
<file path=[Content_Types].xml><?xml version="1.0" encoding="utf-8"?>
<Types xmlns="http://schemas.openxmlformats.org/package/2006/content-types">
  <Override PartName="/ppt/slides/slide94.xml" ContentType="application/vnd.openxmlformats-officedocument.presentationml.slide+xml"/>
  <Override PartName="/ppt/slides/slide142.xml" ContentType="application/vnd.openxmlformats-officedocument.presentationml.slide+xml"/>
  <Override PartName="/ppt/embeddings/oleObject154.bin" ContentType="application/vnd.openxmlformats-officedocument.oleObject"/>
  <Override PartName="/ppt/embeddings/oleObject299.bin" ContentType="application/vnd.openxmlformats-officedocument.oleObject"/>
  <Override PartName="/ppt/embeddings/oleObject485.bin" ContentType="application/vnd.openxmlformats-officedocument.oleObject"/>
  <Override PartName="/ppt/embeddings/oleObject501.bin" ContentType="application/vnd.openxmlformats-officedocument.oleObject"/>
  <Override PartName="/ppt/embeddings/oleObject340.bin" ContentType="application/vnd.openxmlformats-officedocument.oleObject"/>
  <Override PartName="/ppt/slides/slide25.xml" ContentType="application/vnd.openxmlformats-officedocument.presentationml.slide+xml"/>
  <Override PartName="/ppt/slideLayouts/slideLayout2.xml" ContentType="application/vnd.openxmlformats-officedocument.presentationml.slideLayout+xml"/>
  <Override PartName="/ppt/embeddings/oleObject416.bin" ContentType="application/vnd.openxmlformats-officedocument.oleObject"/>
  <Override PartName="/ppt/embeddings/oleObject602.bin" ContentType="application/vnd.openxmlformats-officedocument.oleObject"/>
  <Default Extension="xml" ContentType="application/xml"/>
  <Override PartName="/ppt/slides/slide50.xml" ContentType="application/vnd.openxmlformats-officedocument.presentationml.slide+xml"/>
  <Override PartName="/ppt/embeddings/oleObject110.bin" ContentType="application/vnd.openxmlformats-officedocument.oleObject"/>
  <Override PartName="/ppt/embeddings/oleObject255.bin" ContentType="application/vnd.openxmlformats-officedocument.oleObject"/>
  <Override PartName="/ppt/embeddings/oleObject441.bin" ContentType="application/vnd.openxmlformats-officedocument.oleObject"/>
  <Override PartName="/ppt/embeddings/oleObject586.bin" ContentType="application/vnd.openxmlformats-officedocument.oleObject"/>
  <Override PartName="/ppt/embeddings/oleObject68.bin" ContentType="application/vnd.openxmlformats-officedocument.oleObject"/>
  <Override PartName="/ppt/embeddings/oleObject280.bin" ContentType="application/vnd.openxmlformats-officedocument.oleObject"/>
  <Override PartName="/ppt/embeddings/oleObject517.bin" ContentType="application/vnd.openxmlformats-officedocument.oleObject"/>
  <Override PartName="/ppt/embeddings/oleObject46.bin" ContentType="application/vnd.openxmlformats-officedocument.oleObject"/>
  <Override PartName="/ppt/embeddings/oleObject93.bin" ContentType="application/vnd.openxmlformats-officedocument.oleObject"/>
  <Override PartName="/ppt/embeddings/oleObject309.bin" ContentType="application/vnd.openxmlformats-officedocument.oleObject"/>
  <Override PartName="/ppt/embeddings/oleObject356.bin" ContentType="application/vnd.openxmlformats-officedocument.oleObject"/>
  <Override PartName="/ppt/slides/slide136.xml" ContentType="application/vnd.openxmlformats-officedocument.presentationml.slide+xml"/>
  <Override PartName="/ppt/embeddings/oleObject148.bin" ContentType="application/vnd.openxmlformats-officedocument.oleObject"/>
  <Override PartName="/ppt/embeddings/oleObject195.bin" ContentType="application/vnd.openxmlformats-officedocument.oleObject"/>
  <Override PartName="/ppt/embeddings/oleObject211.bin" ContentType="application/vnd.openxmlformats-officedocument.oleObject"/>
  <Override PartName="/ppt/embeddings/oleObject542.bin" ContentType="application/vnd.openxmlformats-officedocument.oleObject"/>
  <Override PartName="/ppt/slides/slide88.xml" ContentType="application/vnd.openxmlformats-officedocument.presentationml.slide+xml"/>
  <Override PartName="/ppt/embeddings/oleObject24.bin" ContentType="application/vnd.openxmlformats-officedocument.oleObject"/>
  <Override PartName="/ppt/embeddings/oleObject71.bin" ContentType="application/vnd.openxmlformats-officedocument.oleObject"/>
  <Override PartName="/ppt/embeddings/oleObject334.bin" ContentType="application/vnd.openxmlformats-officedocument.oleObject"/>
  <Override PartName="/ppt/embeddings/oleObject381.bin" ContentType="application/vnd.openxmlformats-officedocument.oleObject"/>
  <Override PartName="/ppt/embeddings/oleObject479.bin" ContentType="application/vnd.openxmlformats-officedocument.oleObject"/>
  <Override PartName="/ppt/embeddings/oleObject520.bin" ContentType="application/vnd.openxmlformats-officedocument.oleObject"/>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Default Extension="png" ContentType="image/png"/>
  <Override PartName="/ppt/embeddings/oleObject126.bin" ContentType="application/vnd.openxmlformats-officedocument.oleObject"/>
  <Override PartName="/ppt/embeddings/oleObject173.bin" ContentType="application/vnd.openxmlformats-officedocument.oleObject"/>
  <Override PartName="/ppt/embeddings/oleObject312.bin" ContentType="application/vnd.openxmlformats-officedocument.oleObject"/>
  <Override PartName="/ppt/embeddings/oleObject457.bin" ContentType="application/vnd.openxmlformats-officedocument.oleObject"/>
  <Override PartName="/ppt/theme/theme2.xml" ContentType="application/vnd.openxmlformats-officedocument.theme+xml"/>
  <Override PartName="/ppt/embeddings/oleObject104.bin" ContentType="application/vnd.openxmlformats-officedocument.oleObject"/>
  <Override PartName="/ppt/embeddings/oleObject151.bin" ContentType="application/vnd.openxmlformats-officedocument.oleObject"/>
  <Override PartName="/ppt/embeddings/oleObject249.bin" ContentType="application/vnd.openxmlformats-officedocument.oleObject"/>
  <Override PartName="/ppt/embeddings/oleObject296.bin" ContentType="application/vnd.openxmlformats-officedocument.oleObject"/>
  <Override PartName="/ppt/slides/slide44.xml" ContentType="application/vnd.openxmlformats-officedocument.presentationml.slide+xml"/>
  <Override PartName="/ppt/slides/slide91.xml" ContentType="application/vnd.openxmlformats-officedocument.presentationml.slide+xml"/>
  <Default Extension="emf" ContentType="image/x-emf"/>
  <Override PartName="/ppt/embeddings/oleObject9.bin" ContentType="application/vnd.openxmlformats-officedocument.oleObject"/>
  <Override PartName="/ppt/embeddings/oleObject435.bin" ContentType="application/vnd.openxmlformats-officedocument.oleObject"/>
  <Override PartName="/ppt/embeddings/oleObject482.bin" ContentType="application/vnd.openxmlformats-officedocument.oleObject"/>
  <Override PartName="/ppt/slides/slide22.xml" ContentType="application/vnd.openxmlformats-officedocument.presentationml.slide+xml"/>
  <Override PartName="/ppt/embeddings/oleObject227.bin" ContentType="application/vnd.openxmlformats-officedocument.oleObject"/>
  <Override PartName="/ppt/embeddings/oleObject274.bin" ContentType="application/vnd.openxmlformats-officedocument.oleObject"/>
  <Override PartName="/ppt/embeddings/oleObject413.bin" ContentType="application/vnd.openxmlformats-officedocument.oleObject"/>
  <Override PartName="/ppt/embeddings/oleObject460.bin" ContentType="application/vnd.openxmlformats-officedocument.oleObject"/>
  <Override PartName="/ppt/embeddings/oleObject558.bin" ContentType="application/vnd.openxmlformats-officedocument.oleObject"/>
  <Override PartName="/ppt/embeddings/oleObject87.bin" ContentType="application/vnd.openxmlformats-officedocument.oleObject"/>
  <Override PartName="/ppt/embeddings/oleObject205.bin" ContentType="application/vnd.openxmlformats-officedocument.oleObject"/>
  <Override PartName="/ppt/embeddings/oleObject252.bin" ContentType="application/vnd.openxmlformats-officedocument.oleObject"/>
  <Override PartName="/ppt/embeddings/oleObject397.bin" ContentType="application/vnd.openxmlformats-officedocument.oleObject"/>
  <Override PartName="/ppt/embeddings/oleObject536.bin" ContentType="application/vnd.openxmlformats-officedocument.oleObject"/>
  <Override PartName="/ppt/embeddings/oleObject583.bin" ContentType="application/vnd.openxmlformats-officedocument.oleObject"/>
  <Override PartName="/ppt/embeddings/oleObject18.bin" ContentType="application/vnd.openxmlformats-officedocument.oleObject"/>
  <Override PartName="/ppt/embeddings/oleObject65.bin" ContentType="application/vnd.openxmlformats-officedocument.oleObject"/>
  <Override PartName="/ppt/embeddings/oleObject189.bin" ContentType="application/vnd.openxmlformats-officedocument.oleObject"/>
  <Override PartName="/ppt/embeddings/oleObject328.bin" ContentType="application/vnd.openxmlformats-officedocument.oleObject"/>
  <Override PartName="/ppt/embeddings/oleObject375.bin" ContentType="application/vnd.openxmlformats-officedocument.oleObject"/>
  <Override PartName="/ppt/slides/slide108.xml" ContentType="application/vnd.openxmlformats-officedocument.presentationml.slide+xml"/>
  <Override PartName="/ppt/embeddings/oleObject167.bin" ContentType="application/vnd.openxmlformats-officedocument.oleObject"/>
  <Override PartName="/ppt/embeddings/oleObject230.bin" ContentType="application/vnd.openxmlformats-officedocument.oleObject"/>
  <Override PartName="/ppt/activeX/activeX8.xml" ContentType="application/vnd.ms-office.activeX+xml"/>
  <Override PartName="/ppt/embeddings/oleObject498.bin" ContentType="application/vnd.openxmlformats-officedocument.oleObject"/>
  <Override PartName="/ppt/embeddings/oleObject514.bin" ContentType="application/vnd.openxmlformats-officedocument.oleObject"/>
  <Override PartName="/ppt/embeddings/oleObject561.bin" ContentType="application/vnd.openxmlformats-officedocument.oleObject"/>
  <Override PartName="/ppt/embeddings/oleObject43.bin" ContentType="application/vnd.openxmlformats-officedocument.oleObject"/>
  <Override PartName="/ppt/embeddings/oleObject90.bin" ContentType="application/vnd.openxmlformats-officedocument.oleObject"/>
  <Override PartName="/ppt/embeddings/oleObject306.bin" ContentType="application/vnd.openxmlformats-officedocument.oleObject"/>
  <Override PartName="/ppt/embeddings/oleObject353.bin" ContentType="application/vnd.openxmlformats-officedocument.oleObject"/>
  <Override PartName="/ppt/slides/slide38.xml" ContentType="application/vnd.openxmlformats-officedocument.presentationml.slide+xml"/>
  <Override PartName="/ppt/slides/slide85.xml" ContentType="application/vnd.openxmlformats-officedocument.presentationml.slide+xml"/>
  <Override PartName="/ppt/slides/slide133.xml" ContentType="application/vnd.openxmlformats-officedocument.presentationml.slide+xml"/>
  <Override PartName="/ppt/embeddings/oleObject21.bin" ContentType="application/vnd.openxmlformats-officedocument.oleObject"/>
  <Override PartName="/ppt/embeddings/oleObject145.bin" ContentType="application/vnd.openxmlformats-officedocument.oleObject"/>
  <Override PartName="/ppt/embeddings/oleObject192.bin" ContentType="application/vnd.openxmlformats-officedocument.oleObject"/>
  <Override PartName="/ppt/embeddings/oleObject331.bin" ContentType="application/vnd.openxmlformats-officedocument.oleObject"/>
  <Override PartName="/ppt/embeddings/oleObject429.bin" ContentType="application/vnd.openxmlformats-officedocument.oleObject"/>
  <Override PartName="/ppt/embeddings/oleObject476.bin" ContentType="application/vnd.openxmlformats-officedocument.oleObject"/>
  <Override PartName="/ppt/slides/slide111.xml" ContentType="application/vnd.openxmlformats-officedocument.presentationml.slide+xml"/>
  <Override PartName="/ppt/embeddings/oleObject123.bin" ContentType="application/vnd.openxmlformats-officedocument.oleObject"/>
  <Override PartName="/ppt/embeddings/oleObject170.bin" ContentType="application/vnd.openxmlformats-officedocument.oleObject"/>
  <Override PartName="/ppt/embeddings/oleObject268.bin" ContentType="application/vnd.openxmlformats-officedocument.oleObject"/>
  <Override PartName="/ppt/embeddings/oleObject599.bin" ContentType="application/vnd.openxmlformats-officedocument.oleObject"/>
  <Override PartName="/ppt/slides/slide16.xml" ContentType="application/vnd.openxmlformats-officedocument.presentationml.slide+xml"/>
  <Override PartName="/ppt/slides/slide63.xml" ContentType="application/vnd.openxmlformats-officedocument.presentationml.slide+xml"/>
  <Override PartName="/ppt/embeddings/oleObject407.bin" ContentType="application/vnd.openxmlformats-officedocument.oleObject"/>
  <Override PartName="/ppt/embeddings/oleObject454.bin" ContentType="application/vnd.openxmlformats-officedocument.oleObject"/>
  <Override PartName="/ppt/slides/slide41.xml" ContentType="application/vnd.openxmlformats-officedocument.presentationml.slide+xml"/>
  <Override PartName="/ppt/embeddings/oleObject101.bin" ContentType="application/vnd.openxmlformats-officedocument.oleObject"/>
  <Override PartName="/ppt/embeddings/oleObject246.bin" ContentType="application/vnd.openxmlformats-officedocument.oleObject"/>
  <Override PartName="/ppt/embeddings/oleObject293.bin" ContentType="application/vnd.openxmlformats-officedocument.oleObject"/>
  <Override PartName="/ppt/embeddings/oleObject432.bin" ContentType="application/vnd.openxmlformats-officedocument.oleObject"/>
  <Override PartName="/ppt/embeddings/oleObject577.bin" ContentType="application/vnd.openxmlformats-officedocument.oleObject"/>
  <Override PartName="/ppt/slides/slide149.xml" ContentType="application/vnd.openxmlformats-officedocument.presentationml.slide+xml"/>
  <Override PartName="/ppt/embeddings/oleObject6.bin" ContentType="application/vnd.openxmlformats-officedocument.oleObject"/>
  <Override PartName="/ppt/embeddings/oleObject59.bin" ContentType="application/vnd.openxmlformats-officedocument.oleObject"/>
  <Override PartName="/ppt/embeddings/oleObject224.bin" ContentType="application/vnd.openxmlformats-officedocument.oleObject"/>
  <Override PartName="/ppt/embeddings/oleObject271.bin" ContentType="application/vnd.openxmlformats-officedocument.oleObject"/>
  <Override PartName="/ppt/embeddings/oleObject369.bin" ContentType="application/vnd.openxmlformats-officedocument.oleObject"/>
  <Override PartName="/ppt/embeddings/oleObject508.bin" ContentType="application/vnd.openxmlformats-officedocument.oleObject"/>
  <Override PartName="/ppt/embeddings/oleObject555.bin" ContentType="application/vnd.openxmlformats-officedocument.oleObject"/>
  <Override PartName="/ppt/embeddings/oleObject37.bin" ContentType="application/vnd.openxmlformats-officedocument.oleObject"/>
  <Override PartName="/ppt/embeddings/oleObject84.bin" ContentType="application/vnd.openxmlformats-officedocument.oleObject"/>
  <Override PartName="/ppt/embeddings/oleObject347.bin" ContentType="application/vnd.openxmlformats-officedocument.oleObject"/>
  <Override PartName="/ppt/embeddings/oleObject394.bin" ContentType="application/vnd.openxmlformats-officedocument.oleObject"/>
  <Override PartName="/ppt/embeddings/oleObject410.bin" ContentType="application/vnd.openxmlformats-officedocument.oleObject"/>
  <Override PartName="/ppt/slides/slide79.xml" ContentType="application/vnd.openxmlformats-officedocument.presentationml.slide+xml"/>
  <Override PartName="/ppt/slides/slide127.xml" ContentType="application/vnd.openxmlformats-officedocument.presentationml.slide+xml"/>
  <Override PartName="/ppt/embeddings/oleObject139.bin" ContentType="application/vnd.openxmlformats-officedocument.oleObject"/>
  <Override PartName="/ppt/embeddings/oleObject186.bin" ContentType="application/vnd.openxmlformats-officedocument.oleObject"/>
  <Override PartName="/ppt/embeddings/oleObject202.bin" ContentType="application/vnd.openxmlformats-officedocument.oleObject"/>
  <Override PartName="/ppt/embeddings/oleObject533.bin" ContentType="application/vnd.openxmlformats-officedocument.oleObject"/>
  <Override PartName="/ppt/embeddings/oleObject580.bin" ContentType="application/vnd.openxmlformats-officedocument.oleObject"/>
  <Override PartName="/ppt/slides/slide7.xml" ContentType="application/vnd.openxmlformats-officedocument.presentationml.slide+xml"/>
  <Override PartName="/ppt/embeddings/oleObject15.bin" ContentType="application/vnd.openxmlformats-officedocument.oleObject"/>
  <Override PartName="/ppt/embeddings/oleObject62.bin" ContentType="application/vnd.openxmlformats-officedocument.oleObject"/>
  <Override PartName="/ppt/embeddings/oleObject325.bin" ContentType="application/vnd.openxmlformats-officedocument.oleObject"/>
  <Override PartName="/ppt/embeddings/oleObject372.bin" ContentType="application/vnd.openxmlformats-officedocument.oleObject"/>
  <Override PartName="/ppt/embeddings/oleObject511.bin" ContentType="application/vnd.openxmlformats-officedocument.oleObject"/>
  <Override PartName="/ppt/slides/slide57.xml" ContentType="application/vnd.openxmlformats-officedocument.presentationml.slide+xml"/>
  <Override PartName="/ppt/slides/slide105.xml" ContentType="application/vnd.openxmlformats-officedocument.presentationml.slide+xml"/>
  <Override PartName="/ppt/embeddings/oleObject40.bin" ContentType="application/vnd.openxmlformats-officedocument.oleObject"/>
  <Override PartName="/ppt/embeddings/oleObject117.bin" ContentType="application/vnd.openxmlformats-officedocument.oleObject"/>
  <Override PartName="/ppt/embeddings/oleObject164.bin" ContentType="application/vnd.openxmlformats-officedocument.oleObject"/>
  <Override PartName="/ppt/activeX/activeX5.xml" ContentType="application/vnd.ms-office.activeX+xml"/>
  <Override PartName="/ppt/embeddings/oleObject303.bin" ContentType="application/vnd.openxmlformats-officedocument.oleObject"/>
  <Override PartName="/ppt/embeddings/oleObject350.bin" ContentType="application/vnd.openxmlformats-officedocument.oleObject"/>
  <Override PartName="/ppt/embeddings/oleObject448.bin" ContentType="application/vnd.openxmlformats-officedocument.oleObject"/>
  <Override PartName="/ppt/embeddings/oleObject495.bin" ContentType="application/vnd.openxmlformats-officedocument.oleObject"/>
  <Override PartName="/ppt/slides/slide130.xml" ContentType="application/vnd.openxmlformats-officedocument.presentationml.slide+xml"/>
  <Override PartName="/ppt/embeddings/oleObject142.bin" ContentType="application/vnd.openxmlformats-officedocument.oleObject"/>
  <Override PartName="/ppt/embeddings/oleObject287.bin" ContentType="application/vnd.openxmlformats-officedocument.oleObject"/>
  <Override PartName="/ppt/activeX/activeX14.xml" ContentType="application/vnd.ms-office.activeX+xml"/>
  <Override PartName="/ppt/embeddings/oleObject426.bin" ContentType="application/vnd.openxmlformats-officedocument.oleObject"/>
  <Override PartName="/ppt/embeddings/oleObject473.bin" ContentType="application/vnd.openxmlformats-officedocument.oleObject"/>
  <Override PartName="/ppt/slides/slide35.xml" ContentType="application/vnd.openxmlformats-officedocument.presentationml.slide+xml"/>
  <Override PartName="/ppt/slides/slide82.xml" ContentType="application/vnd.openxmlformats-officedocument.presentationml.slide+xml"/>
  <Override PartName="/ppt/embeddings/oleObject218.bin" ContentType="application/vnd.openxmlformats-officedocument.oleObject"/>
  <Override PartName="/ppt/embeddings/oleObject265.bin" ContentType="application/vnd.openxmlformats-officedocument.oleObject"/>
  <Override PartName="/ppt/slides/slide13.xml" ContentType="application/vnd.openxmlformats-officedocument.presentationml.slide+xml"/>
  <Override PartName="/ppt/slides/slide60.xml" ContentType="application/vnd.openxmlformats-officedocument.presentationml.slide+xml"/>
  <Override PartName="/ppt/embeddings/oleObject78.bin" ContentType="application/vnd.openxmlformats-officedocument.oleObject"/>
  <Override PartName="/ppt/embeddings/oleObject120.bin" ContentType="application/vnd.openxmlformats-officedocument.oleObject"/>
  <Override PartName="/ppt/embeddings/oleObject404.bin" ContentType="application/vnd.openxmlformats-officedocument.oleObject"/>
  <Override PartName="/ppt/embeddings/oleObject451.bin" ContentType="application/vnd.openxmlformats-officedocument.oleObject"/>
  <Override PartName="/ppt/embeddings/oleObject549.bin" ContentType="application/vnd.openxmlformats-officedocument.oleObject"/>
  <Override PartName="/ppt/embeddings/oleObject596.bin" ContentType="application/vnd.openxmlformats-officedocument.oleObject"/>
  <Override PartName="/ppt/embeddings/oleObject243.bin" ContentType="application/vnd.openxmlformats-officedocument.oleObject"/>
  <Override PartName="/ppt/embeddings/oleObject290.bin" ContentType="application/vnd.openxmlformats-officedocument.oleObject"/>
  <Override PartName="/ppt/embeddings/oleObject388.bin" ContentType="application/vnd.openxmlformats-officedocument.oleObject"/>
  <Override PartName="/ppt/embeddings/oleObject527.bin" ContentType="application/vnd.openxmlformats-officedocument.oleObject"/>
  <Override PartName="/ppt/embeddings/oleObject574.bin" ContentType="application/vnd.openxmlformats-officedocument.oleObject"/>
  <Override PartName="/ppt/embeddings/oleObject3.bin" ContentType="application/vnd.openxmlformats-officedocument.oleObject"/>
  <Override PartName="/ppt/embeddings/oleObject56.bin" ContentType="application/vnd.openxmlformats-officedocument.oleObject"/>
  <Override PartName="/ppt/embeddings/oleObject221.bin" ContentType="application/vnd.openxmlformats-officedocument.oleObject"/>
  <Override PartName="/ppt/embeddings/oleObject319.bin" ContentType="application/vnd.openxmlformats-officedocument.oleObject"/>
  <Override PartName="/ppt/embeddings/oleObject366.bin" ContentType="application/vnd.openxmlformats-officedocument.oleObject"/>
  <Override PartName="/ppt/slides/slide98.xml" ContentType="application/vnd.openxmlformats-officedocument.presentationml.slide+xml"/>
  <Override PartName="/ppt/slides/slide146.xml" ContentType="application/vnd.openxmlformats-officedocument.presentationml.slide+xml"/>
  <Override PartName="/ppt/embeddings/oleObject34.bin" ContentType="application/vnd.openxmlformats-officedocument.oleObject"/>
  <Override PartName="/ppt/embeddings/oleObject81.bin" ContentType="application/vnd.openxmlformats-officedocument.oleObject"/>
  <Override PartName="/ppt/embeddings/oleObject158.bin" ContentType="application/vnd.openxmlformats-officedocument.oleObject"/>
  <Override PartName="/ppt/embeddings/oleObject489.bin" ContentType="application/vnd.openxmlformats-officedocument.oleObject"/>
  <Override PartName="/ppt/embeddings/oleObject505.bin" ContentType="application/vnd.openxmlformats-officedocument.oleObject"/>
  <Override PartName="/ppt/embeddings/oleObject552.bin" ContentType="application/vnd.openxmlformats-officedocument.oleObject"/>
  <Override PartName="/ppt/slides/slide124.xml" ContentType="application/vnd.openxmlformats-officedocument.presentationml.slide+xml"/>
  <Override PartName="/ppt/embeddings/oleObject344.bin" ContentType="application/vnd.openxmlformats-officedocument.oleObject"/>
  <Override PartName="/ppt/embeddings/oleObject391.bin" ContentType="application/vnd.openxmlformats-officedocument.oleObject"/>
  <Override PartName="/ppt/embeddings/oleObject530.bin" ContentType="application/vnd.openxmlformats-officedocument.oleObject"/>
  <Override PartName="/ppt/slides/slide29.xml" ContentType="application/vnd.openxmlformats-officedocument.presentationml.slide+xml"/>
  <Override PartName="/ppt/slides/slide76.xml" ContentType="application/vnd.openxmlformats-officedocument.presentationml.slide+xml"/>
  <Override PartName="/ppt/embeddings/oleObject12.bin" ContentType="application/vnd.openxmlformats-officedocument.oleObject"/>
  <Override PartName="/ppt/embeddings/oleObject136.bin" ContentType="application/vnd.openxmlformats-officedocument.oleObject"/>
  <Override PartName="/ppt/embeddings/oleObject183.bin" ContentType="application/vnd.openxmlformats-officedocument.oleObject"/>
  <Override PartName="/ppt/embeddings/oleObject322.bin" ContentType="application/vnd.openxmlformats-officedocument.oleObject"/>
  <Override PartName="/ppt/embeddings/oleObject467.bin" ContentType="application/vnd.openxmlformats-officedocument.oleObject"/>
  <Override PartName="/ppt/embeddings/oleObject606.bin" ContentType="application/vnd.openxmlformats-officedocument.oleObject"/>
  <Override PartName="/ppt/slides/slide4.xml" ContentType="application/vnd.openxmlformats-officedocument.presentationml.slide+xml"/>
  <Override PartName="/ppt/slides/slide54.xml" ContentType="application/vnd.openxmlformats-officedocument.presentationml.slide+xml"/>
  <Override PartName="/ppt/slides/slide102.xml" ContentType="application/vnd.openxmlformats-officedocument.presentationml.slide+xml"/>
  <Override PartName="/ppt/activeX/activeX2.xml" ContentType="application/vnd.ms-office.activeX+xml"/>
  <Override PartName="/ppt/embeddings/oleObject114.bin" ContentType="application/vnd.openxmlformats-officedocument.oleObject"/>
  <Override PartName="/ppt/embeddings/oleObject161.bin" ContentType="application/vnd.openxmlformats-officedocument.oleObject"/>
  <Override PartName="/ppt/embeddings/oleObject259.bin" ContentType="application/vnd.openxmlformats-officedocument.oleObject"/>
  <Override PartName="/ppt/embeddings/oleObject445.bin" ContentType="application/vnd.openxmlformats-officedocument.oleObject"/>
  <Override PartName="/ppt/embeddings/oleObject492.bin" ContentType="application/vnd.openxmlformats-officedocument.oleObject"/>
  <Override PartName="/ppt/embeddings/oleObject237.bin" ContentType="application/vnd.openxmlformats-officedocument.oleObject"/>
  <Override PartName="/ppt/embeddings/oleObject284.bin" ContentType="application/vnd.openxmlformats-officedocument.oleObject"/>
  <Override PartName="/ppt/embeddings/oleObject300.bin" ContentType="application/vnd.openxmlformats-officedocument.oleObject"/>
  <Override PartName="/ppt/activeX/activeX11.xml" ContentType="application/vnd.ms-office.activeX+xml"/>
  <Override PartName="/ppt/slides/slide32.xml" ContentType="application/vnd.openxmlformats-officedocument.presentationml.slide+xml"/>
  <Override PartName="/ppt/embeddings/oleObject97.bin" ContentType="application/vnd.openxmlformats-officedocument.oleObject"/>
  <Override PartName="/ppt/embeddings/oleObject423.bin" ContentType="application/vnd.openxmlformats-officedocument.oleObject"/>
  <Override PartName="/ppt/embeddings/oleObject470.bin" ContentType="application/vnd.openxmlformats-officedocument.oleObject"/>
  <Override PartName="/ppt/embeddings/oleObject568.bin" ContentType="application/vnd.openxmlformats-officedocument.oleObject"/>
  <Override PartName="/ppt/slides/slide10.xml" ContentType="application/vnd.openxmlformats-officedocument.presentationml.slide+xml"/>
  <Override PartName="/ppt/embeddings/oleObject199.bin" ContentType="application/vnd.openxmlformats-officedocument.oleObject"/>
  <Override PartName="/ppt/embeddings/oleObject215.bin" ContentType="application/vnd.openxmlformats-officedocument.oleObject"/>
  <Override PartName="/ppt/embeddings/oleObject262.bin" ContentType="application/vnd.openxmlformats-officedocument.oleObject"/>
  <Override PartName="/ppt/embeddings/oleObject401.bin" ContentType="application/vnd.openxmlformats-officedocument.oleObject"/>
  <Override PartName="/ppt/embeddings/oleObject546.bin" ContentType="application/vnd.openxmlformats-officedocument.oleObject"/>
  <Override PartName="/ppt/embeddings/oleObject593.bin" ContentType="application/vnd.openxmlformats-officedocument.oleObject"/>
  <Override PartName="/ppt/embeddings/oleObject28.bin" ContentType="application/vnd.openxmlformats-officedocument.oleObject"/>
  <Override PartName="/ppt/embeddings/oleObject75.bin" ContentType="application/vnd.openxmlformats-officedocument.oleObject"/>
  <Override PartName="/ppt/embeddings/oleObject240.bin" ContentType="application/vnd.openxmlformats-officedocument.oleObject"/>
  <Override PartName="/ppt/embeddings/oleObject338.bin" ContentType="application/vnd.openxmlformats-officedocument.oleObject"/>
  <Override PartName="/ppt/embeddings/oleObject385.bin" ContentType="application/vnd.openxmlformats-officedocument.oleObject"/>
  <Override PartName="/ppt/slides/slide118.xml" ContentType="application/vnd.openxmlformats-officedocument.presentationml.slide+xml"/>
  <Override PartName="/ppt/embeddings/oleObject53.bin" ContentType="application/vnd.openxmlformats-officedocument.oleObject"/>
  <Override PartName="/ppt/embeddings/oleObject177.bin" ContentType="application/vnd.openxmlformats-officedocument.oleObject"/>
  <Override PartName="/ppt/embeddings/oleObject524.bin" ContentType="application/vnd.openxmlformats-officedocument.oleObject"/>
  <Override PartName="/ppt/embeddings/oleObject571.bin" ContentType="application/vnd.openxmlformats-officedocument.oleObject"/>
  <Override PartName="/ppt/slides/slide143.xml" ContentType="application/vnd.openxmlformats-officedocument.presentationml.slide+xml"/>
  <Override PartName="/ppt/embeddings/oleObject316.bin" ContentType="application/vnd.openxmlformats-officedocument.oleObject"/>
  <Override PartName="/ppt/embeddings/oleObject363.bin" ContentType="application/vnd.openxmlformats-officedocument.oleObject"/>
  <Override PartName="/ppt/embeddings/oleObject502.bin" ContentType="application/vnd.openxmlformats-officedocument.oleObject"/>
  <Override PartName="/ppt/slides/slide48.xml" ContentType="application/vnd.openxmlformats-officedocument.presentationml.slide+xml"/>
  <Override PartName="/ppt/slides/slide95.xml" ContentType="application/vnd.openxmlformats-officedocument.presentationml.slide+xml"/>
  <Default Extension="bin" ContentType="application/vnd.ms-office.activeX"/>
  <Override PartName="/ppt/embeddings/oleObject31.bin" ContentType="application/vnd.openxmlformats-officedocument.oleObject"/>
  <Override PartName="/ppt/embeddings/oleObject108.bin" ContentType="application/vnd.openxmlformats-officedocument.oleObject"/>
  <Override PartName="/ppt/embeddings/oleObject155.bin" ContentType="application/vnd.openxmlformats-officedocument.oleObject"/>
  <Override PartName="/ppt/embeddings/oleObject341.bin" ContentType="application/vnd.openxmlformats-officedocument.oleObject"/>
  <Override PartName="/ppt/embeddings/oleObject439.bin" ContentType="application/vnd.openxmlformats-officedocument.oleObject"/>
  <Override PartName="/ppt/embeddings/oleObject486.bin" ContentType="application/vnd.openxmlformats-officedocument.oleObject"/>
  <Override PartName="/ppt/slides/slide26.xml" ContentType="application/vnd.openxmlformats-officedocument.presentationml.slide+xml"/>
  <Override PartName="/ppt/slides/slide73.xml" ContentType="application/vnd.openxmlformats-officedocument.presentationml.slide+xml"/>
  <Override PartName="/ppt/slides/slide121.xml" ContentType="application/vnd.openxmlformats-officedocument.presentationml.slide+xml"/>
  <Override PartName="/ppt/embeddings/oleObject133.bin" ContentType="application/vnd.openxmlformats-officedocument.oleObject"/>
  <Override PartName="/ppt/embeddings/oleObject180.bin" ContentType="application/vnd.openxmlformats-officedocument.oleObject"/>
  <Override PartName="/ppt/embeddings/oleObject278.bin" ContentType="application/vnd.openxmlformats-officedocument.oleObject"/>
  <Override PartName="/ppt/embeddings/oleObject417.bin" ContentType="application/vnd.openxmlformats-officedocument.oleObject"/>
  <Override PartName="/ppt/embeddings/oleObject464.bin" ContentType="application/vnd.openxmlformats-officedocument.oleObject"/>
  <Override PartName="/ppt/slides/slide1.xml" ContentType="application/vnd.openxmlformats-officedocument.presentationml.slide+xml"/>
  <Override PartName="/ppt/slideLayouts/slideLayout3.xml" ContentType="application/vnd.openxmlformats-officedocument.presentationml.slideLayout+xml"/>
  <Override PartName="/ppt/embeddings/oleObject209.bin" ContentType="application/vnd.openxmlformats-officedocument.oleObject"/>
  <Override PartName="/ppt/embeddings/oleObject256.bin" ContentType="application/vnd.openxmlformats-officedocument.oleObject"/>
  <Override PartName="/ppt/embeddings/oleObject587.bin" ContentType="application/vnd.openxmlformats-officedocument.oleObject"/>
  <Override PartName="/ppt/embeddings/oleObject603.bin" ContentType="application/vnd.openxmlformats-officedocument.oleObject"/>
  <Override PartName="/ppt/slides/slide51.xml" ContentType="application/vnd.openxmlformats-officedocument.presentationml.slide+xml"/>
  <Override PartName="/ppt/embeddings/oleObject69.bin" ContentType="application/vnd.openxmlformats-officedocument.oleObject"/>
  <Override PartName="/ppt/embeddings/oleObject111.bin" ContentType="application/vnd.openxmlformats-officedocument.oleObject"/>
  <Override PartName="/ppt/embeddings/oleObject379.bin" ContentType="application/vnd.openxmlformats-officedocument.oleObject"/>
  <Override PartName="/ppt/embeddings/oleObject442.bin" ContentType="application/vnd.openxmlformats-officedocument.oleObject"/>
  <Override PartName="/ppt/embeddings/oleObject234.bin" ContentType="application/vnd.openxmlformats-officedocument.oleObject"/>
  <Override PartName="/ppt/embeddings/oleObject281.bin" ContentType="application/vnd.openxmlformats-officedocument.oleObject"/>
  <Override PartName="/ppt/embeddings/oleObject420.bin" ContentType="application/vnd.openxmlformats-officedocument.oleObject"/>
  <Override PartName="/ppt/embeddings/oleObject518.bin" ContentType="application/vnd.openxmlformats-officedocument.oleObject"/>
  <Override PartName="/ppt/embeddings/oleObject565.bin" ContentType="application/vnd.openxmlformats-officedocument.oleObject"/>
  <Default Extension="gif" ContentType="image/gif"/>
  <Override PartName="/ppt/embeddings/oleObject47.bin" ContentType="application/vnd.openxmlformats-officedocument.oleObject"/>
  <Override PartName="/ppt/embeddings/oleObject94.bin" ContentType="application/vnd.openxmlformats-officedocument.oleObject"/>
  <Override PartName="/ppt/embeddings/oleObject212.bin" ContentType="application/vnd.openxmlformats-officedocument.oleObject"/>
  <Override PartName="/ppt/embeddings/oleObject357.bin" ContentType="application/vnd.openxmlformats-officedocument.oleObject"/>
  <Override PartName="/ppt/embeddings/oleObject543.bin" ContentType="application/vnd.openxmlformats-officedocument.oleObject"/>
  <Override PartName="/ppt/embeddings/oleObject590.bin" ContentType="application/vnd.openxmlformats-officedocument.oleObject"/>
  <Override PartName="/ppt/slides/slide89.xml" ContentType="application/vnd.openxmlformats-officedocument.presentationml.slide+xml"/>
  <Override PartName="/ppt/slides/slide137.xml" ContentType="application/vnd.openxmlformats-officedocument.presentationml.slide+xml"/>
  <Override PartName="/ppt/embeddings/oleObject25.bin" ContentType="application/vnd.openxmlformats-officedocument.oleObject"/>
  <Override PartName="/ppt/embeddings/oleObject72.bin" ContentType="application/vnd.openxmlformats-officedocument.oleObject"/>
  <Override PartName="/ppt/embeddings/oleObject149.bin" ContentType="application/vnd.openxmlformats-officedocument.oleObject"/>
  <Override PartName="/ppt/embeddings/oleObject196.bin" ContentType="application/vnd.openxmlformats-officedocument.oleObject"/>
  <Override PartName="/ppt/embeddings/oleObject335.bin" ContentType="application/vnd.openxmlformats-officedocument.oleObject"/>
  <Override PartName="/ppt/embeddings/oleObject382.bin" ContentType="application/vnd.openxmlformats-officedocument.oleObject"/>
  <Override PartName="/ppt/slides/slide115.xml" ContentType="application/vnd.openxmlformats-officedocument.presentationml.slide+xml"/>
  <Override PartName="/ppt/embeddings/oleObject127.bin" ContentType="application/vnd.openxmlformats-officedocument.oleObject"/>
  <Override PartName="/ppt/embeddings/oleObject174.bin" ContentType="application/vnd.openxmlformats-officedocument.oleObject"/>
  <Override PartName="/ppt/embeddings/oleObject521.bin" ContentType="application/vnd.openxmlformats-officedocument.oleObject"/>
  <Override PartName="/ppt/slides/slide67.xml" ContentType="application/vnd.openxmlformats-officedocument.presentationml.slide+xml"/>
  <Override PartName="/ppt/embeddings/oleObject50.bin" ContentType="application/vnd.openxmlformats-officedocument.oleObject"/>
  <Override PartName="/ppt/embeddings/oleObject313.bin" ContentType="application/vnd.openxmlformats-officedocument.oleObject"/>
  <Override PartName="/ppt/embeddings/oleObject360.bin" ContentType="application/vnd.openxmlformats-officedocument.oleObject"/>
  <Override PartName="/ppt/embeddings/oleObject458.bin" ContentType="application/vnd.openxmlformats-officedocument.oleObject"/>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embeddings/oleObject105.bin" ContentType="application/vnd.openxmlformats-officedocument.oleObject"/>
  <Override PartName="/ppt/embeddings/oleObject152.bin" ContentType="application/vnd.openxmlformats-officedocument.oleObject"/>
  <Override PartName="/ppt/embeddings/oleObject297.bin" ContentType="application/vnd.openxmlformats-officedocument.oleObject"/>
  <Override PartName="/ppt/embeddings/oleObject436.bin" ContentType="application/vnd.openxmlformats-officedocument.oleObject"/>
  <Override PartName="/ppt/embeddings/oleObject483.bin" ContentType="application/vnd.openxmlformats-officedocument.oleObject"/>
  <Override PartName="/ppt/embeddings/oleObject130.bin" ContentType="application/vnd.openxmlformats-officedocument.oleObject"/>
  <Override PartName="/ppt/embeddings/oleObject228.bin" ContentType="application/vnd.openxmlformats-officedocument.oleObject"/>
  <Override PartName="/ppt/embeddings/oleObject275.bin" ContentType="application/vnd.openxmlformats-officedocument.oleObject"/>
  <Override PartName="/ppt/embeddings/oleObject559.bin" ContentType="application/vnd.openxmlformats-officedocument.oleObject"/>
  <Override PartName="/ppt/slides/slide23.xml" ContentType="application/vnd.openxmlformats-officedocument.presentationml.slide+xml"/>
  <Override PartName="/ppt/slides/slide70.xml" ContentType="application/vnd.openxmlformats-officedocument.presentationml.slide+xml"/>
  <Override PartName="/ppt/embeddings/oleObject88.bin" ContentType="application/vnd.openxmlformats-officedocument.oleObject"/>
  <Override PartName="/ppt/embeddings/oleObject398.bin" ContentType="application/vnd.openxmlformats-officedocument.oleObject"/>
  <Override PartName="/ppt/embeddings/oleObject414.bin" ContentType="application/vnd.openxmlformats-officedocument.oleObject"/>
  <Override PartName="/ppt/embeddings/oleObject461.bin" ContentType="application/vnd.openxmlformats-officedocument.oleObject"/>
  <Override PartName="/ppt/embeddings/oleObject600.bin" ContentType="application/vnd.openxmlformats-officedocument.oleObject"/>
  <Override PartName="/ppt/embeddings/oleObject206.bin" ContentType="application/vnd.openxmlformats-officedocument.oleObject"/>
  <Override PartName="/ppt/embeddings/oleObject253.bin" ContentType="application/vnd.openxmlformats-officedocument.oleObject"/>
  <Override PartName="/ppt/embeddings/oleObject537.bin" ContentType="application/vnd.openxmlformats-officedocument.oleObject"/>
  <Override PartName="/ppt/embeddings/oleObject584.bin" ContentType="application/vnd.openxmlformats-officedocument.oleObject"/>
  <Override PartName="/ppt/embeddings/oleObject19.bin" ContentType="application/vnd.openxmlformats-officedocument.oleObject"/>
  <Override PartName="/ppt/embeddings/oleObject66.bin" ContentType="application/vnd.openxmlformats-officedocument.oleObject"/>
  <Override PartName="/ppt/embeddings/oleObject231.bin" ContentType="application/vnd.openxmlformats-officedocument.oleObject"/>
  <Override PartName="/ppt/embeddings/oleObject329.bin" ContentType="application/vnd.openxmlformats-officedocument.oleObject"/>
  <Override PartName="/ppt/embeddings/oleObject376.bin" ContentType="application/vnd.openxmlformats-officedocument.oleObject"/>
  <Override PartName="/ppt/embeddings/oleObject515.bin" ContentType="application/vnd.openxmlformats-officedocument.oleObject"/>
  <Override PartName="/ppt/embeddings/oleObject562.bin" ContentType="application/vnd.openxmlformats-officedocument.oleObject"/>
  <Override PartName="/ppt/slides/slide109.xml" ContentType="application/vnd.openxmlformats-officedocument.presentationml.slide+xml"/>
  <Override PartName="/ppt/embeddings/oleObject44.bin" ContentType="application/vnd.openxmlformats-officedocument.oleObject"/>
  <Override PartName="/ppt/embeddings/oleObject91.bin" ContentType="application/vnd.openxmlformats-officedocument.oleObject"/>
  <Override PartName="/ppt/embeddings/oleObject168.bin" ContentType="application/vnd.openxmlformats-officedocument.oleObject"/>
  <Override PartName="/ppt/embeddings/oleObject307.bin" ContentType="application/vnd.openxmlformats-officedocument.oleObject"/>
  <Override PartName="/ppt/activeX/activeX9.xml" ContentType="application/vnd.ms-office.activeX+xml"/>
  <Override PartName="/ppt/embeddings/oleObject354.bin" ContentType="application/vnd.openxmlformats-officedocument.oleObject"/>
  <Override PartName="/ppt/embeddings/oleObject499.bin" ContentType="application/vnd.openxmlformats-officedocument.oleObject"/>
  <Override PartName="/ppt/slides/slide134.xml" ContentType="application/vnd.openxmlformats-officedocument.presentationml.slide+xml"/>
  <Override PartName="/ppt/embeddings/oleObject146.bin" ContentType="application/vnd.openxmlformats-officedocument.oleObject"/>
  <Override PartName="/ppt/embeddings/oleObject193.bin" ContentType="application/vnd.openxmlformats-officedocument.oleObject"/>
  <Override PartName="/ppt/embeddings/oleObject540.bin" ContentType="application/vnd.openxmlformats-officedocument.oleObject"/>
  <Override PartName="/ppt/slides/slide39.xml" ContentType="application/vnd.openxmlformats-officedocument.presentationml.slide+xml"/>
  <Override PartName="/ppt/slides/slide86.xml" ContentType="application/vnd.openxmlformats-officedocument.presentationml.slide+xml"/>
  <Override PartName="/ppt/embeddings/oleObject22.bin" ContentType="application/vnd.openxmlformats-officedocument.oleObject"/>
  <Override PartName="/ppt/embeddings/oleObject269.bin" ContentType="application/vnd.openxmlformats-officedocument.oleObject"/>
  <Override PartName="/ppt/embeddings/oleObject332.bin" ContentType="application/vnd.openxmlformats-officedocument.oleObject"/>
  <Override PartName="/ppt/embeddings/oleObject477.bin" ContentType="application/vnd.openxmlformats-officedocument.oleObject"/>
  <Override PartName="/ppt/slides/slide17.xml" ContentType="application/vnd.openxmlformats-officedocument.presentationml.slide+xml"/>
  <Override PartName="/ppt/slides/slide64.xml" ContentType="application/vnd.openxmlformats-officedocument.presentationml.slide+xml"/>
  <Override PartName="/ppt/slides/slide112.xml" ContentType="application/vnd.openxmlformats-officedocument.presentationml.slide+xml"/>
  <Override PartName="/ppt/embeddings/oleObject124.bin" ContentType="application/vnd.openxmlformats-officedocument.oleObject"/>
  <Override PartName="/ppt/embeddings/oleObject171.bin" ContentType="application/vnd.openxmlformats-officedocument.oleObject"/>
  <Override PartName="/ppt/embeddings/oleObject310.bin" ContentType="application/vnd.openxmlformats-officedocument.oleObject"/>
  <Override PartName="/ppt/embeddings/oleObject408.bin" ContentType="application/vnd.openxmlformats-officedocument.oleObject"/>
  <Override PartName="/ppt/embeddings/oleObject455.bin" ContentType="application/vnd.openxmlformats-officedocument.oleObject"/>
  <Override PartName="/ppt/embeddings/oleObject102.bin" ContentType="application/vnd.openxmlformats-officedocument.oleObject"/>
  <Override PartName="/ppt/embeddings/oleObject247.bin" ContentType="application/vnd.openxmlformats-officedocument.oleObject"/>
  <Override PartName="/ppt/embeddings/oleObject294.bin" ContentType="application/vnd.openxmlformats-officedocument.oleObject"/>
  <Override PartName="/ppt/embeddings/oleObject578.bin" ContentType="application/vnd.openxmlformats-officedocument.oleObject"/>
  <Override PartName="/ppt/slides/slide42.xml" ContentType="application/vnd.openxmlformats-officedocument.presentationml.slide+xml"/>
  <Override PartName="/ppt/embeddings/oleObject7.bin" ContentType="application/vnd.openxmlformats-officedocument.oleObject"/>
  <Override PartName="/ppt/embeddings/oleObject433.bin" ContentType="application/vnd.openxmlformats-officedocument.oleObject"/>
  <Override PartName="/ppt/embeddings/oleObject480.bin" ContentType="application/vnd.openxmlformats-officedocument.oleObject"/>
  <Override PartName="/ppt/slides/slide20.xml" ContentType="application/vnd.openxmlformats-officedocument.presentationml.slide+xml"/>
  <Override PartName="/ppt/embeddings/oleObject225.bin" ContentType="application/vnd.openxmlformats-officedocument.oleObject"/>
  <Override PartName="/ppt/embeddings/oleObject272.bin" ContentType="application/vnd.openxmlformats-officedocument.oleObject"/>
  <Override PartName="/ppt/embeddings/oleObject411.bin" ContentType="application/vnd.openxmlformats-officedocument.oleObject"/>
  <Override PartName="/ppt/embeddings/oleObject509.bin" ContentType="application/vnd.openxmlformats-officedocument.oleObject"/>
  <Override PartName="/ppt/embeddings/oleObject556.bin" ContentType="application/vnd.openxmlformats-officedocument.oleObject"/>
  <Override PartName="/ppt/embeddings/oleObject38.bin" ContentType="application/vnd.openxmlformats-officedocument.oleObject"/>
  <Override PartName="/ppt/embeddings/oleObject85.bin" ContentType="application/vnd.openxmlformats-officedocument.oleObject"/>
  <Override PartName="/ppt/embeddings/oleObject203.bin" ContentType="application/vnd.openxmlformats-officedocument.oleObject"/>
  <Override PartName="/ppt/embeddings/oleObject250.bin" ContentType="application/vnd.openxmlformats-officedocument.oleObject"/>
  <Override PartName="/ppt/embeddings/oleObject348.bin" ContentType="application/vnd.openxmlformats-officedocument.oleObject"/>
  <Override PartName="/ppt/embeddings/oleObject395.bin" ContentType="application/vnd.openxmlformats-officedocument.oleObject"/>
  <Override PartName="/ppt/embeddings/oleObject534.bin" ContentType="application/vnd.openxmlformats-officedocument.oleObject"/>
  <Override PartName="/ppt/embeddings/oleObject581.bin" ContentType="application/vnd.openxmlformats-officedocument.oleObject"/>
  <Override PartName="/ppt/slides/slide128.xml" ContentType="application/vnd.openxmlformats-officedocument.presentationml.slide+xml"/>
  <Override PartName="/ppt/embeddings/oleObject16.bin" ContentType="application/vnd.openxmlformats-officedocument.oleObject"/>
  <Override PartName="/ppt/embeddings/oleObject63.bin" ContentType="application/vnd.openxmlformats-officedocument.oleObject"/>
  <Override PartName="/ppt/embeddings/oleObject187.bin" ContentType="application/vnd.openxmlformats-officedocument.oleObject"/>
  <Override PartName="/ppt/embeddings/oleObject326.bin" ContentType="application/vnd.openxmlformats-officedocument.oleObject"/>
  <Override PartName="/ppt/embeddings/oleObject373.bin" ContentType="application/vnd.openxmlformats-officedocument.oleObject"/>
  <Override PartName="/ppt/slides/slide8.xml" ContentType="application/vnd.openxmlformats-officedocument.presentationml.slide+xml"/>
  <Override PartName="/ppt/slides/slide106.xml" ContentType="application/vnd.openxmlformats-officedocument.presentationml.slide+xml"/>
  <Override PartName="/ppt/embeddings/oleObject118.bin" ContentType="application/vnd.openxmlformats-officedocument.oleObject"/>
  <Override PartName="/ppt/embeddings/oleObject165.bin" ContentType="application/vnd.openxmlformats-officedocument.oleObject"/>
  <Override PartName="/ppt/activeX/activeX6.xml" ContentType="application/vnd.ms-office.activeX+xml"/>
  <Override PartName="/ppt/embeddings/oleObject449.bin" ContentType="application/vnd.openxmlformats-officedocument.oleObject"/>
  <Override PartName="/ppt/embeddings/oleObject496.bin" ContentType="application/vnd.openxmlformats-officedocument.oleObject"/>
  <Override PartName="/ppt/embeddings/oleObject512.bin" ContentType="application/vnd.openxmlformats-officedocument.oleObject"/>
  <Override PartName="/ppt/slides/slide58.xml" ContentType="application/vnd.openxmlformats-officedocument.presentationml.slide+xml"/>
  <Override PartName="/ppt/embeddings/oleObject41.bin" ContentType="application/vnd.openxmlformats-officedocument.oleObject"/>
  <Override PartName="/ppt/embeddings/oleObject288.bin" ContentType="application/vnd.openxmlformats-officedocument.oleObject"/>
  <Override PartName="/ppt/embeddings/oleObject304.bin" ContentType="application/vnd.openxmlformats-officedocument.oleObject"/>
  <Override PartName="/ppt/embeddings/oleObject351.bin" ContentType="application/vnd.openxmlformats-officedocument.oleObject"/>
  <Override PartName="/ppt/activeX/activeX15.xml" ContentType="application/vnd.ms-office.activeX+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embeddings/oleObject143.bin" ContentType="application/vnd.openxmlformats-officedocument.oleObject"/>
  <Override PartName="/ppt/embeddings/oleObject190.bin" ContentType="application/vnd.openxmlformats-officedocument.oleObject"/>
  <Override PartName="/ppt/embeddings/oleObject427.bin" ContentType="application/vnd.openxmlformats-officedocument.oleObject"/>
  <Override PartName="/ppt/embeddings/oleObject474.bin" ContentType="application/vnd.openxmlformats-officedocument.oleObject"/>
  <Override PartName="/ppt/embeddings/oleObject121.bin" ContentType="application/vnd.openxmlformats-officedocument.oleObject"/>
  <Override PartName="/ppt/embeddings/oleObject219.bin" ContentType="application/vnd.openxmlformats-officedocument.oleObject"/>
  <Override PartName="/ppt/embeddings/oleObject266.bin" ContentType="application/vnd.openxmlformats-officedocument.oleObject"/>
  <Override PartName="/ppt/embeddings/oleObject405.bin" ContentType="application/vnd.openxmlformats-officedocument.oleObject"/>
  <Override PartName="/ppt/embeddings/oleObject452.bin" ContentType="application/vnd.openxmlformats-officedocument.oleObject"/>
  <Override PartName="/ppt/embeddings/oleObject597.bin" ContentType="application/vnd.openxmlformats-officedocument.oleObject"/>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embeddings/oleObject79.bin" ContentType="application/vnd.openxmlformats-officedocument.oleObject"/>
  <Override PartName="/ppt/embeddings/oleObject244.bin" ContentType="application/vnd.openxmlformats-officedocument.oleObject"/>
  <Override PartName="/ppt/embeddings/oleObject291.bin" ContentType="application/vnd.openxmlformats-officedocument.oleObject"/>
  <Override PartName="/ppt/embeddings/oleObject389.bin" ContentType="application/vnd.openxmlformats-officedocument.oleObject"/>
  <Override PartName="/ppt/tableStyles.xml" ContentType="application/vnd.openxmlformats-officedocument.presentationml.tableStyles+xml"/>
  <Override PartName="/ppt/embeddings/oleObject57.bin" ContentType="application/vnd.openxmlformats-officedocument.oleObject"/>
  <Override PartName="/ppt/embeddings/oleObject430.bin" ContentType="application/vnd.openxmlformats-officedocument.oleObject"/>
  <Override PartName="/ppt/embeddings/oleObject528.bin" ContentType="application/vnd.openxmlformats-officedocument.oleObject"/>
  <Override PartName="/ppt/embeddings/oleObject575.bin" ContentType="application/vnd.openxmlformats-officedocument.oleObject"/>
  <Override PartName="/ppt/slides/slide147.xml" ContentType="application/vnd.openxmlformats-officedocument.presentationml.slide+xml"/>
  <Override PartName="/ppt/embeddings/oleObject4.bin" ContentType="application/vnd.openxmlformats-officedocument.oleObject"/>
  <Override PartName="/ppt/embeddings/oleObject222.bin" ContentType="application/vnd.openxmlformats-officedocument.oleObject"/>
  <Override PartName="/ppt/embeddings/oleObject367.bin" ContentType="application/vnd.openxmlformats-officedocument.oleObject"/>
  <Override PartName="/ppt/embeddings/oleObject506.bin" ContentType="application/vnd.openxmlformats-officedocument.oleObject"/>
  <Override PartName="/ppt/embeddings/oleObject553.bin" ContentType="application/vnd.openxmlformats-officedocument.oleObject"/>
  <Override PartName="/ppt/slides/slide99.xml" ContentType="application/vnd.openxmlformats-officedocument.presentationml.slide+xml"/>
  <Override PartName="/ppt/embeddings/oleObject35.bin" ContentType="application/vnd.openxmlformats-officedocument.oleObject"/>
  <Override PartName="/ppt/embeddings/oleObject82.bin" ContentType="application/vnd.openxmlformats-officedocument.oleObject"/>
  <Override PartName="/ppt/embeddings/oleObject159.bin" ContentType="application/vnd.openxmlformats-officedocument.oleObject"/>
  <Override PartName="/ppt/embeddings/oleObject345.bin" ContentType="application/vnd.openxmlformats-officedocument.oleObject"/>
  <Override PartName="/ppt/embeddings/oleObject392.bin" ContentType="application/vnd.openxmlformats-officedocument.oleObject"/>
  <Override PartName="/ppt/slides/slide77.xml" ContentType="application/vnd.openxmlformats-officedocument.presentationml.slide+xml"/>
  <Override PartName="/ppt/slides/slide125.xml" ContentType="application/vnd.openxmlformats-officedocument.presentationml.slide+xml"/>
  <Override PartName="/ppt/embeddings/oleObject137.bin" ContentType="application/vnd.openxmlformats-officedocument.oleObject"/>
  <Override PartName="/ppt/embeddings/oleObject184.bin" ContentType="application/vnd.openxmlformats-officedocument.oleObject"/>
  <Override PartName="/ppt/embeddings/oleObject200.bin" ContentType="application/vnd.openxmlformats-officedocument.oleObject"/>
  <Override PartName="/ppt/embeddings/oleObject468.bin" ContentType="application/vnd.openxmlformats-officedocument.oleObject"/>
  <Override PartName="/ppt/embeddings/oleObject531.bin" ContentType="application/vnd.openxmlformats-officedocument.oleObject"/>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embeddings/oleObject13.bin" ContentType="application/vnd.openxmlformats-officedocument.oleObject"/>
  <Override PartName="/ppt/embeddings/oleObject60.bin" ContentType="application/vnd.openxmlformats-officedocument.oleObject"/>
  <Override PartName="/ppt/embeddings/oleObject323.bin" ContentType="application/vnd.openxmlformats-officedocument.oleObject"/>
  <Override PartName="/ppt/embeddings/oleObject370.bin" ContentType="application/vnd.openxmlformats-officedocument.oleObject"/>
  <Override PartName="/ppt/slides/slide55.xml" ContentType="application/vnd.openxmlformats-officedocument.presentationml.slide+xml"/>
  <Override PartName="/ppt/activeX/activeX3.xml" ContentType="application/vnd.ms-office.activeX+xml"/>
  <Override PartName="/ppt/embeddings/oleObject115.bin" ContentType="application/vnd.openxmlformats-officedocument.oleObject"/>
  <Override PartName="/ppt/embeddings/oleObject162.bin" ContentType="application/vnd.openxmlformats-officedocument.oleObject"/>
  <Override PartName="/ppt/embeddings/oleObject301.bin" ContentType="application/vnd.openxmlformats-officedocument.oleObject"/>
  <Override PartName="/ppt/embeddings/oleObject446.bin" ContentType="application/vnd.openxmlformats-officedocument.oleObject"/>
  <Override PartName="/ppt/embeddings/oleObject493.bin" ContentType="application/vnd.openxmlformats-officedocument.oleObject"/>
  <Override PartName="/ppt/slides/slide33.xml" ContentType="application/vnd.openxmlformats-officedocument.presentationml.slide+xml"/>
  <Override PartName="/ppt/slides/slide80.xml" ContentType="application/vnd.openxmlformats-officedocument.presentationml.slide+xml"/>
  <Override PartName="/ppt/embeddings/oleObject140.bin" ContentType="application/vnd.openxmlformats-officedocument.oleObject"/>
  <Override PartName="/ppt/embeddings/oleObject238.bin" ContentType="application/vnd.openxmlformats-officedocument.oleObject"/>
  <Override PartName="/ppt/embeddings/oleObject285.bin" ContentType="application/vnd.openxmlformats-officedocument.oleObject"/>
  <Override PartName="/ppt/activeX/activeX12.xml" ContentType="application/vnd.ms-office.activeX+xml"/>
  <Override PartName="/ppt/embeddings/oleObject424.bin" ContentType="application/vnd.openxmlformats-officedocument.oleObject"/>
  <Override PartName="/ppt/embeddings/oleObject471.bin" ContentType="application/vnd.openxmlformats-officedocument.oleObject"/>
  <Override PartName="/ppt/embeddings/oleObject569.bin" ContentType="application/vnd.openxmlformats-officedocument.oleObject"/>
  <Override PartName="/ppt/presentation.xml" ContentType="application/vnd.openxmlformats-officedocument.presentationml.presentation.main+xml"/>
  <Override PartName="/ppt/embeddings/oleObject98.bin" ContentType="application/vnd.openxmlformats-officedocument.oleObject"/>
  <Override PartName="/ppt/embeddings/oleObject216.bin" ContentType="application/vnd.openxmlformats-officedocument.oleObject"/>
  <Override PartName="/ppt/embeddings/oleObject263.bin" ContentType="application/vnd.openxmlformats-officedocument.oleObject"/>
  <Override PartName="/docProps/app.xml" ContentType="application/vnd.openxmlformats-officedocument.extended-properties+xml"/>
  <Override PartName="/ppt/slides/slide11.xml" ContentType="application/vnd.openxmlformats-officedocument.presentationml.slide+xml"/>
  <Override PartName="/ppt/embeddings/oleObject29.bin" ContentType="application/vnd.openxmlformats-officedocument.oleObject"/>
  <Override PartName="/ppt/embeddings/oleObject76.bin" ContentType="application/vnd.openxmlformats-officedocument.oleObject"/>
  <Override PartName="/ppt/embeddings/oleObject402.bin" ContentType="application/vnd.openxmlformats-officedocument.oleObject"/>
  <Override PartName="/ppt/embeddings/oleObject547.bin" ContentType="application/vnd.openxmlformats-officedocument.oleObject"/>
  <Override PartName="/ppt/embeddings/oleObject594.bin" ContentType="application/vnd.openxmlformats-officedocument.oleObject"/>
  <Override PartName="/ppt/slides/slide119.xml" ContentType="application/vnd.openxmlformats-officedocument.presentationml.slide+xml"/>
  <Override PartName="/ppt/embeddings/oleObject241.bin" ContentType="application/vnd.openxmlformats-officedocument.oleObject"/>
  <Override PartName="/ppt/embeddings/oleObject339.bin" ContentType="application/vnd.openxmlformats-officedocument.oleObject"/>
  <Override PartName="/ppt/embeddings/oleObject386.bin" ContentType="application/vnd.openxmlformats-officedocument.oleObject"/>
  <Override PartName="/ppt/embeddings/oleObject525.bin" ContentType="application/vnd.openxmlformats-officedocument.oleObject"/>
  <Override PartName="/ppt/embeddings/oleObject572.bin" ContentType="application/vnd.openxmlformats-officedocument.oleObject"/>
  <Override PartName="/ppt/embeddings/oleObject1.bin" ContentType="application/vnd.openxmlformats-officedocument.oleObject"/>
  <Override PartName="/ppt/embeddings/oleObject54.bin" ContentType="application/vnd.openxmlformats-officedocument.oleObject"/>
  <Override PartName="/ppt/embeddings/oleObject178.bin" ContentType="application/vnd.openxmlformats-officedocument.oleObject"/>
  <Override PartName="/ppt/embeddings/oleObject317.bin" ContentType="application/vnd.openxmlformats-officedocument.oleObject"/>
  <Override PartName="/ppt/embeddings/oleObject364.bin" ContentType="application/vnd.openxmlformats-officedocument.oleObject"/>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embeddings/oleObject32.bin" ContentType="application/vnd.openxmlformats-officedocument.oleObject"/>
  <Override PartName="/ppt/embeddings/oleObject109.bin" ContentType="application/vnd.openxmlformats-officedocument.oleObject"/>
  <Override PartName="/ppt/embeddings/oleObject156.bin" ContentType="application/vnd.openxmlformats-officedocument.oleObject"/>
  <Override PartName="/ppt/embeddings/oleObject487.bin" ContentType="application/vnd.openxmlformats-officedocument.oleObject"/>
  <Override PartName="/ppt/embeddings/oleObject503.bin" ContentType="application/vnd.openxmlformats-officedocument.oleObject"/>
  <Override PartName="/ppt/embeddings/oleObject550.bin" ContentType="application/vnd.openxmlformats-officedocument.oleObject"/>
  <Override PartName="/ppt/slides/slide122.xml" ContentType="application/vnd.openxmlformats-officedocument.presentationml.slide+xml"/>
  <Override PartName="/ppt/embeddings/oleObject279.bin" ContentType="application/vnd.openxmlformats-officedocument.oleObject"/>
  <Override PartName="/ppt/embeddings/oleObject342.bin" ContentType="application/vnd.openxmlformats-officedocument.oleObject"/>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embeddings/oleObject10.bin" ContentType="application/vnd.openxmlformats-officedocument.oleObject"/>
  <Override PartName="/ppt/embeddings/oleObject134.bin" ContentType="application/vnd.openxmlformats-officedocument.oleObject"/>
  <Override PartName="/ppt/embeddings/oleObject181.bin" ContentType="application/vnd.openxmlformats-officedocument.oleObject"/>
  <Override PartName="/ppt/embeddings/oleObject320.bin" ContentType="application/vnd.openxmlformats-officedocument.oleObject"/>
  <Override PartName="/ppt/embeddings/oleObject418.bin" ContentType="application/vnd.openxmlformats-officedocument.oleObject"/>
  <Override PartName="/ppt/embeddings/oleObject465.bin" ContentType="application/vnd.openxmlformats-officedocument.oleObject"/>
  <Override PartName="/ppt/embeddings/oleObject604.bin" ContentType="application/vnd.openxmlformats-officedocument.oleObject"/>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Default Extension="wmf" ContentType="image/x-wmf"/>
  <Override PartName="/ppt/embeddings/oleObject112.bin" ContentType="application/vnd.openxmlformats-officedocument.oleObject"/>
  <Override PartName="/ppt/embeddings/oleObject257.bin" ContentType="application/vnd.openxmlformats-officedocument.oleObject"/>
  <Override PartName="/ppt/embeddings/oleObject443.bin" ContentType="application/vnd.openxmlformats-officedocument.oleObject"/>
  <Override PartName="/ppt/embeddings/oleObject490.bin" ContentType="application/vnd.openxmlformats-officedocument.oleObject"/>
  <Override PartName="/ppt/embeddings/oleObject588.bin" ContentType="application/vnd.openxmlformats-officedocument.oleObject"/>
  <Override PartName="/ppt/embeddings/oleObject235.bin" ContentType="application/vnd.openxmlformats-officedocument.oleObject"/>
  <Override PartName="/ppt/embeddings/oleObject282.bin" ContentType="application/vnd.openxmlformats-officedocument.oleObject"/>
  <Override PartName="/ppt/embeddings/oleObject519.bin" ContentType="application/vnd.openxmlformats-officedocument.oleObject"/>
  <Override PartName="/ppt/embeddings/oleObject566.bin" ContentType="application/vnd.openxmlformats-officedocument.oleObject"/>
  <Override PartName="/ppt/slides/slide30.xml" ContentType="application/vnd.openxmlformats-officedocument.presentationml.slide+xml"/>
  <Override PartName="/ppt/embeddings/oleObject48.bin" ContentType="application/vnd.openxmlformats-officedocument.oleObject"/>
  <Override PartName="/ppt/embeddings/oleObject95.bin" ContentType="application/vnd.openxmlformats-officedocument.oleObject"/>
  <Override PartName="/ppt/embeddings/oleObject358.bin" ContentType="application/vnd.openxmlformats-officedocument.oleObject"/>
  <Override PartName="/ppt/embeddings/oleObject421.bin" ContentType="application/vnd.openxmlformats-officedocument.oleObject"/>
  <Override PartName="/ppt/slides/slide138.xml" ContentType="application/vnd.openxmlformats-officedocument.presentationml.slide+xml"/>
  <Override PartName="/ppt/embeddings/oleObject197.bin" ContentType="application/vnd.openxmlformats-officedocument.oleObject"/>
  <Override PartName="/ppt/embeddings/oleObject213.bin" ContentType="application/vnd.openxmlformats-officedocument.oleObject"/>
  <Override PartName="/ppt/embeddings/oleObject260.bin" ContentType="application/vnd.openxmlformats-officedocument.oleObject"/>
  <Override PartName="/ppt/embeddings/oleObject544.bin" ContentType="application/vnd.openxmlformats-officedocument.oleObject"/>
  <Override PartName="/ppt/embeddings/oleObject591.bin" ContentType="application/vnd.openxmlformats-officedocument.oleObject"/>
  <Override PartName="/ppt/embeddings/oleObject26.bin" ContentType="application/vnd.openxmlformats-officedocument.oleObject"/>
  <Override PartName="/ppt/embeddings/oleObject73.bin" ContentType="application/vnd.openxmlformats-officedocument.oleObject"/>
  <Override PartName="/ppt/embeddings/oleObject336.bin" ContentType="application/vnd.openxmlformats-officedocument.oleObject"/>
  <Override PartName="/ppt/embeddings/oleObject383.bin" ContentType="application/vnd.openxmlformats-officedocument.oleObject"/>
  <Override PartName="/ppt/slides/slide68.xml" ContentType="application/vnd.openxmlformats-officedocument.presentationml.slide+xml"/>
  <Override PartName="/ppt/slides/slide116.xml" ContentType="application/vnd.openxmlformats-officedocument.presentationml.slide+xml"/>
  <Override PartName="/ppt/embeddings/oleObject51.bin" ContentType="application/vnd.openxmlformats-officedocument.oleObject"/>
  <Override PartName="/ppt/embeddings/oleObject128.bin" ContentType="application/vnd.openxmlformats-officedocument.oleObject"/>
  <Override PartName="/ppt/embeddings/oleObject175.bin" ContentType="application/vnd.openxmlformats-officedocument.oleObject"/>
  <Override PartName="/ppt/embeddings/oleObject314.bin" ContentType="application/vnd.openxmlformats-officedocument.oleObject"/>
  <Override PartName="/ppt/embeddings/oleObject361.bin" ContentType="application/vnd.openxmlformats-officedocument.oleObject"/>
  <Override PartName="/ppt/embeddings/oleObject459.bin" ContentType="application/vnd.openxmlformats-officedocument.oleObject"/>
  <Override PartName="/ppt/embeddings/oleObject522.bin" ContentType="application/vnd.openxmlformats-officedocument.oleObject"/>
  <Override PartName="/ppt/slides/slide141.xml" ContentType="application/vnd.openxmlformats-officedocument.presentationml.slide+xml"/>
  <Override PartName="/ppt/embeddings/oleObject106.bin" ContentType="application/vnd.openxmlformats-officedocument.oleObject"/>
  <Override PartName="/ppt/embeddings/oleObject153.bin" ContentType="application/vnd.openxmlformats-officedocument.oleObject"/>
  <Override PartName="/ppt/embeddings/oleObject298.bin" ContentType="application/vnd.openxmlformats-officedocument.oleObject"/>
  <Override PartName="/ppt/embeddings/oleObject500.bin" ContentType="application/vnd.openxmlformats-officedocument.oleObject"/>
  <Override PartName="/ppt/slides/slide46.xml" ContentType="application/vnd.openxmlformats-officedocument.presentationml.slide+xml"/>
  <Override PartName="/ppt/slides/slide93.xml" ContentType="application/vnd.openxmlformats-officedocument.presentationml.slide+xml"/>
  <Override PartName="/ppt/embeddings/oleObject437.bin" ContentType="application/vnd.openxmlformats-officedocument.oleObject"/>
  <Override PartName="/ppt/embeddings/oleObject484.bin" ContentType="application/vnd.openxmlformats-officedocument.oleObject"/>
  <Override PartName="/ppt/slides/slide24.xml" ContentType="application/vnd.openxmlformats-officedocument.presentationml.slide+xml"/>
  <Override PartName="/ppt/slides/slide71.xml" ContentType="application/vnd.openxmlformats-officedocument.presentationml.slide+xml"/>
  <Override PartName="/ppt/embeddings/oleObject131.bin" ContentType="application/vnd.openxmlformats-officedocument.oleObject"/>
  <Override PartName="/ppt/embeddings/oleObject229.bin" ContentType="application/vnd.openxmlformats-officedocument.oleObject"/>
  <Override PartName="/ppt/embeddings/oleObject276.bin" ContentType="application/vnd.openxmlformats-officedocument.oleObject"/>
  <Override PartName="/ppt/embeddings/oleObject415.bin" ContentType="application/vnd.openxmlformats-officedocument.oleObject"/>
  <Override PartName="/ppt/embeddings/oleObject462.bin" ContentType="application/vnd.openxmlformats-officedocument.oleObject"/>
  <Override PartName="/ppt/slideLayouts/slideLayout1.xml" ContentType="application/vnd.openxmlformats-officedocument.presentationml.slideLayout+xml"/>
  <Override PartName="/ppt/embeddings/oleObject89.bin" ContentType="application/vnd.openxmlformats-officedocument.oleObject"/>
  <Override PartName="/ppt/embeddings/oleObject207.bin" ContentType="application/vnd.openxmlformats-officedocument.oleObject"/>
  <Override PartName="/ppt/embeddings/oleObject254.bin" ContentType="application/vnd.openxmlformats-officedocument.oleObject"/>
  <Override PartName="/ppt/embeddings/oleObject399.bin" ContentType="application/vnd.openxmlformats-officedocument.oleObject"/>
  <Override PartName="/ppt/embeddings/oleObject538.bin" ContentType="application/vnd.openxmlformats-officedocument.oleObject"/>
  <Override PartName="/ppt/embeddings/oleObject585.bin" ContentType="application/vnd.openxmlformats-officedocument.oleObject"/>
  <Override PartName="/ppt/embeddings/oleObject601.bin" ContentType="application/vnd.openxmlformats-officedocument.oleObject"/>
  <Override PartName="/ppt/embeddings/oleObject67.bin" ContentType="application/vnd.openxmlformats-officedocument.oleObject"/>
  <Override PartName="/ppt/embeddings/oleObject377.bin" ContentType="application/vnd.openxmlformats-officedocument.oleObject"/>
  <Override PartName="/ppt/embeddings/oleObject440.bin" ContentType="application/vnd.openxmlformats-officedocument.oleObject"/>
  <Override PartName="/ppt/embeddings/oleObject169.bin" ContentType="application/vnd.openxmlformats-officedocument.oleObject"/>
  <Override PartName="/ppt/embeddings/oleObject232.bin" ContentType="application/vnd.openxmlformats-officedocument.oleObject"/>
  <Override PartName="/ppt/embeddings/oleObject516.bin" ContentType="application/vnd.openxmlformats-officedocument.oleObject"/>
  <Override PartName="/ppt/embeddings/oleObject563.bin" ContentType="application/vnd.openxmlformats-officedocument.oleObject"/>
  <Override PartName="/ppt/embeddings/oleObject45.bin" ContentType="application/vnd.openxmlformats-officedocument.oleObject"/>
  <Override PartName="/ppt/embeddings/oleObject92.bin" ContentType="application/vnd.openxmlformats-officedocument.oleObject"/>
  <Override PartName="/ppt/embeddings/oleObject210.bin" ContentType="application/vnd.openxmlformats-officedocument.oleObject"/>
  <Override PartName="/ppt/embeddings/oleObject308.bin" ContentType="application/vnd.openxmlformats-officedocument.oleObject"/>
  <Override PartName="/ppt/embeddings/oleObject355.bin" ContentType="application/vnd.openxmlformats-officedocument.oleObject"/>
  <Override PartName="/ppt/embeddings/oleObject541.bin" ContentType="application/vnd.openxmlformats-officedocument.oleObject"/>
  <Override PartName="/ppt/slides/slide87.xml" ContentType="application/vnd.openxmlformats-officedocument.presentationml.slide+xml"/>
  <Override PartName="/ppt/slides/slide135.xml" ContentType="application/vnd.openxmlformats-officedocument.presentationml.slide+xml"/>
  <Override PartName="/ppt/embeddings/oleObject23.bin" ContentType="application/vnd.openxmlformats-officedocument.oleObject"/>
  <Override PartName="/ppt/embeddings/oleObject70.bin" ContentType="application/vnd.openxmlformats-officedocument.oleObject"/>
  <Override PartName="/ppt/embeddings/oleObject147.bin" ContentType="application/vnd.openxmlformats-officedocument.oleObject"/>
  <Override PartName="/ppt/embeddings/oleObject194.bin" ContentType="application/vnd.openxmlformats-officedocument.oleObject"/>
  <Override PartName="/ppt/embeddings/oleObject333.bin" ContentType="application/vnd.openxmlformats-officedocument.oleObject"/>
  <Override PartName="/ppt/embeddings/oleObject380.bin" ContentType="application/vnd.openxmlformats-officedocument.oleObject"/>
  <Override PartName="/ppt/embeddings/oleObject478.bin" ContentType="application/vnd.openxmlformats-officedocument.oleObject"/>
  <Override PartName="/ppt/slides/slide113.xml" ContentType="application/vnd.openxmlformats-officedocument.presentationml.slide+xml"/>
  <Override PartName="/ppt/embeddings/oleObject125.bin" ContentType="application/vnd.openxmlformats-officedocument.oleObject"/>
  <Override PartName="/ppt/embeddings/oleObject172.bin" ContentType="application/vnd.openxmlformats-officedocument.oleObject"/>
  <Override PartName="/ppt/slides/slide18.xml" ContentType="application/vnd.openxmlformats-officedocument.presentationml.slide+xml"/>
  <Override PartName="/ppt/slides/slide65.xml" ContentType="application/vnd.openxmlformats-officedocument.presentationml.slide+xml"/>
  <Override PartName="/ppt/embeddings/oleObject311.bin" ContentType="application/vnd.openxmlformats-officedocument.oleObject"/>
  <Override PartName="/ppt/embeddings/oleObject409.bin" ContentType="application/vnd.openxmlformats-officedocument.oleObject"/>
  <Override PartName="/ppt/embeddings/oleObject456.bin" ContentType="application/vnd.openxmlformats-officedocument.oleObject"/>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embeddings/oleObject103.bin" ContentType="application/vnd.openxmlformats-officedocument.oleObject"/>
  <Override PartName="/ppt/embeddings/oleObject150.bin" ContentType="application/vnd.openxmlformats-officedocument.oleObject"/>
  <Override PartName="/ppt/embeddings/oleObject248.bin" ContentType="application/vnd.openxmlformats-officedocument.oleObject"/>
  <Override PartName="/ppt/embeddings/oleObject295.bin" ContentType="application/vnd.openxmlformats-officedocument.oleObject"/>
  <Override PartName="/ppt/embeddings/oleObject434.bin" ContentType="application/vnd.openxmlformats-officedocument.oleObject"/>
  <Override PartName="/ppt/embeddings/oleObject481.bin" ContentType="application/vnd.openxmlformats-officedocument.oleObject"/>
  <Override PartName="/ppt/embeddings/oleObject579.bin" ContentType="application/vnd.openxmlformats-officedocument.oleObject"/>
  <Override PartName="/ppt/embeddings/oleObject8.bin" ContentType="application/vnd.openxmlformats-officedocument.oleObject"/>
  <Override PartName="/ppt/embeddings/oleObject226.bin" ContentType="application/vnd.openxmlformats-officedocument.oleObject"/>
  <Override PartName="/ppt/embeddings/oleObject273.bin" ContentType="application/vnd.openxmlformats-officedocument.oleObject"/>
  <Override PartName="/ppt/embeddings/oleObject557.bin" ContentType="application/vnd.openxmlformats-officedocument.oleObject"/>
  <Override PartName="/ppt/slides/slide21.xml" ContentType="application/vnd.openxmlformats-officedocument.presentationml.slide+xml"/>
  <Override PartName="/ppt/embeddings/oleObject39.bin" ContentType="application/vnd.openxmlformats-officedocument.oleObject"/>
  <Override PartName="/ppt/embeddings/oleObject86.bin" ContentType="application/vnd.openxmlformats-officedocument.oleObject"/>
  <Override PartName="/ppt/embeddings/oleObject349.bin" ContentType="application/vnd.openxmlformats-officedocument.oleObject"/>
  <Override PartName="/ppt/embeddings/oleObject396.bin" ContentType="application/vnd.openxmlformats-officedocument.oleObject"/>
  <Override PartName="/ppt/embeddings/oleObject412.bin" ContentType="application/vnd.openxmlformats-officedocument.oleObject"/>
  <Override PartName="/ppt/slides/slide129.xml" ContentType="application/vnd.openxmlformats-officedocument.presentationml.slide+xml"/>
  <Override PartName="/ppt/embeddings/oleObject188.bin" ContentType="application/vnd.openxmlformats-officedocument.oleObject"/>
  <Override PartName="/ppt/embeddings/oleObject204.bin" ContentType="application/vnd.openxmlformats-officedocument.oleObject"/>
  <Override PartName="/ppt/embeddings/oleObject251.bin" ContentType="application/vnd.openxmlformats-officedocument.oleObject"/>
  <Override PartName="/ppt/embeddings/oleObject535.bin" ContentType="application/vnd.openxmlformats-officedocument.oleObject"/>
  <Override PartName="/ppt/embeddings/oleObject582.bin" ContentType="application/vnd.openxmlformats-officedocument.oleObject"/>
  <Override PartName="/ppt/embeddings/oleObject17.bin" ContentType="application/vnd.openxmlformats-officedocument.oleObject"/>
  <Override PartName="/ppt/embeddings/oleObject64.bin" ContentType="application/vnd.openxmlformats-officedocument.oleObject"/>
  <Override PartName="/ppt/embeddings/oleObject327.bin" ContentType="application/vnd.openxmlformats-officedocument.oleObject"/>
  <Override PartName="/ppt/embeddings/oleObject374.bin" ContentType="application/vnd.openxmlformats-officedocument.oleObject"/>
  <Override PartName="/ppt/embeddings/oleObject513.bin" ContentType="application/vnd.openxmlformats-officedocument.oleObject"/>
  <Override PartName="/ppt/embeddings/oleObject560.bin" ContentType="application/vnd.openxmlformats-officedocument.oleObject"/>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embeddings/oleObject42.bin" ContentType="application/vnd.openxmlformats-officedocument.oleObject"/>
  <Override PartName="/ppt/embeddings/oleObject119.bin" ContentType="application/vnd.openxmlformats-officedocument.oleObject"/>
  <Override PartName="/ppt/embeddings/oleObject166.bin" ContentType="application/vnd.openxmlformats-officedocument.oleObject"/>
  <Override PartName="/ppt/embeddings/oleObject305.bin" ContentType="application/vnd.openxmlformats-officedocument.oleObject"/>
  <Override PartName="/ppt/activeX/activeX7.xml" ContentType="application/vnd.ms-office.activeX+xml"/>
  <Override PartName="/ppt/embeddings/oleObject352.bin" ContentType="application/vnd.openxmlformats-officedocument.oleObject"/>
  <Override PartName="/ppt/embeddings/oleObject497.bin" ContentType="application/vnd.openxmlformats-officedocument.oleObject"/>
  <Override PartName="/ppt/slides/slide132.xml" ContentType="application/vnd.openxmlformats-officedocument.presentationml.slide+xml"/>
  <Override PartName="/ppt/embeddings/oleObject144.bin" ContentType="application/vnd.openxmlformats-officedocument.oleObject"/>
  <Override PartName="/ppt/embeddings/oleObject191.bin" ContentType="application/vnd.openxmlformats-officedocument.oleObject"/>
  <Override PartName="/ppt/embeddings/oleObject289.bin" ContentType="application/vnd.openxmlformats-officedocument.oleObject"/>
  <Override PartName="/ppt/activeX/activeX16.xml" ContentType="application/vnd.ms-office.activeX+xml"/>
  <Override PartName="/ppt/embeddings/oleObject428.bin" ContentType="application/vnd.openxmlformats-officedocument.oleObject"/>
  <Override PartName="/ppt/embeddings/oleObject475.bin" ContentType="application/vnd.openxmlformats-officedocument.oleObject"/>
  <Override PartName="/ppt/slides/slide37.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embeddings/oleObject20.bin" ContentType="application/vnd.openxmlformats-officedocument.oleObject"/>
  <Override PartName="/ppt/embeddings/oleObject267.bin" ContentType="application/vnd.openxmlformats-officedocument.oleObject"/>
  <Override PartName="/ppt/embeddings/oleObject330.bin" ContentType="application/vnd.openxmlformats-officedocument.oleObject"/>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embeddings/oleObject122.bin" ContentType="application/vnd.openxmlformats-officedocument.oleObject"/>
  <Override PartName="/ppt/embeddings/oleObject406.bin" ContentType="application/vnd.openxmlformats-officedocument.oleObject"/>
  <Override PartName="/ppt/embeddings/oleObject453.bin" ContentType="application/vnd.openxmlformats-officedocument.oleObject"/>
  <Override PartName="/ppt/embeddings/oleObject598.bin" ContentType="application/vnd.openxmlformats-officedocument.oleObject"/>
  <Override PartName="/ppt/embeddings/oleObject100.bin" ContentType="application/vnd.openxmlformats-officedocument.oleObject"/>
  <Override PartName="/ppt/embeddings/oleObject245.bin" ContentType="application/vnd.openxmlformats-officedocument.oleObject"/>
  <Override PartName="/ppt/embeddings/oleObject292.bin" ContentType="application/vnd.openxmlformats-officedocument.oleObject"/>
  <Override PartName="/ppt/embeddings/oleObject529.bin" ContentType="application/vnd.openxmlformats-officedocument.oleObject"/>
  <Override PartName="/ppt/embeddings/oleObject576.bin" ContentType="application/vnd.openxmlformats-officedocument.oleObject"/>
  <Override PartName="/ppt/slides/slide40.xml" ContentType="application/vnd.openxmlformats-officedocument.presentationml.slide+xml"/>
  <Override PartName="/ppt/embeddings/oleObject5.bin" ContentType="application/vnd.openxmlformats-officedocument.oleObject"/>
  <Override PartName="/ppt/embeddings/oleObject58.bin" ContentType="application/vnd.openxmlformats-officedocument.oleObject"/>
  <Override PartName="/ppt/embeddings/oleObject368.bin" ContentType="application/vnd.openxmlformats-officedocument.oleObject"/>
  <Override PartName="/ppt/embeddings/oleObject431.bin" ContentType="application/vnd.openxmlformats-officedocument.oleObject"/>
  <Override PartName="/ppt/slides/slide148.xml" ContentType="application/vnd.openxmlformats-officedocument.presentationml.slide+xml"/>
  <Default Extension="vml" ContentType="application/vnd.openxmlformats-officedocument.vmlDrawing"/>
  <Override PartName="/ppt/embeddings/oleObject223.bin" ContentType="application/vnd.openxmlformats-officedocument.oleObject"/>
  <Override PartName="/ppt/embeddings/oleObject270.bin" ContentType="application/vnd.openxmlformats-officedocument.oleObject"/>
  <Override PartName="/ppt/embeddings/oleObject507.bin" ContentType="application/vnd.openxmlformats-officedocument.oleObject"/>
  <Override PartName="/ppt/embeddings/oleObject554.bin" ContentType="application/vnd.openxmlformats-officedocument.oleObject"/>
  <Override PartName="/ppt/slides/slide126.xml" ContentType="application/vnd.openxmlformats-officedocument.presentationml.slide+xml"/>
  <Override PartName="/ppt/embeddings/oleObject36.bin" ContentType="application/vnd.openxmlformats-officedocument.oleObject"/>
  <Override PartName="/ppt/embeddings/oleObject83.bin" ContentType="application/vnd.openxmlformats-officedocument.oleObject"/>
  <Override PartName="/ppt/embeddings/oleObject201.bin" ContentType="application/vnd.openxmlformats-officedocument.oleObject"/>
  <Override PartName="/ppt/embeddings/oleObject346.bin" ContentType="application/vnd.openxmlformats-officedocument.oleObject"/>
  <Override PartName="/ppt/embeddings/oleObject393.bin" ContentType="application/vnd.openxmlformats-officedocument.oleObject"/>
  <Override PartName="/ppt/embeddings/oleObject532.bin" ContentType="application/vnd.openxmlformats-officedocument.oleObject"/>
  <Override PartName="/ppt/slides/slide78.xml" ContentType="application/vnd.openxmlformats-officedocument.presentationml.slide+xml"/>
  <Override PartName="/ppt/embeddings/oleObject14.bin" ContentType="application/vnd.openxmlformats-officedocument.oleObject"/>
  <Override PartName="/ppt/embeddings/oleObject61.bin" ContentType="application/vnd.openxmlformats-officedocument.oleObject"/>
  <Override PartName="/ppt/embeddings/oleObject138.bin" ContentType="application/vnd.openxmlformats-officedocument.oleObject"/>
  <Override PartName="/ppt/embeddings/oleObject185.bin" ContentType="application/vnd.openxmlformats-officedocument.oleObject"/>
  <Override PartName="/ppt/embeddings/oleObject324.bin" ContentType="application/vnd.openxmlformats-officedocument.oleObject"/>
  <Override PartName="/ppt/embeddings/oleObject371.bin" ContentType="application/vnd.openxmlformats-officedocument.oleObject"/>
  <Override PartName="/ppt/embeddings/oleObject469.bin" ContentType="application/vnd.openxmlformats-officedocument.oleObject"/>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104.xml" ContentType="application/vnd.openxmlformats-officedocument.presentationml.slide+xml"/>
  <Override PartName="/ppt/activeX/activeX4.xml" ContentType="application/vnd.ms-office.activeX+xml"/>
  <Override PartName="/ppt/embeddings/oleObject116.bin" ContentType="application/vnd.openxmlformats-officedocument.oleObject"/>
  <Override PartName="/ppt/embeddings/oleObject163.bin" ContentType="application/vnd.openxmlformats-officedocument.oleObject"/>
  <Override PartName="/ppt/embeddings/oleObject447.bin" ContentType="application/vnd.openxmlformats-officedocument.oleObject"/>
  <Override PartName="/ppt/embeddings/oleObject494.bin" ContentType="application/vnd.openxmlformats-officedocument.oleObject"/>
  <Override PartName="/ppt/embeddings/oleObject510.bin" ContentType="application/vnd.openxmlformats-officedocument.oleObject"/>
  <Override PartName="/ppt/slideMasters/slideMaster1.xml" ContentType="application/vnd.openxmlformats-officedocument.presentationml.slideMaster+xml"/>
  <Override PartName="/ppt/embeddings/oleObject239.bin" ContentType="application/vnd.openxmlformats-officedocument.oleObject"/>
  <Override PartName="/ppt/embeddings/oleObject286.bin" ContentType="application/vnd.openxmlformats-officedocument.oleObject"/>
  <Override PartName="/ppt/embeddings/oleObject302.bin" ContentType="application/vnd.openxmlformats-officedocument.oleObject"/>
  <Override PartName="/ppt/activeX/activeX13.xml" ContentType="application/vnd.ms-office.activeX+xml"/>
  <Override PartName="/ppt/slides/slide34.xml" ContentType="application/vnd.openxmlformats-officedocument.presentationml.slide+xml"/>
  <Override PartName="/ppt/slides/slide81.xml" ContentType="application/vnd.openxmlformats-officedocument.presentationml.slide+xml"/>
  <Override PartName="/ppt/embeddings/oleObject99.bin" ContentType="application/vnd.openxmlformats-officedocument.oleObject"/>
  <Override PartName="/ppt/embeddings/oleObject141.bin" ContentType="application/vnd.openxmlformats-officedocument.oleObject"/>
  <Override PartName="/ppt/embeddings/oleObject425.bin" ContentType="application/vnd.openxmlformats-officedocument.oleObject"/>
  <Override PartName="/ppt/embeddings/oleObject472.bin" ContentType="application/vnd.openxmlformats-officedocument.oleObject"/>
  <Default Extension="rels" ContentType="application/vnd.openxmlformats-package.relationships+xml"/>
  <Override PartName="/ppt/embeddings/oleObject217.bin" ContentType="application/vnd.openxmlformats-officedocument.oleObject"/>
  <Override PartName="/ppt/embeddings/oleObject264.bin" ContentType="application/vnd.openxmlformats-officedocument.oleObject"/>
  <Override PartName="/ppt/embeddings/oleObject403.bin" ContentType="application/vnd.openxmlformats-officedocument.oleObject"/>
  <Override PartName="/ppt/embeddings/oleObject450.bin" ContentType="application/vnd.openxmlformats-officedocument.oleObject"/>
  <Override PartName="/ppt/embeddings/oleObject548.bin" ContentType="application/vnd.openxmlformats-officedocument.oleObject"/>
  <Override PartName="/ppt/embeddings/oleObject595.bin" ContentType="application/vnd.openxmlformats-officedocument.oleObject"/>
  <Override PartName="/ppt/slides/slide12.xml" ContentType="application/vnd.openxmlformats-officedocument.presentationml.slide+xml"/>
  <Override PartName="/ppt/embeddings/oleObject77.bin" ContentType="application/vnd.openxmlformats-officedocument.oleObject"/>
  <Override PartName="/ppt/embeddings/oleObject242.bin" ContentType="application/vnd.openxmlformats-officedocument.oleObject"/>
  <Override PartName="/ppt/embeddings/oleObject387.bin" ContentType="application/vnd.openxmlformats-officedocument.oleObject"/>
  <Override PartName="/ppt/embeddings/oleObject55.bin" ContentType="application/vnd.openxmlformats-officedocument.oleObject"/>
  <Override PartName="/ppt/embeddings/oleObject179.bin" ContentType="application/vnd.openxmlformats-officedocument.oleObject"/>
  <Override PartName="/ppt/embeddings/oleObject526.bin" ContentType="application/vnd.openxmlformats-officedocument.oleObject"/>
  <Override PartName="/ppt/embeddings/oleObject573.bin" ContentType="application/vnd.openxmlformats-officedocument.oleObject"/>
  <Override PartName="/ppt/slides/slide145.xml" ContentType="application/vnd.openxmlformats-officedocument.presentationml.slide+xml"/>
  <Override PartName="/ppt/embeddings/oleObject2.bin" ContentType="application/vnd.openxmlformats-officedocument.oleObject"/>
  <Override PartName="/ppt/embeddings/oleObject220.bin" ContentType="application/vnd.openxmlformats-officedocument.oleObject"/>
  <Override PartName="/ppt/embeddings/oleObject318.bin" ContentType="application/vnd.openxmlformats-officedocument.oleObject"/>
  <Override PartName="/ppt/embeddings/oleObject365.bin" ContentType="application/vnd.openxmlformats-officedocument.oleObject"/>
  <Override PartName="/ppt/embeddings/oleObject504.bin" ContentType="application/vnd.openxmlformats-officedocument.oleObject"/>
  <Override PartName="/ppt/embeddings/oleObject551.bin" ContentType="application/vnd.openxmlformats-officedocument.oleObject"/>
  <Override PartName="/ppt/slides/slide97.xml" ContentType="application/vnd.openxmlformats-officedocument.presentationml.slide+xml"/>
  <Override PartName="/ppt/embeddings/oleObject33.bin" ContentType="application/vnd.openxmlformats-officedocument.oleObject"/>
  <Override PartName="/ppt/embeddings/oleObject80.bin" ContentType="application/vnd.openxmlformats-officedocument.oleObject"/>
  <Override PartName="/ppt/embeddings/oleObject157.bin" ContentType="application/vnd.openxmlformats-officedocument.oleObject"/>
  <Override PartName="/ppt/embeddings/oleObject343.bin" ContentType="application/vnd.openxmlformats-officedocument.oleObject"/>
  <Override PartName="/ppt/embeddings/oleObject390.bin" ContentType="application/vnd.openxmlformats-officedocument.oleObject"/>
  <Override PartName="/ppt/embeddings/oleObject488.bin" ContentType="application/vnd.openxmlformats-officedocument.oleObject"/>
  <Override PartName="/ppt/slides/slide28.xml" ContentType="application/vnd.openxmlformats-officedocument.presentationml.slide+xml"/>
  <Override PartName="/ppt/slides/slide75.xml" ContentType="application/vnd.openxmlformats-officedocument.presentationml.slide+xml"/>
  <Override PartName="/ppt/slides/slide123.xml" ContentType="application/vnd.openxmlformats-officedocument.presentationml.slide+xml"/>
  <Override PartName="/ppt/embeddings/oleObject11.bin" ContentType="application/vnd.openxmlformats-officedocument.oleObject"/>
  <Override PartName="/ppt/embeddings/oleObject135.bin" ContentType="application/vnd.openxmlformats-officedocument.oleObject"/>
  <Override PartName="/ppt/embeddings/oleObject182.bin" ContentType="application/vnd.openxmlformats-officedocument.oleObject"/>
  <Override PartName="/ppt/embeddings/oleObject419.bin" ContentType="application/vnd.openxmlformats-officedocument.oleObject"/>
  <Override PartName="/ppt/embeddings/oleObject466.bin" ContentType="application/vnd.openxmlformats-officedocument.oleObject"/>
  <Override PartName="/ppt/slides/slide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embeddings/oleObject258.bin" ContentType="application/vnd.openxmlformats-officedocument.oleObject"/>
  <Override PartName="/ppt/embeddings/oleObject321.bin" ContentType="application/vnd.openxmlformats-officedocument.oleObject"/>
  <Override PartName="/ppt/embeddings/oleObject589.bin" ContentType="application/vnd.openxmlformats-officedocument.oleObject"/>
  <Override PartName="/ppt/embeddings/oleObject605.bin" ContentType="application/vnd.openxmlformats-officedocument.oleObject"/>
  <Override PartName="/ppt/slides/slide53.xml" ContentType="application/vnd.openxmlformats-officedocument.presentationml.slide+xml"/>
  <Default Extension="jpeg" ContentType="image/jpeg"/>
  <Override PartName="/ppt/activeX/activeX1.xml" ContentType="application/vnd.ms-office.activeX+xml"/>
  <Override PartName="/ppt/embeddings/oleObject113.bin" ContentType="application/vnd.openxmlformats-officedocument.oleObject"/>
  <Override PartName="/ppt/embeddings/oleObject160.bin" ContentType="application/vnd.openxmlformats-officedocument.oleObject"/>
  <Override PartName="/ppt/embeddings/oleObject444.bin" ContentType="application/vnd.openxmlformats-officedocument.oleObject"/>
  <Override PartName="/ppt/embeddings/oleObject491.bin" ContentType="application/vnd.openxmlformats-officedocument.oleObject"/>
  <Override PartName="/ppt/slides/slide31.xml" ContentType="application/vnd.openxmlformats-officedocument.presentationml.slide+xml"/>
  <Override PartName="/ppt/embeddings/oleObject236.bin" ContentType="application/vnd.openxmlformats-officedocument.oleObject"/>
  <Override PartName="/ppt/embeddings/oleObject283.bin" ContentType="application/vnd.openxmlformats-officedocument.oleObject"/>
  <Override PartName="/ppt/activeX/activeX10.xml" ContentType="application/vnd.ms-office.activeX+xml"/>
  <Override PartName="/ppt/embeddings/oleObject422.bin" ContentType="application/vnd.openxmlformats-officedocument.oleObject"/>
  <Override PartName="/ppt/embeddings/oleObject567.bin" ContentType="application/vnd.openxmlformats-officedocument.oleObject"/>
  <Override PartName="/ppt/embeddings/oleObject49.bin" ContentType="application/vnd.openxmlformats-officedocument.oleObject"/>
  <Override PartName="/ppt/embeddings/oleObject96.bin" ContentType="application/vnd.openxmlformats-officedocument.oleObject"/>
  <Override PartName="/ppt/embeddings/oleObject214.bin" ContentType="application/vnd.openxmlformats-officedocument.oleObject"/>
  <Override PartName="/ppt/embeddings/oleObject261.bin" ContentType="application/vnd.openxmlformats-officedocument.oleObject"/>
  <Override PartName="/ppt/embeddings/oleObject359.bin" ContentType="application/vnd.openxmlformats-officedocument.oleObject"/>
  <Override PartName="/ppt/slides/slide139.xml" ContentType="application/vnd.openxmlformats-officedocument.presentationml.slide+xml"/>
  <Override PartName="/ppt/embeddings/oleObject27.bin" ContentType="application/vnd.openxmlformats-officedocument.oleObject"/>
  <Override PartName="/ppt/embeddings/oleObject74.bin" ContentType="application/vnd.openxmlformats-officedocument.oleObject"/>
  <Override PartName="/ppt/embeddings/oleObject198.bin" ContentType="application/vnd.openxmlformats-officedocument.oleObject"/>
  <Override PartName="/ppt/embeddings/oleObject337.bin" ContentType="application/vnd.openxmlformats-officedocument.oleObject"/>
  <Override PartName="/ppt/embeddings/oleObject384.bin" ContentType="application/vnd.openxmlformats-officedocument.oleObject"/>
  <Override PartName="/ppt/embeddings/oleObject400.bin" ContentType="application/vnd.openxmlformats-officedocument.oleObject"/>
  <Override PartName="/ppt/embeddings/oleObject545.bin" ContentType="application/vnd.openxmlformats-officedocument.oleObject"/>
  <Override PartName="/ppt/embeddings/oleObject592.bin" ContentType="application/vnd.openxmlformats-officedocument.oleObject"/>
  <Override PartName="/ppt/slides/slide117.xml" ContentType="application/vnd.openxmlformats-officedocument.presentationml.slide+xml"/>
  <Override PartName="/ppt/embeddings/oleObject129.bin" ContentType="application/vnd.openxmlformats-officedocument.oleObject"/>
  <Override PartName="/ppt/embeddings/oleObject176.bin" ContentType="application/vnd.openxmlformats-officedocument.oleObject"/>
  <Override PartName="/ppt/embeddings/oleObject523.bin" ContentType="application/vnd.openxmlformats-officedocument.oleObject"/>
  <Override PartName="/ppt/embeddings/oleObject570.bin" ContentType="application/vnd.openxmlformats-officedocument.oleObject"/>
  <Override PartName="/ppt/slides/slide69.xml" ContentType="application/vnd.openxmlformats-officedocument.presentationml.slide+xml"/>
  <Override PartName="/ppt/embeddings/oleObject52.bin" ContentType="application/vnd.openxmlformats-officedocument.oleObject"/>
  <Override PartName="/ppt/embeddings/oleObject315.bin" ContentType="application/vnd.openxmlformats-officedocument.oleObject"/>
  <Override PartName="/ppt/embeddings/oleObject362.bin" ContentType="application/vnd.openxmlformats-officedocument.oleObject"/>
  <Override PartName="/ppt/slides/slide47.xml" ContentType="application/vnd.openxmlformats-officedocument.presentationml.slide+xml"/>
  <Override PartName="/ppt/embeddings/oleObject30.bin" ContentType="application/vnd.openxmlformats-officedocument.oleObject"/>
  <Override PartName="/ppt/embeddings/oleObject107.bin" ContentType="application/vnd.openxmlformats-officedocument.oleObject"/>
  <Override PartName="/ppt/embeddings/oleObject438.bin" ContentType="application/vnd.openxmlformats-officedocument.oleObject"/>
  <Override PartName="/ppt/slides/slide120.xml" ContentType="application/vnd.openxmlformats-officedocument.presentationml.slide+xml"/>
  <Override PartName="/ppt/embeddings/oleObject277.bin" ContentType="application/vnd.openxmlformats-officedocument.oleObject"/>
  <Override PartName="/ppt/slides/slide72.xml" ContentType="application/vnd.openxmlformats-officedocument.presentationml.slide+xml"/>
  <Override PartName="/ppt/embeddings/oleObject132.bin" ContentType="application/vnd.openxmlformats-officedocument.oleObject"/>
  <Override PartName="/ppt/embeddings/oleObject463.bin" ContentType="application/vnd.openxmlformats-officedocument.oleObject"/>
  <Override PartName="/ppt/embeddings/oleObject208.bin" ContentType="application/vnd.openxmlformats-officedocument.oleObject"/>
  <Override PartName="/ppt/embeddings/oleObject539.bin" ContentType="application/vnd.openxmlformats-officedocument.oleObject"/>
  <Override PartName="/ppt/embeddings/oleObject233.bin" ContentType="application/vnd.openxmlformats-officedocument.oleObject"/>
  <Override PartName="/ppt/embeddings/oleObject378.bin" ContentType="application/vnd.openxmlformats-officedocument.oleObject"/>
  <Override PartName="/ppt/embeddings/oleObject564.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52"/>
  </p:notesMasterIdLst>
  <p:sldIdLst>
    <p:sldId id="282" r:id="rId2"/>
    <p:sldId id="343" r:id="rId3"/>
    <p:sldId id="344" r:id="rId4"/>
    <p:sldId id="340" r:id="rId5"/>
    <p:sldId id="341"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70" r:id="rId32"/>
    <p:sldId id="371" r:id="rId33"/>
    <p:sldId id="372"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85" r:id="rId47"/>
    <p:sldId id="386" r:id="rId48"/>
    <p:sldId id="387" r:id="rId49"/>
    <p:sldId id="388" r:id="rId50"/>
    <p:sldId id="389" r:id="rId51"/>
    <p:sldId id="390" r:id="rId52"/>
    <p:sldId id="391" r:id="rId53"/>
    <p:sldId id="392" r:id="rId54"/>
    <p:sldId id="393" r:id="rId55"/>
    <p:sldId id="394" r:id="rId56"/>
    <p:sldId id="395" r:id="rId57"/>
    <p:sldId id="396" r:id="rId58"/>
    <p:sldId id="397" r:id="rId59"/>
    <p:sldId id="398" r:id="rId60"/>
    <p:sldId id="399" r:id="rId61"/>
    <p:sldId id="400" r:id="rId62"/>
    <p:sldId id="401" r:id="rId63"/>
    <p:sldId id="402" r:id="rId64"/>
    <p:sldId id="403" r:id="rId65"/>
    <p:sldId id="404" r:id="rId66"/>
    <p:sldId id="405" r:id="rId67"/>
    <p:sldId id="406" r:id="rId68"/>
    <p:sldId id="407" r:id="rId69"/>
    <p:sldId id="408" r:id="rId70"/>
    <p:sldId id="409" r:id="rId71"/>
    <p:sldId id="410" r:id="rId72"/>
    <p:sldId id="411" r:id="rId73"/>
    <p:sldId id="412" r:id="rId74"/>
    <p:sldId id="413" r:id="rId75"/>
    <p:sldId id="414" r:id="rId76"/>
    <p:sldId id="415" r:id="rId77"/>
    <p:sldId id="416" r:id="rId78"/>
    <p:sldId id="417" r:id="rId79"/>
    <p:sldId id="418" r:id="rId80"/>
    <p:sldId id="419" r:id="rId81"/>
    <p:sldId id="420" r:id="rId82"/>
    <p:sldId id="421" r:id="rId83"/>
    <p:sldId id="422" r:id="rId84"/>
    <p:sldId id="423" r:id="rId85"/>
    <p:sldId id="424" r:id="rId86"/>
    <p:sldId id="425" r:id="rId87"/>
    <p:sldId id="426" r:id="rId88"/>
    <p:sldId id="427" r:id="rId89"/>
    <p:sldId id="428" r:id="rId90"/>
    <p:sldId id="429" r:id="rId91"/>
    <p:sldId id="430" r:id="rId92"/>
    <p:sldId id="431" r:id="rId93"/>
    <p:sldId id="432" r:id="rId94"/>
    <p:sldId id="433" r:id="rId95"/>
    <p:sldId id="434" r:id="rId96"/>
    <p:sldId id="435" r:id="rId97"/>
    <p:sldId id="436" r:id="rId98"/>
    <p:sldId id="437" r:id="rId99"/>
    <p:sldId id="438" r:id="rId100"/>
    <p:sldId id="439" r:id="rId101"/>
    <p:sldId id="440" r:id="rId102"/>
    <p:sldId id="441" r:id="rId103"/>
    <p:sldId id="442" r:id="rId104"/>
    <p:sldId id="443" r:id="rId105"/>
    <p:sldId id="444" r:id="rId106"/>
    <p:sldId id="445" r:id="rId107"/>
    <p:sldId id="446" r:id="rId108"/>
    <p:sldId id="447" r:id="rId109"/>
    <p:sldId id="448" r:id="rId110"/>
    <p:sldId id="449" r:id="rId111"/>
    <p:sldId id="450" r:id="rId112"/>
    <p:sldId id="451" r:id="rId113"/>
    <p:sldId id="452" r:id="rId114"/>
    <p:sldId id="453" r:id="rId115"/>
    <p:sldId id="454" r:id="rId116"/>
    <p:sldId id="455" r:id="rId117"/>
    <p:sldId id="456" r:id="rId118"/>
    <p:sldId id="457" r:id="rId119"/>
    <p:sldId id="458" r:id="rId120"/>
    <p:sldId id="459" r:id="rId121"/>
    <p:sldId id="460" r:id="rId122"/>
    <p:sldId id="461" r:id="rId123"/>
    <p:sldId id="462" r:id="rId124"/>
    <p:sldId id="463" r:id="rId125"/>
    <p:sldId id="464" r:id="rId126"/>
    <p:sldId id="465" r:id="rId127"/>
    <p:sldId id="466" r:id="rId128"/>
    <p:sldId id="467" r:id="rId129"/>
    <p:sldId id="468" r:id="rId130"/>
    <p:sldId id="469" r:id="rId131"/>
    <p:sldId id="470" r:id="rId132"/>
    <p:sldId id="471" r:id="rId133"/>
    <p:sldId id="472" r:id="rId134"/>
    <p:sldId id="473" r:id="rId135"/>
    <p:sldId id="474" r:id="rId136"/>
    <p:sldId id="475" r:id="rId137"/>
    <p:sldId id="476" r:id="rId138"/>
    <p:sldId id="477" r:id="rId139"/>
    <p:sldId id="478" r:id="rId140"/>
    <p:sldId id="479" r:id="rId141"/>
    <p:sldId id="480" r:id="rId142"/>
    <p:sldId id="481" r:id="rId143"/>
    <p:sldId id="482" r:id="rId144"/>
    <p:sldId id="483" r:id="rId145"/>
    <p:sldId id="484" r:id="rId146"/>
    <p:sldId id="485" r:id="rId147"/>
    <p:sldId id="486" r:id="rId148"/>
    <p:sldId id="487" r:id="rId149"/>
    <p:sldId id="488" r:id="rId150"/>
    <p:sldId id="489" r:id="rId151"/>
  </p:sldIdLst>
  <p:sldSz cx="9144000" cy="6858000" type="screen4x3"/>
  <p:notesSz cx="6858000" cy="9144000"/>
  <p:defaultTextStyle>
    <a:defPPr>
      <a:defRPr lang="zh-CN"/>
    </a:defPPr>
    <a:lvl1pPr algn="l" rtl="0" fontAlgn="base">
      <a:spcBef>
        <a:spcPct val="0"/>
      </a:spcBef>
      <a:spcAft>
        <a:spcPct val="0"/>
      </a:spcAft>
      <a:defRPr sz="2800" b="1" kern="1200">
        <a:solidFill>
          <a:srgbClr val="1C1C1C"/>
        </a:solidFill>
        <a:latin typeface="Times New Roman" pitchFamily="18" charset="0"/>
        <a:ea typeface="宋体" charset="-122"/>
        <a:cs typeface="+mn-cs"/>
      </a:defRPr>
    </a:lvl1pPr>
    <a:lvl2pPr marL="457200" algn="l" rtl="0" fontAlgn="base">
      <a:spcBef>
        <a:spcPct val="0"/>
      </a:spcBef>
      <a:spcAft>
        <a:spcPct val="0"/>
      </a:spcAft>
      <a:defRPr sz="2800" b="1" kern="1200">
        <a:solidFill>
          <a:srgbClr val="1C1C1C"/>
        </a:solidFill>
        <a:latin typeface="Times New Roman" pitchFamily="18" charset="0"/>
        <a:ea typeface="宋体" charset="-122"/>
        <a:cs typeface="+mn-cs"/>
      </a:defRPr>
    </a:lvl2pPr>
    <a:lvl3pPr marL="914400" algn="l" rtl="0" fontAlgn="base">
      <a:spcBef>
        <a:spcPct val="0"/>
      </a:spcBef>
      <a:spcAft>
        <a:spcPct val="0"/>
      </a:spcAft>
      <a:defRPr sz="2800" b="1" kern="1200">
        <a:solidFill>
          <a:srgbClr val="1C1C1C"/>
        </a:solidFill>
        <a:latin typeface="Times New Roman" pitchFamily="18" charset="0"/>
        <a:ea typeface="宋体" charset="-122"/>
        <a:cs typeface="+mn-cs"/>
      </a:defRPr>
    </a:lvl3pPr>
    <a:lvl4pPr marL="1371600" algn="l" rtl="0" fontAlgn="base">
      <a:spcBef>
        <a:spcPct val="0"/>
      </a:spcBef>
      <a:spcAft>
        <a:spcPct val="0"/>
      </a:spcAft>
      <a:defRPr sz="2800" b="1" kern="1200">
        <a:solidFill>
          <a:srgbClr val="1C1C1C"/>
        </a:solidFill>
        <a:latin typeface="Times New Roman" pitchFamily="18" charset="0"/>
        <a:ea typeface="宋体" charset="-122"/>
        <a:cs typeface="+mn-cs"/>
      </a:defRPr>
    </a:lvl4pPr>
    <a:lvl5pPr marL="1828800" algn="l" rtl="0" fontAlgn="base">
      <a:spcBef>
        <a:spcPct val="0"/>
      </a:spcBef>
      <a:spcAft>
        <a:spcPct val="0"/>
      </a:spcAft>
      <a:defRPr sz="2800" b="1" kern="1200">
        <a:solidFill>
          <a:srgbClr val="1C1C1C"/>
        </a:solidFill>
        <a:latin typeface="Times New Roman" pitchFamily="18" charset="0"/>
        <a:ea typeface="宋体" charset="-122"/>
        <a:cs typeface="+mn-cs"/>
      </a:defRPr>
    </a:lvl5pPr>
    <a:lvl6pPr marL="2286000" algn="l" defTabSz="914400" rtl="0" eaLnBrk="1" latinLnBrk="0" hangingPunct="1">
      <a:defRPr sz="2800" b="1" kern="1200">
        <a:solidFill>
          <a:srgbClr val="1C1C1C"/>
        </a:solidFill>
        <a:latin typeface="Times New Roman" pitchFamily="18" charset="0"/>
        <a:ea typeface="宋体" charset="-122"/>
        <a:cs typeface="+mn-cs"/>
      </a:defRPr>
    </a:lvl6pPr>
    <a:lvl7pPr marL="2743200" algn="l" defTabSz="914400" rtl="0" eaLnBrk="1" latinLnBrk="0" hangingPunct="1">
      <a:defRPr sz="2800" b="1" kern="1200">
        <a:solidFill>
          <a:srgbClr val="1C1C1C"/>
        </a:solidFill>
        <a:latin typeface="Times New Roman" pitchFamily="18" charset="0"/>
        <a:ea typeface="宋体" charset="-122"/>
        <a:cs typeface="+mn-cs"/>
      </a:defRPr>
    </a:lvl7pPr>
    <a:lvl8pPr marL="3200400" algn="l" defTabSz="914400" rtl="0" eaLnBrk="1" latinLnBrk="0" hangingPunct="1">
      <a:defRPr sz="2800" b="1" kern="1200">
        <a:solidFill>
          <a:srgbClr val="1C1C1C"/>
        </a:solidFill>
        <a:latin typeface="Times New Roman" pitchFamily="18" charset="0"/>
        <a:ea typeface="宋体" charset="-122"/>
        <a:cs typeface="+mn-cs"/>
      </a:defRPr>
    </a:lvl8pPr>
    <a:lvl9pPr marL="3657600" algn="l" defTabSz="914400" rtl="0" eaLnBrk="1" latinLnBrk="0" hangingPunct="1">
      <a:defRPr sz="2800" b="1" kern="1200">
        <a:solidFill>
          <a:srgbClr val="1C1C1C"/>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FFFFCC"/>
    <a:srgbClr val="CC00CC"/>
    <a:srgbClr val="CC0000"/>
    <a:srgbClr val="FF33CC"/>
    <a:srgbClr val="0000FF"/>
    <a:srgbClr val="FFCC99"/>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63" autoAdjust="0"/>
    <p:restoredTop sz="95122" autoAdjust="0"/>
  </p:normalViewPr>
  <p:slideViewPr>
    <p:cSldViewPr snapToGrid="0" snapToObjects="1">
      <p:cViewPr>
        <p:scale>
          <a:sx n="75" d="100"/>
          <a:sy n="75" d="100"/>
        </p:scale>
        <p:origin x="-2124" y="-294"/>
      </p:cViewPr>
      <p:guideLst>
        <p:guide orient="horz" pos="4319"/>
        <p:guide/>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118.xml"/><Relationship Id="rId2" Type="http://schemas.openxmlformats.org/officeDocument/2006/relationships/slide" Target="slides/slide115.xml"/><Relationship Id="rId1" Type="http://schemas.openxmlformats.org/officeDocument/2006/relationships/slide" Target="slides/slid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13.xml.rels><?xml version="1.0" encoding="UTF-8" standalone="yes"?>
<Relationships xmlns="http://schemas.openxmlformats.org/package/2006/relationships"><Relationship Id="rId1" Type="http://schemas.microsoft.com/office/2006/relationships/activeXControlBinary" Target="activeX13.bin"/></Relationships>
</file>

<file path=ppt/activeX/_rels/activeX14.xml.rels><?xml version="1.0" encoding="UTF-8" standalone="yes"?>
<Relationships xmlns="http://schemas.openxmlformats.org/package/2006/relationships"><Relationship Id="rId1" Type="http://schemas.microsoft.com/office/2006/relationships/activeXControlBinary" Target="activeX14.bin"/></Relationships>
</file>

<file path=ppt/activeX/_rels/activeX15.xml.rels><?xml version="1.0" encoding="UTF-8" standalone="yes"?>
<Relationships xmlns="http://schemas.openxmlformats.org/package/2006/relationships"><Relationship Id="rId1" Type="http://schemas.microsoft.com/office/2006/relationships/activeXControlBinary" Target="activeX15.bin"/></Relationships>
</file>

<file path=ppt/activeX/_rels/activeX16.xml.rels><?xml version="1.0" encoding="UTF-8" standalone="yes"?>
<Relationships xmlns="http://schemas.openxmlformats.org/package/2006/relationships"><Relationship Id="rId1" Type="http://schemas.microsoft.com/office/2006/relationships/activeXControlBinary" Target="activeX16.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10.xml><?xml version="1.0" encoding="utf-8"?>
<ax:ocx xmlns:ax="http://schemas.microsoft.com/office/2006/activeX" xmlns:r="http://schemas.openxmlformats.org/officeDocument/2006/relationships" ax:classid="{D27CDB6E-AE6D-11CF-96B8-444553540000}" ax:persistence="persistStorage" r:id="rId1"/>
</file>

<file path=ppt/activeX/activeX11.xml><?xml version="1.0" encoding="utf-8"?>
<ax:ocx xmlns:ax="http://schemas.microsoft.com/office/2006/activeX" xmlns:r="http://schemas.openxmlformats.org/officeDocument/2006/relationships" ax:classid="{D27CDB6E-AE6D-11CF-96B8-444553540000}" ax:persistence="persistStorage" r:id="rId1"/>
</file>

<file path=ppt/activeX/activeX12.xml><?xml version="1.0" encoding="utf-8"?>
<ax:ocx xmlns:ax="http://schemas.microsoft.com/office/2006/activeX" xmlns:r="http://schemas.openxmlformats.org/officeDocument/2006/relationships" ax:classid="{D27CDB6E-AE6D-11CF-96B8-444553540000}" ax:persistence="persistStorage" r:id="rId1"/>
</file>

<file path=ppt/activeX/activeX13.xml><?xml version="1.0" encoding="utf-8"?>
<ax:ocx xmlns:ax="http://schemas.microsoft.com/office/2006/activeX" xmlns:r="http://schemas.openxmlformats.org/officeDocument/2006/relationships" ax:classid="{D27CDB6E-AE6D-11CF-96B8-444553540000}" ax:persistence="persistStorage" r:id="rId1"/>
</file>

<file path=ppt/activeX/activeX14.xml><?xml version="1.0" encoding="utf-8"?>
<ax:ocx xmlns:ax="http://schemas.microsoft.com/office/2006/activeX" xmlns:r="http://schemas.openxmlformats.org/officeDocument/2006/relationships" ax:classid="{D27CDB6E-AE6D-11CF-96B8-444553540000}" ax:persistence="persistStorage" r:id="rId1"/>
</file>

<file path=ppt/activeX/activeX15.xml><?xml version="1.0" encoding="utf-8"?>
<ax:ocx xmlns:ax="http://schemas.microsoft.com/office/2006/activeX" xmlns:r="http://schemas.openxmlformats.org/officeDocument/2006/relationships" ax:classid="{D27CDB6E-AE6D-11CF-96B8-444553540000}" ax:persistence="persistStorage" r:id="rId1"/>
</file>

<file path=ppt/activeX/activeX16.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activeX/activeX8.xml><?xml version="1.0" encoding="utf-8"?>
<ax:ocx xmlns:ax="http://schemas.microsoft.com/office/2006/activeX" xmlns:r="http://schemas.openxmlformats.org/officeDocument/2006/relationships" ax:classid="{D27CDB6E-AE6D-11CF-96B8-444553540000}" ax:persistence="persistStorage" r:id="rId1"/>
</file>

<file path=ppt/activeX/activeX9.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image" Target="../media/image40.wmf"/><Relationship Id="rId3" Type="http://schemas.openxmlformats.org/officeDocument/2006/relationships/image" Target="../media/image31.wmf"/><Relationship Id="rId7" Type="http://schemas.openxmlformats.org/officeDocument/2006/relationships/image" Target="../media/image35.wmf"/><Relationship Id="rId12" Type="http://schemas.openxmlformats.org/officeDocument/2006/relationships/image" Target="../media/image39.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11" Type="http://schemas.openxmlformats.org/officeDocument/2006/relationships/image" Target="../media/image38.wmf"/><Relationship Id="rId5" Type="http://schemas.openxmlformats.org/officeDocument/2006/relationships/image" Target="../media/image33.wmf"/><Relationship Id="rId10" Type="http://schemas.openxmlformats.org/officeDocument/2006/relationships/image" Target="../media/image15.wmf"/><Relationship Id="rId4" Type="http://schemas.openxmlformats.org/officeDocument/2006/relationships/image" Target="../media/image32.wmf"/><Relationship Id="rId9" Type="http://schemas.openxmlformats.org/officeDocument/2006/relationships/image" Target="../media/image37.wmf"/><Relationship Id="rId14" Type="http://schemas.openxmlformats.org/officeDocument/2006/relationships/image" Target="../media/image41.wmf"/></Relationships>
</file>

<file path=ppt/drawings/_rels/vmlDrawing100.vml.rels><?xml version="1.0" encoding="UTF-8" standalone="yes"?>
<Relationships xmlns="http://schemas.openxmlformats.org/package/2006/relationships"><Relationship Id="rId2" Type="http://schemas.openxmlformats.org/officeDocument/2006/relationships/image" Target="../media/image439.wmf"/><Relationship Id="rId1" Type="http://schemas.openxmlformats.org/officeDocument/2006/relationships/image" Target="../media/image428.wmf"/></Relationships>
</file>

<file path=ppt/drawings/_rels/vmlDrawing101.vml.rels><?xml version="1.0" encoding="UTF-8" standalone="yes"?>
<Relationships xmlns="http://schemas.openxmlformats.org/package/2006/relationships"><Relationship Id="rId3" Type="http://schemas.openxmlformats.org/officeDocument/2006/relationships/image" Target="../media/image442.wmf"/><Relationship Id="rId2" Type="http://schemas.openxmlformats.org/officeDocument/2006/relationships/image" Target="../media/image441.wmf"/><Relationship Id="rId1" Type="http://schemas.openxmlformats.org/officeDocument/2006/relationships/image" Target="../media/image440.wmf"/><Relationship Id="rId5" Type="http://schemas.openxmlformats.org/officeDocument/2006/relationships/image" Target="../media/image431.wmf"/><Relationship Id="rId4" Type="http://schemas.openxmlformats.org/officeDocument/2006/relationships/image" Target="../media/image428.wmf"/></Relationships>
</file>

<file path=ppt/drawings/_rels/vmlDrawing102.vml.rels><?xml version="1.0" encoding="UTF-8" standalone="yes"?>
<Relationships xmlns="http://schemas.openxmlformats.org/package/2006/relationships"><Relationship Id="rId3" Type="http://schemas.openxmlformats.org/officeDocument/2006/relationships/image" Target="../media/image445.wmf"/><Relationship Id="rId7" Type="http://schemas.openxmlformats.org/officeDocument/2006/relationships/image" Target="../media/image448.emf"/><Relationship Id="rId2" Type="http://schemas.openxmlformats.org/officeDocument/2006/relationships/image" Target="../media/image444.wmf"/><Relationship Id="rId1" Type="http://schemas.openxmlformats.org/officeDocument/2006/relationships/image" Target="../media/image443.wmf"/><Relationship Id="rId6" Type="http://schemas.openxmlformats.org/officeDocument/2006/relationships/image" Target="../media/image447.wmf"/><Relationship Id="rId5" Type="http://schemas.openxmlformats.org/officeDocument/2006/relationships/image" Target="../media/image446.wmf"/><Relationship Id="rId4" Type="http://schemas.openxmlformats.org/officeDocument/2006/relationships/image" Target="../media/image432.wmf"/></Relationships>
</file>

<file path=ppt/drawings/_rels/vmlDrawing103.vml.rels><?xml version="1.0" encoding="UTF-8" standalone="yes"?>
<Relationships xmlns="http://schemas.openxmlformats.org/package/2006/relationships"><Relationship Id="rId8" Type="http://schemas.openxmlformats.org/officeDocument/2006/relationships/image" Target="../media/image457.emf"/><Relationship Id="rId3" Type="http://schemas.openxmlformats.org/officeDocument/2006/relationships/image" Target="../media/image452.wmf"/><Relationship Id="rId7" Type="http://schemas.openxmlformats.org/officeDocument/2006/relationships/image" Target="../media/image456.emf"/><Relationship Id="rId2" Type="http://schemas.openxmlformats.org/officeDocument/2006/relationships/image" Target="../media/image451.wmf"/><Relationship Id="rId1" Type="http://schemas.openxmlformats.org/officeDocument/2006/relationships/image" Target="../media/image450.wmf"/><Relationship Id="rId6" Type="http://schemas.openxmlformats.org/officeDocument/2006/relationships/image" Target="../media/image455.wmf"/><Relationship Id="rId5" Type="http://schemas.openxmlformats.org/officeDocument/2006/relationships/image" Target="../media/image454.wmf"/><Relationship Id="rId4" Type="http://schemas.openxmlformats.org/officeDocument/2006/relationships/image" Target="../media/image453.emf"/></Relationships>
</file>

<file path=ppt/drawings/_rels/vmlDrawing104.vml.rels><?xml version="1.0" encoding="UTF-8" standalone="yes"?>
<Relationships xmlns="http://schemas.openxmlformats.org/package/2006/relationships"><Relationship Id="rId3" Type="http://schemas.openxmlformats.org/officeDocument/2006/relationships/image" Target="../media/image460.wmf"/><Relationship Id="rId2" Type="http://schemas.openxmlformats.org/officeDocument/2006/relationships/image" Target="../media/image459.wmf"/><Relationship Id="rId1" Type="http://schemas.openxmlformats.org/officeDocument/2006/relationships/image" Target="../media/image458.wmf"/><Relationship Id="rId5" Type="http://schemas.openxmlformats.org/officeDocument/2006/relationships/image" Target="../media/image462.wmf"/><Relationship Id="rId4" Type="http://schemas.openxmlformats.org/officeDocument/2006/relationships/image" Target="../media/image461.wmf"/></Relationships>
</file>

<file path=ppt/drawings/_rels/vmlDrawing105.vml.rels><?xml version="1.0" encoding="UTF-8" standalone="yes"?>
<Relationships xmlns="http://schemas.openxmlformats.org/package/2006/relationships"><Relationship Id="rId8" Type="http://schemas.openxmlformats.org/officeDocument/2006/relationships/image" Target="../media/image470.wmf"/><Relationship Id="rId3" Type="http://schemas.openxmlformats.org/officeDocument/2006/relationships/image" Target="../media/image465.wmf"/><Relationship Id="rId7" Type="http://schemas.openxmlformats.org/officeDocument/2006/relationships/image" Target="../media/image469.wmf"/><Relationship Id="rId2" Type="http://schemas.openxmlformats.org/officeDocument/2006/relationships/image" Target="../media/image464.wmf"/><Relationship Id="rId1" Type="http://schemas.openxmlformats.org/officeDocument/2006/relationships/image" Target="../media/image463.wmf"/><Relationship Id="rId6" Type="http://schemas.openxmlformats.org/officeDocument/2006/relationships/image" Target="../media/image468.wmf"/><Relationship Id="rId5" Type="http://schemas.openxmlformats.org/officeDocument/2006/relationships/image" Target="../media/image467.wmf"/><Relationship Id="rId10" Type="http://schemas.openxmlformats.org/officeDocument/2006/relationships/image" Target="../media/image472.wmf"/><Relationship Id="rId4" Type="http://schemas.openxmlformats.org/officeDocument/2006/relationships/image" Target="../media/image466.wmf"/><Relationship Id="rId9" Type="http://schemas.openxmlformats.org/officeDocument/2006/relationships/image" Target="../media/image471.wmf"/></Relationships>
</file>

<file path=ppt/drawings/_rels/vmlDrawing106.vml.rels><?xml version="1.0" encoding="UTF-8" standalone="yes"?>
<Relationships xmlns="http://schemas.openxmlformats.org/package/2006/relationships"><Relationship Id="rId3" Type="http://schemas.openxmlformats.org/officeDocument/2006/relationships/image" Target="../media/image475.wmf"/><Relationship Id="rId7" Type="http://schemas.openxmlformats.org/officeDocument/2006/relationships/image" Target="../media/image479.wmf"/><Relationship Id="rId2" Type="http://schemas.openxmlformats.org/officeDocument/2006/relationships/image" Target="../media/image474.wmf"/><Relationship Id="rId1" Type="http://schemas.openxmlformats.org/officeDocument/2006/relationships/image" Target="../media/image473.wmf"/><Relationship Id="rId6" Type="http://schemas.openxmlformats.org/officeDocument/2006/relationships/image" Target="../media/image478.wmf"/><Relationship Id="rId5" Type="http://schemas.openxmlformats.org/officeDocument/2006/relationships/image" Target="../media/image477.wmf"/><Relationship Id="rId4" Type="http://schemas.openxmlformats.org/officeDocument/2006/relationships/image" Target="../media/image476.wmf"/></Relationships>
</file>

<file path=ppt/drawings/_rels/vmlDrawing107.vml.rels><?xml version="1.0" encoding="UTF-8" standalone="yes"?>
<Relationships xmlns="http://schemas.openxmlformats.org/package/2006/relationships"><Relationship Id="rId3" Type="http://schemas.openxmlformats.org/officeDocument/2006/relationships/image" Target="../media/image470.wmf"/><Relationship Id="rId2" Type="http://schemas.openxmlformats.org/officeDocument/2006/relationships/image" Target="../media/image480.wmf"/><Relationship Id="rId1" Type="http://schemas.openxmlformats.org/officeDocument/2006/relationships/image" Target="../media/image468.wmf"/><Relationship Id="rId6" Type="http://schemas.openxmlformats.org/officeDocument/2006/relationships/image" Target="../media/image482.wmf"/><Relationship Id="rId5" Type="http://schemas.openxmlformats.org/officeDocument/2006/relationships/image" Target="../media/image481.wmf"/><Relationship Id="rId4" Type="http://schemas.openxmlformats.org/officeDocument/2006/relationships/image" Target="../media/image477.wmf"/></Relationships>
</file>

<file path=ppt/drawings/_rels/vmlDrawing108.vml.rels><?xml version="1.0" encoding="UTF-8" standalone="yes"?>
<Relationships xmlns="http://schemas.openxmlformats.org/package/2006/relationships"><Relationship Id="rId8" Type="http://schemas.openxmlformats.org/officeDocument/2006/relationships/image" Target="../media/image491.wmf"/><Relationship Id="rId13" Type="http://schemas.openxmlformats.org/officeDocument/2006/relationships/image" Target="../media/image496.wmf"/><Relationship Id="rId18" Type="http://schemas.openxmlformats.org/officeDocument/2006/relationships/image" Target="../media/image501.emf"/><Relationship Id="rId3" Type="http://schemas.openxmlformats.org/officeDocument/2006/relationships/image" Target="../media/image486.wmf"/><Relationship Id="rId21" Type="http://schemas.openxmlformats.org/officeDocument/2006/relationships/image" Target="../media/image504.wmf"/><Relationship Id="rId7" Type="http://schemas.openxmlformats.org/officeDocument/2006/relationships/image" Target="../media/image490.wmf"/><Relationship Id="rId12" Type="http://schemas.openxmlformats.org/officeDocument/2006/relationships/image" Target="../media/image495.wmf"/><Relationship Id="rId17" Type="http://schemas.openxmlformats.org/officeDocument/2006/relationships/image" Target="../media/image500.wmf"/><Relationship Id="rId2" Type="http://schemas.openxmlformats.org/officeDocument/2006/relationships/image" Target="../media/image485.wmf"/><Relationship Id="rId16" Type="http://schemas.openxmlformats.org/officeDocument/2006/relationships/image" Target="../media/image499.wmf"/><Relationship Id="rId20" Type="http://schemas.openxmlformats.org/officeDocument/2006/relationships/image" Target="../media/image503.wmf"/><Relationship Id="rId1" Type="http://schemas.openxmlformats.org/officeDocument/2006/relationships/image" Target="../media/image484.wmf"/><Relationship Id="rId6" Type="http://schemas.openxmlformats.org/officeDocument/2006/relationships/image" Target="../media/image489.wmf"/><Relationship Id="rId11" Type="http://schemas.openxmlformats.org/officeDocument/2006/relationships/image" Target="../media/image494.wmf"/><Relationship Id="rId5" Type="http://schemas.openxmlformats.org/officeDocument/2006/relationships/image" Target="../media/image488.wmf"/><Relationship Id="rId15" Type="http://schemas.openxmlformats.org/officeDocument/2006/relationships/image" Target="../media/image498.emf"/><Relationship Id="rId23" Type="http://schemas.openxmlformats.org/officeDocument/2006/relationships/image" Target="../media/image506.wmf"/><Relationship Id="rId10" Type="http://schemas.openxmlformats.org/officeDocument/2006/relationships/image" Target="../media/image493.wmf"/><Relationship Id="rId19" Type="http://schemas.openxmlformats.org/officeDocument/2006/relationships/image" Target="../media/image502.wmf"/><Relationship Id="rId4" Type="http://schemas.openxmlformats.org/officeDocument/2006/relationships/image" Target="../media/image487.wmf"/><Relationship Id="rId9" Type="http://schemas.openxmlformats.org/officeDocument/2006/relationships/image" Target="../media/image492.wmf"/><Relationship Id="rId14" Type="http://schemas.openxmlformats.org/officeDocument/2006/relationships/image" Target="../media/image497.wmf"/><Relationship Id="rId22" Type="http://schemas.openxmlformats.org/officeDocument/2006/relationships/image" Target="../media/image505.wmf"/></Relationships>
</file>

<file path=ppt/drawings/_rels/vmlDrawing109.vml.rels><?xml version="1.0" encoding="UTF-8" standalone="yes"?>
<Relationships xmlns="http://schemas.openxmlformats.org/package/2006/relationships"><Relationship Id="rId8" Type="http://schemas.openxmlformats.org/officeDocument/2006/relationships/image" Target="../media/image514.wmf"/><Relationship Id="rId3" Type="http://schemas.openxmlformats.org/officeDocument/2006/relationships/image" Target="../media/image509.wmf"/><Relationship Id="rId7" Type="http://schemas.openxmlformats.org/officeDocument/2006/relationships/image" Target="../media/image513.wmf"/><Relationship Id="rId2" Type="http://schemas.openxmlformats.org/officeDocument/2006/relationships/image" Target="../media/image508.wmf"/><Relationship Id="rId1" Type="http://schemas.openxmlformats.org/officeDocument/2006/relationships/image" Target="../media/image507.wmf"/><Relationship Id="rId6" Type="http://schemas.openxmlformats.org/officeDocument/2006/relationships/image" Target="../media/image512.wmf"/><Relationship Id="rId5" Type="http://schemas.openxmlformats.org/officeDocument/2006/relationships/image" Target="../media/image511.wmf"/><Relationship Id="rId4" Type="http://schemas.openxmlformats.org/officeDocument/2006/relationships/image" Target="../media/image510.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38.wmf"/><Relationship Id="rId7" Type="http://schemas.openxmlformats.org/officeDocument/2006/relationships/image" Target="../media/image44.wmf"/><Relationship Id="rId2" Type="http://schemas.openxmlformats.org/officeDocument/2006/relationships/image" Target="../media/image31.wmf"/><Relationship Id="rId1" Type="http://schemas.openxmlformats.org/officeDocument/2006/relationships/image" Target="../media/image32.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51.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0.wmf"/><Relationship Id="rId5" Type="http://schemas.openxmlformats.org/officeDocument/2006/relationships/image" Target="../media/image31.wmf"/><Relationship Id="rId4"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7.wmf"/><Relationship Id="rId7" Type="http://schemas.openxmlformats.org/officeDocument/2006/relationships/image" Target="../media/image60.wmf"/><Relationship Id="rId2" Type="http://schemas.openxmlformats.org/officeDocument/2006/relationships/image" Target="../media/image56.png"/><Relationship Id="rId1" Type="http://schemas.openxmlformats.org/officeDocument/2006/relationships/image" Target="../media/image55.emf"/><Relationship Id="rId6" Type="http://schemas.openxmlformats.org/officeDocument/2006/relationships/image" Target="../media/image59.wmf"/><Relationship Id="rId5" Type="http://schemas.openxmlformats.org/officeDocument/2006/relationships/image" Target="../media/image6.wmf"/><Relationship Id="rId10" Type="http://schemas.openxmlformats.org/officeDocument/2006/relationships/image" Target="../media/image63.wmf"/><Relationship Id="rId4" Type="http://schemas.openxmlformats.org/officeDocument/2006/relationships/image" Target="../media/image58.wmf"/><Relationship Id="rId9" Type="http://schemas.openxmlformats.org/officeDocument/2006/relationships/image" Target="../media/image62.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image" Target="../media/image59.wmf"/><Relationship Id="rId3" Type="http://schemas.openxmlformats.org/officeDocument/2006/relationships/image" Target="../media/image66.wmf"/><Relationship Id="rId7" Type="http://schemas.openxmlformats.org/officeDocument/2006/relationships/image" Target="../media/image69.wmf"/><Relationship Id="rId12" Type="http://schemas.openxmlformats.org/officeDocument/2006/relationships/image" Target="../media/image6.wmf"/><Relationship Id="rId2" Type="http://schemas.openxmlformats.org/officeDocument/2006/relationships/image" Target="../media/image65.emf"/><Relationship Id="rId1" Type="http://schemas.openxmlformats.org/officeDocument/2006/relationships/image" Target="../media/image64.emf"/><Relationship Id="rId6" Type="http://schemas.openxmlformats.org/officeDocument/2006/relationships/image" Target="../media/image68.emf"/><Relationship Id="rId11" Type="http://schemas.openxmlformats.org/officeDocument/2006/relationships/image" Target="../media/image58.wmf"/><Relationship Id="rId5" Type="http://schemas.openxmlformats.org/officeDocument/2006/relationships/image" Target="../media/image67.emf"/><Relationship Id="rId10" Type="http://schemas.openxmlformats.org/officeDocument/2006/relationships/image" Target="../media/image57.wmf"/><Relationship Id="rId4" Type="http://schemas.openxmlformats.org/officeDocument/2006/relationships/image" Target="../media/image63.wmf"/><Relationship Id="rId9" Type="http://schemas.openxmlformats.org/officeDocument/2006/relationships/image" Target="../media/image70.wmf"/><Relationship Id="rId14"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72.emf"/><Relationship Id="rId1" Type="http://schemas.openxmlformats.org/officeDocument/2006/relationships/image" Target="../media/image71.emf"/><Relationship Id="rId4"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85.emf"/><Relationship Id="rId3" Type="http://schemas.openxmlformats.org/officeDocument/2006/relationships/image" Target="../media/image61.wmf"/><Relationship Id="rId7" Type="http://schemas.openxmlformats.org/officeDocument/2006/relationships/image" Target="../media/image84.emf"/><Relationship Id="rId2" Type="http://schemas.openxmlformats.org/officeDocument/2006/relationships/image" Target="../media/image80.wmf"/><Relationship Id="rId1" Type="http://schemas.openxmlformats.org/officeDocument/2006/relationships/image" Target="../media/image79.emf"/><Relationship Id="rId6" Type="http://schemas.openxmlformats.org/officeDocument/2006/relationships/image" Target="../media/image83.emf"/><Relationship Id="rId11" Type="http://schemas.openxmlformats.org/officeDocument/2006/relationships/image" Target="../media/image88.wmf"/><Relationship Id="rId5" Type="http://schemas.openxmlformats.org/officeDocument/2006/relationships/image" Target="../media/image82.emf"/><Relationship Id="rId10" Type="http://schemas.openxmlformats.org/officeDocument/2006/relationships/image" Target="../media/image87.emf"/><Relationship Id="rId4" Type="http://schemas.openxmlformats.org/officeDocument/2006/relationships/image" Target="../media/image81.emf"/><Relationship Id="rId9" Type="http://schemas.openxmlformats.org/officeDocument/2006/relationships/image" Target="../media/image8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9.png"/></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1.wmf"/><Relationship Id="rId7" Type="http://schemas.openxmlformats.org/officeDocument/2006/relationships/image" Target="../media/image95.emf"/><Relationship Id="rId2" Type="http://schemas.openxmlformats.org/officeDocument/2006/relationships/image" Target="../media/image66.wmf"/><Relationship Id="rId1" Type="http://schemas.openxmlformats.org/officeDocument/2006/relationships/image" Target="../media/image90.emf"/><Relationship Id="rId6" Type="http://schemas.openxmlformats.org/officeDocument/2006/relationships/image" Target="../media/image94.emf"/><Relationship Id="rId5" Type="http://schemas.openxmlformats.org/officeDocument/2006/relationships/image" Target="../media/image93.emf"/><Relationship Id="rId4" Type="http://schemas.openxmlformats.org/officeDocument/2006/relationships/image" Target="../media/image92.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97.emf"/><Relationship Id="rId1" Type="http://schemas.openxmlformats.org/officeDocument/2006/relationships/image" Target="../media/image96.emf"/><Relationship Id="rId5" Type="http://schemas.openxmlformats.org/officeDocument/2006/relationships/image" Target="../media/image58.wmf"/><Relationship Id="rId4" Type="http://schemas.openxmlformats.org/officeDocument/2006/relationships/image" Target="../media/image57.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00.emf"/><Relationship Id="rId7" Type="http://schemas.openxmlformats.org/officeDocument/2006/relationships/image" Target="../media/image58.wmf"/><Relationship Id="rId2" Type="http://schemas.openxmlformats.org/officeDocument/2006/relationships/image" Target="../media/image99.emf"/><Relationship Id="rId1" Type="http://schemas.openxmlformats.org/officeDocument/2006/relationships/image" Target="../media/image98.emf"/><Relationship Id="rId6" Type="http://schemas.openxmlformats.org/officeDocument/2006/relationships/image" Target="../media/image57.wmf"/><Relationship Id="rId5" Type="http://schemas.openxmlformats.org/officeDocument/2006/relationships/image" Target="../media/image101.wmf"/><Relationship Id="rId10" Type="http://schemas.openxmlformats.org/officeDocument/2006/relationships/image" Target="../media/image60.wmf"/><Relationship Id="rId4" Type="http://schemas.openxmlformats.org/officeDocument/2006/relationships/image" Target="../media/image70.wmf"/><Relationship Id="rId9"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102.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 Id="rId9" Type="http://schemas.openxmlformats.org/officeDocument/2006/relationships/image" Target="../media/image111.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3.wmf"/><Relationship Id="rId7" Type="http://schemas.openxmlformats.org/officeDocument/2006/relationships/image" Target="../media/image116.wmf"/><Relationship Id="rId2" Type="http://schemas.openxmlformats.org/officeDocument/2006/relationships/image" Target="../media/image111.wmf"/><Relationship Id="rId1" Type="http://schemas.openxmlformats.org/officeDocument/2006/relationships/image" Target="../media/image112.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57.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20.wmf"/><Relationship Id="rId7" Type="http://schemas.openxmlformats.org/officeDocument/2006/relationships/image" Target="../media/image124.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image" Target="../media/image128.wmf"/><Relationship Id="rId7" Type="http://schemas.openxmlformats.org/officeDocument/2006/relationships/image" Target="../media/image130.wmf"/><Relationship Id="rId2" Type="http://schemas.openxmlformats.org/officeDocument/2006/relationships/image" Target="../media/image127.wmf"/><Relationship Id="rId1" Type="http://schemas.openxmlformats.org/officeDocument/2006/relationships/image" Target="../media/image126.wmf"/><Relationship Id="rId6" Type="http://schemas.openxmlformats.org/officeDocument/2006/relationships/image" Target="../media/image114.wmf"/><Relationship Id="rId5" Type="http://schemas.openxmlformats.org/officeDocument/2006/relationships/image" Target="../media/image57.wmf"/><Relationship Id="rId4" Type="http://schemas.openxmlformats.org/officeDocument/2006/relationships/image" Target="../media/image12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4.wmf"/><Relationship Id="rId7" Type="http://schemas.openxmlformats.org/officeDocument/2006/relationships/image" Target="../media/image137.e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36.wmf"/><Relationship Id="rId5" Type="http://schemas.openxmlformats.org/officeDocument/2006/relationships/image" Target="../media/image6.wmf"/><Relationship Id="rId4" Type="http://schemas.openxmlformats.org/officeDocument/2006/relationships/image" Target="../media/image13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emf"/><Relationship Id="rId5" Type="http://schemas.openxmlformats.org/officeDocument/2006/relationships/image" Target="../media/image9.emf"/><Relationship Id="rId4"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image" Target="../media/image139.wmf"/><Relationship Id="rId7" Type="http://schemas.openxmlformats.org/officeDocument/2006/relationships/image" Target="../media/image141.wmf"/><Relationship Id="rId2" Type="http://schemas.openxmlformats.org/officeDocument/2006/relationships/image" Target="../media/image111.wmf"/><Relationship Id="rId1" Type="http://schemas.openxmlformats.org/officeDocument/2006/relationships/image" Target="../media/image138.wmf"/><Relationship Id="rId6" Type="http://schemas.openxmlformats.org/officeDocument/2006/relationships/image" Target="../media/image140.emf"/><Relationship Id="rId5" Type="http://schemas.openxmlformats.org/officeDocument/2006/relationships/image" Target="../media/image136.wmf"/><Relationship Id="rId4" Type="http://schemas.openxmlformats.org/officeDocument/2006/relationships/image" Target="../media/image6.wmf"/><Relationship Id="rId9" Type="http://schemas.openxmlformats.org/officeDocument/2006/relationships/image" Target="../media/image143.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46.wmf"/><Relationship Id="rId7" Type="http://schemas.openxmlformats.org/officeDocument/2006/relationships/image" Target="../media/image150.wmf"/><Relationship Id="rId2" Type="http://schemas.openxmlformats.org/officeDocument/2006/relationships/image" Target="../media/image145.wmf"/><Relationship Id="rId1" Type="http://schemas.openxmlformats.org/officeDocument/2006/relationships/image" Target="../media/image144.wmf"/><Relationship Id="rId6" Type="http://schemas.openxmlformats.org/officeDocument/2006/relationships/image" Target="../media/image149.wmf"/><Relationship Id="rId5" Type="http://schemas.openxmlformats.org/officeDocument/2006/relationships/image" Target="../media/image148.wmf"/><Relationship Id="rId10" Type="http://schemas.openxmlformats.org/officeDocument/2006/relationships/image" Target="../media/image151.emf"/><Relationship Id="rId4" Type="http://schemas.openxmlformats.org/officeDocument/2006/relationships/image" Target="../media/image147.emf"/><Relationship Id="rId9" Type="http://schemas.openxmlformats.org/officeDocument/2006/relationships/image" Target="../media/image13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4.wmf"/><Relationship Id="rId7" Type="http://schemas.openxmlformats.org/officeDocument/2006/relationships/image" Target="../media/image149.wmf"/><Relationship Id="rId2" Type="http://schemas.openxmlformats.org/officeDocument/2006/relationships/image" Target="../media/image153.wmf"/><Relationship Id="rId1" Type="http://schemas.openxmlformats.org/officeDocument/2006/relationships/image" Target="../media/image152.wmf"/><Relationship Id="rId6" Type="http://schemas.openxmlformats.org/officeDocument/2006/relationships/image" Target="../media/image155.emf"/><Relationship Id="rId5" Type="http://schemas.openxmlformats.org/officeDocument/2006/relationships/image" Target="../media/image136.wmf"/><Relationship Id="rId4" Type="http://schemas.openxmlformats.org/officeDocument/2006/relationships/image" Target="../media/image6.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image" Target="../media/image154.wmf"/><Relationship Id="rId7" Type="http://schemas.openxmlformats.org/officeDocument/2006/relationships/image" Target="../media/image159.wmf"/><Relationship Id="rId2" Type="http://schemas.openxmlformats.org/officeDocument/2006/relationships/image" Target="../media/image157.wmf"/><Relationship Id="rId1" Type="http://schemas.openxmlformats.org/officeDocument/2006/relationships/image" Target="../media/image156.wmf"/><Relationship Id="rId6" Type="http://schemas.openxmlformats.org/officeDocument/2006/relationships/image" Target="../media/image158.emf"/><Relationship Id="rId5" Type="http://schemas.openxmlformats.org/officeDocument/2006/relationships/image" Target="../media/image136.wmf"/><Relationship Id="rId4" Type="http://schemas.openxmlformats.org/officeDocument/2006/relationships/image" Target="../media/image6.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image" Target="../media/image162.wmf"/><Relationship Id="rId7" Type="http://schemas.openxmlformats.org/officeDocument/2006/relationships/image" Target="../media/image163.emf"/><Relationship Id="rId2" Type="http://schemas.openxmlformats.org/officeDocument/2006/relationships/image" Target="../media/image161.wmf"/><Relationship Id="rId1" Type="http://schemas.openxmlformats.org/officeDocument/2006/relationships/image" Target="../media/image160.wmf"/><Relationship Id="rId6" Type="http://schemas.openxmlformats.org/officeDocument/2006/relationships/image" Target="../media/image136.wmf"/><Relationship Id="rId5" Type="http://schemas.openxmlformats.org/officeDocument/2006/relationships/image" Target="../media/image6.wmf"/><Relationship Id="rId4" Type="http://schemas.openxmlformats.org/officeDocument/2006/relationships/image" Target="../media/image154.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image" Target="../media/image166.wmf"/><Relationship Id="rId7" Type="http://schemas.openxmlformats.org/officeDocument/2006/relationships/image" Target="../media/image170.wmf"/><Relationship Id="rId2" Type="http://schemas.openxmlformats.org/officeDocument/2006/relationships/image" Target="../media/image165.wmf"/><Relationship Id="rId1" Type="http://schemas.openxmlformats.org/officeDocument/2006/relationships/image" Target="../media/image164.wmf"/><Relationship Id="rId6" Type="http://schemas.openxmlformats.org/officeDocument/2006/relationships/image" Target="../media/image169.wmf"/><Relationship Id="rId5" Type="http://schemas.openxmlformats.org/officeDocument/2006/relationships/image" Target="../media/image168.wmf"/><Relationship Id="rId4" Type="http://schemas.openxmlformats.org/officeDocument/2006/relationships/image" Target="../media/image167.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70.wmf"/><Relationship Id="rId3" Type="http://schemas.openxmlformats.org/officeDocument/2006/relationships/image" Target="../media/image174.wmf"/><Relationship Id="rId7" Type="http://schemas.openxmlformats.org/officeDocument/2006/relationships/image" Target="../media/image169.wmf"/><Relationship Id="rId2" Type="http://schemas.openxmlformats.org/officeDocument/2006/relationships/image" Target="../media/image173.wmf"/><Relationship Id="rId1" Type="http://schemas.openxmlformats.org/officeDocument/2006/relationships/image" Target="../media/image172.wmf"/><Relationship Id="rId6" Type="http://schemas.openxmlformats.org/officeDocument/2006/relationships/image" Target="../media/image168.wmf"/><Relationship Id="rId5" Type="http://schemas.openxmlformats.org/officeDocument/2006/relationships/image" Target="../media/image176.wmf"/><Relationship Id="rId4" Type="http://schemas.openxmlformats.org/officeDocument/2006/relationships/image" Target="../media/image175.wmf"/><Relationship Id="rId9" Type="http://schemas.openxmlformats.org/officeDocument/2006/relationships/image" Target="../media/image171.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79.wmf"/><Relationship Id="rId7" Type="http://schemas.openxmlformats.org/officeDocument/2006/relationships/image" Target="../media/image171.wmf"/><Relationship Id="rId2" Type="http://schemas.openxmlformats.org/officeDocument/2006/relationships/image" Target="../media/image178.wmf"/><Relationship Id="rId1" Type="http://schemas.openxmlformats.org/officeDocument/2006/relationships/image" Target="../media/image177.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81.wmf"/><Relationship Id="rId1" Type="http://schemas.openxmlformats.org/officeDocument/2006/relationships/image" Target="../media/image180.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8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81.wmf"/><Relationship Id="rId5" Type="http://schemas.openxmlformats.org/officeDocument/2006/relationships/image" Target="../media/image171.wmf"/><Relationship Id="rId4" Type="http://schemas.openxmlformats.org/officeDocument/2006/relationships/image" Target="../media/image17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86.wmf"/><Relationship Id="rId1" Type="http://schemas.openxmlformats.org/officeDocument/2006/relationships/image" Target="../media/image185.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8.wmf"/><Relationship Id="rId1" Type="http://schemas.openxmlformats.org/officeDocument/2006/relationships/image" Target="../media/image187.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196.wmf"/><Relationship Id="rId3" Type="http://schemas.openxmlformats.org/officeDocument/2006/relationships/image" Target="../media/image191.wmf"/><Relationship Id="rId7" Type="http://schemas.openxmlformats.org/officeDocument/2006/relationships/image" Target="../media/image195.wmf"/><Relationship Id="rId2" Type="http://schemas.openxmlformats.org/officeDocument/2006/relationships/image" Target="../media/image190.wmf"/><Relationship Id="rId1" Type="http://schemas.openxmlformats.org/officeDocument/2006/relationships/image" Target="../media/image189.wmf"/><Relationship Id="rId6" Type="http://schemas.openxmlformats.org/officeDocument/2006/relationships/image" Target="../media/image194.wmf"/><Relationship Id="rId5" Type="http://schemas.openxmlformats.org/officeDocument/2006/relationships/image" Target="../media/image193.wmf"/><Relationship Id="rId4" Type="http://schemas.openxmlformats.org/officeDocument/2006/relationships/image" Target="../media/image192.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02.png"/></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03.png"/></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208.wmf"/><Relationship Id="rId3" Type="http://schemas.openxmlformats.org/officeDocument/2006/relationships/image" Target="../media/image205.wmf"/><Relationship Id="rId7" Type="http://schemas.openxmlformats.org/officeDocument/2006/relationships/image" Target="../media/image207.wmf"/><Relationship Id="rId2" Type="http://schemas.openxmlformats.org/officeDocument/2006/relationships/image" Target="../media/image194.wmf"/><Relationship Id="rId1" Type="http://schemas.openxmlformats.org/officeDocument/2006/relationships/image" Target="../media/image204.wmf"/><Relationship Id="rId6" Type="http://schemas.openxmlformats.org/officeDocument/2006/relationships/image" Target="../media/image206.wmf"/><Relationship Id="rId5" Type="http://schemas.openxmlformats.org/officeDocument/2006/relationships/image" Target="../media/image196.wmf"/><Relationship Id="rId4" Type="http://schemas.openxmlformats.org/officeDocument/2006/relationships/image" Target="../media/image195.wmf"/><Relationship Id="rId9" Type="http://schemas.openxmlformats.org/officeDocument/2006/relationships/image" Target="../media/image209.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196.wmf"/><Relationship Id="rId3" Type="http://schemas.openxmlformats.org/officeDocument/2006/relationships/image" Target="../media/image212.wmf"/><Relationship Id="rId7" Type="http://schemas.openxmlformats.org/officeDocument/2006/relationships/image" Target="../media/image195.wmf"/><Relationship Id="rId2" Type="http://schemas.openxmlformats.org/officeDocument/2006/relationships/image" Target="../media/image211.wmf"/><Relationship Id="rId1" Type="http://schemas.openxmlformats.org/officeDocument/2006/relationships/image" Target="../media/image210.wmf"/><Relationship Id="rId6" Type="http://schemas.openxmlformats.org/officeDocument/2006/relationships/image" Target="../media/image205.wmf"/><Relationship Id="rId5" Type="http://schemas.openxmlformats.org/officeDocument/2006/relationships/image" Target="../media/image194.wmf"/><Relationship Id="rId4" Type="http://schemas.openxmlformats.org/officeDocument/2006/relationships/image" Target="../media/image204.wmf"/><Relationship Id="rId9" Type="http://schemas.openxmlformats.org/officeDocument/2006/relationships/image" Target="../media/image2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16.emf"/><Relationship Id="rId2" Type="http://schemas.openxmlformats.org/officeDocument/2006/relationships/image" Target="../media/image215.emf"/><Relationship Id="rId1" Type="http://schemas.openxmlformats.org/officeDocument/2006/relationships/image" Target="../media/image214.emf"/><Relationship Id="rId6" Type="http://schemas.openxmlformats.org/officeDocument/2006/relationships/image" Target="../media/image219.emf"/><Relationship Id="rId5" Type="http://schemas.openxmlformats.org/officeDocument/2006/relationships/image" Target="../media/image218.emf"/><Relationship Id="rId4" Type="http://schemas.openxmlformats.org/officeDocument/2006/relationships/image" Target="../media/image217.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22.emf"/><Relationship Id="rId2" Type="http://schemas.openxmlformats.org/officeDocument/2006/relationships/image" Target="../media/image221.emf"/><Relationship Id="rId1" Type="http://schemas.openxmlformats.org/officeDocument/2006/relationships/image" Target="../media/image220.emf"/><Relationship Id="rId5" Type="http://schemas.openxmlformats.org/officeDocument/2006/relationships/image" Target="../media/image224.emf"/><Relationship Id="rId4" Type="http://schemas.openxmlformats.org/officeDocument/2006/relationships/image" Target="../media/image223.e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27.emf"/><Relationship Id="rId2" Type="http://schemas.openxmlformats.org/officeDocument/2006/relationships/image" Target="../media/image226.emf"/><Relationship Id="rId1" Type="http://schemas.openxmlformats.org/officeDocument/2006/relationships/image" Target="../media/image225.emf"/><Relationship Id="rId4" Type="http://schemas.openxmlformats.org/officeDocument/2006/relationships/image" Target="../media/image228.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29.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32.wmf"/><Relationship Id="rId2" Type="http://schemas.openxmlformats.org/officeDocument/2006/relationships/image" Target="../media/image231.wmf"/><Relationship Id="rId1" Type="http://schemas.openxmlformats.org/officeDocument/2006/relationships/image" Target="../media/image230.wmf"/><Relationship Id="rId5" Type="http://schemas.openxmlformats.org/officeDocument/2006/relationships/image" Target="../media/image234.wmf"/><Relationship Id="rId4" Type="http://schemas.openxmlformats.org/officeDocument/2006/relationships/image" Target="../media/image233.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37.emf"/><Relationship Id="rId2" Type="http://schemas.openxmlformats.org/officeDocument/2006/relationships/image" Target="../media/image236.wmf"/><Relationship Id="rId1" Type="http://schemas.openxmlformats.org/officeDocument/2006/relationships/image" Target="../media/image235.emf"/><Relationship Id="rId6" Type="http://schemas.openxmlformats.org/officeDocument/2006/relationships/image" Target="../media/image240.emf"/><Relationship Id="rId5" Type="http://schemas.openxmlformats.org/officeDocument/2006/relationships/image" Target="../media/image239.emf"/><Relationship Id="rId4" Type="http://schemas.openxmlformats.org/officeDocument/2006/relationships/image" Target="../media/image238.e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248.wmf"/><Relationship Id="rId3" Type="http://schemas.openxmlformats.org/officeDocument/2006/relationships/image" Target="../media/image243.emf"/><Relationship Id="rId7" Type="http://schemas.openxmlformats.org/officeDocument/2006/relationships/image" Target="../media/image247.wmf"/><Relationship Id="rId2" Type="http://schemas.openxmlformats.org/officeDocument/2006/relationships/image" Target="../media/image242.wmf"/><Relationship Id="rId1" Type="http://schemas.openxmlformats.org/officeDocument/2006/relationships/image" Target="../media/image241.wmf"/><Relationship Id="rId6" Type="http://schemas.openxmlformats.org/officeDocument/2006/relationships/image" Target="../media/image246.wmf"/><Relationship Id="rId5" Type="http://schemas.openxmlformats.org/officeDocument/2006/relationships/image" Target="../media/image245.emf"/><Relationship Id="rId4" Type="http://schemas.openxmlformats.org/officeDocument/2006/relationships/image" Target="../media/image244.emf"/><Relationship Id="rId9" Type="http://schemas.openxmlformats.org/officeDocument/2006/relationships/image" Target="../media/image249.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50.png"/></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50.png"/></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54.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wmf"/><Relationship Id="rId1" Type="http://schemas.openxmlformats.org/officeDocument/2006/relationships/image" Target="../media/image14.emf"/><Relationship Id="rId5" Type="http://schemas.openxmlformats.org/officeDocument/2006/relationships/image" Target="../media/image18.emf"/><Relationship Id="rId4" Type="http://schemas.openxmlformats.org/officeDocument/2006/relationships/image" Target="../media/image17.e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57.wmf"/><Relationship Id="rId2" Type="http://schemas.openxmlformats.org/officeDocument/2006/relationships/image" Target="../media/image256.wmf"/><Relationship Id="rId1" Type="http://schemas.openxmlformats.org/officeDocument/2006/relationships/image" Target="../media/image255.wmf"/><Relationship Id="rId5" Type="http://schemas.openxmlformats.org/officeDocument/2006/relationships/image" Target="../media/image259.wmf"/><Relationship Id="rId4" Type="http://schemas.openxmlformats.org/officeDocument/2006/relationships/image" Target="../media/image258.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62.wmf"/><Relationship Id="rId2" Type="http://schemas.openxmlformats.org/officeDocument/2006/relationships/image" Target="../media/image261.wmf"/><Relationship Id="rId1" Type="http://schemas.openxmlformats.org/officeDocument/2006/relationships/image" Target="../media/image260.wmf"/><Relationship Id="rId5" Type="http://schemas.openxmlformats.org/officeDocument/2006/relationships/image" Target="../media/image264.wmf"/><Relationship Id="rId4" Type="http://schemas.openxmlformats.org/officeDocument/2006/relationships/image" Target="../media/image263.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272.emf"/><Relationship Id="rId3" Type="http://schemas.openxmlformats.org/officeDocument/2006/relationships/image" Target="../media/image267.emf"/><Relationship Id="rId7" Type="http://schemas.openxmlformats.org/officeDocument/2006/relationships/image" Target="../media/image271.emf"/><Relationship Id="rId2" Type="http://schemas.openxmlformats.org/officeDocument/2006/relationships/image" Target="../media/image266.emf"/><Relationship Id="rId1" Type="http://schemas.openxmlformats.org/officeDocument/2006/relationships/image" Target="../media/image265.emf"/><Relationship Id="rId6" Type="http://schemas.openxmlformats.org/officeDocument/2006/relationships/image" Target="../media/image270.emf"/><Relationship Id="rId5" Type="http://schemas.openxmlformats.org/officeDocument/2006/relationships/image" Target="../media/image269.emf"/><Relationship Id="rId10" Type="http://schemas.openxmlformats.org/officeDocument/2006/relationships/image" Target="../media/image274.emf"/><Relationship Id="rId4" Type="http://schemas.openxmlformats.org/officeDocument/2006/relationships/image" Target="../media/image268.emf"/><Relationship Id="rId9" Type="http://schemas.openxmlformats.org/officeDocument/2006/relationships/image" Target="../media/image273.e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282.wmf"/><Relationship Id="rId3" Type="http://schemas.openxmlformats.org/officeDocument/2006/relationships/image" Target="../media/image277.emf"/><Relationship Id="rId7" Type="http://schemas.openxmlformats.org/officeDocument/2006/relationships/image" Target="../media/image281.wmf"/><Relationship Id="rId2" Type="http://schemas.openxmlformats.org/officeDocument/2006/relationships/image" Target="../media/image276.emf"/><Relationship Id="rId1" Type="http://schemas.openxmlformats.org/officeDocument/2006/relationships/image" Target="../media/image275.wmf"/><Relationship Id="rId6" Type="http://schemas.openxmlformats.org/officeDocument/2006/relationships/image" Target="../media/image280.emf"/><Relationship Id="rId5" Type="http://schemas.openxmlformats.org/officeDocument/2006/relationships/image" Target="../media/image279.emf"/><Relationship Id="rId4" Type="http://schemas.openxmlformats.org/officeDocument/2006/relationships/image" Target="../media/image278.emf"/><Relationship Id="rId9" Type="http://schemas.openxmlformats.org/officeDocument/2006/relationships/image" Target="../media/image283.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86.emf"/><Relationship Id="rId2" Type="http://schemas.openxmlformats.org/officeDocument/2006/relationships/image" Target="../media/image285.wmf"/><Relationship Id="rId1" Type="http://schemas.openxmlformats.org/officeDocument/2006/relationships/image" Target="../media/image284.e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281.wmf"/><Relationship Id="rId3" Type="http://schemas.openxmlformats.org/officeDocument/2006/relationships/image" Target="../media/image289.wmf"/><Relationship Id="rId7" Type="http://schemas.openxmlformats.org/officeDocument/2006/relationships/image" Target="../media/image293.emf"/><Relationship Id="rId2" Type="http://schemas.openxmlformats.org/officeDocument/2006/relationships/image" Target="../media/image288.emf"/><Relationship Id="rId1" Type="http://schemas.openxmlformats.org/officeDocument/2006/relationships/image" Target="../media/image287.wmf"/><Relationship Id="rId6" Type="http://schemas.openxmlformats.org/officeDocument/2006/relationships/image" Target="../media/image292.emf"/><Relationship Id="rId5" Type="http://schemas.openxmlformats.org/officeDocument/2006/relationships/image" Target="../media/image291.emf"/><Relationship Id="rId4" Type="http://schemas.openxmlformats.org/officeDocument/2006/relationships/image" Target="../media/image290.e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295.wmf"/><Relationship Id="rId1" Type="http://schemas.openxmlformats.org/officeDocument/2006/relationships/image" Target="../media/image294.png"/></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96.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97.png"/></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300.wmf"/><Relationship Id="rId2" Type="http://schemas.openxmlformats.org/officeDocument/2006/relationships/image" Target="../media/image299.wmf"/><Relationship Id="rId1" Type="http://schemas.openxmlformats.org/officeDocument/2006/relationships/image" Target="../media/image29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303.png"/><Relationship Id="rId2" Type="http://schemas.openxmlformats.org/officeDocument/2006/relationships/image" Target="../media/image302.wmf"/><Relationship Id="rId1" Type="http://schemas.openxmlformats.org/officeDocument/2006/relationships/image" Target="../media/image301.wmf"/><Relationship Id="rId5" Type="http://schemas.openxmlformats.org/officeDocument/2006/relationships/image" Target="../media/image305.wmf"/><Relationship Id="rId4" Type="http://schemas.openxmlformats.org/officeDocument/2006/relationships/image" Target="../media/image304.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308.wmf"/><Relationship Id="rId2" Type="http://schemas.openxmlformats.org/officeDocument/2006/relationships/image" Target="../media/image307.wmf"/><Relationship Id="rId1" Type="http://schemas.openxmlformats.org/officeDocument/2006/relationships/image" Target="../media/image306.wmf"/><Relationship Id="rId4" Type="http://schemas.openxmlformats.org/officeDocument/2006/relationships/image" Target="../media/image309.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312.wmf"/><Relationship Id="rId2" Type="http://schemas.openxmlformats.org/officeDocument/2006/relationships/image" Target="../media/image311.wmf"/><Relationship Id="rId1" Type="http://schemas.openxmlformats.org/officeDocument/2006/relationships/image" Target="../media/image310.wmf"/><Relationship Id="rId4" Type="http://schemas.openxmlformats.org/officeDocument/2006/relationships/image" Target="../media/image313.wmf"/></Relationships>
</file>

<file path=ppt/drawings/_rels/vmlDrawing73.vml.rels><?xml version="1.0" encoding="UTF-8" standalone="yes"?>
<Relationships xmlns="http://schemas.openxmlformats.org/package/2006/relationships"><Relationship Id="rId8" Type="http://schemas.openxmlformats.org/officeDocument/2006/relationships/image" Target="../media/image321.wmf"/><Relationship Id="rId3" Type="http://schemas.openxmlformats.org/officeDocument/2006/relationships/image" Target="../media/image316.wmf"/><Relationship Id="rId7" Type="http://schemas.openxmlformats.org/officeDocument/2006/relationships/image" Target="../media/image320.wmf"/><Relationship Id="rId2" Type="http://schemas.openxmlformats.org/officeDocument/2006/relationships/image" Target="../media/image315.wmf"/><Relationship Id="rId1" Type="http://schemas.openxmlformats.org/officeDocument/2006/relationships/image" Target="../media/image314.wmf"/><Relationship Id="rId6" Type="http://schemas.openxmlformats.org/officeDocument/2006/relationships/image" Target="../media/image319.wmf"/><Relationship Id="rId5" Type="http://schemas.openxmlformats.org/officeDocument/2006/relationships/image" Target="../media/image318.wmf"/><Relationship Id="rId4" Type="http://schemas.openxmlformats.org/officeDocument/2006/relationships/image" Target="../media/image317.wmf"/><Relationship Id="rId9" Type="http://schemas.openxmlformats.org/officeDocument/2006/relationships/image" Target="../media/image322.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324.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326.wmf"/><Relationship Id="rId1" Type="http://schemas.openxmlformats.org/officeDocument/2006/relationships/image" Target="../media/image325.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329.wmf"/><Relationship Id="rId2" Type="http://schemas.openxmlformats.org/officeDocument/2006/relationships/image" Target="../media/image328.wmf"/><Relationship Id="rId1" Type="http://schemas.openxmlformats.org/officeDocument/2006/relationships/image" Target="../media/image327.wmf"/><Relationship Id="rId4" Type="http://schemas.openxmlformats.org/officeDocument/2006/relationships/image" Target="../media/image330.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333.wmf"/><Relationship Id="rId7" Type="http://schemas.openxmlformats.org/officeDocument/2006/relationships/image" Target="../media/image337.wmf"/><Relationship Id="rId2" Type="http://schemas.openxmlformats.org/officeDocument/2006/relationships/image" Target="../media/image332.wmf"/><Relationship Id="rId1" Type="http://schemas.openxmlformats.org/officeDocument/2006/relationships/image" Target="../media/image331.wmf"/><Relationship Id="rId6" Type="http://schemas.openxmlformats.org/officeDocument/2006/relationships/image" Target="../media/image336.wmf"/><Relationship Id="rId5" Type="http://schemas.openxmlformats.org/officeDocument/2006/relationships/image" Target="../media/image335.wmf"/><Relationship Id="rId4" Type="http://schemas.openxmlformats.org/officeDocument/2006/relationships/image" Target="../media/image334.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342.emf"/><Relationship Id="rId2" Type="http://schemas.openxmlformats.org/officeDocument/2006/relationships/image" Target="../media/image341.wmf"/><Relationship Id="rId1" Type="http://schemas.openxmlformats.org/officeDocument/2006/relationships/image" Target="../media/image340.wmf"/><Relationship Id="rId5" Type="http://schemas.openxmlformats.org/officeDocument/2006/relationships/image" Target="../media/image344.wmf"/><Relationship Id="rId4" Type="http://schemas.openxmlformats.org/officeDocument/2006/relationships/image" Target="../media/image343.emf"/></Relationships>
</file>

<file path=ppt/drawings/_rels/vmlDrawing79.vml.rels><?xml version="1.0" encoding="UTF-8" standalone="yes"?>
<Relationships xmlns="http://schemas.openxmlformats.org/package/2006/relationships"><Relationship Id="rId2" Type="http://schemas.openxmlformats.org/officeDocument/2006/relationships/image" Target="../media/image346.png"/><Relationship Id="rId1" Type="http://schemas.openxmlformats.org/officeDocument/2006/relationships/image" Target="../media/image34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347.emf"/><Relationship Id="rId2" Type="http://schemas.openxmlformats.org/officeDocument/2006/relationships/image" Target="../media/image341.wmf"/><Relationship Id="rId1" Type="http://schemas.openxmlformats.org/officeDocument/2006/relationships/image" Target="../media/image340.wmf"/><Relationship Id="rId5" Type="http://schemas.openxmlformats.org/officeDocument/2006/relationships/image" Target="../media/image344.wmf"/><Relationship Id="rId4" Type="http://schemas.openxmlformats.org/officeDocument/2006/relationships/image" Target="../media/image348.e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351.png"/><Relationship Id="rId2" Type="http://schemas.openxmlformats.org/officeDocument/2006/relationships/image" Target="../media/image350.wmf"/><Relationship Id="rId1" Type="http://schemas.openxmlformats.org/officeDocument/2006/relationships/image" Target="../media/image349.wmf"/></Relationships>
</file>

<file path=ppt/drawings/_rels/vmlDrawing82.vml.rels><?xml version="1.0" encoding="UTF-8" standalone="yes"?>
<Relationships xmlns="http://schemas.openxmlformats.org/package/2006/relationships"><Relationship Id="rId2" Type="http://schemas.openxmlformats.org/officeDocument/2006/relationships/image" Target="../media/image353.png"/><Relationship Id="rId1" Type="http://schemas.openxmlformats.org/officeDocument/2006/relationships/image" Target="../media/image352.emf"/></Relationships>
</file>

<file path=ppt/drawings/_rels/vmlDrawing83.vml.rels><?xml version="1.0" encoding="UTF-8" standalone="yes"?>
<Relationships xmlns="http://schemas.openxmlformats.org/package/2006/relationships"><Relationship Id="rId8" Type="http://schemas.openxmlformats.org/officeDocument/2006/relationships/image" Target="../media/image361.wmf"/><Relationship Id="rId3" Type="http://schemas.openxmlformats.org/officeDocument/2006/relationships/image" Target="../media/image356.png"/><Relationship Id="rId7" Type="http://schemas.openxmlformats.org/officeDocument/2006/relationships/image" Target="../media/image360.wmf"/><Relationship Id="rId2" Type="http://schemas.openxmlformats.org/officeDocument/2006/relationships/image" Target="../media/image355.wmf"/><Relationship Id="rId1" Type="http://schemas.openxmlformats.org/officeDocument/2006/relationships/image" Target="../media/image354.wmf"/><Relationship Id="rId6" Type="http://schemas.openxmlformats.org/officeDocument/2006/relationships/image" Target="../media/image359.wmf"/><Relationship Id="rId5" Type="http://schemas.openxmlformats.org/officeDocument/2006/relationships/image" Target="../media/image358.wmf"/><Relationship Id="rId4" Type="http://schemas.openxmlformats.org/officeDocument/2006/relationships/image" Target="../media/image357.wmf"/><Relationship Id="rId9" Type="http://schemas.openxmlformats.org/officeDocument/2006/relationships/image" Target="../media/image362.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357.wmf"/><Relationship Id="rId7" Type="http://schemas.openxmlformats.org/officeDocument/2006/relationships/image" Target="../media/image361.wmf"/><Relationship Id="rId2" Type="http://schemas.openxmlformats.org/officeDocument/2006/relationships/image" Target="../media/image364.wmf"/><Relationship Id="rId1" Type="http://schemas.openxmlformats.org/officeDocument/2006/relationships/image" Target="../media/image363.wmf"/><Relationship Id="rId6" Type="http://schemas.openxmlformats.org/officeDocument/2006/relationships/image" Target="../media/image360.wmf"/><Relationship Id="rId5" Type="http://schemas.openxmlformats.org/officeDocument/2006/relationships/image" Target="../media/image359.wmf"/><Relationship Id="rId4" Type="http://schemas.openxmlformats.org/officeDocument/2006/relationships/image" Target="../media/image358.w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367.wmf"/><Relationship Id="rId2" Type="http://schemas.openxmlformats.org/officeDocument/2006/relationships/image" Target="../media/image366.wmf"/><Relationship Id="rId1" Type="http://schemas.openxmlformats.org/officeDocument/2006/relationships/image" Target="../media/image365.wmf"/><Relationship Id="rId4" Type="http://schemas.openxmlformats.org/officeDocument/2006/relationships/image" Target="../media/image368.w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371.wmf"/><Relationship Id="rId2" Type="http://schemas.openxmlformats.org/officeDocument/2006/relationships/image" Target="../media/image370.wmf"/><Relationship Id="rId1" Type="http://schemas.openxmlformats.org/officeDocument/2006/relationships/image" Target="../media/image369.wmf"/><Relationship Id="rId6" Type="http://schemas.openxmlformats.org/officeDocument/2006/relationships/image" Target="../media/image374.wmf"/><Relationship Id="rId5" Type="http://schemas.openxmlformats.org/officeDocument/2006/relationships/image" Target="../media/image373.wmf"/><Relationship Id="rId4" Type="http://schemas.openxmlformats.org/officeDocument/2006/relationships/image" Target="../media/image372.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377.wmf"/><Relationship Id="rId2" Type="http://schemas.openxmlformats.org/officeDocument/2006/relationships/image" Target="../media/image376.wmf"/><Relationship Id="rId1" Type="http://schemas.openxmlformats.org/officeDocument/2006/relationships/image" Target="../media/image375.emf"/><Relationship Id="rId5" Type="http://schemas.openxmlformats.org/officeDocument/2006/relationships/image" Target="../media/image379.wmf"/><Relationship Id="rId4" Type="http://schemas.openxmlformats.org/officeDocument/2006/relationships/image" Target="../media/image378.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382.wmf"/><Relationship Id="rId2" Type="http://schemas.openxmlformats.org/officeDocument/2006/relationships/image" Target="../media/image381.wmf"/><Relationship Id="rId1" Type="http://schemas.openxmlformats.org/officeDocument/2006/relationships/image" Target="../media/image380.wmf"/><Relationship Id="rId5" Type="http://schemas.openxmlformats.org/officeDocument/2006/relationships/image" Target="../media/image384.wmf"/><Relationship Id="rId4" Type="http://schemas.openxmlformats.org/officeDocument/2006/relationships/image" Target="../media/image383.w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387.wmf"/><Relationship Id="rId2" Type="http://schemas.openxmlformats.org/officeDocument/2006/relationships/image" Target="../media/image386.wmf"/><Relationship Id="rId1" Type="http://schemas.openxmlformats.org/officeDocument/2006/relationships/image" Target="../media/image385.wmf"/><Relationship Id="rId6" Type="http://schemas.openxmlformats.org/officeDocument/2006/relationships/image" Target="../media/image389.wmf"/><Relationship Id="rId5" Type="http://schemas.openxmlformats.org/officeDocument/2006/relationships/image" Target="../media/image383.wmf"/><Relationship Id="rId4" Type="http://schemas.openxmlformats.org/officeDocument/2006/relationships/image" Target="../media/image38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383.wmf"/><Relationship Id="rId2" Type="http://schemas.openxmlformats.org/officeDocument/2006/relationships/image" Target="../media/image391.wmf"/><Relationship Id="rId1" Type="http://schemas.openxmlformats.org/officeDocument/2006/relationships/image" Target="../media/image390.wmf"/><Relationship Id="rId4" Type="http://schemas.openxmlformats.org/officeDocument/2006/relationships/image" Target="../media/image389.w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394.wmf"/><Relationship Id="rId2" Type="http://schemas.openxmlformats.org/officeDocument/2006/relationships/image" Target="../media/image393.wmf"/><Relationship Id="rId1" Type="http://schemas.openxmlformats.org/officeDocument/2006/relationships/image" Target="../media/image392.wmf"/><Relationship Id="rId5" Type="http://schemas.openxmlformats.org/officeDocument/2006/relationships/image" Target="../media/image395.wmf"/><Relationship Id="rId4" Type="http://schemas.openxmlformats.org/officeDocument/2006/relationships/image" Target="../media/image372.wmf"/></Relationships>
</file>

<file path=ppt/drawings/_rels/vmlDrawing92.vml.rels><?xml version="1.0" encoding="UTF-8" standalone="yes"?>
<Relationships xmlns="http://schemas.openxmlformats.org/package/2006/relationships"><Relationship Id="rId3" Type="http://schemas.openxmlformats.org/officeDocument/2006/relationships/image" Target="../media/image395.wmf"/><Relationship Id="rId2" Type="http://schemas.openxmlformats.org/officeDocument/2006/relationships/image" Target="../media/image372.wmf"/><Relationship Id="rId1" Type="http://schemas.openxmlformats.org/officeDocument/2006/relationships/image" Target="../media/image396.wmf"/><Relationship Id="rId6" Type="http://schemas.openxmlformats.org/officeDocument/2006/relationships/image" Target="../media/image399.wmf"/><Relationship Id="rId5" Type="http://schemas.openxmlformats.org/officeDocument/2006/relationships/image" Target="../media/image398.wmf"/><Relationship Id="rId4" Type="http://schemas.openxmlformats.org/officeDocument/2006/relationships/image" Target="../media/image397.w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402.wmf"/><Relationship Id="rId2" Type="http://schemas.openxmlformats.org/officeDocument/2006/relationships/image" Target="../media/image401.wmf"/><Relationship Id="rId1" Type="http://schemas.openxmlformats.org/officeDocument/2006/relationships/image" Target="../media/image400.wmf"/><Relationship Id="rId5" Type="http://schemas.openxmlformats.org/officeDocument/2006/relationships/image" Target="../media/image404.wmf"/><Relationship Id="rId4" Type="http://schemas.openxmlformats.org/officeDocument/2006/relationships/image" Target="../media/image403.wmf"/></Relationships>
</file>

<file path=ppt/drawings/_rels/vmlDrawing94.vml.rels><?xml version="1.0" encoding="UTF-8" standalone="yes"?>
<Relationships xmlns="http://schemas.openxmlformats.org/package/2006/relationships"><Relationship Id="rId8" Type="http://schemas.openxmlformats.org/officeDocument/2006/relationships/image" Target="../media/image411.wmf"/><Relationship Id="rId3" Type="http://schemas.openxmlformats.org/officeDocument/2006/relationships/image" Target="../media/image15.wmf"/><Relationship Id="rId7" Type="http://schemas.openxmlformats.org/officeDocument/2006/relationships/image" Target="../media/image410.wmf"/><Relationship Id="rId12" Type="http://schemas.openxmlformats.org/officeDocument/2006/relationships/image" Target="../media/image415.wmf"/><Relationship Id="rId2" Type="http://schemas.openxmlformats.org/officeDocument/2006/relationships/image" Target="../media/image406.wmf"/><Relationship Id="rId1" Type="http://schemas.openxmlformats.org/officeDocument/2006/relationships/image" Target="../media/image405.wmf"/><Relationship Id="rId6" Type="http://schemas.openxmlformats.org/officeDocument/2006/relationships/image" Target="../media/image409.wmf"/><Relationship Id="rId11" Type="http://schemas.openxmlformats.org/officeDocument/2006/relationships/image" Target="../media/image414.wmf"/><Relationship Id="rId5" Type="http://schemas.openxmlformats.org/officeDocument/2006/relationships/image" Target="../media/image408.wmf"/><Relationship Id="rId10" Type="http://schemas.openxmlformats.org/officeDocument/2006/relationships/image" Target="../media/image413.emf"/><Relationship Id="rId4" Type="http://schemas.openxmlformats.org/officeDocument/2006/relationships/image" Target="../media/image407.wmf"/><Relationship Id="rId9" Type="http://schemas.openxmlformats.org/officeDocument/2006/relationships/image" Target="../media/image412.emf"/></Relationships>
</file>

<file path=ppt/drawings/_rels/vmlDrawing95.vml.rels><?xml version="1.0" encoding="UTF-8" standalone="yes"?>
<Relationships xmlns="http://schemas.openxmlformats.org/package/2006/relationships"><Relationship Id="rId3" Type="http://schemas.openxmlformats.org/officeDocument/2006/relationships/image" Target="../media/image418.wmf"/><Relationship Id="rId2" Type="http://schemas.openxmlformats.org/officeDocument/2006/relationships/image" Target="../media/image417.wmf"/><Relationship Id="rId1" Type="http://schemas.openxmlformats.org/officeDocument/2006/relationships/image" Target="../media/image416.wmf"/><Relationship Id="rId5" Type="http://schemas.openxmlformats.org/officeDocument/2006/relationships/image" Target="../media/image420.wmf"/><Relationship Id="rId4" Type="http://schemas.openxmlformats.org/officeDocument/2006/relationships/image" Target="../media/image419.wmf"/></Relationships>
</file>

<file path=ppt/drawings/_rels/vmlDrawing96.vml.rels><?xml version="1.0" encoding="UTF-8" standalone="yes"?>
<Relationships xmlns="http://schemas.openxmlformats.org/package/2006/relationships"><Relationship Id="rId3" Type="http://schemas.openxmlformats.org/officeDocument/2006/relationships/image" Target="../media/image424.wmf"/><Relationship Id="rId7" Type="http://schemas.openxmlformats.org/officeDocument/2006/relationships/image" Target="../media/image428.wmf"/><Relationship Id="rId2" Type="http://schemas.openxmlformats.org/officeDocument/2006/relationships/image" Target="../media/image423.wmf"/><Relationship Id="rId1" Type="http://schemas.openxmlformats.org/officeDocument/2006/relationships/image" Target="../media/image422.wmf"/><Relationship Id="rId6" Type="http://schemas.openxmlformats.org/officeDocument/2006/relationships/image" Target="../media/image427.wmf"/><Relationship Id="rId5" Type="http://schemas.openxmlformats.org/officeDocument/2006/relationships/image" Target="../media/image426.wmf"/><Relationship Id="rId4" Type="http://schemas.openxmlformats.org/officeDocument/2006/relationships/image" Target="../media/image425.wmf"/></Relationships>
</file>

<file path=ppt/drawings/_rels/vmlDrawing97.vml.rels><?xml version="1.0" encoding="UTF-8" standalone="yes"?>
<Relationships xmlns="http://schemas.openxmlformats.org/package/2006/relationships"><Relationship Id="rId3" Type="http://schemas.openxmlformats.org/officeDocument/2006/relationships/image" Target="../media/image431.wmf"/><Relationship Id="rId2" Type="http://schemas.openxmlformats.org/officeDocument/2006/relationships/image" Target="../media/image430.wmf"/><Relationship Id="rId1" Type="http://schemas.openxmlformats.org/officeDocument/2006/relationships/image" Target="../media/image429.wmf"/><Relationship Id="rId5" Type="http://schemas.openxmlformats.org/officeDocument/2006/relationships/image" Target="../media/image433.wmf"/><Relationship Id="rId4" Type="http://schemas.openxmlformats.org/officeDocument/2006/relationships/image" Target="../media/image432.wmf"/></Relationships>
</file>

<file path=ppt/drawings/_rels/vmlDrawing98.vml.rels><?xml version="1.0" encoding="UTF-8" standalone="yes"?>
<Relationships xmlns="http://schemas.openxmlformats.org/package/2006/relationships"><Relationship Id="rId3" Type="http://schemas.openxmlformats.org/officeDocument/2006/relationships/image" Target="../media/image436.wmf"/><Relationship Id="rId2" Type="http://schemas.openxmlformats.org/officeDocument/2006/relationships/image" Target="../media/image435.wmf"/><Relationship Id="rId1" Type="http://schemas.openxmlformats.org/officeDocument/2006/relationships/image" Target="../media/image434.w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4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617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024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17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17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617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EFCB76C4-7C14-45B5-8A62-D4530F98D5A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15"/>
          <p:cNvSpPr>
            <a:spLocks noGrp="1"/>
          </p:cNvSpPr>
          <p:nvPr>
            <p:ph type="sldNum" sz="quarter" idx="10"/>
          </p:nvPr>
        </p:nvSpPr>
        <p:spPr/>
        <p:txBody>
          <a:bodyPr/>
          <a:lstStyle>
            <a:lvl1pPr>
              <a:defRPr/>
            </a:lvl1pPr>
          </a:lstStyle>
          <a:p>
            <a:pPr>
              <a:defRPr/>
            </a:pPr>
            <a:fld id="{C09AD0B5-E511-4648-9FF8-178461178B1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lvl1pPr>
              <a:defRPr/>
            </a:lvl1pPr>
          </a:lstStyle>
          <a:p>
            <a:pPr>
              <a:defRPr/>
            </a:pPr>
            <a:fld id="{B29FC799-E0E8-499C-91BE-92FFC9ADC8A3}" type="slidenum">
              <a:rPr lang="en-US" altLang="zh-CN"/>
              <a:pPr>
                <a:defRPr/>
              </a:pPr>
              <a:t>‹#›</a:t>
            </a:fld>
            <a:endParaRPr lang="en-US" altLang="zh-C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6"/>
          <p:cNvSpPr>
            <a:spLocks noGrp="1" noChangeArrowheads="1"/>
          </p:cNvSpPr>
          <p:nvPr>
            <p:ph type="sldNum" sz="quarter" idx="10"/>
          </p:nvPr>
        </p:nvSpPr>
        <p:spPr>
          <a:ln/>
        </p:spPr>
        <p:txBody>
          <a:bodyPr/>
          <a:lstStyle>
            <a:lvl1pPr>
              <a:defRPr/>
            </a:lvl1pPr>
          </a:lstStyle>
          <a:p>
            <a:pPr>
              <a:defRPr/>
            </a:pPr>
            <a:fld id="{59F2D9DE-CB43-4EE8-AB94-9A26B663DBB2}"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6"/>
          <p:cNvSpPr>
            <a:spLocks noGrp="1" noChangeArrowheads="1"/>
          </p:cNvSpPr>
          <p:nvPr>
            <p:ph type="sldNum" sz="quarter" idx="10"/>
          </p:nvPr>
        </p:nvSpPr>
        <p:spPr>
          <a:ln/>
        </p:spPr>
        <p:txBody>
          <a:bodyPr/>
          <a:lstStyle>
            <a:lvl1pPr>
              <a:defRPr/>
            </a:lvl1pPr>
          </a:lstStyle>
          <a:p>
            <a:pPr>
              <a:defRPr/>
            </a:pPr>
            <a:fld id="{130EA655-EF31-4702-AD47-24E7D1F5EE56}"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8"/>
          <p:cNvSpPr>
            <a:spLocks noGrp="1" noChangeArrowheads="1"/>
          </p:cNvSpPr>
          <p:nvPr>
            <p:ph type="sldNum" sz="quarter" idx="10"/>
          </p:nvPr>
        </p:nvSpPr>
        <p:spPr/>
        <p:txBody>
          <a:bodyPr/>
          <a:lstStyle>
            <a:lvl1pPr>
              <a:defRPr/>
            </a:lvl1pPr>
          </a:lstStyle>
          <a:p>
            <a:pPr>
              <a:defRPr/>
            </a:pPr>
            <a:fld id="{245BC2EE-6C4D-4EB3-87D9-CE758FC7E1FF}" type="slidenum">
              <a:rPr lang="zh-CN" altLang="en-US"/>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12" descr="C:\Users\qdx\Desktop\Aticles\20141011\temp_01.gif"/>
          <p:cNvPicPr>
            <a:picLocks noChangeAspect="1" noChangeArrowheads="1"/>
          </p:cNvPicPr>
          <p:nvPr/>
        </p:nvPicPr>
        <p:blipFill>
          <a:blip r:embed="rId7" cstate="print"/>
          <a:srcRect l="3641" t="17614" r="84133" b="37315"/>
          <a:stretch>
            <a:fillRect/>
          </a:stretch>
        </p:blipFill>
        <p:spPr bwMode="auto">
          <a:xfrm>
            <a:off x="72000" y="71414"/>
            <a:ext cx="750887" cy="7307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TextBox 80"/>
          <p:cNvSpPr txBox="1">
            <a:spLocks noChangeArrowheads="1"/>
          </p:cNvSpPr>
          <p:nvPr/>
        </p:nvSpPr>
        <p:spPr bwMode="auto">
          <a:xfrm>
            <a:off x="123825" y="207963"/>
            <a:ext cx="661988" cy="461962"/>
          </a:xfrm>
          <a:prstGeom prst="rect">
            <a:avLst/>
          </a:prstGeom>
          <a:noFill/>
          <a:ln w="9525">
            <a:noFill/>
            <a:miter lim="800000"/>
            <a:headEnd/>
            <a:tailEnd/>
          </a:ln>
        </p:spPr>
        <p:txBody>
          <a:bodyPr>
            <a:spAutoFit/>
          </a:bodyPr>
          <a:lstStyle/>
          <a:p>
            <a:pPr fontAlgn="auto">
              <a:spcBef>
                <a:spcPts val="0"/>
              </a:spcBef>
              <a:spcAft>
                <a:spcPts val="0"/>
              </a:spcAft>
              <a:defRPr/>
            </a:pPr>
            <a:r>
              <a:rPr lang="zh-CN" altLang="en-US" sz="1200" dirty="0">
                <a:solidFill>
                  <a:srgbClr val="000099"/>
                </a:solidFill>
                <a:latin typeface="楷体" pitchFamily="49" charset="-122"/>
                <a:ea typeface="楷体" pitchFamily="49" charset="-122"/>
              </a:rPr>
              <a:t>物理学</a:t>
            </a:r>
            <a:endParaRPr lang="en-US" altLang="zh-CN" sz="1200" dirty="0">
              <a:solidFill>
                <a:srgbClr val="000099"/>
              </a:solidFill>
              <a:latin typeface="楷体" pitchFamily="49" charset="-122"/>
              <a:ea typeface="楷体" pitchFamily="49" charset="-122"/>
            </a:endParaRPr>
          </a:p>
          <a:p>
            <a:pPr fontAlgn="auto">
              <a:spcBef>
                <a:spcPts val="0"/>
              </a:spcBef>
              <a:spcAft>
                <a:spcPts val="0"/>
              </a:spcAft>
              <a:defRPr/>
            </a:pPr>
            <a:r>
              <a:rPr lang="zh-CN" altLang="en-US" sz="1200" dirty="0">
                <a:solidFill>
                  <a:srgbClr val="000099"/>
                </a:solidFill>
                <a:latin typeface="楷体" pitchFamily="49" charset="-122"/>
                <a:ea typeface="楷体" pitchFamily="49" charset="-122"/>
              </a:rPr>
              <a:t>第六版</a:t>
            </a:r>
          </a:p>
        </p:txBody>
      </p:sp>
      <p:cxnSp>
        <p:nvCxnSpPr>
          <p:cNvPr id="11" name="直接连接符 10"/>
          <p:cNvCxnSpPr/>
          <p:nvPr/>
        </p:nvCxnSpPr>
        <p:spPr>
          <a:xfrm>
            <a:off x="4607235" y="6336000"/>
            <a:ext cx="1080000" cy="1588"/>
          </a:xfrm>
          <a:prstGeom prst="line">
            <a:avLst/>
          </a:prstGeom>
          <a:ln w="38100" cap="rnd">
            <a:gradFill flip="none" rotWithShape="1">
              <a:gsLst>
                <a:gs pos="0">
                  <a:srgbClr val="000099"/>
                </a:gs>
                <a:gs pos="39999">
                  <a:srgbClr val="85C2FF"/>
                </a:gs>
                <a:gs pos="70000">
                  <a:srgbClr val="C4D6EB"/>
                </a:gs>
                <a:gs pos="100000">
                  <a:srgbClr val="FFEBFA"/>
                </a:gs>
              </a:gsLst>
              <a:lin ang="0" scaled="0"/>
              <a:tileRect/>
            </a:gradFill>
            <a:beve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3527235" y="6334124"/>
            <a:ext cx="1080000" cy="1588"/>
          </a:xfrm>
          <a:prstGeom prst="line">
            <a:avLst/>
          </a:prstGeom>
          <a:ln w="38100" cap="rnd">
            <a:gradFill flip="none" rotWithShape="1">
              <a:gsLst>
                <a:gs pos="0">
                  <a:srgbClr val="000099"/>
                </a:gs>
                <a:gs pos="39999">
                  <a:srgbClr val="85C2FF"/>
                </a:gs>
                <a:gs pos="70000">
                  <a:srgbClr val="C4D6EB"/>
                </a:gs>
                <a:gs pos="100000">
                  <a:srgbClr val="FFEBFA"/>
                </a:gs>
              </a:gsLst>
              <a:lin ang="0" scaled="0"/>
              <a:tileRect/>
            </a:gradFill>
            <a:bevel/>
          </a:ln>
        </p:spPr>
        <p:style>
          <a:lnRef idx="1">
            <a:schemeClr val="accent1"/>
          </a:lnRef>
          <a:fillRef idx="0">
            <a:schemeClr val="accent1"/>
          </a:fillRef>
          <a:effectRef idx="0">
            <a:schemeClr val="accent1"/>
          </a:effectRef>
          <a:fontRef idx="minor">
            <a:schemeClr val="tx1"/>
          </a:fontRef>
        </p:style>
      </p:cxnSp>
      <p:sp>
        <p:nvSpPr>
          <p:cNvPr id="13" name="Rectangle 97"/>
          <p:cNvSpPr>
            <a:spLocks noChangeArrowheads="1"/>
          </p:cNvSpPr>
          <p:nvPr/>
        </p:nvSpPr>
        <p:spPr bwMode="auto">
          <a:xfrm>
            <a:off x="3130550" y="6400800"/>
            <a:ext cx="2895600" cy="268288"/>
          </a:xfrm>
          <a:prstGeom prst="rect">
            <a:avLst/>
          </a:prstGeom>
          <a:noFill/>
          <a:ln w="9525">
            <a:noFill/>
            <a:miter lim="800000"/>
            <a:headEnd/>
            <a:tailEnd/>
          </a:ln>
          <a:effectLst/>
        </p:spPr>
        <p:txBody>
          <a:bodyPr/>
          <a:lstStyle/>
          <a:p>
            <a:pPr algn="ctr" fontAlgn="auto">
              <a:spcBef>
                <a:spcPts val="0"/>
              </a:spcBef>
              <a:spcAft>
                <a:spcPts val="0"/>
              </a:spcAft>
              <a:defRPr/>
            </a:pPr>
            <a:r>
              <a:rPr lang="zh-CN" altLang="en-US" sz="1800" dirty="0">
                <a:solidFill>
                  <a:srgbClr val="000066"/>
                </a:solidFill>
                <a:latin typeface="Arial" pitchFamily="34" charset="0"/>
                <a:ea typeface="楷体_GB2312" pitchFamily="49" charset="-122"/>
              </a:rPr>
              <a:t>第十章  波动</a:t>
            </a:r>
          </a:p>
        </p:txBody>
      </p:sp>
      <p:sp>
        <p:nvSpPr>
          <p:cNvPr id="16" name="灯片编号占位符 15"/>
          <p:cNvSpPr>
            <a:spLocks noGrp="1"/>
          </p:cNvSpPr>
          <p:nvPr>
            <p:ph type="sldNum" sz="quarter" idx="4"/>
          </p:nvPr>
        </p:nvSpPr>
        <p:spPr>
          <a:xfrm>
            <a:off x="6588125" y="63817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800" b="1">
                <a:solidFill>
                  <a:srgbClr val="0000CC"/>
                </a:solidFill>
                <a:latin typeface="+mn-lt"/>
                <a:ea typeface="宋体" pitchFamily="2" charset="-122"/>
              </a:defRPr>
            </a:lvl1pPr>
          </a:lstStyle>
          <a:p>
            <a:pPr>
              <a:defRPr/>
            </a:pPr>
            <a:fld id="{178FE7D3-FE6A-49C5-97E6-D7C3756219B6}" type="slidenum">
              <a:rPr lang="en-US" altLang="zh-CN"/>
              <a:pPr>
                <a:defRPr/>
              </a:pPr>
              <a:t>‹#›</a:t>
            </a:fld>
            <a:endParaRPr lang="en-US" altLang="zh-CN"/>
          </a:p>
        </p:txBody>
      </p:sp>
      <p:sp>
        <p:nvSpPr>
          <p:cNvPr id="17" name="矩形 16"/>
          <p:cNvSpPr/>
          <p:nvPr/>
        </p:nvSpPr>
        <p:spPr>
          <a:xfrm>
            <a:off x="3175" y="857250"/>
            <a:ext cx="900113" cy="64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Rectangle 97"/>
          <p:cNvSpPr>
            <a:spLocks noChangeArrowheads="1"/>
          </p:cNvSpPr>
          <p:nvPr userDrawn="1"/>
        </p:nvSpPr>
        <p:spPr bwMode="auto">
          <a:xfrm>
            <a:off x="3130550" y="6400800"/>
            <a:ext cx="2895600" cy="268288"/>
          </a:xfrm>
          <a:prstGeom prst="rect">
            <a:avLst/>
          </a:prstGeom>
          <a:noFill/>
          <a:ln w="9525">
            <a:noFill/>
            <a:miter lim="800000"/>
            <a:headEnd/>
            <a:tailEnd/>
          </a:ln>
          <a:effectLst/>
        </p:spPr>
        <p:txBody>
          <a:bodyPr/>
          <a:lstStyle/>
          <a:p>
            <a:pPr algn="ctr">
              <a:defRPr/>
            </a:pPr>
            <a:r>
              <a:rPr lang="zh-CN" altLang="en-US" sz="1800">
                <a:solidFill>
                  <a:srgbClr val="000066"/>
                </a:solidFill>
                <a:latin typeface="Arial" charset="0"/>
                <a:ea typeface="楷体_GB2312" pitchFamily="49" charset="-122"/>
              </a:rPr>
              <a:t>第十章  波动</a:t>
            </a:r>
          </a:p>
        </p:txBody>
      </p:sp>
      <p:sp>
        <p:nvSpPr>
          <p:cNvPr id="20" name="Rectangle 105"/>
          <p:cNvSpPr>
            <a:spLocks noChangeArrowheads="1"/>
          </p:cNvSpPr>
          <p:nvPr userDrawn="1"/>
        </p:nvSpPr>
        <p:spPr bwMode="auto">
          <a:xfrm rot="19340345">
            <a:off x="8713788" y="6037263"/>
            <a:ext cx="330200" cy="293687"/>
          </a:xfrm>
          <a:prstGeom prst="rect">
            <a:avLst/>
          </a:prstGeom>
          <a:solidFill>
            <a:srgbClr val="FFFFFF"/>
          </a:solidFill>
          <a:ln w="9525">
            <a:noFill/>
            <a:miter lim="800000"/>
            <a:headEnd/>
            <a:tailEnd/>
          </a:ln>
          <a:effectLst/>
        </p:spPr>
        <p:txBody>
          <a:bodyPr wrap="none" anchor="ctr"/>
          <a:lstStyle/>
          <a:p>
            <a:pPr>
              <a:defRPr/>
            </a:pPr>
            <a:endParaRPr lang="zh-CN" altLang="en-US">
              <a:ea typeface="宋体" pitchFamily="2" charset="-122"/>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11.xml"/><Relationship Id="rId1" Type="http://schemas.openxmlformats.org/officeDocument/2006/relationships/vmlDrawing" Target="../drawings/vmlDrawing68.v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371.bin"/><Relationship Id="rId2" Type="http://schemas.openxmlformats.org/officeDocument/2006/relationships/slideLayout" Target="../slideLayouts/slideLayout1.xml"/><Relationship Id="rId1" Type="http://schemas.openxmlformats.org/officeDocument/2006/relationships/vmlDrawing" Target="../drawings/vmlDrawing69.vml"/><Relationship Id="rId6" Type="http://schemas.openxmlformats.org/officeDocument/2006/relationships/oleObject" Target="../embeddings/oleObject374.bin"/><Relationship Id="rId5" Type="http://schemas.openxmlformats.org/officeDocument/2006/relationships/oleObject" Target="../embeddings/oleObject373.bin"/><Relationship Id="rId4" Type="http://schemas.openxmlformats.org/officeDocument/2006/relationships/oleObject" Target="../embeddings/oleObject372.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oleObject" Target="../embeddings/oleObject378.bin"/><Relationship Id="rId2" Type="http://schemas.openxmlformats.org/officeDocument/2006/relationships/control" Target="../activeX/activeX12.xml"/><Relationship Id="rId1" Type="http://schemas.openxmlformats.org/officeDocument/2006/relationships/vmlDrawing" Target="../drawings/vmlDrawing70.vml"/><Relationship Id="rId6" Type="http://schemas.openxmlformats.org/officeDocument/2006/relationships/oleObject" Target="../embeddings/oleObject377.bin"/><Relationship Id="rId5" Type="http://schemas.openxmlformats.org/officeDocument/2006/relationships/oleObject" Target="../embeddings/oleObject376.bin"/><Relationship Id="rId4" Type="http://schemas.openxmlformats.org/officeDocument/2006/relationships/oleObject" Target="../embeddings/oleObject375.bin"/></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379.bin"/><Relationship Id="rId2" Type="http://schemas.openxmlformats.org/officeDocument/2006/relationships/slideLayout" Target="../slideLayouts/slideLayout1.xml"/><Relationship Id="rId1" Type="http://schemas.openxmlformats.org/officeDocument/2006/relationships/vmlDrawing" Target="../drawings/vmlDrawing71.vml"/><Relationship Id="rId6" Type="http://schemas.openxmlformats.org/officeDocument/2006/relationships/oleObject" Target="../embeddings/oleObject382.bin"/><Relationship Id="rId5" Type="http://schemas.openxmlformats.org/officeDocument/2006/relationships/oleObject" Target="../embeddings/oleObject381.bin"/><Relationship Id="rId4" Type="http://schemas.openxmlformats.org/officeDocument/2006/relationships/oleObject" Target="../embeddings/oleObject380.bin"/></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383.bin"/><Relationship Id="rId2" Type="http://schemas.openxmlformats.org/officeDocument/2006/relationships/slideLayout" Target="../slideLayouts/slideLayout1.xml"/><Relationship Id="rId1" Type="http://schemas.openxmlformats.org/officeDocument/2006/relationships/vmlDrawing" Target="../drawings/vmlDrawing72.vml"/><Relationship Id="rId6" Type="http://schemas.openxmlformats.org/officeDocument/2006/relationships/oleObject" Target="../embeddings/oleObject386.bin"/><Relationship Id="rId5" Type="http://schemas.openxmlformats.org/officeDocument/2006/relationships/oleObject" Target="../embeddings/oleObject385.bin"/><Relationship Id="rId4" Type="http://schemas.openxmlformats.org/officeDocument/2006/relationships/oleObject" Target="../embeddings/oleObject384.bin"/></Relationships>
</file>

<file path=ppt/slides/_rels/slide107.xml.rels><?xml version="1.0" encoding="UTF-8" standalone="yes"?>
<Relationships xmlns="http://schemas.openxmlformats.org/package/2006/relationships"><Relationship Id="rId8" Type="http://schemas.openxmlformats.org/officeDocument/2006/relationships/oleObject" Target="../embeddings/oleObject391.bin"/><Relationship Id="rId13" Type="http://schemas.openxmlformats.org/officeDocument/2006/relationships/oleObject" Target="../embeddings/oleObject396.bin"/><Relationship Id="rId3" Type="http://schemas.openxmlformats.org/officeDocument/2006/relationships/oleObject" Target="../embeddings/oleObject387.bin"/><Relationship Id="rId7" Type="http://schemas.openxmlformats.org/officeDocument/2006/relationships/image" Target="../media/image323.png"/><Relationship Id="rId12" Type="http://schemas.openxmlformats.org/officeDocument/2006/relationships/oleObject" Target="../embeddings/oleObject395.bin"/><Relationship Id="rId2" Type="http://schemas.openxmlformats.org/officeDocument/2006/relationships/slideLayout" Target="../slideLayouts/slideLayout3.xml"/><Relationship Id="rId1" Type="http://schemas.openxmlformats.org/officeDocument/2006/relationships/vmlDrawing" Target="../drawings/vmlDrawing73.vml"/><Relationship Id="rId6" Type="http://schemas.openxmlformats.org/officeDocument/2006/relationships/oleObject" Target="../embeddings/oleObject390.bin"/><Relationship Id="rId11" Type="http://schemas.openxmlformats.org/officeDocument/2006/relationships/oleObject" Target="../embeddings/oleObject394.bin"/><Relationship Id="rId5" Type="http://schemas.openxmlformats.org/officeDocument/2006/relationships/oleObject" Target="../embeddings/oleObject389.bin"/><Relationship Id="rId10" Type="http://schemas.openxmlformats.org/officeDocument/2006/relationships/oleObject" Target="../embeddings/oleObject393.bin"/><Relationship Id="rId4" Type="http://schemas.openxmlformats.org/officeDocument/2006/relationships/oleObject" Target="../embeddings/oleObject388.bin"/><Relationship Id="rId9" Type="http://schemas.openxmlformats.org/officeDocument/2006/relationships/oleObject" Target="../embeddings/oleObject392.bin"/></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397.bin"/><Relationship Id="rId2" Type="http://schemas.openxmlformats.org/officeDocument/2006/relationships/slideLayout" Target="../slideLayouts/slideLayout1.xml"/><Relationship Id="rId1" Type="http://schemas.openxmlformats.org/officeDocument/2006/relationships/vmlDrawing" Target="../drawings/vmlDrawing74.v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398.bin"/><Relationship Id="rId2" Type="http://schemas.openxmlformats.org/officeDocument/2006/relationships/slideLayout" Target="../slideLayouts/slideLayout1.xml"/><Relationship Id="rId1" Type="http://schemas.openxmlformats.org/officeDocument/2006/relationships/vmlDrawing" Target="../drawings/vmlDrawing75.vml"/><Relationship Id="rId4" Type="http://schemas.openxmlformats.org/officeDocument/2006/relationships/oleObject" Target="../embeddings/oleObject399.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1.xml"/><Relationship Id="rId1" Type="http://schemas.openxmlformats.org/officeDocument/2006/relationships/vmlDrawing" Target="../drawings/vmlDrawing1.v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400.bin"/><Relationship Id="rId2" Type="http://schemas.openxmlformats.org/officeDocument/2006/relationships/slideLayout" Target="../slideLayouts/slideLayout1.xml"/><Relationship Id="rId1" Type="http://schemas.openxmlformats.org/officeDocument/2006/relationships/vmlDrawing" Target="../drawings/vmlDrawing76.vml"/><Relationship Id="rId6" Type="http://schemas.openxmlformats.org/officeDocument/2006/relationships/oleObject" Target="../embeddings/oleObject403.bin"/><Relationship Id="rId5" Type="http://schemas.openxmlformats.org/officeDocument/2006/relationships/oleObject" Target="../embeddings/oleObject402.bin"/><Relationship Id="rId4" Type="http://schemas.openxmlformats.org/officeDocument/2006/relationships/oleObject" Target="../embeddings/oleObject401.bin"/></Relationships>
</file>

<file path=ppt/slides/_rels/slide111.xml.rels><?xml version="1.0" encoding="UTF-8" standalone="yes"?>
<Relationships xmlns="http://schemas.openxmlformats.org/package/2006/relationships"><Relationship Id="rId8" Type="http://schemas.openxmlformats.org/officeDocument/2006/relationships/oleObject" Target="../embeddings/oleObject409.bin"/><Relationship Id="rId3" Type="http://schemas.openxmlformats.org/officeDocument/2006/relationships/oleObject" Target="../embeddings/oleObject404.bin"/><Relationship Id="rId7" Type="http://schemas.openxmlformats.org/officeDocument/2006/relationships/oleObject" Target="../embeddings/oleObject408.bin"/><Relationship Id="rId2" Type="http://schemas.openxmlformats.org/officeDocument/2006/relationships/slideLayout" Target="../slideLayouts/slideLayout1.xml"/><Relationship Id="rId1" Type="http://schemas.openxmlformats.org/officeDocument/2006/relationships/vmlDrawing" Target="../drawings/vmlDrawing77.vml"/><Relationship Id="rId6" Type="http://schemas.openxmlformats.org/officeDocument/2006/relationships/oleObject" Target="../embeddings/oleObject407.bin"/><Relationship Id="rId5" Type="http://schemas.openxmlformats.org/officeDocument/2006/relationships/oleObject" Target="../embeddings/oleObject406.bin"/><Relationship Id="rId4" Type="http://schemas.openxmlformats.org/officeDocument/2006/relationships/oleObject" Target="../embeddings/oleObject405.bin"/><Relationship Id="rId9" Type="http://schemas.openxmlformats.org/officeDocument/2006/relationships/oleObject" Target="../embeddings/oleObject410.bin"/></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file:///D:\chb\&#25105;&#30340;&#35838;&#20214;\&#31532;10&#31456;%20&#27874;&#21160;\Huoche.avi" TargetMode="External"/><Relationship Id="rId1" Type="http://schemas.openxmlformats.org/officeDocument/2006/relationships/video" Target="file:///D:\chb\&#25105;&#30340;&#35838;&#20214;\&#31532;10&#31456;%20&#27874;&#21160;\Feiji.avi" TargetMode="External"/><Relationship Id="rId5" Type="http://schemas.openxmlformats.org/officeDocument/2006/relationships/image" Target="../media/image339.png"/><Relationship Id="rId4" Type="http://schemas.openxmlformats.org/officeDocument/2006/relationships/image" Target="../media/image338.png"/></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411.bin"/><Relationship Id="rId7" Type="http://schemas.openxmlformats.org/officeDocument/2006/relationships/oleObject" Target="../embeddings/oleObject415.bin"/><Relationship Id="rId2" Type="http://schemas.openxmlformats.org/officeDocument/2006/relationships/slideLayout" Target="../slideLayouts/slideLayout1.xml"/><Relationship Id="rId1" Type="http://schemas.openxmlformats.org/officeDocument/2006/relationships/vmlDrawing" Target="../drawings/vmlDrawing78.vml"/><Relationship Id="rId6" Type="http://schemas.openxmlformats.org/officeDocument/2006/relationships/oleObject" Target="../embeddings/oleObject414.bin"/><Relationship Id="rId5" Type="http://schemas.openxmlformats.org/officeDocument/2006/relationships/oleObject" Target="../embeddings/oleObject413.bin"/><Relationship Id="rId4" Type="http://schemas.openxmlformats.org/officeDocument/2006/relationships/oleObject" Target="../embeddings/oleObject412.bin"/></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13.xml"/><Relationship Id="rId1" Type="http://schemas.openxmlformats.org/officeDocument/2006/relationships/vmlDrawing" Target="../drawings/vmlDrawing79.vml"/><Relationship Id="rId4" Type="http://schemas.openxmlformats.org/officeDocument/2006/relationships/oleObject" Target="../embeddings/oleObject416.bin"/></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417.bin"/><Relationship Id="rId7" Type="http://schemas.openxmlformats.org/officeDocument/2006/relationships/oleObject" Target="../embeddings/oleObject421.bin"/><Relationship Id="rId2" Type="http://schemas.openxmlformats.org/officeDocument/2006/relationships/slideLayout" Target="../slideLayouts/slideLayout1.xml"/><Relationship Id="rId1" Type="http://schemas.openxmlformats.org/officeDocument/2006/relationships/vmlDrawing" Target="../drawings/vmlDrawing80.vml"/><Relationship Id="rId6" Type="http://schemas.openxmlformats.org/officeDocument/2006/relationships/oleObject" Target="../embeddings/oleObject420.bin"/><Relationship Id="rId5" Type="http://schemas.openxmlformats.org/officeDocument/2006/relationships/oleObject" Target="../embeddings/oleObject419.bin"/><Relationship Id="rId4" Type="http://schemas.openxmlformats.org/officeDocument/2006/relationships/oleObject" Target="../embeddings/oleObject418.bin"/></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14.xml"/><Relationship Id="rId1" Type="http://schemas.openxmlformats.org/officeDocument/2006/relationships/vmlDrawing" Target="../drawings/vmlDrawing81.vml"/><Relationship Id="rId5" Type="http://schemas.openxmlformats.org/officeDocument/2006/relationships/oleObject" Target="../embeddings/oleObject423.bin"/><Relationship Id="rId4" Type="http://schemas.openxmlformats.org/officeDocument/2006/relationships/oleObject" Target="../embeddings/oleObject422.bin"/></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15.xml"/><Relationship Id="rId1" Type="http://schemas.openxmlformats.org/officeDocument/2006/relationships/vmlDrawing" Target="../drawings/vmlDrawing82.vml"/><Relationship Id="rId4" Type="http://schemas.openxmlformats.org/officeDocument/2006/relationships/oleObject" Target="../embeddings/oleObject424.bin"/></Relationships>
</file>

<file path=ppt/slides/_rels/slide119.xml.rels><?xml version="1.0" encoding="UTF-8" standalone="yes"?>
<Relationships xmlns="http://schemas.openxmlformats.org/package/2006/relationships"><Relationship Id="rId8" Type="http://schemas.openxmlformats.org/officeDocument/2006/relationships/oleObject" Target="../embeddings/oleObject429.bin"/><Relationship Id="rId3" Type="http://schemas.openxmlformats.org/officeDocument/2006/relationships/slideLayout" Target="../slideLayouts/slideLayout1.xml"/><Relationship Id="rId7" Type="http://schemas.openxmlformats.org/officeDocument/2006/relationships/oleObject" Target="../embeddings/oleObject428.bin"/><Relationship Id="rId2" Type="http://schemas.openxmlformats.org/officeDocument/2006/relationships/control" Target="../activeX/activeX16.xml"/><Relationship Id="rId1" Type="http://schemas.openxmlformats.org/officeDocument/2006/relationships/vmlDrawing" Target="../drawings/vmlDrawing83.vml"/><Relationship Id="rId6" Type="http://schemas.openxmlformats.org/officeDocument/2006/relationships/oleObject" Target="../embeddings/oleObject427.bin"/><Relationship Id="rId11" Type="http://schemas.openxmlformats.org/officeDocument/2006/relationships/oleObject" Target="../embeddings/oleObject432.bin"/><Relationship Id="rId5" Type="http://schemas.openxmlformats.org/officeDocument/2006/relationships/oleObject" Target="../embeddings/oleObject426.bin"/><Relationship Id="rId10" Type="http://schemas.openxmlformats.org/officeDocument/2006/relationships/oleObject" Target="../embeddings/oleObject431.bin"/><Relationship Id="rId4" Type="http://schemas.openxmlformats.org/officeDocument/2006/relationships/oleObject" Target="../embeddings/oleObject425.bin"/><Relationship Id="rId9" Type="http://schemas.openxmlformats.org/officeDocument/2006/relationships/oleObject" Target="../embeddings/oleObject430.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8" Type="http://schemas.openxmlformats.org/officeDocument/2006/relationships/oleObject" Target="../embeddings/oleObject438.bin"/><Relationship Id="rId3" Type="http://schemas.openxmlformats.org/officeDocument/2006/relationships/oleObject" Target="../embeddings/oleObject433.bin"/><Relationship Id="rId7" Type="http://schemas.openxmlformats.org/officeDocument/2006/relationships/oleObject" Target="../embeddings/oleObject437.bin"/><Relationship Id="rId2" Type="http://schemas.openxmlformats.org/officeDocument/2006/relationships/slideLayout" Target="../slideLayouts/slideLayout1.xml"/><Relationship Id="rId1" Type="http://schemas.openxmlformats.org/officeDocument/2006/relationships/vmlDrawing" Target="../drawings/vmlDrawing84.vml"/><Relationship Id="rId6" Type="http://schemas.openxmlformats.org/officeDocument/2006/relationships/oleObject" Target="../embeddings/oleObject436.bin"/><Relationship Id="rId5" Type="http://schemas.openxmlformats.org/officeDocument/2006/relationships/oleObject" Target="../embeddings/oleObject435.bin"/><Relationship Id="rId4" Type="http://schemas.openxmlformats.org/officeDocument/2006/relationships/oleObject" Target="../embeddings/oleObject434.bin"/><Relationship Id="rId9" Type="http://schemas.openxmlformats.org/officeDocument/2006/relationships/oleObject" Target="../embeddings/oleObject439.bin"/></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440.bin"/><Relationship Id="rId2" Type="http://schemas.openxmlformats.org/officeDocument/2006/relationships/slideLayout" Target="../slideLayouts/slideLayout1.xml"/><Relationship Id="rId1" Type="http://schemas.openxmlformats.org/officeDocument/2006/relationships/vmlDrawing" Target="../drawings/vmlDrawing85.vml"/><Relationship Id="rId6" Type="http://schemas.openxmlformats.org/officeDocument/2006/relationships/oleObject" Target="../embeddings/oleObject443.bin"/><Relationship Id="rId5" Type="http://schemas.openxmlformats.org/officeDocument/2006/relationships/oleObject" Target="../embeddings/oleObject442.bin"/><Relationship Id="rId4" Type="http://schemas.openxmlformats.org/officeDocument/2006/relationships/oleObject" Target="../embeddings/oleObject441.bin"/></Relationships>
</file>

<file path=ppt/slides/_rels/slide122.xml.rels><?xml version="1.0" encoding="UTF-8" standalone="yes"?>
<Relationships xmlns="http://schemas.openxmlformats.org/package/2006/relationships"><Relationship Id="rId8" Type="http://schemas.openxmlformats.org/officeDocument/2006/relationships/oleObject" Target="../embeddings/oleObject449.bin"/><Relationship Id="rId3" Type="http://schemas.openxmlformats.org/officeDocument/2006/relationships/oleObject" Target="../embeddings/oleObject444.bin"/><Relationship Id="rId7" Type="http://schemas.openxmlformats.org/officeDocument/2006/relationships/oleObject" Target="../embeddings/oleObject448.bin"/><Relationship Id="rId2" Type="http://schemas.openxmlformats.org/officeDocument/2006/relationships/slideLayout" Target="../slideLayouts/slideLayout1.xml"/><Relationship Id="rId1" Type="http://schemas.openxmlformats.org/officeDocument/2006/relationships/vmlDrawing" Target="../drawings/vmlDrawing86.vml"/><Relationship Id="rId6" Type="http://schemas.openxmlformats.org/officeDocument/2006/relationships/oleObject" Target="../embeddings/oleObject447.bin"/><Relationship Id="rId5" Type="http://schemas.openxmlformats.org/officeDocument/2006/relationships/oleObject" Target="../embeddings/oleObject446.bin"/><Relationship Id="rId4" Type="http://schemas.openxmlformats.org/officeDocument/2006/relationships/oleObject" Target="../embeddings/oleObject445.bin"/></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450.bin"/><Relationship Id="rId7" Type="http://schemas.openxmlformats.org/officeDocument/2006/relationships/oleObject" Target="../embeddings/oleObject454.bin"/><Relationship Id="rId2" Type="http://schemas.openxmlformats.org/officeDocument/2006/relationships/slideLayout" Target="../slideLayouts/slideLayout1.xml"/><Relationship Id="rId1" Type="http://schemas.openxmlformats.org/officeDocument/2006/relationships/vmlDrawing" Target="../drawings/vmlDrawing87.vml"/><Relationship Id="rId6" Type="http://schemas.openxmlformats.org/officeDocument/2006/relationships/oleObject" Target="../embeddings/oleObject453.bin"/><Relationship Id="rId5" Type="http://schemas.openxmlformats.org/officeDocument/2006/relationships/oleObject" Target="../embeddings/oleObject452.bin"/><Relationship Id="rId4" Type="http://schemas.openxmlformats.org/officeDocument/2006/relationships/oleObject" Target="../embeddings/oleObject451.bin"/></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455.bin"/><Relationship Id="rId7" Type="http://schemas.openxmlformats.org/officeDocument/2006/relationships/oleObject" Target="../embeddings/oleObject459.bin"/><Relationship Id="rId2" Type="http://schemas.openxmlformats.org/officeDocument/2006/relationships/slideLayout" Target="../slideLayouts/slideLayout1.xml"/><Relationship Id="rId1" Type="http://schemas.openxmlformats.org/officeDocument/2006/relationships/vmlDrawing" Target="../drawings/vmlDrawing88.vml"/><Relationship Id="rId6" Type="http://schemas.openxmlformats.org/officeDocument/2006/relationships/oleObject" Target="../embeddings/oleObject458.bin"/><Relationship Id="rId5" Type="http://schemas.openxmlformats.org/officeDocument/2006/relationships/oleObject" Target="../embeddings/oleObject457.bin"/><Relationship Id="rId4" Type="http://schemas.openxmlformats.org/officeDocument/2006/relationships/oleObject" Target="../embeddings/oleObject456.bin"/></Relationships>
</file>

<file path=ppt/slides/_rels/slide126.xml.rels><?xml version="1.0" encoding="UTF-8" standalone="yes"?>
<Relationships xmlns="http://schemas.openxmlformats.org/package/2006/relationships"><Relationship Id="rId8" Type="http://schemas.openxmlformats.org/officeDocument/2006/relationships/oleObject" Target="../embeddings/oleObject465.bin"/><Relationship Id="rId3" Type="http://schemas.openxmlformats.org/officeDocument/2006/relationships/oleObject" Target="../embeddings/oleObject460.bin"/><Relationship Id="rId7" Type="http://schemas.openxmlformats.org/officeDocument/2006/relationships/oleObject" Target="../embeddings/oleObject464.bin"/><Relationship Id="rId2" Type="http://schemas.openxmlformats.org/officeDocument/2006/relationships/slideLayout" Target="../slideLayouts/slideLayout1.xml"/><Relationship Id="rId1" Type="http://schemas.openxmlformats.org/officeDocument/2006/relationships/vmlDrawing" Target="../drawings/vmlDrawing89.vml"/><Relationship Id="rId6" Type="http://schemas.openxmlformats.org/officeDocument/2006/relationships/oleObject" Target="../embeddings/oleObject463.bin"/><Relationship Id="rId5" Type="http://schemas.openxmlformats.org/officeDocument/2006/relationships/oleObject" Target="../embeddings/oleObject462.bin"/><Relationship Id="rId4" Type="http://schemas.openxmlformats.org/officeDocument/2006/relationships/oleObject" Target="../embeddings/oleObject461.bin"/></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466.bin"/><Relationship Id="rId2" Type="http://schemas.openxmlformats.org/officeDocument/2006/relationships/slideLayout" Target="../slideLayouts/slideLayout1.xml"/><Relationship Id="rId1" Type="http://schemas.openxmlformats.org/officeDocument/2006/relationships/vmlDrawing" Target="../drawings/vmlDrawing90.vml"/><Relationship Id="rId6" Type="http://schemas.openxmlformats.org/officeDocument/2006/relationships/oleObject" Target="../embeddings/oleObject469.bin"/><Relationship Id="rId5" Type="http://schemas.openxmlformats.org/officeDocument/2006/relationships/oleObject" Target="../embeddings/oleObject468.bin"/><Relationship Id="rId4" Type="http://schemas.openxmlformats.org/officeDocument/2006/relationships/oleObject" Target="../embeddings/oleObject467.bin"/></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470.bin"/><Relationship Id="rId7" Type="http://schemas.openxmlformats.org/officeDocument/2006/relationships/oleObject" Target="../embeddings/oleObject474.bin"/><Relationship Id="rId2" Type="http://schemas.openxmlformats.org/officeDocument/2006/relationships/slideLayout" Target="../slideLayouts/slideLayout1.xml"/><Relationship Id="rId1" Type="http://schemas.openxmlformats.org/officeDocument/2006/relationships/vmlDrawing" Target="../drawings/vmlDrawing91.vml"/><Relationship Id="rId6" Type="http://schemas.openxmlformats.org/officeDocument/2006/relationships/oleObject" Target="../embeddings/oleObject473.bin"/><Relationship Id="rId5" Type="http://schemas.openxmlformats.org/officeDocument/2006/relationships/oleObject" Target="../embeddings/oleObject472.bin"/><Relationship Id="rId4" Type="http://schemas.openxmlformats.org/officeDocument/2006/relationships/oleObject" Target="../embeddings/oleObject471.bin"/></Relationships>
</file>

<file path=ppt/slides/_rels/slide129.xml.rels><?xml version="1.0" encoding="UTF-8" standalone="yes"?>
<Relationships xmlns="http://schemas.openxmlformats.org/package/2006/relationships"><Relationship Id="rId8" Type="http://schemas.openxmlformats.org/officeDocument/2006/relationships/oleObject" Target="../embeddings/oleObject480.bin"/><Relationship Id="rId3" Type="http://schemas.openxmlformats.org/officeDocument/2006/relationships/oleObject" Target="../embeddings/oleObject475.bin"/><Relationship Id="rId7" Type="http://schemas.openxmlformats.org/officeDocument/2006/relationships/oleObject" Target="../embeddings/oleObject479.bin"/><Relationship Id="rId2" Type="http://schemas.openxmlformats.org/officeDocument/2006/relationships/slideLayout" Target="../slideLayouts/slideLayout1.xml"/><Relationship Id="rId1" Type="http://schemas.openxmlformats.org/officeDocument/2006/relationships/vmlDrawing" Target="../drawings/vmlDrawing92.vml"/><Relationship Id="rId6" Type="http://schemas.openxmlformats.org/officeDocument/2006/relationships/oleObject" Target="../embeddings/oleObject478.bin"/><Relationship Id="rId5" Type="http://schemas.openxmlformats.org/officeDocument/2006/relationships/oleObject" Target="../embeddings/oleObject477.bin"/><Relationship Id="rId4" Type="http://schemas.openxmlformats.org/officeDocument/2006/relationships/oleObject" Target="../embeddings/oleObject476.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2.xml"/><Relationship Id="rId1" Type="http://schemas.openxmlformats.org/officeDocument/2006/relationships/vmlDrawing" Target="../drawings/vmlDrawing2.v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481.bin"/><Relationship Id="rId7" Type="http://schemas.openxmlformats.org/officeDocument/2006/relationships/oleObject" Target="../embeddings/oleObject485.bin"/><Relationship Id="rId2" Type="http://schemas.openxmlformats.org/officeDocument/2006/relationships/slideLayout" Target="../slideLayouts/slideLayout1.xml"/><Relationship Id="rId1" Type="http://schemas.openxmlformats.org/officeDocument/2006/relationships/vmlDrawing" Target="../drawings/vmlDrawing93.vml"/><Relationship Id="rId6" Type="http://schemas.openxmlformats.org/officeDocument/2006/relationships/oleObject" Target="../embeddings/oleObject484.bin"/><Relationship Id="rId5" Type="http://schemas.openxmlformats.org/officeDocument/2006/relationships/oleObject" Target="../embeddings/oleObject483.bin"/><Relationship Id="rId4" Type="http://schemas.openxmlformats.org/officeDocument/2006/relationships/oleObject" Target="../embeddings/oleObject482.bin"/></Relationships>
</file>

<file path=ppt/slides/_rels/slide131.xml.rels><?xml version="1.0" encoding="UTF-8" standalone="yes"?>
<Relationships xmlns="http://schemas.openxmlformats.org/package/2006/relationships"><Relationship Id="rId8" Type="http://schemas.openxmlformats.org/officeDocument/2006/relationships/oleObject" Target="../embeddings/oleObject491.bin"/><Relationship Id="rId13" Type="http://schemas.openxmlformats.org/officeDocument/2006/relationships/oleObject" Target="../embeddings/oleObject496.bin"/><Relationship Id="rId3" Type="http://schemas.openxmlformats.org/officeDocument/2006/relationships/oleObject" Target="../embeddings/oleObject486.bin"/><Relationship Id="rId7" Type="http://schemas.openxmlformats.org/officeDocument/2006/relationships/oleObject" Target="../embeddings/oleObject490.bin"/><Relationship Id="rId12" Type="http://schemas.openxmlformats.org/officeDocument/2006/relationships/oleObject" Target="../embeddings/oleObject495.bin"/><Relationship Id="rId2" Type="http://schemas.openxmlformats.org/officeDocument/2006/relationships/slideLayout" Target="../slideLayouts/slideLayout1.xml"/><Relationship Id="rId1" Type="http://schemas.openxmlformats.org/officeDocument/2006/relationships/vmlDrawing" Target="../drawings/vmlDrawing94.vml"/><Relationship Id="rId6" Type="http://schemas.openxmlformats.org/officeDocument/2006/relationships/oleObject" Target="../embeddings/oleObject489.bin"/><Relationship Id="rId11" Type="http://schemas.openxmlformats.org/officeDocument/2006/relationships/oleObject" Target="../embeddings/oleObject494.bin"/><Relationship Id="rId5" Type="http://schemas.openxmlformats.org/officeDocument/2006/relationships/oleObject" Target="../embeddings/oleObject488.bin"/><Relationship Id="rId10" Type="http://schemas.openxmlformats.org/officeDocument/2006/relationships/oleObject" Target="../embeddings/oleObject493.bin"/><Relationship Id="rId4" Type="http://schemas.openxmlformats.org/officeDocument/2006/relationships/oleObject" Target="../embeddings/oleObject487.bin"/><Relationship Id="rId9" Type="http://schemas.openxmlformats.org/officeDocument/2006/relationships/oleObject" Target="../embeddings/oleObject492.bin"/><Relationship Id="rId14" Type="http://schemas.openxmlformats.org/officeDocument/2006/relationships/oleObject" Target="../embeddings/oleObject497.bin"/></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498.bin"/><Relationship Id="rId7" Type="http://schemas.openxmlformats.org/officeDocument/2006/relationships/oleObject" Target="../embeddings/oleObject502.bin"/><Relationship Id="rId2" Type="http://schemas.openxmlformats.org/officeDocument/2006/relationships/slideLayout" Target="../slideLayouts/slideLayout1.xml"/><Relationship Id="rId1" Type="http://schemas.openxmlformats.org/officeDocument/2006/relationships/vmlDrawing" Target="../drawings/vmlDrawing95.vml"/><Relationship Id="rId6" Type="http://schemas.openxmlformats.org/officeDocument/2006/relationships/oleObject" Target="../embeddings/oleObject501.bin"/><Relationship Id="rId5" Type="http://schemas.openxmlformats.org/officeDocument/2006/relationships/oleObject" Target="../embeddings/oleObject500.bin"/><Relationship Id="rId4" Type="http://schemas.openxmlformats.org/officeDocument/2006/relationships/oleObject" Target="../embeddings/oleObject499.bin"/></Relationships>
</file>

<file path=ppt/slides/_rels/slide133.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8" Type="http://schemas.openxmlformats.org/officeDocument/2006/relationships/oleObject" Target="../embeddings/oleObject508.bin"/><Relationship Id="rId3" Type="http://schemas.openxmlformats.org/officeDocument/2006/relationships/oleObject" Target="../embeddings/oleObject503.bin"/><Relationship Id="rId7" Type="http://schemas.openxmlformats.org/officeDocument/2006/relationships/oleObject" Target="../embeddings/oleObject507.bin"/><Relationship Id="rId2" Type="http://schemas.openxmlformats.org/officeDocument/2006/relationships/slideLayout" Target="../slideLayouts/slideLayout1.xml"/><Relationship Id="rId1" Type="http://schemas.openxmlformats.org/officeDocument/2006/relationships/vmlDrawing" Target="../drawings/vmlDrawing96.vml"/><Relationship Id="rId6" Type="http://schemas.openxmlformats.org/officeDocument/2006/relationships/oleObject" Target="../embeddings/oleObject506.bin"/><Relationship Id="rId5" Type="http://schemas.openxmlformats.org/officeDocument/2006/relationships/oleObject" Target="../embeddings/oleObject505.bin"/><Relationship Id="rId4" Type="http://schemas.openxmlformats.org/officeDocument/2006/relationships/oleObject" Target="../embeddings/oleObject504.bin"/><Relationship Id="rId9" Type="http://schemas.openxmlformats.org/officeDocument/2006/relationships/oleObject" Target="../embeddings/oleObject509.bin"/></Relationships>
</file>

<file path=ppt/slides/_rels/slide135.xml.rels><?xml version="1.0" encoding="UTF-8" standalone="yes"?>
<Relationships xmlns="http://schemas.openxmlformats.org/package/2006/relationships"><Relationship Id="rId8" Type="http://schemas.openxmlformats.org/officeDocument/2006/relationships/oleObject" Target="../embeddings/oleObject515.bin"/><Relationship Id="rId3" Type="http://schemas.openxmlformats.org/officeDocument/2006/relationships/oleObject" Target="../embeddings/oleObject510.bin"/><Relationship Id="rId7" Type="http://schemas.openxmlformats.org/officeDocument/2006/relationships/oleObject" Target="../embeddings/oleObject514.bin"/><Relationship Id="rId2" Type="http://schemas.openxmlformats.org/officeDocument/2006/relationships/slideLayout" Target="../slideLayouts/slideLayout1.xml"/><Relationship Id="rId1" Type="http://schemas.openxmlformats.org/officeDocument/2006/relationships/vmlDrawing" Target="../drawings/vmlDrawing97.vml"/><Relationship Id="rId6" Type="http://schemas.openxmlformats.org/officeDocument/2006/relationships/oleObject" Target="../embeddings/oleObject513.bin"/><Relationship Id="rId5" Type="http://schemas.openxmlformats.org/officeDocument/2006/relationships/oleObject" Target="../embeddings/oleObject512.bin"/><Relationship Id="rId10" Type="http://schemas.openxmlformats.org/officeDocument/2006/relationships/oleObject" Target="../embeddings/oleObject517.bin"/><Relationship Id="rId4" Type="http://schemas.openxmlformats.org/officeDocument/2006/relationships/oleObject" Target="../embeddings/oleObject511.bin"/><Relationship Id="rId9" Type="http://schemas.openxmlformats.org/officeDocument/2006/relationships/oleObject" Target="../embeddings/oleObject516.bin"/></Relationships>
</file>

<file path=ppt/slides/_rels/slide136.xml.rels><?xml version="1.0" encoding="UTF-8" standalone="yes"?>
<Relationships xmlns="http://schemas.openxmlformats.org/package/2006/relationships"><Relationship Id="rId3" Type="http://schemas.openxmlformats.org/officeDocument/2006/relationships/image" Target="../media/image437.png"/><Relationship Id="rId2" Type="http://schemas.openxmlformats.org/officeDocument/2006/relationships/slideLayout" Target="../slideLayouts/slideLayout1.xml"/><Relationship Id="rId1" Type="http://schemas.openxmlformats.org/officeDocument/2006/relationships/vmlDrawing" Target="../drawings/vmlDrawing98.vml"/><Relationship Id="rId6" Type="http://schemas.openxmlformats.org/officeDocument/2006/relationships/oleObject" Target="../embeddings/oleObject520.bin"/><Relationship Id="rId5" Type="http://schemas.openxmlformats.org/officeDocument/2006/relationships/oleObject" Target="../embeddings/oleObject519.bin"/><Relationship Id="rId4" Type="http://schemas.openxmlformats.org/officeDocument/2006/relationships/oleObject" Target="../embeddings/oleObject518.bin"/></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521.bin"/><Relationship Id="rId2" Type="http://schemas.openxmlformats.org/officeDocument/2006/relationships/slideLayout" Target="../slideLayouts/slideLayout1.xml"/><Relationship Id="rId1" Type="http://schemas.openxmlformats.org/officeDocument/2006/relationships/vmlDrawing" Target="../drawings/vmlDrawing99.v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522.bin"/><Relationship Id="rId2" Type="http://schemas.openxmlformats.org/officeDocument/2006/relationships/slideLayout" Target="../slideLayouts/slideLayout5.xml"/><Relationship Id="rId1" Type="http://schemas.openxmlformats.org/officeDocument/2006/relationships/vmlDrawing" Target="../drawings/vmlDrawing100.vml"/><Relationship Id="rId4" Type="http://schemas.openxmlformats.org/officeDocument/2006/relationships/oleObject" Target="../embeddings/oleObject52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8" Type="http://schemas.openxmlformats.org/officeDocument/2006/relationships/oleObject" Target="../embeddings/oleObject529.bin"/><Relationship Id="rId3" Type="http://schemas.openxmlformats.org/officeDocument/2006/relationships/oleObject" Target="../embeddings/oleObject524.bin"/><Relationship Id="rId7" Type="http://schemas.openxmlformats.org/officeDocument/2006/relationships/oleObject" Target="../embeddings/oleObject528.bin"/><Relationship Id="rId2" Type="http://schemas.openxmlformats.org/officeDocument/2006/relationships/slideLayout" Target="../slideLayouts/slideLayout1.xml"/><Relationship Id="rId1" Type="http://schemas.openxmlformats.org/officeDocument/2006/relationships/vmlDrawing" Target="../drawings/vmlDrawing101.vml"/><Relationship Id="rId6" Type="http://schemas.openxmlformats.org/officeDocument/2006/relationships/oleObject" Target="../embeddings/oleObject527.bin"/><Relationship Id="rId5" Type="http://schemas.openxmlformats.org/officeDocument/2006/relationships/oleObject" Target="../embeddings/oleObject526.bin"/><Relationship Id="rId4" Type="http://schemas.openxmlformats.org/officeDocument/2006/relationships/oleObject" Target="../embeddings/oleObject525.bin"/></Relationships>
</file>

<file path=ppt/slides/_rels/slide141.xml.rels><?xml version="1.0" encoding="UTF-8" standalone="yes"?>
<Relationships xmlns="http://schemas.openxmlformats.org/package/2006/relationships"><Relationship Id="rId8" Type="http://schemas.openxmlformats.org/officeDocument/2006/relationships/oleObject" Target="../embeddings/oleObject534.bin"/><Relationship Id="rId13" Type="http://schemas.openxmlformats.org/officeDocument/2006/relationships/oleObject" Target="../embeddings/oleObject539.bin"/><Relationship Id="rId3" Type="http://schemas.openxmlformats.org/officeDocument/2006/relationships/oleObject" Target="../embeddings/oleObject530.bin"/><Relationship Id="rId7" Type="http://schemas.openxmlformats.org/officeDocument/2006/relationships/oleObject" Target="../embeddings/oleObject533.bin"/><Relationship Id="rId12" Type="http://schemas.openxmlformats.org/officeDocument/2006/relationships/oleObject" Target="../embeddings/oleObject538.bin"/><Relationship Id="rId2" Type="http://schemas.openxmlformats.org/officeDocument/2006/relationships/slideLayout" Target="../slideLayouts/slideLayout1.xml"/><Relationship Id="rId1" Type="http://schemas.openxmlformats.org/officeDocument/2006/relationships/vmlDrawing" Target="../drawings/vmlDrawing102.vml"/><Relationship Id="rId6" Type="http://schemas.openxmlformats.org/officeDocument/2006/relationships/oleObject" Target="../embeddings/oleObject532.bin"/><Relationship Id="rId11" Type="http://schemas.openxmlformats.org/officeDocument/2006/relationships/oleObject" Target="../embeddings/oleObject537.bin"/><Relationship Id="rId5" Type="http://schemas.openxmlformats.org/officeDocument/2006/relationships/oleObject" Target="../embeddings/oleObject531.bin"/><Relationship Id="rId10" Type="http://schemas.openxmlformats.org/officeDocument/2006/relationships/oleObject" Target="../embeddings/oleObject536.bin"/><Relationship Id="rId4" Type="http://schemas.openxmlformats.org/officeDocument/2006/relationships/image" Target="../media/image449.jpeg"/><Relationship Id="rId9" Type="http://schemas.openxmlformats.org/officeDocument/2006/relationships/oleObject" Target="../embeddings/oleObject535.bin"/></Relationships>
</file>

<file path=ppt/slides/_rels/slide142.xml.rels><?xml version="1.0" encoding="UTF-8" standalone="yes"?>
<Relationships xmlns="http://schemas.openxmlformats.org/package/2006/relationships"><Relationship Id="rId8" Type="http://schemas.openxmlformats.org/officeDocument/2006/relationships/oleObject" Target="../embeddings/oleObject545.bin"/><Relationship Id="rId3" Type="http://schemas.openxmlformats.org/officeDocument/2006/relationships/oleObject" Target="../embeddings/oleObject540.bin"/><Relationship Id="rId7" Type="http://schemas.openxmlformats.org/officeDocument/2006/relationships/oleObject" Target="../embeddings/oleObject544.bin"/><Relationship Id="rId2" Type="http://schemas.openxmlformats.org/officeDocument/2006/relationships/slideLayout" Target="../slideLayouts/slideLayout1.xml"/><Relationship Id="rId1" Type="http://schemas.openxmlformats.org/officeDocument/2006/relationships/vmlDrawing" Target="../drawings/vmlDrawing103.vml"/><Relationship Id="rId6" Type="http://schemas.openxmlformats.org/officeDocument/2006/relationships/oleObject" Target="../embeddings/oleObject543.bin"/><Relationship Id="rId5" Type="http://schemas.openxmlformats.org/officeDocument/2006/relationships/oleObject" Target="../embeddings/oleObject542.bin"/><Relationship Id="rId10" Type="http://schemas.openxmlformats.org/officeDocument/2006/relationships/oleObject" Target="../embeddings/oleObject547.bin"/><Relationship Id="rId4" Type="http://schemas.openxmlformats.org/officeDocument/2006/relationships/oleObject" Target="../embeddings/oleObject541.bin"/><Relationship Id="rId9" Type="http://schemas.openxmlformats.org/officeDocument/2006/relationships/oleObject" Target="../embeddings/oleObject546.bin"/></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548.bin"/><Relationship Id="rId7" Type="http://schemas.openxmlformats.org/officeDocument/2006/relationships/oleObject" Target="../embeddings/oleObject552.bin"/><Relationship Id="rId2" Type="http://schemas.openxmlformats.org/officeDocument/2006/relationships/slideLayout" Target="../slideLayouts/slideLayout1.xml"/><Relationship Id="rId1" Type="http://schemas.openxmlformats.org/officeDocument/2006/relationships/vmlDrawing" Target="../drawings/vmlDrawing104.vml"/><Relationship Id="rId6" Type="http://schemas.openxmlformats.org/officeDocument/2006/relationships/oleObject" Target="../embeddings/oleObject551.bin"/><Relationship Id="rId5" Type="http://schemas.openxmlformats.org/officeDocument/2006/relationships/oleObject" Target="../embeddings/oleObject550.bin"/><Relationship Id="rId4" Type="http://schemas.openxmlformats.org/officeDocument/2006/relationships/oleObject" Target="../embeddings/oleObject549.bin"/></Relationships>
</file>

<file path=ppt/slides/_rels/slide145.xml.rels><?xml version="1.0" encoding="UTF-8" standalone="yes"?>
<Relationships xmlns="http://schemas.openxmlformats.org/package/2006/relationships"><Relationship Id="rId8" Type="http://schemas.openxmlformats.org/officeDocument/2006/relationships/oleObject" Target="../embeddings/oleObject558.bin"/><Relationship Id="rId3" Type="http://schemas.openxmlformats.org/officeDocument/2006/relationships/oleObject" Target="../embeddings/oleObject553.bin"/><Relationship Id="rId7" Type="http://schemas.openxmlformats.org/officeDocument/2006/relationships/oleObject" Target="../embeddings/oleObject557.bin"/><Relationship Id="rId12" Type="http://schemas.openxmlformats.org/officeDocument/2006/relationships/oleObject" Target="../embeddings/oleObject562.bin"/><Relationship Id="rId2" Type="http://schemas.openxmlformats.org/officeDocument/2006/relationships/slideLayout" Target="../slideLayouts/slideLayout1.xml"/><Relationship Id="rId1" Type="http://schemas.openxmlformats.org/officeDocument/2006/relationships/vmlDrawing" Target="../drawings/vmlDrawing105.vml"/><Relationship Id="rId6" Type="http://schemas.openxmlformats.org/officeDocument/2006/relationships/oleObject" Target="../embeddings/oleObject556.bin"/><Relationship Id="rId11" Type="http://schemas.openxmlformats.org/officeDocument/2006/relationships/oleObject" Target="../embeddings/oleObject561.bin"/><Relationship Id="rId5" Type="http://schemas.openxmlformats.org/officeDocument/2006/relationships/oleObject" Target="../embeddings/oleObject555.bin"/><Relationship Id="rId10" Type="http://schemas.openxmlformats.org/officeDocument/2006/relationships/oleObject" Target="../embeddings/oleObject560.bin"/><Relationship Id="rId4" Type="http://schemas.openxmlformats.org/officeDocument/2006/relationships/oleObject" Target="../embeddings/oleObject554.bin"/><Relationship Id="rId9" Type="http://schemas.openxmlformats.org/officeDocument/2006/relationships/oleObject" Target="../embeddings/oleObject559.bin"/></Relationships>
</file>

<file path=ppt/slides/_rels/slide146.xml.rels><?xml version="1.0" encoding="UTF-8" standalone="yes"?>
<Relationships xmlns="http://schemas.openxmlformats.org/package/2006/relationships"><Relationship Id="rId8" Type="http://schemas.openxmlformats.org/officeDocument/2006/relationships/oleObject" Target="../embeddings/oleObject568.bin"/><Relationship Id="rId3" Type="http://schemas.openxmlformats.org/officeDocument/2006/relationships/oleObject" Target="../embeddings/oleObject563.bin"/><Relationship Id="rId7" Type="http://schemas.openxmlformats.org/officeDocument/2006/relationships/oleObject" Target="../embeddings/oleObject567.bin"/><Relationship Id="rId2" Type="http://schemas.openxmlformats.org/officeDocument/2006/relationships/slideLayout" Target="../slideLayouts/slideLayout1.xml"/><Relationship Id="rId1" Type="http://schemas.openxmlformats.org/officeDocument/2006/relationships/vmlDrawing" Target="../drawings/vmlDrawing106.vml"/><Relationship Id="rId6" Type="http://schemas.openxmlformats.org/officeDocument/2006/relationships/oleObject" Target="../embeddings/oleObject566.bin"/><Relationship Id="rId5" Type="http://schemas.openxmlformats.org/officeDocument/2006/relationships/oleObject" Target="../embeddings/oleObject565.bin"/><Relationship Id="rId4" Type="http://schemas.openxmlformats.org/officeDocument/2006/relationships/oleObject" Target="../embeddings/oleObject564.bin"/><Relationship Id="rId9" Type="http://schemas.openxmlformats.org/officeDocument/2006/relationships/oleObject" Target="../embeddings/oleObject569.bin"/></Relationships>
</file>

<file path=ppt/slides/_rels/slide147.xml.rels><?xml version="1.0" encoding="UTF-8" standalone="yes"?>
<Relationships xmlns="http://schemas.openxmlformats.org/package/2006/relationships"><Relationship Id="rId8" Type="http://schemas.openxmlformats.org/officeDocument/2006/relationships/oleObject" Target="../embeddings/oleObject574.bin"/><Relationship Id="rId3" Type="http://schemas.openxmlformats.org/officeDocument/2006/relationships/oleObject" Target="../embeddings/oleObject570.bin"/><Relationship Id="rId7" Type="http://schemas.openxmlformats.org/officeDocument/2006/relationships/oleObject" Target="../embeddings/oleObject573.bin"/><Relationship Id="rId2" Type="http://schemas.openxmlformats.org/officeDocument/2006/relationships/slideLayout" Target="../slideLayouts/slideLayout1.xml"/><Relationship Id="rId1" Type="http://schemas.openxmlformats.org/officeDocument/2006/relationships/vmlDrawing" Target="../drawings/vmlDrawing107.vml"/><Relationship Id="rId6" Type="http://schemas.openxmlformats.org/officeDocument/2006/relationships/image" Target="../media/image483.png"/><Relationship Id="rId5" Type="http://schemas.openxmlformats.org/officeDocument/2006/relationships/oleObject" Target="../embeddings/oleObject572.bin"/><Relationship Id="rId4" Type="http://schemas.openxmlformats.org/officeDocument/2006/relationships/oleObject" Target="../embeddings/oleObject571.bin"/><Relationship Id="rId9" Type="http://schemas.openxmlformats.org/officeDocument/2006/relationships/oleObject" Target="../embeddings/oleObject575.bin"/></Relationships>
</file>

<file path=ppt/slides/_rels/slide148.xml.rels><?xml version="1.0" encoding="UTF-8" standalone="yes"?>
<Relationships xmlns="http://schemas.openxmlformats.org/package/2006/relationships"><Relationship Id="rId8" Type="http://schemas.openxmlformats.org/officeDocument/2006/relationships/oleObject" Target="../embeddings/oleObject581.bin"/><Relationship Id="rId13" Type="http://schemas.openxmlformats.org/officeDocument/2006/relationships/oleObject" Target="../embeddings/oleObject586.bin"/><Relationship Id="rId18" Type="http://schemas.openxmlformats.org/officeDocument/2006/relationships/oleObject" Target="../embeddings/oleObject591.bin"/><Relationship Id="rId3" Type="http://schemas.openxmlformats.org/officeDocument/2006/relationships/oleObject" Target="../embeddings/oleObject576.bin"/><Relationship Id="rId21" Type="http://schemas.openxmlformats.org/officeDocument/2006/relationships/oleObject" Target="../embeddings/oleObject594.bin"/><Relationship Id="rId7" Type="http://schemas.openxmlformats.org/officeDocument/2006/relationships/oleObject" Target="../embeddings/oleObject580.bin"/><Relationship Id="rId12" Type="http://schemas.openxmlformats.org/officeDocument/2006/relationships/oleObject" Target="../embeddings/oleObject585.bin"/><Relationship Id="rId17" Type="http://schemas.openxmlformats.org/officeDocument/2006/relationships/oleObject" Target="../embeddings/oleObject590.bin"/><Relationship Id="rId25" Type="http://schemas.openxmlformats.org/officeDocument/2006/relationships/oleObject" Target="../embeddings/oleObject598.bin"/><Relationship Id="rId2" Type="http://schemas.openxmlformats.org/officeDocument/2006/relationships/slideLayout" Target="../slideLayouts/slideLayout1.xml"/><Relationship Id="rId16" Type="http://schemas.openxmlformats.org/officeDocument/2006/relationships/oleObject" Target="../embeddings/oleObject589.bin"/><Relationship Id="rId20" Type="http://schemas.openxmlformats.org/officeDocument/2006/relationships/oleObject" Target="../embeddings/oleObject593.bin"/><Relationship Id="rId1" Type="http://schemas.openxmlformats.org/officeDocument/2006/relationships/vmlDrawing" Target="../drawings/vmlDrawing108.vml"/><Relationship Id="rId6" Type="http://schemas.openxmlformats.org/officeDocument/2006/relationships/oleObject" Target="../embeddings/oleObject579.bin"/><Relationship Id="rId11" Type="http://schemas.openxmlformats.org/officeDocument/2006/relationships/oleObject" Target="../embeddings/oleObject584.bin"/><Relationship Id="rId24" Type="http://schemas.openxmlformats.org/officeDocument/2006/relationships/oleObject" Target="../embeddings/oleObject597.bin"/><Relationship Id="rId5" Type="http://schemas.openxmlformats.org/officeDocument/2006/relationships/oleObject" Target="../embeddings/oleObject578.bin"/><Relationship Id="rId15" Type="http://schemas.openxmlformats.org/officeDocument/2006/relationships/oleObject" Target="../embeddings/oleObject588.bin"/><Relationship Id="rId23" Type="http://schemas.openxmlformats.org/officeDocument/2006/relationships/oleObject" Target="../embeddings/oleObject596.bin"/><Relationship Id="rId10" Type="http://schemas.openxmlformats.org/officeDocument/2006/relationships/oleObject" Target="../embeddings/oleObject583.bin"/><Relationship Id="rId19" Type="http://schemas.openxmlformats.org/officeDocument/2006/relationships/oleObject" Target="../embeddings/oleObject592.bin"/><Relationship Id="rId4" Type="http://schemas.openxmlformats.org/officeDocument/2006/relationships/oleObject" Target="../embeddings/oleObject577.bin"/><Relationship Id="rId9" Type="http://schemas.openxmlformats.org/officeDocument/2006/relationships/oleObject" Target="../embeddings/oleObject582.bin"/><Relationship Id="rId14" Type="http://schemas.openxmlformats.org/officeDocument/2006/relationships/oleObject" Target="../embeddings/oleObject587.bin"/><Relationship Id="rId22" Type="http://schemas.openxmlformats.org/officeDocument/2006/relationships/oleObject" Target="../embeddings/oleObject595.bin"/></Relationships>
</file>

<file path=ppt/slides/_rels/slide149.xml.rels><?xml version="1.0" encoding="UTF-8" standalone="yes"?>
<Relationships xmlns="http://schemas.openxmlformats.org/package/2006/relationships"><Relationship Id="rId8" Type="http://schemas.openxmlformats.org/officeDocument/2006/relationships/oleObject" Target="../embeddings/oleObject604.bin"/><Relationship Id="rId3" Type="http://schemas.openxmlformats.org/officeDocument/2006/relationships/oleObject" Target="../embeddings/oleObject599.bin"/><Relationship Id="rId7" Type="http://schemas.openxmlformats.org/officeDocument/2006/relationships/oleObject" Target="../embeddings/oleObject603.bin"/><Relationship Id="rId2" Type="http://schemas.openxmlformats.org/officeDocument/2006/relationships/slideLayout" Target="../slideLayouts/slideLayout1.xml"/><Relationship Id="rId1" Type="http://schemas.openxmlformats.org/officeDocument/2006/relationships/vmlDrawing" Target="../drawings/vmlDrawing109.vml"/><Relationship Id="rId6" Type="http://schemas.openxmlformats.org/officeDocument/2006/relationships/oleObject" Target="../embeddings/oleObject602.bin"/><Relationship Id="rId5" Type="http://schemas.openxmlformats.org/officeDocument/2006/relationships/oleObject" Target="../embeddings/oleObject601.bin"/><Relationship Id="rId10" Type="http://schemas.openxmlformats.org/officeDocument/2006/relationships/oleObject" Target="../embeddings/oleObject606.bin"/><Relationship Id="rId4" Type="http://schemas.openxmlformats.org/officeDocument/2006/relationships/oleObject" Target="../embeddings/oleObject600.bin"/><Relationship Id="rId9" Type="http://schemas.openxmlformats.org/officeDocument/2006/relationships/oleObject" Target="../embeddings/oleObject605.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4.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3" Type="http://schemas.openxmlformats.org/officeDocument/2006/relationships/hyperlink" Target="10-2%20&#24179;&#38754;&#31616;&#35856;&#27874;&#30340;&#27874;&#20989;&#25968;.ppt" TargetMode="Externa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hyperlink" Target="10-4%20&#24800;&#26356;&#26031;&#21407;&#29702;&#27874;&#30340;&#34893;&#23556;%20&#24178;&#28041;.ppt" TargetMode="External"/><Relationship Id="rId5" Type="http://schemas.openxmlformats.org/officeDocument/2006/relationships/hyperlink" Target="10-3%20&#27874;&#30340;&#33021;&#37327;&#33021;&#27969;&#23494;&#24230;.ppt" TargetMode="External"/><Relationship Id="rId4" Type="http://schemas.openxmlformats.org/officeDocument/2006/relationships/hyperlink" Target="10-1%20&#26426;&#26800;&#27874;&#21450;&#27874;&#30340;&#24418;&#24335;&#27874;&#38271;%20&#27874;&#32447;&#21450;&#27874;&#38754;%20&#27874;&#36895;.ppt" TargetMode="Externa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oleObject" Target="../embeddings/oleObject35.bin"/><Relationship Id="rId3" Type="http://schemas.openxmlformats.org/officeDocument/2006/relationships/oleObject" Target="../embeddings/oleObject25.bin"/><Relationship Id="rId7" Type="http://schemas.openxmlformats.org/officeDocument/2006/relationships/oleObject" Target="../embeddings/oleObject29.bin"/><Relationship Id="rId12" Type="http://schemas.openxmlformats.org/officeDocument/2006/relationships/oleObject" Target="../embeddings/oleObject34.bin"/><Relationship Id="rId2" Type="http://schemas.openxmlformats.org/officeDocument/2006/relationships/slideLayout" Target="../slideLayouts/slideLayout1.xml"/><Relationship Id="rId16" Type="http://schemas.openxmlformats.org/officeDocument/2006/relationships/oleObject" Target="../embeddings/oleObject38.bin"/><Relationship Id="rId1" Type="http://schemas.openxmlformats.org/officeDocument/2006/relationships/vmlDrawing" Target="../drawings/vmlDrawing10.vml"/><Relationship Id="rId6" Type="http://schemas.openxmlformats.org/officeDocument/2006/relationships/oleObject" Target="../embeddings/oleObject28.bin"/><Relationship Id="rId11" Type="http://schemas.openxmlformats.org/officeDocument/2006/relationships/oleObject" Target="../embeddings/oleObject33.bin"/><Relationship Id="rId5" Type="http://schemas.openxmlformats.org/officeDocument/2006/relationships/oleObject" Target="../embeddings/oleObject27.bin"/><Relationship Id="rId15" Type="http://schemas.openxmlformats.org/officeDocument/2006/relationships/oleObject" Target="../embeddings/oleObject37.bin"/><Relationship Id="rId10" Type="http://schemas.openxmlformats.org/officeDocument/2006/relationships/oleObject" Target="../embeddings/oleObject32.bin"/><Relationship Id="rId4" Type="http://schemas.openxmlformats.org/officeDocument/2006/relationships/oleObject" Target="../embeddings/oleObject26.bin"/><Relationship Id="rId9" Type="http://schemas.openxmlformats.org/officeDocument/2006/relationships/oleObject" Target="../embeddings/oleObject31.bin"/><Relationship Id="rId14" Type="http://schemas.openxmlformats.org/officeDocument/2006/relationships/oleObject" Target="../embeddings/oleObject36.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3.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42.bin"/><Relationship Id="rId11" Type="http://schemas.openxmlformats.org/officeDocument/2006/relationships/oleObject" Target="../embeddings/oleObject47.bin"/><Relationship Id="rId5" Type="http://schemas.openxmlformats.org/officeDocument/2006/relationships/oleObject" Target="../embeddings/oleObject41.bin"/><Relationship Id="rId10" Type="http://schemas.openxmlformats.org/officeDocument/2006/relationships/oleObject" Target="../embeddings/oleObject46.bin"/><Relationship Id="rId4" Type="http://schemas.openxmlformats.org/officeDocument/2006/relationships/oleObject" Target="../embeddings/oleObject40.bin"/><Relationship Id="rId9" Type="http://schemas.openxmlformats.org/officeDocument/2006/relationships/oleObject" Target="../embeddings/oleObject45.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2.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oleObject" Target="../embeddings/oleObject49.bin"/><Relationship Id="rId9" Type="http://schemas.openxmlformats.org/officeDocument/2006/relationships/oleObject" Target="../embeddings/oleObject54.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10-6%20&#22810;&#26222;&#21202;&#25928;&#24212;.ppt" TargetMode="External"/><Relationship Id="rId2" Type="http://schemas.openxmlformats.org/officeDocument/2006/relationships/hyperlink" Target="10-5%20&#39547;&#27874;.ppt" TargetMode="External"/><Relationship Id="rId1" Type="http://schemas.openxmlformats.org/officeDocument/2006/relationships/slideLayout" Target="../slideLayouts/slideLayout2.xml"/><Relationship Id="rId4" Type="http://schemas.openxmlformats.org/officeDocument/2006/relationships/hyperlink" Target="10-7&#24179;&#38754;&#30005;&#30913;&#27874;.ppt"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slideLayout" Target="../slideLayouts/slideLayout1.xml"/><Relationship Id="rId7" Type="http://schemas.openxmlformats.org/officeDocument/2006/relationships/oleObject" Target="../embeddings/oleObject62.bin"/><Relationship Id="rId12" Type="http://schemas.openxmlformats.org/officeDocument/2006/relationships/oleObject" Target="../embeddings/oleObject67.bin"/><Relationship Id="rId2" Type="http://schemas.openxmlformats.org/officeDocument/2006/relationships/control" Target="../activeX/activeX3.xml"/><Relationship Id="rId1" Type="http://schemas.openxmlformats.org/officeDocument/2006/relationships/vmlDrawing" Target="../drawings/vmlDrawing14.vml"/><Relationship Id="rId6" Type="http://schemas.openxmlformats.org/officeDocument/2006/relationships/oleObject" Target="../embeddings/oleObject61.bin"/><Relationship Id="rId11" Type="http://schemas.openxmlformats.org/officeDocument/2006/relationships/oleObject" Target="../embeddings/oleObject66.bin"/><Relationship Id="rId5" Type="http://schemas.openxmlformats.org/officeDocument/2006/relationships/oleObject" Target="../embeddings/oleObject60.bin"/><Relationship Id="rId10" Type="http://schemas.openxmlformats.org/officeDocument/2006/relationships/oleObject" Target="../embeddings/oleObject65.bin"/><Relationship Id="rId4" Type="http://schemas.openxmlformats.org/officeDocument/2006/relationships/oleObject" Target="../embeddings/oleObject59.bin"/><Relationship Id="rId9" Type="http://schemas.openxmlformats.org/officeDocument/2006/relationships/oleObject" Target="../embeddings/oleObject64.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oleObject" Target="../embeddings/oleObject78.bin"/><Relationship Id="rId18" Type="http://schemas.openxmlformats.org/officeDocument/2006/relationships/oleObject" Target="../embeddings/oleObject83.bin"/><Relationship Id="rId3" Type="http://schemas.openxmlformats.org/officeDocument/2006/relationships/oleObject" Target="../embeddings/oleObject68.bin"/><Relationship Id="rId7" Type="http://schemas.openxmlformats.org/officeDocument/2006/relationships/oleObject" Target="../embeddings/oleObject72.bin"/><Relationship Id="rId12" Type="http://schemas.openxmlformats.org/officeDocument/2006/relationships/oleObject" Target="../embeddings/oleObject77.bin"/><Relationship Id="rId17" Type="http://schemas.openxmlformats.org/officeDocument/2006/relationships/oleObject" Target="../embeddings/oleObject82.bin"/><Relationship Id="rId2" Type="http://schemas.openxmlformats.org/officeDocument/2006/relationships/slideLayout" Target="../slideLayouts/slideLayout1.xml"/><Relationship Id="rId16" Type="http://schemas.openxmlformats.org/officeDocument/2006/relationships/oleObject" Target="../embeddings/oleObject81.bin"/><Relationship Id="rId20" Type="http://schemas.openxmlformats.org/officeDocument/2006/relationships/oleObject" Target="../embeddings/oleObject85.bin"/><Relationship Id="rId1" Type="http://schemas.openxmlformats.org/officeDocument/2006/relationships/vmlDrawing" Target="../drawings/vmlDrawing15.vml"/><Relationship Id="rId6" Type="http://schemas.openxmlformats.org/officeDocument/2006/relationships/oleObject" Target="../embeddings/oleObject71.bin"/><Relationship Id="rId11" Type="http://schemas.openxmlformats.org/officeDocument/2006/relationships/oleObject" Target="../embeddings/oleObject76.bin"/><Relationship Id="rId5" Type="http://schemas.openxmlformats.org/officeDocument/2006/relationships/oleObject" Target="../embeddings/oleObject70.bin"/><Relationship Id="rId15" Type="http://schemas.openxmlformats.org/officeDocument/2006/relationships/oleObject" Target="../embeddings/oleObject80.bin"/><Relationship Id="rId10" Type="http://schemas.openxmlformats.org/officeDocument/2006/relationships/oleObject" Target="../embeddings/oleObject75.bin"/><Relationship Id="rId19" Type="http://schemas.openxmlformats.org/officeDocument/2006/relationships/oleObject" Target="../embeddings/oleObject84.bin"/><Relationship Id="rId4" Type="http://schemas.openxmlformats.org/officeDocument/2006/relationships/oleObject" Target="../embeddings/oleObject69.bin"/><Relationship Id="rId9" Type="http://schemas.openxmlformats.org/officeDocument/2006/relationships/oleObject" Target="../embeddings/oleObject74.bin"/><Relationship Id="rId14" Type="http://schemas.openxmlformats.org/officeDocument/2006/relationships/oleObject" Target="../embeddings/oleObject79.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oleObject" Target="../embeddings/oleObject89.bin"/><Relationship Id="rId5" Type="http://schemas.openxmlformats.org/officeDocument/2006/relationships/oleObject" Target="../embeddings/oleObject88.bin"/><Relationship Id="rId4" Type="http://schemas.openxmlformats.org/officeDocument/2006/relationships/oleObject" Target="../embeddings/oleObject87.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1.xml"/><Relationship Id="rId1" Type="http://schemas.openxmlformats.org/officeDocument/2006/relationships/vmlDrawing" Target="../drawings/vmlDrawing17.vml"/><Relationship Id="rId5" Type="http://schemas.openxmlformats.org/officeDocument/2006/relationships/oleObject" Target="../embeddings/oleObject92.bin"/><Relationship Id="rId4" Type="http://schemas.openxmlformats.org/officeDocument/2006/relationships/oleObject" Target="../embeddings/oleObject91.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1.xml"/><Relationship Id="rId1" Type="http://schemas.openxmlformats.org/officeDocument/2006/relationships/vmlDrawing" Target="../drawings/vmlDrawing18.vml"/><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oleObject" Target="../embeddings/oleObject106.bin"/><Relationship Id="rId3" Type="http://schemas.openxmlformats.org/officeDocument/2006/relationships/oleObject" Target="../embeddings/oleObject96.bin"/><Relationship Id="rId7" Type="http://schemas.openxmlformats.org/officeDocument/2006/relationships/oleObject" Target="../embeddings/oleObject100.bin"/><Relationship Id="rId12" Type="http://schemas.openxmlformats.org/officeDocument/2006/relationships/oleObject" Target="../embeddings/oleObject105.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oleObject" Target="../embeddings/oleObject99.bin"/><Relationship Id="rId11" Type="http://schemas.openxmlformats.org/officeDocument/2006/relationships/oleObject" Target="../embeddings/oleObject104.bin"/><Relationship Id="rId5" Type="http://schemas.openxmlformats.org/officeDocument/2006/relationships/oleObject" Target="../embeddings/oleObject98.bin"/><Relationship Id="rId10" Type="http://schemas.openxmlformats.org/officeDocument/2006/relationships/oleObject" Target="../embeddings/oleObject103.bin"/><Relationship Id="rId4" Type="http://schemas.openxmlformats.org/officeDocument/2006/relationships/oleObject" Target="../embeddings/oleObject97.bin"/><Relationship Id="rId9" Type="http://schemas.openxmlformats.org/officeDocument/2006/relationships/oleObject" Target="../embeddings/oleObject102.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4.xml"/><Relationship Id="rId1" Type="http://schemas.openxmlformats.org/officeDocument/2006/relationships/vmlDrawing" Target="../drawings/vmlDrawing20.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12.bin"/><Relationship Id="rId3" Type="http://schemas.openxmlformats.org/officeDocument/2006/relationships/oleObject" Target="../embeddings/oleObject107.bin"/><Relationship Id="rId7" Type="http://schemas.openxmlformats.org/officeDocument/2006/relationships/oleObject" Target="../embeddings/oleObject111.bin"/><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oleObject" Target="../embeddings/oleObject110.bin"/><Relationship Id="rId5" Type="http://schemas.openxmlformats.org/officeDocument/2006/relationships/oleObject" Target="../embeddings/oleObject109.bin"/><Relationship Id="rId10" Type="http://schemas.openxmlformats.org/officeDocument/2006/relationships/oleObject" Target="../embeddings/oleObject114.bin"/><Relationship Id="rId4" Type="http://schemas.openxmlformats.org/officeDocument/2006/relationships/oleObject" Target="../embeddings/oleObject108.bin"/><Relationship Id="rId9" Type="http://schemas.openxmlformats.org/officeDocument/2006/relationships/oleObject" Target="../embeddings/oleObject113.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15.bin"/><Relationship Id="rId7" Type="http://schemas.openxmlformats.org/officeDocument/2006/relationships/oleObject" Target="../embeddings/oleObject119.bin"/><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oleObject" Target="../embeddings/oleObject118.bin"/><Relationship Id="rId5" Type="http://schemas.openxmlformats.org/officeDocument/2006/relationships/oleObject" Target="../embeddings/oleObject117.bin"/><Relationship Id="rId4" Type="http://schemas.openxmlformats.org/officeDocument/2006/relationships/oleObject" Target="../embeddings/oleObject116.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25.bin"/><Relationship Id="rId13" Type="http://schemas.openxmlformats.org/officeDocument/2006/relationships/oleObject" Target="../embeddings/oleObject130.bin"/><Relationship Id="rId3" Type="http://schemas.openxmlformats.org/officeDocument/2006/relationships/oleObject" Target="../embeddings/oleObject120.bin"/><Relationship Id="rId7" Type="http://schemas.openxmlformats.org/officeDocument/2006/relationships/oleObject" Target="../embeddings/oleObject124.bin"/><Relationship Id="rId12" Type="http://schemas.openxmlformats.org/officeDocument/2006/relationships/oleObject" Target="../embeddings/oleObject129.bin"/><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oleObject" Target="../embeddings/oleObject123.bin"/><Relationship Id="rId11" Type="http://schemas.openxmlformats.org/officeDocument/2006/relationships/oleObject" Target="../embeddings/oleObject128.bin"/><Relationship Id="rId5" Type="http://schemas.openxmlformats.org/officeDocument/2006/relationships/oleObject" Target="../embeddings/oleObject122.bin"/><Relationship Id="rId10" Type="http://schemas.openxmlformats.org/officeDocument/2006/relationships/oleObject" Target="../embeddings/oleObject127.bin"/><Relationship Id="rId4" Type="http://schemas.openxmlformats.org/officeDocument/2006/relationships/oleObject" Target="../embeddings/oleObject121.bin"/><Relationship Id="rId9" Type="http://schemas.openxmlformats.org/officeDocument/2006/relationships/oleObject" Target="../embeddings/oleObject126.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1.xml"/><Relationship Id="rId1" Type="http://schemas.openxmlformats.org/officeDocument/2006/relationships/vmlDrawing" Target="../drawings/vmlDrawing24.vml"/><Relationship Id="rId4" Type="http://schemas.openxmlformats.org/officeDocument/2006/relationships/oleObject" Target="../embeddings/oleObject132.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38.bin"/><Relationship Id="rId3" Type="http://schemas.openxmlformats.org/officeDocument/2006/relationships/oleObject" Target="../embeddings/oleObject133.bin"/><Relationship Id="rId7" Type="http://schemas.openxmlformats.org/officeDocument/2006/relationships/oleObject" Target="../embeddings/oleObject137.bin"/><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oleObject" Target="../embeddings/oleObject136.bin"/><Relationship Id="rId11" Type="http://schemas.openxmlformats.org/officeDocument/2006/relationships/oleObject" Target="../embeddings/oleObject141.bin"/><Relationship Id="rId5" Type="http://schemas.openxmlformats.org/officeDocument/2006/relationships/oleObject" Target="../embeddings/oleObject135.bin"/><Relationship Id="rId10" Type="http://schemas.openxmlformats.org/officeDocument/2006/relationships/oleObject" Target="../embeddings/oleObject140.bin"/><Relationship Id="rId4" Type="http://schemas.openxmlformats.org/officeDocument/2006/relationships/oleObject" Target="../embeddings/oleObject134.bin"/><Relationship Id="rId9" Type="http://schemas.openxmlformats.org/officeDocument/2006/relationships/oleObject" Target="../embeddings/oleObject139.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47.bin"/><Relationship Id="rId3" Type="http://schemas.openxmlformats.org/officeDocument/2006/relationships/oleObject" Target="../embeddings/oleObject142.bin"/><Relationship Id="rId7" Type="http://schemas.openxmlformats.org/officeDocument/2006/relationships/oleObject" Target="../embeddings/oleObject146.bin"/><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oleObject" Target="../embeddings/oleObject145.bin"/><Relationship Id="rId5" Type="http://schemas.openxmlformats.org/officeDocument/2006/relationships/oleObject" Target="../embeddings/oleObject144.bin"/><Relationship Id="rId10" Type="http://schemas.openxmlformats.org/officeDocument/2006/relationships/oleObject" Target="../embeddings/oleObject149.bin"/><Relationship Id="rId4" Type="http://schemas.openxmlformats.org/officeDocument/2006/relationships/oleObject" Target="../embeddings/oleObject143.bin"/><Relationship Id="rId9" Type="http://schemas.openxmlformats.org/officeDocument/2006/relationships/oleObject" Target="../embeddings/oleObject148.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55.bin"/><Relationship Id="rId3" Type="http://schemas.openxmlformats.org/officeDocument/2006/relationships/oleObject" Target="../embeddings/oleObject150.bin"/><Relationship Id="rId7" Type="http://schemas.openxmlformats.org/officeDocument/2006/relationships/oleObject" Target="../embeddings/oleObject154.bin"/><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oleObject" Target="../embeddings/oleObject153.bin"/><Relationship Id="rId5" Type="http://schemas.openxmlformats.org/officeDocument/2006/relationships/oleObject" Target="../embeddings/oleObject152.bin"/><Relationship Id="rId10" Type="http://schemas.openxmlformats.org/officeDocument/2006/relationships/oleObject" Target="../embeddings/oleObject157.bin"/><Relationship Id="rId4" Type="http://schemas.openxmlformats.org/officeDocument/2006/relationships/oleObject" Target="../embeddings/oleObject151.bin"/><Relationship Id="rId9" Type="http://schemas.openxmlformats.org/officeDocument/2006/relationships/oleObject" Target="../embeddings/oleObject156.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63.bin"/><Relationship Id="rId3" Type="http://schemas.openxmlformats.org/officeDocument/2006/relationships/oleObject" Target="../embeddings/oleObject158.bin"/><Relationship Id="rId7" Type="http://schemas.openxmlformats.org/officeDocument/2006/relationships/oleObject" Target="../embeddings/oleObject162.bin"/><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oleObject" Target="../embeddings/oleObject161.bin"/><Relationship Id="rId11" Type="http://schemas.openxmlformats.org/officeDocument/2006/relationships/oleObject" Target="../embeddings/oleObject166.bin"/><Relationship Id="rId5" Type="http://schemas.openxmlformats.org/officeDocument/2006/relationships/oleObject" Target="../embeddings/oleObject160.bin"/><Relationship Id="rId10" Type="http://schemas.openxmlformats.org/officeDocument/2006/relationships/oleObject" Target="../embeddings/oleObject165.bin"/><Relationship Id="rId4" Type="http://schemas.openxmlformats.org/officeDocument/2006/relationships/oleObject" Target="../embeddings/oleObject159.bin"/><Relationship Id="rId9" Type="http://schemas.openxmlformats.org/officeDocument/2006/relationships/oleObject" Target="../embeddings/oleObject164.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72.bin"/><Relationship Id="rId3" Type="http://schemas.openxmlformats.org/officeDocument/2006/relationships/oleObject" Target="../embeddings/oleObject167.bin"/><Relationship Id="rId7" Type="http://schemas.openxmlformats.org/officeDocument/2006/relationships/oleObject" Target="../embeddings/oleObject171.bin"/><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oleObject" Target="../embeddings/oleObject170.bin"/><Relationship Id="rId5" Type="http://schemas.openxmlformats.org/officeDocument/2006/relationships/oleObject" Target="../embeddings/oleObject169.bin"/><Relationship Id="rId4" Type="http://schemas.openxmlformats.org/officeDocument/2006/relationships/oleObject" Target="../embeddings/oleObject168.bin"/><Relationship Id="rId9" Type="http://schemas.openxmlformats.org/officeDocument/2006/relationships/oleObject" Target="../embeddings/oleObject173.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79.bin"/><Relationship Id="rId3" Type="http://schemas.openxmlformats.org/officeDocument/2006/relationships/oleObject" Target="../embeddings/oleObject174.bin"/><Relationship Id="rId7" Type="http://schemas.openxmlformats.org/officeDocument/2006/relationships/oleObject" Target="../embeddings/oleObject178.bin"/><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oleObject" Target="../embeddings/oleObject177.bin"/><Relationship Id="rId11" Type="http://schemas.openxmlformats.org/officeDocument/2006/relationships/oleObject" Target="../embeddings/oleObject182.bin"/><Relationship Id="rId5" Type="http://schemas.openxmlformats.org/officeDocument/2006/relationships/oleObject" Target="../embeddings/oleObject176.bin"/><Relationship Id="rId10" Type="http://schemas.openxmlformats.org/officeDocument/2006/relationships/oleObject" Target="../embeddings/oleObject181.bin"/><Relationship Id="rId4" Type="http://schemas.openxmlformats.org/officeDocument/2006/relationships/oleObject" Target="../embeddings/oleObject175.bin"/><Relationship Id="rId9" Type="http://schemas.openxmlformats.org/officeDocument/2006/relationships/oleObject" Target="../embeddings/oleObject18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88.bin"/><Relationship Id="rId3" Type="http://schemas.openxmlformats.org/officeDocument/2006/relationships/oleObject" Target="../embeddings/oleObject183.bin"/><Relationship Id="rId7" Type="http://schemas.openxmlformats.org/officeDocument/2006/relationships/oleObject" Target="../embeddings/oleObject187.bin"/><Relationship Id="rId12" Type="http://schemas.openxmlformats.org/officeDocument/2006/relationships/oleObject" Target="../embeddings/oleObject192.bin"/><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oleObject" Target="../embeddings/oleObject186.bin"/><Relationship Id="rId11" Type="http://schemas.openxmlformats.org/officeDocument/2006/relationships/oleObject" Target="../embeddings/oleObject191.bin"/><Relationship Id="rId5" Type="http://schemas.openxmlformats.org/officeDocument/2006/relationships/oleObject" Target="../embeddings/oleObject185.bin"/><Relationship Id="rId10" Type="http://schemas.openxmlformats.org/officeDocument/2006/relationships/oleObject" Target="../embeddings/oleObject190.bin"/><Relationship Id="rId4" Type="http://schemas.openxmlformats.org/officeDocument/2006/relationships/oleObject" Target="../embeddings/oleObject184.bin"/><Relationship Id="rId9" Type="http://schemas.openxmlformats.org/officeDocument/2006/relationships/oleObject" Target="../embeddings/oleObject189.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98.bin"/><Relationship Id="rId3" Type="http://schemas.openxmlformats.org/officeDocument/2006/relationships/oleObject" Target="../embeddings/oleObject193.bin"/><Relationship Id="rId7" Type="http://schemas.openxmlformats.org/officeDocument/2006/relationships/oleObject" Target="../embeddings/oleObject197.bin"/><Relationship Id="rId2" Type="http://schemas.openxmlformats.org/officeDocument/2006/relationships/slideLayout" Target="../slideLayouts/slideLayout1.xml"/><Relationship Id="rId1" Type="http://schemas.openxmlformats.org/officeDocument/2006/relationships/vmlDrawing" Target="../drawings/vmlDrawing32.vml"/><Relationship Id="rId6" Type="http://schemas.openxmlformats.org/officeDocument/2006/relationships/oleObject" Target="../embeddings/oleObject196.bin"/><Relationship Id="rId5" Type="http://schemas.openxmlformats.org/officeDocument/2006/relationships/oleObject" Target="../embeddings/oleObject195.bin"/><Relationship Id="rId4" Type="http://schemas.openxmlformats.org/officeDocument/2006/relationships/oleObject" Target="../embeddings/oleObject194.bin"/><Relationship Id="rId9" Type="http://schemas.openxmlformats.org/officeDocument/2006/relationships/oleObject" Target="../embeddings/oleObject199.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05.bin"/><Relationship Id="rId3" Type="http://schemas.openxmlformats.org/officeDocument/2006/relationships/oleObject" Target="../embeddings/oleObject200.bin"/><Relationship Id="rId7" Type="http://schemas.openxmlformats.org/officeDocument/2006/relationships/oleObject" Target="../embeddings/oleObject204.bin"/><Relationship Id="rId2" Type="http://schemas.openxmlformats.org/officeDocument/2006/relationships/slideLayout" Target="../slideLayouts/slideLayout1.xml"/><Relationship Id="rId1" Type="http://schemas.openxmlformats.org/officeDocument/2006/relationships/vmlDrawing" Target="../drawings/vmlDrawing33.vml"/><Relationship Id="rId6" Type="http://schemas.openxmlformats.org/officeDocument/2006/relationships/oleObject" Target="../embeddings/oleObject203.bin"/><Relationship Id="rId5" Type="http://schemas.openxmlformats.org/officeDocument/2006/relationships/oleObject" Target="../embeddings/oleObject202.bin"/><Relationship Id="rId10" Type="http://schemas.openxmlformats.org/officeDocument/2006/relationships/oleObject" Target="../embeddings/oleObject207.bin"/><Relationship Id="rId4" Type="http://schemas.openxmlformats.org/officeDocument/2006/relationships/oleObject" Target="../embeddings/oleObject201.bin"/><Relationship Id="rId9" Type="http://schemas.openxmlformats.org/officeDocument/2006/relationships/oleObject" Target="../embeddings/oleObject206.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13.bin"/><Relationship Id="rId3" Type="http://schemas.openxmlformats.org/officeDocument/2006/relationships/oleObject" Target="../embeddings/oleObject208.bin"/><Relationship Id="rId7" Type="http://schemas.openxmlformats.org/officeDocument/2006/relationships/oleObject" Target="../embeddings/oleObject212.bin"/><Relationship Id="rId2" Type="http://schemas.openxmlformats.org/officeDocument/2006/relationships/slideLayout" Target="../slideLayouts/slideLayout1.xml"/><Relationship Id="rId1" Type="http://schemas.openxmlformats.org/officeDocument/2006/relationships/vmlDrawing" Target="../drawings/vmlDrawing34.vml"/><Relationship Id="rId6" Type="http://schemas.openxmlformats.org/officeDocument/2006/relationships/oleObject" Target="../embeddings/oleObject211.bin"/><Relationship Id="rId5" Type="http://schemas.openxmlformats.org/officeDocument/2006/relationships/oleObject" Target="../embeddings/oleObject210.bin"/><Relationship Id="rId10" Type="http://schemas.openxmlformats.org/officeDocument/2006/relationships/oleObject" Target="../embeddings/oleObject215.bin"/><Relationship Id="rId4" Type="http://schemas.openxmlformats.org/officeDocument/2006/relationships/oleObject" Target="../embeddings/oleObject209.bin"/><Relationship Id="rId9" Type="http://schemas.openxmlformats.org/officeDocument/2006/relationships/oleObject" Target="../embeddings/oleObject214.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21.bin"/><Relationship Id="rId3" Type="http://schemas.openxmlformats.org/officeDocument/2006/relationships/oleObject" Target="../embeddings/oleObject216.bin"/><Relationship Id="rId7" Type="http://schemas.openxmlformats.org/officeDocument/2006/relationships/oleObject" Target="../embeddings/oleObject220.bin"/><Relationship Id="rId2" Type="http://schemas.openxmlformats.org/officeDocument/2006/relationships/slideLayout" Target="../slideLayouts/slideLayout1.xml"/><Relationship Id="rId1" Type="http://schemas.openxmlformats.org/officeDocument/2006/relationships/vmlDrawing" Target="../drawings/vmlDrawing35.vml"/><Relationship Id="rId6" Type="http://schemas.openxmlformats.org/officeDocument/2006/relationships/oleObject" Target="../embeddings/oleObject219.bin"/><Relationship Id="rId5" Type="http://schemas.openxmlformats.org/officeDocument/2006/relationships/oleObject" Target="../embeddings/oleObject218.bin"/><Relationship Id="rId10" Type="http://schemas.openxmlformats.org/officeDocument/2006/relationships/oleObject" Target="../embeddings/oleObject223.bin"/><Relationship Id="rId4" Type="http://schemas.openxmlformats.org/officeDocument/2006/relationships/oleObject" Target="../embeddings/oleObject217.bin"/><Relationship Id="rId9" Type="http://schemas.openxmlformats.org/officeDocument/2006/relationships/oleObject" Target="../embeddings/oleObject222.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29.bin"/><Relationship Id="rId3" Type="http://schemas.openxmlformats.org/officeDocument/2006/relationships/oleObject" Target="../embeddings/oleObject224.bin"/><Relationship Id="rId7" Type="http://schemas.openxmlformats.org/officeDocument/2006/relationships/oleObject" Target="../embeddings/oleObject228.bin"/><Relationship Id="rId2" Type="http://schemas.openxmlformats.org/officeDocument/2006/relationships/slideLayout" Target="../slideLayouts/slideLayout1.xml"/><Relationship Id="rId1" Type="http://schemas.openxmlformats.org/officeDocument/2006/relationships/vmlDrawing" Target="../drawings/vmlDrawing36.vml"/><Relationship Id="rId6" Type="http://schemas.openxmlformats.org/officeDocument/2006/relationships/oleObject" Target="../embeddings/oleObject227.bin"/><Relationship Id="rId11" Type="http://schemas.openxmlformats.org/officeDocument/2006/relationships/oleObject" Target="../embeddings/oleObject232.bin"/><Relationship Id="rId5" Type="http://schemas.openxmlformats.org/officeDocument/2006/relationships/oleObject" Target="../embeddings/oleObject226.bin"/><Relationship Id="rId10" Type="http://schemas.openxmlformats.org/officeDocument/2006/relationships/oleObject" Target="../embeddings/oleObject231.bin"/><Relationship Id="rId4" Type="http://schemas.openxmlformats.org/officeDocument/2006/relationships/oleObject" Target="../embeddings/oleObject225.bin"/><Relationship Id="rId9" Type="http://schemas.openxmlformats.org/officeDocument/2006/relationships/oleObject" Target="../embeddings/oleObject23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38.bin"/><Relationship Id="rId3" Type="http://schemas.openxmlformats.org/officeDocument/2006/relationships/oleObject" Target="../embeddings/oleObject233.bin"/><Relationship Id="rId7" Type="http://schemas.openxmlformats.org/officeDocument/2006/relationships/oleObject" Target="../embeddings/oleObject237.bin"/><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oleObject" Target="../embeddings/oleObject236.bin"/><Relationship Id="rId5" Type="http://schemas.openxmlformats.org/officeDocument/2006/relationships/oleObject" Target="../embeddings/oleObject235.bin"/><Relationship Id="rId4" Type="http://schemas.openxmlformats.org/officeDocument/2006/relationships/oleObject" Target="../embeddings/oleObject234.bin"/><Relationship Id="rId9" Type="http://schemas.openxmlformats.org/officeDocument/2006/relationships/oleObject" Target="../embeddings/oleObject239.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45.bin"/><Relationship Id="rId3" Type="http://schemas.openxmlformats.org/officeDocument/2006/relationships/oleObject" Target="../embeddings/oleObject240.bin"/><Relationship Id="rId7" Type="http://schemas.openxmlformats.org/officeDocument/2006/relationships/oleObject" Target="../embeddings/oleObject244.bin"/><Relationship Id="rId2" Type="http://schemas.openxmlformats.org/officeDocument/2006/relationships/slideLayout" Target="../slideLayouts/slideLayout1.xml"/><Relationship Id="rId1" Type="http://schemas.openxmlformats.org/officeDocument/2006/relationships/vmlDrawing" Target="../drawings/vmlDrawing38.vml"/><Relationship Id="rId6" Type="http://schemas.openxmlformats.org/officeDocument/2006/relationships/oleObject" Target="../embeddings/oleObject243.bin"/><Relationship Id="rId5" Type="http://schemas.openxmlformats.org/officeDocument/2006/relationships/oleObject" Target="../embeddings/oleObject242.bin"/><Relationship Id="rId4" Type="http://schemas.openxmlformats.org/officeDocument/2006/relationships/oleObject" Target="../embeddings/oleObject241.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46.bin"/><Relationship Id="rId2" Type="http://schemas.openxmlformats.org/officeDocument/2006/relationships/slideLayout" Target="../slideLayouts/slideLayout1.xml"/><Relationship Id="rId1" Type="http://schemas.openxmlformats.org/officeDocument/2006/relationships/vmlDrawing" Target="../drawings/vmlDrawing39.v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47.bin"/><Relationship Id="rId7" Type="http://schemas.openxmlformats.org/officeDocument/2006/relationships/oleObject" Target="../embeddings/oleObject251.bin"/><Relationship Id="rId2" Type="http://schemas.openxmlformats.org/officeDocument/2006/relationships/slideLayout" Target="../slideLayouts/slideLayout1.xml"/><Relationship Id="rId1" Type="http://schemas.openxmlformats.org/officeDocument/2006/relationships/vmlDrawing" Target="../drawings/vmlDrawing40.vml"/><Relationship Id="rId6" Type="http://schemas.openxmlformats.org/officeDocument/2006/relationships/oleObject" Target="../embeddings/oleObject250.bin"/><Relationship Id="rId5" Type="http://schemas.openxmlformats.org/officeDocument/2006/relationships/oleObject" Target="../embeddings/oleObject249.bin"/><Relationship Id="rId4" Type="http://schemas.openxmlformats.org/officeDocument/2006/relationships/oleObject" Target="../embeddings/oleObject248.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57.bin"/><Relationship Id="rId3" Type="http://schemas.openxmlformats.org/officeDocument/2006/relationships/oleObject" Target="../embeddings/oleObject252.bin"/><Relationship Id="rId7" Type="http://schemas.openxmlformats.org/officeDocument/2006/relationships/oleObject" Target="../embeddings/oleObject256.bin"/><Relationship Id="rId2" Type="http://schemas.openxmlformats.org/officeDocument/2006/relationships/slideLayout" Target="../slideLayouts/slideLayout1.xml"/><Relationship Id="rId1" Type="http://schemas.openxmlformats.org/officeDocument/2006/relationships/vmlDrawing" Target="../drawings/vmlDrawing41.vml"/><Relationship Id="rId6" Type="http://schemas.openxmlformats.org/officeDocument/2006/relationships/oleObject" Target="../embeddings/oleObject255.bin"/><Relationship Id="rId5" Type="http://schemas.openxmlformats.org/officeDocument/2006/relationships/oleObject" Target="../embeddings/oleObject254.bin"/><Relationship Id="rId4" Type="http://schemas.openxmlformats.org/officeDocument/2006/relationships/oleObject" Target="../embeddings/oleObject253.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58.bin"/><Relationship Id="rId2" Type="http://schemas.openxmlformats.org/officeDocument/2006/relationships/slideLayout" Target="../slideLayouts/slideLayout1.xml"/><Relationship Id="rId1" Type="http://schemas.openxmlformats.org/officeDocument/2006/relationships/vmlDrawing" Target="../drawings/vmlDrawing42.vml"/><Relationship Id="rId4" Type="http://schemas.openxmlformats.org/officeDocument/2006/relationships/oleObject" Target="../embeddings/oleObject259.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60.bin"/><Relationship Id="rId2" Type="http://schemas.openxmlformats.org/officeDocument/2006/relationships/slideLayout" Target="../slideLayouts/slideLayout1.xml"/><Relationship Id="rId1" Type="http://schemas.openxmlformats.org/officeDocument/2006/relationships/vmlDrawing" Target="../drawings/vmlDrawing43.vml"/><Relationship Id="rId5" Type="http://schemas.openxmlformats.org/officeDocument/2006/relationships/oleObject" Target="../embeddings/oleObject262.bin"/><Relationship Id="rId4" Type="http://schemas.openxmlformats.org/officeDocument/2006/relationships/oleObject" Target="../embeddings/oleObject261.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268.bin"/><Relationship Id="rId3" Type="http://schemas.openxmlformats.org/officeDocument/2006/relationships/oleObject" Target="../embeddings/oleObject263.bin"/><Relationship Id="rId7" Type="http://schemas.openxmlformats.org/officeDocument/2006/relationships/oleObject" Target="../embeddings/oleObject267.bin"/><Relationship Id="rId2" Type="http://schemas.openxmlformats.org/officeDocument/2006/relationships/slideLayout" Target="../slideLayouts/slideLayout1.xml"/><Relationship Id="rId1" Type="http://schemas.openxmlformats.org/officeDocument/2006/relationships/vmlDrawing" Target="../drawings/vmlDrawing44.vml"/><Relationship Id="rId6" Type="http://schemas.openxmlformats.org/officeDocument/2006/relationships/oleObject" Target="../embeddings/oleObject266.bin"/><Relationship Id="rId5" Type="http://schemas.openxmlformats.org/officeDocument/2006/relationships/oleObject" Target="../embeddings/oleObject265.bin"/><Relationship Id="rId10" Type="http://schemas.openxmlformats.org/officeDocument/2006/relationships/oleObject" Target="../embeddings/oleObject270.bin"/><Relationship Id="rId4" Type="http://schemas.openxmlformats.org/officeDocument/2006/relationships/oleObject" Target="../embeddings/oleObject264.bin"/><Relationship Id="rId9" Type="http://schemas.openxmlformats.org/officeDocument/2006/relationships/oleObject" Target="../embeddings/oleObject269.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71.bin"/><Relationship Id="rId2" Type="http://schemas.openxmlformats.org/officeDocument/2006/relationships/slideLayout" Target="../slideLayouts/slideLayout1.xml"/><Relationship Id="rId1" Type="http://schemas.openxmlformats.org/officeDocument/2006/relationships/vmlDrawing" Target="../drawings/vmlDrawing45.vml"/><Relationship Id="rId5" Type="http://schemas.openxmlformats.org/officeDocument/2006/relationships/oleObject" Target="../embeddings/oleObject273.bin"/><Relationship Id="rId4" Type="http://schemas.openxmlformats.org/officeDocument/2006/relationships/oleObject" Target="../embeddings/oleObject27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01.jpeg"/><Relationship Id="rId2" Type="http://schemas.openxmlformats.org/officeDocument/2006/relationships/image" Target="../media/image200.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5.xml"/><Relationship Id="rId1" Type="http://schemas.openxmlformats.org/officeDocument/2006/relationships/vmlDrawing" Target="../drawings/vmlDrawing46.v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6.xml"/><Relationship Id="rId1" Type="http://schemas.openxmlformats.org/officeDocument/2006/relationships/vmlDrawing" Target="../drawings/vmlDrawing47.v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279.bin"/><Relationship Id="rId3" Type="http://schemas.openxmlformats.org/officeDocument/2006/relationships/oleObject" Target="../embeddings/oleObject274.bin"/><Relationship Id="rId7" Type="http://schemas.openxmlformats.org/officeDocument/2006/relationships/oleObject" Target="../embeddings/oleObject278.bin"/><Relationship Id="rId2" Type="http://schemas.openxmlformats.org/officeDocument/2006/relationships/slideLayout" Target="../slideLayouts/slideLayout1.xml"/><Relationship Id="rId1" Type="http://schemas.openxmlformats.org/officeDocument/2006/relationships/vmlDrawing" Target="../drawings/vmlDrawing48.vml"/><Relationship Id="rId6" Type="http://schemas.openxmlformats.org/officeDocument/2006/relationships/oleObject" Target="../embeddings/oleObject277.bin"/><Relationship Id="rId11" Type="http://schemas.openxmlformats.org/officeDocument/2006/relationships/oleObject" Target="../embeddings/oleObject282.bin"/><Relationship Id="rId5" Type="http://schemas.openxmlformats.org/officeDocument/2006/relationships/oleObject" Target="../embeddings/oleObject276.bin"/><Relationship Id="rId10" Type="http://schemas.openxmlformats.org/officeDocument/2006/relationships/oleObject" Target="../embeddings/oleObject281.bin"/><Relationship Id="rId4" Type="http://schemas.openxmlformats.org/officeDocument/2006/relationships/oleObject" Target="../embeddings/oleObject275.bin"/><Relationship Id="rId9" Type="http://schemas.openxmlformats.org/officeDocument/2006/relationships/oleObject" Target="../embeddings/oleObject280.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288.bin"/><Relationship Id="rId3" Type="http://schemas.openxmlformats.org/officeDocument/2006/relationships/oleObject" Target="../embeddings/oleObject283.bin"/><Relationship Id="rId7" Type="http://schemas.openxmlformats.org/officeDocument/2006/relationships/oleObject" Target="../embeddings/oleObject287.bin"/><Relationship Id="rId2" Type="http://schemas.openxmlformats.org/officeDocument/2006/relationships/slideLayout" Target="../slideLayouts/slideLayout1.xml"/><Relationship Id="rId1" Type="http://schemas.openxmlformats.org/officeDocument/2006/relationships/vmlDrawing" Target="../drawings/vmlDrawing49.vml"/><Relationship Id="rId6" Type="http://schemas.openxmlformats.org/officeDocument/2006/relationships/oleObject" Target="../embeddings/oleObject286.bin"/><Relationship Id="rId11" Type="http://schemas.openxmlformats.org/officeDocument/2006/relationships/oleObject" Target="../embeddings/oleObject291.bin"/><Relationship Id="rId5" Type="http://schemas.openxmlformats.org/officeDocument/2006/relationships/oleObject" Target="../embeddings/oleObject285.bin"/><Relationship Id="rId10" Type="http://schemas.openxmlformats.org/officeDocument/2006/relationships/oleObject" Target="../embeddings/oleObject290.bin"/><Relationship Id="rId4" Type="http://schemas.openxmlformats.org/officeDocument/2006/relationships/oleObject" Target="../embeddings/oleObject284.bin"/><Relationship Id="rId9" Type="http://schemas.openxmlformats.org/officeDocument/2006/relationships/oleObject" Target="../embeddings/oleObject289.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297.bin"/><Relationship Id="rId3" Type="http://schemas.openxmlformats.org/officeDocument/2006/relationships/oleObject" Target="../embeddings/oleObject292.bin"/><Relationship Id="rId7" Type="http://schemas.openxmlformats.org/officeDocument/2006/relationships/oleObject" Target="../embeddings/oleObject296.bin"/><Relationship Id="rId2" Type="http://schemas.openxmlformats.org/officeDocument/2006/relationships/slideLayout" Target="../slideLayouts/slideLayout1.xml"/><Relationship Id="rId1" Type="http://schemas.openxmlformats.org/officeDocument/2006/relationships/vmlDrawing" Target="../drawings/vmlDrawing50.vml"/><Relationship Id="rId6" Type="http://schemas.openxmlformats.org/officeDocument/2006/relationships/oleObject" Target="../embeddings/oleObject295.bin"/><Relationship Id="rId5" Type="http://schemas.openxmlformats.org/officeDocument/2006/relationships/oleObject" Target="../embeddings/oleObject294.bin"/><Relationship Id="rId4" Type="http://schemas.openxmlformats.org/officeDocument/2006/relationships/oleObject" Target="../embeddings/oleObject293.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98.bin"/><Relationship Id="rId7" Type="http://schemas.openxmlformats.org/officeDocument/2006/relationships/oleObject" Target="../embeddings/oleObject302.bin"/><Relationship Id="rId2" Type="http://schemas.openxmlformats.org/officeDocument/2006/relationships/slideLayout" Target="../slideLayouts/slideLayout1.xml"/><Relationship Id="rId1" Type="http://schemas.openxmlformats.org/officeDocument/2006/relationships/vmlDrawing" Target="../drawings/vmlDrawing51.vml"/><Relationship Id="rId6" Type="http://schemas.openxmlformats.org/officeDocument/2006/relationships/oleObject" Target="../embeddings/oleObject301.bin"/><Relationship Id="rId5" Type="http://schemas.openxmlformats.org/officeDocument/2006/relationships/oleObject" Target="../embeddings/oleObject300.bin"/><Relationship Id="rId4" Type="http://schemas.openxmlformats.org/officeDocument/2006/relationships/oleObject" Target="../embeddings/oleObject299.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03.bin"/><Relationship Id="rId2" Type="http://schemas.openxmlformats.org/officeDocument/2006/relationships/slideLayout" Target="../slideLayouts/slideLayout1.xml"/><Relationship Id="rId1" Type="http://schemas.openxmlformats.org/officeDocument/2006/relationships/vmlDrawing" Target="../drawings/vmlDrawing52.vml"/><Relationship Id="rId6" Type="http://schemas.openxmlformats.org/officeDocument/2006/relationships/oleObject" Target="../embeddings/oleObject306.bin"/><Relationship Id="rId5" Type="http://schemas.openxmlformats.org/officeDocument/2006/relationships/oleObject" Target="../embeddings/oleObject305.bin"/><Relationship Id="rId4" Type="http://schemas.openxmlformats.org/officeDocument/2006/relationships/oleObject" Target="../embeddings/oleObject304.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07.bin"/><Relationship Id="rId2" Type="http://schemas.openxmlformats.org/officeDocument/2006/relationships/slideLayout" Target="../slideLayouts/slideLayout1.xml"/><Relationship Id="rId1" Type="http://schemas.openxmlformats.org/officeDocument/2006/relationships/vmlDrawing" Target="../drawings/vmlDrawing53.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08.bin"/><Relationship Id="rId7" Type="http://schemas.openxmlformats.org/officeDocument/2006/relationships/oleObject" Target="../embeddings/oleObject312.bin"/><Relationship Id="rId2" Type="http://schemas.openxmlformats.org/officeDocument/2006/relationships/slideLayout" Target="../slideLayouts/slideLayout1.xml"/><Relationship Id="rId1" Type="http://schemas.openxmlformats.org/officeDocument/2006/relationships/vmlDrawing" Target="../drawings/vmlDrawing54.vml"/><Relationship Id="rId6" Type="http://schemas.openxmlformats.org/officeDocument/2006/relationships/oleObject" Target="../embeddings/oleObject311.bin"/><Relationship Id="rId5" Type="http://schemas.openxmlformats.org/officeDocument/2006/relationships/oleObject" Target="../embeddings/oleObject310.bin"/><Relationship Id="rId4" Type="http://schemas.openxmlformats.org/officeDocument/2006/relationships/oleObject" Target="../embeddings/oleObject309.bin"/></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318.bin"/><Relationship Id="rId3" Type="http://schemas.openxmlformats.org/officeDocument/2006/relationships/oleObject" Target="../embeddings/oleObject313.bin"/><Relationship Id="rId7" Type="http://schemas.openxmlformats.org/officeDocument/2006/relationships/oleObject" Target="../embeddings/oleObject317.bin"/><Relationship Id="rId2" Type="http://schemas.openxmlformats.org/officeDocument/2006/relationships/slideLayout" Target="../slideLayouts/slideLayout1.xml"/><Relationship Id="rId1" Type="http://schemas.openxmlformats.org/officeDocument/2006/relationships/vmlDrawing" Target="../drawings/vmlDrawing55.vml"/><Relationship Id="rId6" Type="http://schemas.openxmlformats.org/officeDocument/2006/relationships/oleObject" Target="../embeddings/oleObject316.bin"/><Relationship Id="rId5" Type="http://schemas.openxmlformats.org/officeDocument/2006/relationships/oleObject" Target="../embeddings/oleObject315.bin"/><Relationship Id="rId4" Type="http://schemas.openxmlformats.org/officeDocument/2006/relationships/oleObject" Target="../embeddings/oleObject314.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324.bin"/><Relationship Id="rId3" Type="http://schemas.openxmlformats.org/officeDocument/2006/relationships/oleObject" Target="../embeddings/oleObject319.bin"/><Relationship Id="rId7" Type="http://schemas.openxmlformats.org/officeDocument/2006/relationships/oleObject" Target="../embeddings/oleObject323.bin"/><Relationship Id="rId2" Type="http://schemas.openxmlformats.org/officeDocument/2006/relationships/slideLayout" Target="../slideLayouts/slideLayout1.xml"/><Relationship Id="rId1" Type="http://schemas.openxmlformats.org/officeDocument/2006/relationships/vmlDrawing" Target="../drawings/vmlDrawing56.vml"/><Relationship Id="rId6" Type="http://schemas.openxmlformats.org/officeDocument/2006/relationships/oleObject" Target="../embeddings/oleObject322.bin"/><Relationship Id="rId11" Type="http://schemas.openxmlformats.org/officeDocument/2006/relationships/oleObject" Target="../embeddings/oleObject327.bin"/><Relationship Id="rId5" Type="http://schemas.openxmlformats.org/officeDocument/2006/relationships/oleObject" Target="../embeddings/oleObject321.bin"/><Relationship Id="rId10" Type="http://schemas.openxmlformats.org/officeDocument/2006/relationships/oleObject" Target="../embeddings/oleObject326.bin"/><Relationship Id="rId4" Type="http://schemas.openxmlformats.org/officeDocument/2006/relationships/oleObject" Target="../embeddings/oleObject320.bin"/><Relationship Id="rId9" Type="http://schemas.openxmlformats.org/officeDocument/2006/relationships/oleObject" Target="../embeddings/oleObject325.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7.xml"/><Relationship Id="rId1" Type="http://schemas.openxmlformats.org/officeDocument/2006/relationships/vmlDrawing" Target="../drawings/vmlDrawing57.vml"/></Relationships>
</file>

<file path=ppt/slides/_rels/slide86.xml.rels><?xml version="1.0" encoding="UTF-8" standalone="yes"?>
<Relationships xmlns="http://schemas.openxmlformats.org/package/2006/relationships"><Relationship Id="rId3" Type="http://schemas.openxmlformats.org/officeDocument/2006/relationships/image" Target="../media/image252.jpeg"/><Relationship Id="rId2" Type="http://schemas.openxmlformats.org/officeDocument/2006/relationships/image" Target="../media/image251.jpeg"/><Relationship Id="rId1" Type="http://schemas.openxmlformats.org/officeDocument/2006/relationships/slideLayout" Target="../slideLayouts/slideLayout1.xml"/><Relationship Id="rId4" Type="http://schemas.openxmlformats.org/officeDocument/2006/relationships/image" Target="../media/image253.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8.xml"/><Relationship Id="rId1" Type="http://schemas.openxmlformats.org/officeDocument/2006/relationships/vmlDrawing" Target="../drawings/vmlDrawing58.v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9.xml"/><Relationship Id="rId1" Type="http://schemas.openxmlformats.org/officeDocument/2006/relationships/vmlDrawing" Target="../drawings/vmlDrawing59.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328.bin"/><Relationship Id="rId7" Type="http://schemas.openxmlformats.org/officeDocument/2006/relationships/oleObject" Target="../embeddings/oleObject332.bin"/><Relationship Id="rId2" Type="http://schemas.openxmlformats.org/officeDocument/2006/relationships/slideLayout" Target="../slideLayouts/slideLayout1.xml"/><Relationship Id="rId1" Type="http://schemas.openxmlformats.org/officeDocument/2006/relationships/vmlDrawing" Target="../drawings/vmlDrawing60.vml"/><Relationship Id="rId6" Type="http://schemas.openxmlformats.org/officeDocument/2006/relationships/oleObject" Target="../embeddings/oleObject331.bin"/><Relationship Id="rId5" Type="http://schemas.openxmlformats.org/officeDocument/2006/relationships/oleObject" Target="../embeddings/oleObject330.bin"/><Relationship Id="rId4" Type="http://schemas.openxmlformats.org/officeDocument/2006/relationships/oleObject" Target="../embeddings/oleObject329.bin"/></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33.bin"/><Relationship Id="rId7" Type="http://schemas.openxmlformats.org/officeDocument/2006/relationships/oleObject" Target="../embeddings/oleObject337.bin"/><Relationship Id="rId2" Type="http://schemas.openxmlformats.org/officeDocument/2006/relationships/slideLayout" Target="../slideLayouts/slideLayout1.xml"/><Relationship Id="rId1" Type="http://schemas.openxmlformats.org/officeDocument/2006/relationships/vmlDrawing" Target="../drawings/vmlDrawing61.vml"/><Relationship Id="rId6" Type="http://schemas.openxmlformats.org/officeDocument/2006/relationships/oleObject" Target="../embeddings/oleObject336.bin"/><Relationship Id="rId5" Type="http://schemas.openxmlformats.org/officeDocument/2006/relationships/oleObject" Target="../embeddings/oleObject335.bin"/><Relationship Id="rId4" Type="http://schemas.openxmlformats.org/officeDocument/2006/relationships/oleObject" Target="../embeddings/oleObject334.bin"/></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343.bin"/><Relationship Id="rId3" Type="http://schemas.openxmlformats.org/officeDocument/2006/relationships/oleObject" Target="../embeddings/oleObject338.bin"/><Relationship Id="rId7" Type="http://schemas.openxmlformats.org/officeDocument/2006/relationships/oleObject" Target="../embeddings/oleObject342.bin"/><Relationship Id="rId12" Type="http://schemas.openxmlformats.org/officeDocument/2006/relationships/oleObject" Target="../embeddings/oleObject347.bin"/><Relationship Id="rId2" Type="http://schemas.openxmlformats.org/officeDocument/2006/relationships/slideLayout" Target="../slideLayouts/slideLayout1.xml"/><Relationship Id="rId1" Type="http://schemas.openxmlformats.org/officeDocument/2006/relationships/vmlDrawing" Target="../drawings/vmlDrawing62.vml"/><Relationship Id="rId6" Type="http://schemas.openxmlformats.org/officeDocument/2006/relationships/oleObject" Target="../embeddings/oleObject341.bin"/><Relationship Id="rId11" Type="http://schemas.openxmlformats.org/officeDocument/2006/relationships/oleObject" Target="../embeddings/oleObject346.bin"/><Relationship Id="rId5" Type="http://schemas.openxmlformats.org/officeDocument/2006/relationships/oleObject" Target="../embeddings/oleObject340.bin"/><Relationship Id="rId10" Type="http://schemas.openxmlformats.org/officeDocument/2006/relationships/oleObject" Target="../embeddings/oleObject345.bin"/><Relationship Id="rId4" Type="http://schemas.openxmlformats.org/officeDocument/2006/relationships/oleObject" Target="../embeddings/oleObject339.bin"/><Relationship Id="rId9" Type="http://schemas.openxmlformats.org/officeDocument/2006/relationships/oleObject" Target="../embeddings/oleObject344.bin"/></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353.bin"/><Relationship Id="rId3" Type="http://schemas.openxmlformats.org/officeDocument/2006/relationships/oleObject" Target="../embeddings/oleObject348.bin"/><Relationship Id="rId7" Type="http://schemas.openxmlformats.org/officeDocument/2006/relationships/oleObject" Target="../embeddings/oleObject352.bin"/><Relationship Id="rId2" Type="http://schemas.openxmlformats.org/officeDocument/2006/relationships/slideLayout" Target="../slideLayouts/slideLayout1.xml"/><Relationship Id="rId1" Type="http://schemas.openxmlformats.org/officeDocument/2006/relationships/vmlDrawing" Target="../drawings/vmlDrawing63.vml"/><Relationship Id="rId6" Type="http://schemas.openxmlformats.org/officeDocument/2006/relationships/oleObject" Target="../embeddings/oleObject351.bin"/><Relationship Id="rId11" Type="http://schemas.openxmlformats.org/officeDocument/2006/relationships/oleObject" Target="../embeddings/oleObject356.bin"/><Relationship Id="rId5" Type="http://schemas.openxmlformats.org/officeDocument/2006/relationships/oleObject" Target="../embeddings/oleObject350.bin"/><Relationship Id="rId10" Type="http://schemas.openxmlformats.org/officeDocument/2006/relationships/oleObject" Target="../embeddings/oleObject355.bin"/><Relationship Id="rId4" Type="http://schemas.openxmlformats.org/officeDocument/2006/relationships/oleObject" Target="../embeddings/oleObject349.bin"/><Relationship Id="rId9" Type="http://schemas.openxmlformats.org/officeDocument/2006/relationships/oleObject" Target="../embeddings/oleObject354.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357.bin"/><Relationship Id="rId2" Type="http://schemas.openxmlformats.org/officeDocument/2006/relationships/slideLayout" Target="../slideLayouts/slideLayout1.xml"/><Relationship Id="rId1" Type="http://schemas.openxmlformats.org/officeDocument/2006/relationships/vmlDrawing" Target="../drawings/vmlDrawing64.vml"/><Relationship Id="rId5" Type="http://schemas.openxmlformats.org/officeDocument/2006/relationships/oleObject" Target="../embeddings/oleObject359.bin"/><Relationship Id="rId4" Type="http://schemas.openxmlformats.org/officeDocument/2006/relationships/oleObject" Target="../embeddings/oleObject358.bin"/></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365.bin"/><Relationship Id="rId3" Type="http://schemas.openxmlformats.org/officeDocument/2006/relationships/oleObject" Target="../embeddings/oleObject360.bin"/><Relationship Id="rId7" Type="http://schemas.openxmlformats.org/officeDocument/2006/relationships/oleObject" Target="../embeddings/oleObject364.bin"/><Relationship Id="rId2" Type="http://schemas.openxmlformats.org/officeDocument/2006/relationships/slideLayout" Target="../slideLayouts/slideLayout1.xml"/><Relationship Id="rId1" Type="http://schemas.openxmlformats.org/officeDocument/2006/relationships/vmlDrawing" Target="../drawings/vmlDrawing65.vml"/><Relationship Id="rId6" Type="http://schemas.openxmlformats.org/officeDocument/2006/relationships/oleObject" Target="../embeddings/oleObject363.bin"/><Relationship Id="rId5" Type="http://schemas.openxmlformats.org/officeDocument/2006/relationships/oleObject" Target="../embeddings/oleObject362.bin"/><Relationship Id="rId10" Type="http://schemas.openxmlformats.org/officeDocument/2006/relationships/oleObject" Target="../embeddings/oleObject367.bin"/><Relationship Id="rId4" Type="http://schemas.openxmlformats.org/officeDocument/2006/relationships/oleObject" Target="../embeddings/oleObject361.bin"/><Relationship Id="rId9" Type="http://schemas.openxmlformats.org/officeDocument/2006/relationships/oleObject" Target="../embeddings/oleObject366.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ontrol" Target="../activeX/activeX10.xml"/><Relationship Id="rId1" Type="http://schemas.openxmlformats.org/officeDocument/2006/relationships/vmlDrawing" Target="../drawings/vmlDrawing66.vml"/><Relationship Id="rId5" Type="http://schemas.openxmlformats.org/officeDocument/2006/relationships/oleObject" Target="../embeddings/oleObject369.bin"/><Relationship Id="rId4" Type="http://schemas.openxmlformats.org/officeDocument/2006/relationships/oleObject" Target="../embeddings/oleObject368.bin"/></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370.bin"/><Relationship Id="rId2" Type="http://schemas.openxmlformats.org/officeDocument/2006/relationships/slideLayout" Target="../slideLayouts/slideLayout1.xml"/><Relationship Id="rId1" Type="http://schemas.openxmlformats.org/officeDocument/2006/relationships/vmlDrawing" Target="../drawings/vmlDrawing67.v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pPr>
              <a:defRPr/>
            </a:pPr>
            <a:fld id="{3EE33EEA-9F24-46B0-8769-59EB792F8CA8}" type="slidenum">
              <a:rPr lang="en-US" altLang="zh-CN"/>
              <a:pPr>
                <a:defRPr/>
              </a:pPr>
              <a:t>1</a:t>
            </a:fld>
            <a:endParaRPr lang="en-US" altLang="zh-CN"/>
          </a:p>
        </p:txBody>
      </p:sp>
      <p:sp>
        <p:nvSpPr>
          <p:cNvPr id="199689" name="Rectangle 9"/>
          <p:cNvSpPr>
            <a:spLocks noChangeArrowheads="1"/>
          </p:cNvSpPr>
          <p:nvPr/>
        </p:nvSpPr>
        <p:spPr bwMode="auto">
          <a:xfrm>
            <a:off x="1933575" y="1241425"/>
            <a:ext cx="6650038" cy="2909888"/>
          </a:xfrm>
          <a:prstGeom prst="rect">
            <a:avLst/>
          </a:prstGeom>
          <a:noFill/>
          <a:ln w="9525">
            <a:noFill/>
            <a:miter lim="800000"/>
            <a:headEnd/>
            <a:tailEnd/>
          </a:ln>
          <a:effectLst/>
        </p:spPr>
        <p:txBody>
          <a:bodyPr>
            <a:spAutoFit/>
          </a:bodyPr>
          <a:lstStyle/>
          <a:p>
            <a:pPr>
              <a:lnSpc>
                <a:spcPct val="80000"/>
              </a:lnSpc>
              <a:spcBef>
                <a:spcPct val="50000"/>
              </a:spcBef>
              <a:defRPr/>
            </a:pPr>
            <a:r>
              <a:rPr kumimoji="1" lang="zh-CN" altLang="en-US" sz="8800">
                <a:solidFill>
                  <a:schemeClr val="bg1"/>
                </a:solidFill>
                <a:effectLst>
                  <a:outerShdw blurRad="38100" dist="38100" dir="2700000" algn="tl">
                    <a:srgbClr val="C0C0C0"/>
                  </a:outerShdw>
                </a:effectLst>
                <a:ea typeface="宋体" pitchFamily="2" charset="-122"/>
              </a:rPr>
              <a:t>第   十   章</a:t>
            </a:r>
            <a:r>
              <a:rPr kumimoji="1" lang="zh-CN" altLang="en-US" sz="8800">
                <a:solidFill>
                  <a:srgbClr val="FF9900"/>
                </a:solidFill>
                <a:effectLst>
                  <a:outerShdw blurRad="38100" dist="38100" dir="2700000" algn="tl">
                    <a:srgbClr val="C0C0C0"/>
                  </a:outerShdw>
                </a:effectLst>
                <a:ea typeface="宋体" pitchFamily="2" charset="-122"/>
              </a:rPr>
              <a:t>   </a:t>
            </a:r>
          </a:p>
          <a:p>
            <a:pPr>
              <a:lnSpc>
                <a:spcPct val="80000"/>
              </a:lnSpc>
              <a:spcBef>
                <a:spcPct val="50000"/>
              </a:spcBef>
              <a:defRPr/>
            </a:pPr>
            <a:r>
              <a:rPr kumimoji="1" lang="zh-CN" altLang="en-US" sz="8800">
                <a:solidFill>
                  <a:srgbClr val="FF9900"/>
                </a:solidFill>
                <a:effectLst>
                  <a:outerShdw blurRad="38100" dist="38100" dir="2700000" algn="tl">
                    <a:srgbClr val="C0C0C0"/>
                  </a:outerShdw>
                </a:effectLst>
                <a:ea typeface="宋体" pitchFamily="2" charset="-122"/>
              </a:rPr>
              <a:t> </a:t>
            </a:r>
            <a:r>
              <a:rPr kumimoji="1" lang="zh-CN" altLang="en-US" sz="8800">
                <a:solidFill>
                  <a:schemeClr val="bg1"/>
                </a:solidFill>
                <a:effectLst>
                  <a:outerShdw blurRad="38100" dist="38100" dir="2700000" algn="tl">
                    <a:srgbClr val="C0C0C0"/>
                  </a:outerShdw>
                </a:effectLst>
                <a:ea typeface="宋体" pitchFamily="2" charset="-122"/>
              </a:rPr>
              <a:t> 波      动</a:t>
            </a:r>
          </a:p>
        </p:txBody>
      </p:sp>
      <p:sp>
        <p:nvSpPr>
          <p:cNvPr id="199690" name="Rectangle 10"/>
          <p:cNvSpPr>
            <a:spLocks noChangeArrowheads="1"/>
          </p:cNvSpPr>
          <p:nvPr/>
        </p:nvSpPr>
        <p:spPr bwMode="auto">
          <a:xfrm rot="21571776">
            <a:off x="2047875" y="4843463"/>
            <a:ext cx="5429250" cy="641350"/>
          </a:xfrm>
          <a:prstGeom prst="rect">
            <a:avLst/>
          </a:prstGeom>
          <a:noFill/>
          <a:ln w="9525">
            <a:noFill/>
            <a:miter lim="800000"/>
            <a:headEnd/>
            <a:tailEnd/>
          </a:ln>
          <a:effectLst/>
        </p:spPr>
        <p:txBody>
          <a:bodyPr wrap="none">
            <a:spAutoFit/>
          </a:bodyPr>
          <a:lstStyle/>
          <a:p>
            <a:pPr>
              <a:defRPr/>
            </a:pPr>
            <a:r>
              <a:rPr kumimoji="1" lang="en-US" altLang="zh-CN" sz="3600">
                <a:solidFill>
                  <a:srgbClr val="FF9900"/>
                </a:solidFill>
                <a:effectLst>
                  <a:outerShdw blurRad="38100" dist="38100" dir="2700000" algn="tl">
                    <a:srgbClr val="C0C0C0"/>
                  </a:outerShdw>
                </a:effectLst>
                <a:ea typeface="宋体" pitchFamily="2" charset="-122"/>
              </a:rPr>
              <a:t>MECHANICAL   WAVES</a:t>
            </a:r>
          </a:p>
        </p:txBody>
      </p:sp>
      <p:pic>
        <p:nvPicPr>
          <p:cNvPr id="4101" name="Picture 9" descr="C:\Users\qdx\Desktop\84b1OOOPIC94 (1).jpg"/>
          <p:cNvPicPr>
            <a:picLocks noChangeAspect="1" noChangeArrowheads="1"/>
          </p:cNvPicPr>
          <p:nvPr/>
        </p:nvPicPr>
        <p:blipFill>
          <a:blip r:embed="rId2" cstate="print"/>
          <a:srcRect/>
          <a:stretch>
            <a:fillRect/>
          </a:stretch>
        </p:blipFill>
        <p:spPr bwMode="auto">
          <a:xfrm>
            <a:off x="0" y="0"/>
            <a:ext cx="9155113" cy="6867525"/>
          </a:xfrm>
          <a:prstGeom prst="rect">
            <a:avLst/>
          </a:prstGeom>
          <a:noFill/>
          <a:ln w="9525">
            <a:noFill/>
            <a:miter lim="800000"/>
            <a:headEnd/>
            <a:tailEnd/>
          </a:ln>
        </p:spPr>
      </p:pic>
      <p:sp>
        <p:nvSpPr>
          <p:cNvPr id="199706" name="Rectangle 26"/>
          <p:cNvSpPr>
            <a:spLocks noChangeArrowheads="1"/>
          </p:cNvSpPr>
          <p:nvPr/>
        </p:nvSpPr>
        <p:spPr bwMode="auto">
          <a:xfrm>
            <a:off x="1549400" y="2570163"/>
            <a:ext cx="6530975" cy="1581150"/>
          </a:xfrm>
          <a:prstGeom prst="rect">
            <a:avLst/>
          </a:prstGeom>
          <a:noFill/>
          <a:ln w="9525">
            <a:noFill/>
            <a:miter lim="800000"/>
            <a:headEnd/>
            <a:tailEnd/>
          </a:ln>
          <a:effectLst>
            <a:outerShdw dist="35921" dir="2700000" algn="ctr" rotWithShape="0">
              <a:schemeClr val="bg2"/>
            </a:outerShdw>
          </a:effectLst>
        </p:spPr>
        <p:txBody>
          <a:bodyPr/>
          <a:lstStyle/>
          <a:p>
            <a:pPr algn="ctr">
              <a:lnSpc>
                <a:spcPct val="120000"/>
              </a:lnSpc>
            </a:pPr>
            <a:r>
              <a:rPr lang="zh-CN" altLang="en-US" sz="9600" b="0">
                <a:solidFill>
                  <a:srgbClr val="FF9900"/>
                </a:solidFill>
                <a:effectLst>
                  <a:outerShdw blurRad="38100" dist="38100" dir="2700000" algn="tl">
                    <a:srgbClr val="C0C0C0"/>
                  </a:outerShdw>
                </a:effectLst>
                <a:latin typeface="华文细黑" pitchFamily="2" charset="-122"/>
                <a:ea typeface="华文细黑" pitchFamily="2" charset="-122"/>
              </a:rPr>
              <a:t>波   动　</a:t>
            </a:r>
          </a:p>
        </p:txBody>
      </p:sp>
      <p:sp>
        <p:nvSpPr>
          <p:cNvPr id="199707" name="Rectangle 27"/>
          <p:cNvSpPr>
            <a:spLocks noChangeArrowheads="1"/>
          </p:cNvSpPr>
          <p:nvPr/>
        </p:nvSpPr>
        <p:spPr bwMode="auto">
          <a:xfrm>
            <a:off x="1549400" y="989013"/>
            <a:ext cx="6530975" cy="1581150"/>
          </a:xfrm>
          <a:prstGeom prst="rect">
            <a:avLst/>
          </a:prstGeom>
          <a:noFill/>
          <a:ln w="9525">
            <a:noFill/>
            <a:miter lim="800000"/>
            <a:headEnd/>
            <a:tailEnd/>
          </a:ln>
          <a:effectLst>
            <a:outerShdw dist="35921" dir="2700000" algn="ctr" rotWithShape="0">
              <a:schemeClr val="bg2"/>
            </a:outerShdw>
          </a:effectLst>
        </p:spPr>
        <p:txBody>
          <a:bodyPr/>
          <a:lstStyle/>
          <a:p>
            <a:pPr algn="ctr">
              <a:lnSpc>
                <a:spcPct val="120000"/>
              </a:lnSpc>
              <a:defRPr/>
            </a:pPr>
            <a:r>
              <a:rPr lang="zh-CN" altLang="en-US" sz="7200" b="0">
                <a:solidFill>
                  <a:srgbClr val="FF9900"/>
                </a:solidFill>
                <a:effectLst>
                  <a:outerShdw blurRad="38100" dist="38100" dir="2700000" algn="tl">
                    <a:srgbClr val="C0C0C0"/>
                  </a:outerShdw>
                </a:effectLst>
                <a:latin typeface="华文细黑" pitchFamily="2" charset="-122"/>
                <a:ea typeface="华文细黑" pitchFamily="2" charset="-122"/>
              </a:rPr>
              <a:t>第  十  章</a:t>
            </a:r>
            <a:r>
              <a:rPr lang="zh-CN" altLang="en-US" sz="6000" b="0">
                <a:solidFill>
                  <a:srgbClr val="FF9900"/>
                </a:solidFill>
                <a:effectLst>
                  <a:outerShdw blurRad="38100" dist="38100" dir="2700000" algn="tl">
                    <a:srgbClr val="C0C0C0"/>
                  </a:outerShdw>
                </a:effectLst>
                <a:latin typeface="华文细黑" pitchFamily="2" charset="-122"/>
                <a:ea typeface="华文细黑" pitchFamily="2" charset="-122"/>
              </a:rPr>
              <a:t>　</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a:spLocks noGrp="1"/>
          </p:cNvSpPr>
          <p:nvPr>
            <p:ph type="sldNum" sz="quarter" idx="10"/>
          </p:nvPr>
        </p:nvSpPr>
        <p:spPr>
          <a:noFill/>
        </p:spPr>
        <p:txBody>
          <a:bodyPr/>
          <a:lstStyle/>
          <a:p>
            <a:fld id="{B343A925-B094-4F58-BA0E-D87EA4AF5FB6}" type="slidenum">
              <a:rPr lang="en-US" altLang="zh-CN" smtClean="0">
                <a:ea typeface="宋体" charset="-122"/>
              </a:rPr>
              <a:pPr/>
              <a:t>10</a:t>
            </a:fld>
            <a:endParaRPr lang="en-US" altLang="zh-CN" smtClean="0">
              <a:ea typeface="宋体" charset="-122"/>
            </a:endParaRPr>
          </a:p>
        </p:txBody>
      </p:sp>
      <p:sp>
        <p:nvSpPr>
          <p:cNvPr id="28675" name="Rectangle 2"/>
          <p:cNvSpPr>
            <a:spLocks noChangeArrowheads="1"/>
          </p:cNvSpPr>
          <p:nvPr/>
        </p:nvSpPr>
        <p:spPr bwMode="auto">
          <a:xfrm>
            <a:off x="927100" y="892175"/>
            <a:ext cx="5922963" cy="833438"/>
          </a:xfrm>
          <a:prstGeom prst="rect">
            <a:avLst/>
          </a:prstGeom>
          <a:noFill/>
          <a:ln w="9525">
            <a:noFill/>
            <a:miter lim="800000"/>
            <a:headEnd/>
            <a:tailEnd/>
          </a:ln>
        </p:spPr>
        <p:txBody>
          <a:bodyPr>
            <a:spAutoFit/>
          </a:bodyPr>
          <a:lstStyle/>
          <a:p>
            <a:pPr>
              <a:lnSpc>
                <a:spcPct val="135000"/>
              </a:lnSpc>
              <a:spcBef>
                <a:spcPct val="50000"/>
              </a:spcBef>
            </a:pPr>
            <a:r>
              <a:rPr kumimoji="1" lang="zh-CN" altLang="en-US" sz="3600">
                <a:solidFill>
                  <a:srgbClr val="CC0000"/>
                </a:solidFill>
              </a:rPr>
              <a:t>一   机械波的形成</a:t>
            </a:r>
            <a:r>
              <a:rPr kumimoji="1" lang="zh-CN" altLang="en-US" sz="3600">
                <a:solidFill>
                  <a:srgbClr val="FFFF07"/>
                </a:solidFill>
                <a:latin typeface="宋体" charset="-122"/>
              </a:rPr>
              <a:t> </a:t>
            </a:r>
            <a:endParaRPr kumimoji="1" lang="zh-CN" altLang="en-US" sz="3600">
              <a:solidFill>
                <a:schemeClr val="tx1"/>
              </a:solidFill>
              <a:latin typeface="宋体" charset="-122"/>
            </a:endParaRPr>
          </a:p>
        </p:txBody>
      </p:sp>
      <p:sp>
        <p:nvSpPr>
          <p:cNvPr id="269315" name="Rectangle 3"/>
          <p:cNvSpPr>
            <a:spLocks noChangeArrowheads="1"/>
          </p:cNvSpPr>
          <p:nvPr/>
        </p:nvSpPr>
        <p:spPr bwMode="auto">
          <a:xfrm>
            <a:off x="2682875" y="2947988"/>
            <a:ext cx="4281488" cy="1260475"/>
          </a:xfrm>
          <a:prstGeom prst="rect">
            <a:avLst/>
          </a:prstGeom>
          <a:noFill/>
          <a:ln w="9525">
            <a:noFill/>
            <a:miter lim="800000"/>
            <a:headEnd/>
            <a:tailEnd/>
          </a:ln>
        </p:spPr>
        <p:txBody>
          <a:bodyPr>
            <a:spAutoFit/>
          </a:bodyPr>
          <a:lstStyle/>
          <a:p>
            <a:pPr>
              <a:lnSpc>
                <a:spcPct val="120000"/>
              </a:lnSpc>
              <a:spcBef>
                <a:spcPct val="50000"/>
              </a:spcBef>
            </a:pPr>
            <a:r>
              <a:rPr kumimoji="1" lang="zh-CN" altLang="en-US" sz="3200">
                <a:solidFill>
                  <a:schemeClr val="tx1"/>
                </a:solidFill>
                <a:latin typeface="宋体" charset="-122"/>
              </a:rPr>
              <a:t>能传播机械振动的媒质（空气、水、钢铁等）</a:t>
            </a:r>
          </a:p>
        </p:txBody>
      </p:sp>
      <p:sp>
        <p:nvSpPr>
          <p:cNvPr id="269316" name="Rectangle 4"/>
          <p:cNvSpPr>
            <a:spLocks noChangeArrowheads="1"/>
          </p:cNvSpPr>
          <p:nvPr/>
        </p:nvSpPr>
        <p:spPr bwMode="auto">
          <a:xfrm>
            <a:off x="1006475" y="3063875"/>
            <a:ext cx="1676400" cy="579438"/>
          </a:xfrm>
          <a:prstGeom prst="rect">
            <a:avLst/>
          </a:prstGeom>
          <a:noFill/>
          <a:ln w="9525">
            <a:noFill/>
            <a:miter lim="800000"/>
            <a:headEnd/>
            <a:tailEnd/>
          </a:ln>
        </p:spPr>
        <p:txBody>
          <a:bodyPr>
            <a:spAutoFit/>
          </a:bodyPr>
          <a:lstStyle/>
          <a:p>
            <a:r>
              <a:rPr kumimoji="1" lang="en-US" altLang="zh-CN" sz="3200">
                <a:solidFill>
                  <a:srgbClr val="CC0000"/>
                </a:solidFill>
              </a:rPr>
              <a:t>2</a:t>
            </a:r>
            <a:r>
              <a:rPr kumimoji="1" lang="en-US" altLang="zh-CN" sz="3200">
                <a:solidFill>
                  <a:srgbClr val="CC0000"/>
                </a:solidFill>
                <a:latin typeface="宋体" charset="-122"/>
              </a:rPr>
              <a:t> </a:t>
            </a:r>
            <a:r>
              <a:rPr kumimoji="1" lang="zh-CN" altLang="en-US" sz="3200">
                <a:solidFill>
                  <a:srgbClr val="CC0000"/>
                </a:solidFill>
                <a:latin typeface="宋体" charset="-122"/>
              </a:rPr>
              <a:t>介质</a:t>
            </a:r>
          </a:p>
        </p:txBody>
      </p:sp>
      <p:sp>
        <p:nvSpPr>
          <p:cNvPr id="269317" name="Rectangle 5"/>
          <p:cNvSpPr>
            <a:spLocks noChangeArrowheads="1"/>
          </p:cNvSpPr>
          <p:nvPr/>
        </p:nvSpPr>
        <p:spPr bwMode="auto">
          <a:xfrm>
            <a:off x="2682875" y="1708150"/>
            <a:ext cx="3665538" cy="1260475"/>
          </a:xfrm>
          <a:prstGeom prst="rect">
            <a:avLst/>
          </a:prstGeom>
          <a:noFill/>
          <a:ln w="9525">
            <a:noFill/>
            <a:miter lim="800000"/>
            <a:headEnd/>
            <a:tailEnd/>
          </a:ln>
        </p:spPr>
        <p:txBody>
          <a:bodyPr>
            <a:spAutoFit/>
          </a:bodyPr>
          <a:lstStyle/>
          <a:p>
            <a:pPr>
              <a:lnSpc>
                <a:spcPct val="120000"/>
              </a:lnSpc>
              <a:spcBef>
                <a:spcPct val="50000"/>
              </a:spcBef>
            </a:pPr>
            <a:r>
              <a:rPr kumimoji="1" lang="zh-CN" altLang="en-US" sz="3200">
                <a:solidFill>
                  <a:schemeClr val="tx1"/>
                </a:solidFill>
                <a:latin typeface="宋体" charset="-122"/>
              </a:rPr>
              <a:t>作机械振动的物体（声带、乐器等）</a:t>
            </a:r>
            <a:r>
              <a:rPr kumimoji="1" lang="zh-CN" altLang="en-US" sz="3200">
                <a:solidFill>
                  <a:srgbClr val="FFFF07"/>
                </a:solidFill>
                <a:latin typeface="宋体" charset="-122"/>
              </a:rPr>
              <a:t> </a:t>
            </a:r>
          </a:p>
        </p:txBody>
      </p:sp>
      <p:sp>
        <p:nvSpPr>
          <p:cNvPr id="269318" name="Rectangle 6"/>
          <p:cNvSpPr>
            <a:spLocks noChangeArrowheads="1"/>
          </p:cNvSpPr>
          <p:nvPr/>
        </p:nvSpPr>
        <p:spPr bwMode="auto">
          <a:xfrm>
            <a:off x="1000125" y="1846263"/>
            <a:ext cx="1590675" cy="579437"/>
          </a:xfrm>
          <a:prstGeom prst="rect">
            <a:avLst/>
          </a:prstGeom>
          <a:noFill/>
          <a:ln w="9525">
            <a:noFill/>
            <a:miter lim="800000"/>
            <a:headEnd/>
            <a:tailEnd/>
          </a:ln>
        </p:spPr>
        <p:txBody>
          <a:bodyPr>
            <a:spAutoFit/>
          </a:bodyPr>
          <a:lstStyle/>
          <a:p>
            <a:r>
              <a:rPr kumimoji="1" lang="en-US" altLang="zh-CN" sz="3200">
                <a:solidFill>
                  <a:srgbClr val="CC0000"/>
                </a:solidFill>
              </a:rPr>
              <a:t>1</a:t>
            </a:r>
            <a:r>
              <a:rPr kumimoji="1" lang="en-US" altLang="zh-CN" sz="3200">
                <a:solidFill>
                  <a:srgbClr val="CC0000"/>
                </a:solidFill>
                <a:latin typeface="宋体" charset="-122"/>
              </a:rPr>
              <a:t> </a:t>
            </a:r>
            <a:r>
              <a:rPr kumimoji="1" lang="zh-CN" altLang="en-US" sz="3200">
                <a:solidFill>
                  <a:srgbClr val="CC0000"/>
                </a:solidFill>
                <a:latin typeface="宋体" charset="-122"/>
              </a:rPr>
              <a:t>波源</a:t>
            </a:r>
          </a:p>
        </p:txBody>
      </p:sp>
      <p:sp>
        <p:nvSpPr>
          <p:cNvPr id="269319" name="Text Box 7"/>
          <p:cNvSpPr txBox="1">
            <a:spLocks noChangeArrowheads="1"/>
          </p:cNvSpPr>
          <p:nvPr/>
        </p:nvSpPr>
        <p:spPr bwMode="auto">
          <a:xfrm>
            <a:off x="1760538" y="4878388"/>
            <a:ext cx="5773737" cy="1273175"/>
          </a:xfrm>
          <a:prstGeom prst="rect">
            <a:avLst/>
          </a:prstGeom>
          <a:solidFill>
            <a:srgbClr val="FFFFCC"/>
          </a:solidFill>
          <a:ln w="12700">
            <a:solidFill>
              <a:schemeClr val="tx2"/>
            </a:solidFill>
            <a:miter lim="800000"/>
            <a:headEnd/>
            <a:tailEnd/>
          </a:ln>
        </p:spPr>
        <p:txBody>
          <a:bodyPr>
            <a:spAutoFit/>
          </a:bodyPr>
          <a:lstStyle/>
          <a:p>
            <a:pPr>
              <a:lnSpc>
                <a:spcPct val="120000"/>
              </a:lnSpc>
              <a:spcBef>
                <a:spcPct val="50000"/>
              </a:spcBef>
            </a:pPr>
            <a:r>
              <a:rPr lang="en-US" altLang="zh-CN" sz="3200">
                <a:solidFill>
                  <a:schemeClr val="tx1"/>
                </a:solidFill>
              </a:rPr>
              <a:t>        </a:t>
            </a:r>
            <a:r>
              <a:rPr lang="zh-CN" altLang="en-US" sz="3200">
                <a:solidFill>
                  <a:schemeClr val="tx1"/>
                </a:solidFill>
              </a:rPr>
              <a:t>波是运动状态的传播</a:t>
            </a:r>
            <a:r>
              <a:rPr lang="zh-CN" altLang="en-US" sz="3200">
                <a:solidFill>
                  <a:schemeClr val="tx1"/>
                </a:solidFill>
                <a:latin typeface="宋体" charset="-122"/>
              </a:rPr>
              <a:t>，</a:t>
            </a:r>
            <a:r>
              <a:rPr lang="zh-CN" altLang="en-US" sz="3200">
                <a:solidFill>
                  <a:schemeClr val="tx1"/>
                </a:solidFill>
              </a:rPr>
              <a:t>介质的质点并不随波传播</a:t>
            </a:r>
            <a:r>
              <a:rPr lang="en-US" altLang="zh-CN" sz="3200">
                <a:solidFill>
                  <a:schemeClr val="tx1"/>
                </a:solidFill>
              </a:rPr>
              <a:t>.</a:t>
            </a:r>
          </a:p>
        </p:txBody>
      </p:sp>
      <p:grpSp>
        <p:nvGrpSpPr>
          <p:cNvPr id="2" name="Group 8"/>
          <p:cNvGrpSpPr>
            <a:grpSpLocks/>
          </p:cNvGrpSpPr>
          <p:nvPr/>
        </p:nvGrpSpPr>
        <p:grpSpPr bwMode="auto">
          <a:xfrm>
            <a:off x="990600" y="3800475"/>
            <a:ext cx="1828800" cy="1066800"/>
            <a:chOff x="192" y="3024"/>
            <a:chExt cx="1152" cy="672"/>
          </a:xfrm>
        </p:grpSpPr>
        <p:sp>
          <p:nvSpPr>
            <p:cNvPr id="28684" name="AutoShape 9"/>
            <p:cNvSpPr>
              <a:spLocks noChangeArrowheads="1"/>
            </p:cNvSpPr>
            <p:nvPr/>
          </p:nvSpPr>
          <p:spPr bwMode="auto">
            <a:xfrm>
              <a:off x="192" y="3024"/>
              <a:ext cx="1152" cy="672"/>
            </a:xfrm>
            <a:prstGeom prst="irregularSeal1">
              <a:avLst/>
            </a:prstGeom>
            <a:solidFill>
              <a:srgbClr val="FDE3EC"/>
            </a:solidFill>
            <a:ln w="19050">
              <a:solidFill>
                <a:srgbClr val="FF0000"/>
              </a:solidFill>
              <a:miter lim="800000"/>
              <a:headEnd/>
              <a:tailEnd/>
            </a:ln>
          </p:spPr>
          <p:txBody>
            <a:bodyPr wrap="none" anchor="ctr"/>
            <a:lstStyle/>
            <a:p>
              <a:endParaRPr lang="zh-CN" altLang="en-US"/>
            </a:p>
          </p:txBody>
        </p:sp>
        <p:sp>
          <p:nvSpPr>
            <p:cNvPr id="28685" name="Text Box 10"/>
            <p:cNvSpPr txBox="1">
              <a:spLocks noChangeArrowheads="1"/>
            </p:cNvSpPr>
            <p:nvPr/>
          </p:nvSpPr>
          <p:spPr bwMode="auto">
            <a:xfrm>
              <a:off x="480" y="3168"/>
              <a:ext cx="720" cy="365"/>
            </a:xfrm>
            <a:prstGeom prst="rect">
              <a:avLst/>
            </a:prstGeom>
            <a:noFill/>
            <a:ln w="9525">
              <a:noFill/>
              <a:miter lim="800000"/>
              <a:headEnd/>
              <a:tailEnd/>
            </a:ln>
          </p:spPr>
          <p:txBody>
            <a:bodyPr>
              <a:spAutoFit/>
            </a:bodyPr>
            <a:lstStyle/>
            <a:p>
              <a:pPr>
                <a:spcBef>
                  <a:spcPct val="50000"/>
                </a:spcBef>
              </a:pPr>
              <a:r>
                <a:rPr lang="zh-CN" altLang="en-US" sz="3200"/>
                <a:t>注意</a:t>
              </a:r>
            </a:p>
          </p:txBody>
        </p:sp>
      </p:grpSp>
      <p:sp>
        <p:nvSpPr>
          <p:cNvPr id="12"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28683"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9318"/>
                                        </p:tgtEl>
                                        <p:attrNameLst>
                                          <p:attrName>style.visibility</p:attrName>
                                        </p:attrNameLst>
                                      </p:cBhvr>
                                      <p:to>
                                        <p:strVal val="visible"/>
                                      </p:to>
                                    </p:set>
                                    <p:animEffect transition="in" filter="dissolve">
                                      <p:cBhvr>
                                        <p:cTn id="7" dur="500"/>
                                        <p:tgtEl>
                                          <p:spTgt spid="269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9317"/>
                                        </p:tgtEl>
                                        <p:attrNameLst>
                                          <p:attrName>style.visibility</p:attrName>
                                        </p:attrNameLst>
                                      </p:cBhvr>
                                      <p:to>
                                        <p:strVal val="visible"/>
                                      </p:to>
                                    </p:set>
                                    <p:animEffect transition="in" filter="dissolve">
                                      <p:cBhvr>
                                        <p:cTn id="12" dur="500"/>
                                        <p:tgtEl>
                                          <p:spTgt spid="2693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9316"/>
                                        </p:tgtEl>
                                        <p:attrNameLst>
                                          <p:attrName>style.visibility</p:attrName>
                                        </p:attrNameLst>
                                      </p:cBhvr>
                                      <p:to>
                                        <p:strVal val="visible"/>
                                      </p:to>
                                    </p:set>
                                    <p:animEffect transition="in" filter="dissolve">
                                      <p:cBhvr>
                                        <p:cTn id="17" dur="500"/>
                                        <p:tgtEl>
                                          <p:spTgt spid="2693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9315"/>
                                        </p:tgtEl>
                                        <p:attrNameLst>
                                          <p:attrName>style.visibility</p:attrName>
                                        </p:attrNameLst>
                                      </p:cBhvr>
                                      <p:to>
                                        <p:strVal val="visible"/>
                                      </p:to>
                                    </p:set>
                                    <p:animEffect transition="in" filter="dissolve">
                                      <p:cBhvr>
                                        <p:cTn id="22" dur="500"/>
                                        <p:tgtEl>
                                          <p:spTgt spid="2693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9319"/>
                                        </p:tgtEl>
                                        <p:attrNameLst>
                                          <p:attrName>style.visibility</p:attrName>
                                        </p:attrNameLst>
                                      </p:cBhvr>
                                      <p:to>
                                        <p:strVal val="visible"/>
                                      </p:to>
                                    </p:set>
                                    <p:animEffect transition="in" filter="dissolve">
                                      <p:cBhvr>
                                        <p:cTn id="32" dur="500"/>
                                        <p:tgtEl>
                                          <p:spTgt spid="269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autoUpdateAnimBg="0"/>
      <p:bldP spid="269316" grpId="0" autoUpdateAnimBg="0"/>
      <p:bldP spid="269317" grpId="0" autoUpdateAnimBg="0"/>
      <p:bldP spid="269318" grpId="0" autoUpdateAnimBg="0"/>
      <p:bldP spid="269319" grpId="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1"/>
          <p:cNvSpPr>
            <a:spLocks noGrp="1"/>
          </p:cNvSpPr>
          <p:nvPr>
            <p:ph type="sldNum" sz="quarter" idx="10"/>
          </p:nvPr>
        </p:nvSpPr>
        <p:spPr>
          <a:noFill/>
        </p:spPr>
        <p:txBody>
          <a:bodyPr/>
          <a:lstStyle/>
          <a:p>
            <a:fld id="{DBE43E0C-DD1B-4440-A73B-4A4E80D6974D}" type="slidenum">
              <a:rPr lang="zh-CN" altLang="zh-CN" smtClean="0">
                <a:ea typeface="宋体" charset="-122"/>
              </a:rPr>
              <a:pPr/>
              <a:t>100</a:t>
            </a:fld>
            <a:endParaRPr lang="zh-CN" altLang="zh-CN" smtClean="0">
              <a:ea typeface="宋体" charset="-122"/>
            </a:endParaRPr>
          </a:p>
        </p:txBody>
      </p:sp>
      <p:sp>
        <p:nvSpPr>
          <p:cNvPr id="24578" name="AutoShape 2"/>
          <p:cNvSpPr>
            <a:spLocks noChangeArrowheads="1"/>
          </p:cNvSpPr>
          <p:nvPr/>
        </p:nvSpPr>
        <p:spPr bwMode="auto">
          <a:xfrm>
            <a:off x="1042988" y="500063"/>
            <a:ext cx="2232025" cy="984250"/>
          </a:xfrm>
          <a:prstGeom prst="horizontalScroll">
            <a:avLst>
              <a:gd name="adj" fmla="val 12500"/>
            </a:avLst>
          </a:prstGeom>
          <a:gradFill rotWithShape="0">
            <a:gsLst>
              <a:gs pos="0">
                <a:schemeClr val="accent2"/>
              </a:gs>
              <a:gs pos="50000">
                <a:schemeClr val="bg1"/>
              </a:gs>
              <a:gs pos="100000">
                <a:schemeClr val="accent2"/>
              </a:gs>
            </a:gsLst>
            <a:lin ang="5400000" scaled="1"/>
          </a:gradFill>
          <a:ln w="9525" cmpd="sng">
            <a:solidFill>
              <a:schemeClr val="tx1"/>
            </a:solidFill>
            <a:round/>
            <a:headEnd/>
            <a:tailEnd/>
          </a:ln>
          <a:effectLst>
            <a:outerShdw dist="107763" dir="13500000" algn="ctr" rotWithShape="0">
              <a:srgbClr val="336600"/>
            </a:outerShdw>
          </a:effectLst>
        </p:spPr>
        <p:txBody>
          <a:bodyPr wrap="none" anchor="ctr"/>
          <a:lstStyle/>
          <a:p>
            <a:pPr>
              <a:defRPr/>
            </a:pPr>
            <a:r>
              <a:rPr lang="zh-CN" sz="3200">
                <a:solidFill>
                  <a:srgbClr val="CC0000"/>
                </a:solidFill>
                <a:latin typeface="宋体" pitchFamily="2" charset="-122"/>
                <a:ea typeface="宋体" pitchFamily="2" charset="-122"/>
              </a:rPr>
              <a:t>理解记忆</a:t>
            </a:r>
          </a:p>
        </p:txBody>
      </p:sp>
      <p:sp>
        <p:nvSpPr>
          <p:cNvPr id="24579" name="Rectangle 3"/>
          <p:cNvSpPr>
            <a:spLocks noChangeArrowheads="1"/>
          </p:cNvSpPr>
          <p:nvPr/>
        </p:nvSpPr>
        <p:spPr bwMode="auto">
          <a:xfrm>
            <a:off x="611188" y="1487488"/>
            <a:ext cx="8153400" cy="3597275"/>
          </a:xfrm>
          <a:prstGeom prst="rect">
            <a:avLst/>
          </a:prstGeom>
          <a:noFill/>
          <a:ln w="9525">
            <a:noFill/>
            <a:miter lim="800000"/>
            <a:headEnd/>
            <a:tailEnd/>
          </a:ln>
        </p:spPr>
        <p:txBody>
          <a:bodyPr>
            <a:spAutoFit/>
          </a:bodyPr>
          <a:lstStyle/>
          <a:p>
            <a:pPr>
              <a:lnSpc>
                <a:spcPct val="120000"/>
              </a:lnSpc>
            </a:pPr>
            <a:r>
              <a:rPr lang="zh-CN" altLang="zh-CN" sz="2400">
                <a:solidFill>
                  <a:schemeClr val="tx1"/>
                </a:solidFill>
              </a:rPr>
              <a:t>           </a:t>
            </a:r>
            <a:r>
              <a:rPr lang="zh-CN" altLang="zh-CN" sz="3200">
                <a:solidFill>
                  <a:schemeClr val="tx1"/>
                </a:solidFill>
              </a:rPr>
              <a:t>密度大的</a:t>
            </a:r>
            <a:r>
              <a:rPr lang="zh-CN" altLang="zh-CN" sz="3200">
                <a:solidFill>
                  <a:schemeClr val="tx1"/>
                </a:solidFill>
                <a:latin typeface="宋体" charset="-122"/>
              </a:rPr>
              <a:t>波密介质的振动需要更多的能量、更强力的驱动。因此在波疏介质里传播的波能量不足以迫使波密介质发生振动，因此在分界处必然是波谷。而在波密介质传播的能量足以使波疏介质发生振动，因此在分界处是波腹。</a:t>
            </a:r>
            <a:endParaRPr lang="zh-CN" altLang="zh-CN" sz="3200">
              <a:solidFill>
                <a:schemeClr val="tx1"/>
              </a:solidFill>
            </a:endParaRPr>
          </a:p>
        </p:txBody>
      </p:sp>
      <p:sp>
        <p:nvSpPr>
          <p:cNvPr id="24580" name="Rectangle 4"/>
          <p:cNvSpPr>
            <a:spLocks noChangeArrowheads="1"/>
          </p:cNvSpPr>
          <p:nvPr/>
        </p:nvSpPr>
        <p:spPr bwMode="auto">
          <a:xfrm>
            <a:off x="684213" y="5084763"/>
            <a:ext cx="8153400" cy="1260475"/>
          </a:xfrm>
          <a:prstGeom prst="rect">
            <a:avLst/>
          </a:prstGeom>
          <a:noFill/>
          <a:ln w="9525">
            <a:noFill/>
            <a:miter lim="800000"/>
            <a:headEnd/>
            <a:tailEnd/>
          </a:ln>
        </p:spPr>
        <p:txBody>
          <a:bodyPr>
            <a:spAutoFit/>
          </a:bodyPr>
          <a:lstStyle/>
          <a:p>
            <a:pPr>
              <a:lnSpc>
                <a:spcPct val="120000"/>
              </a:lnSpc>
            </a:pPr>
            <a:r>
              <a:rPr lang="zh-CN" altLang="zh-CN" sz="2400">
                <a:solidFill>
                  <a:schemeClr val="tx1"/>
                </a:solidFill>
              </a:rPr>
              <a:t>           </a:t>
            </a:r>
            <a:r>
              <a:rPr lang="zh-CN" altLang="zh-CN" sz="3200">
                <a:solidFill>
                  <a:schemeClr val="tx1"/>
                </a:solidFill>
                <a:latin typeface="宋体" charset="-122"/>
              </a:rPr>
              <a:t>波密介质中波较难传播，也就是阻碍较大，即波阻较大。</a:t>
            </a:r>
            <a:endParaRPr lang="zh-CN" altLang="zh-CN" sz="3200">
              <a:solidFill>
                <a:schemeClr val="tx1"/>
              </a:solidFill>
            </a:endParaRPr>
          </a:p>
        </p:txBody>
      </p:sp>
      <p:sp>
        <p:nvSpPr>
          <p:cNvPr id="6"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10599"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blinds(horizontal)">
                                      <p:cBhvr>
                                        <p:cTn id="7" dur="500"/>
                                        <p:tgtEl>
                                          <p:spTgt spid="24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blinds(horizontal)">
                                      <p:cBhvr>
                                        <p:cTn id="12"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0"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1"/>
          <p:cNvSpPr>
            <a:spLocks noGrp="1"/>
          </p:cNvSpPr>
          <p:nvPr>
            <p:ph type="sldNum" sz="quarter" idx="10"/>
          </p:nvPr>
        </p:nvSpPr>
        <p:spPr>
          <a:noFill/>
        </p:spPr>
        <p:txBody>
          <a:bodyPr/>
          <a:lstStyle/>
          <a:p>
            <a:fld id="{429F5136-F274-4341-957C-C911BF58FF2F}" type="slidenum">
              <a:rPr lang="en-US" altLang="zh-CN" smtClean="0">
                <a:ea typeface="宋体" charset="-122"/>
              </a:rPr>
              <a:pPr/>
              <a:t>101</a:t>
            </a:fld>
            <a:endParaRPr lang="en-US" altLang="zh-CN" smtClean="0">
              <a:ea typeface="宋体" charset="-122"/>
            </a:endParaRPr>
          </a:p>
        </p:txBody>
      </p:sp>
      <p:sp>
        <p:nvSpPr>
          <p:cNvPr id="11268" name="Rectangle 4"/>
          <p:cNvSpPr>
            <a:spLocks noChangeArrowheads="1"/>
          </p:cNvSpPr>
          <p:nvPr/>
        </p:nvSpPr>
        <p:spPr bwMode="auto">
          <a:xfrm>
            <a:off x="1187450" y="1268413"/>
            <a:ext cx="6985000" cy="4468812"/>
          </a:xfrm>
          <a:prstGeom prst="rect">
            <a:avLst/>
          </a:prstGeom>
          <a:noFill/>
          <a:ln w="12700">
            <a:solidFill>
              <a:schemeClr val="tx2"/>
            </a:solidFill>
            <a:miter lim="800000"/>
            <a:headEnd/>
            <a:tailEnd/>
          </a:ln>
        </p:spPr>
        <p:txBody>
          <a:bodyPr wrap="none" anchor="ctr"/>
          <a:lstStyle/>
          <a:p>
            <a:endParaRPr lang="zh-CN" altLang="en-US"/>
          </a:p>
        </p:txBody>
      </p:sp>
      <p:sp>
        <p:nvSpPr>
          <p:cNvPr id="4"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1270"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ontrols>
      <p:control spid="81922" name="ShockwaveFlash1" r:id="rId2" imgW="6912457" imgH="4247619"/>
    </p:controls>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1"/>
          <p:cNvSpPr>
            <a:spLocks noGrp="1"/>
          </p:cNvSpPr>
          <p:nvPr>
            <p:ph type="sldNum" sz="quarter" idx="10"/>
          </p:nvPr>
        </p:nvSpPr>
        <p:spPr>
          <a:noFill/>
        </p:spPr>
        <p:txBody>
          <a:bodyPr/>
          <a:lstStyle/>
          <a:p>
            <a:fld id="{06BC9CBA-8661-47DB-8D7F-F004AFFFEC4A}" type="slidenum">
              <a:rPr lang="en-US" altLang="zh-CN" smtClean="0">
                <a:ea typeface="宋体" charset="-122"/>
              </a:rPr>
              <a:pPr/>
              <a:t>102</a:t>
            </a:fld>
            <a:endParaRPr lang="en-US" altLang="zh-CN" smtClean="0">
              <a:ea typeface="宋体" charset="-122"/>
            </a:endParaRPr>
          </a:p>
        </p:txBody>
      </p:sp>
      <p:sp>
        <p:nvSpPr>
          <p:cNvPr id="111619" name="Text Box 2"/>
          <p:cNvSpPr txBox="1">
            <a:spLocks noChangeArrowheads="1"/>
          </p:cNvSpPr>
          <p:nvPr/>
        </p:nvSpPr>
        <p:spPr bwMode="auto">
          <a:xfrm>
            <a:off x="762000" y="914400"/>
            <a:ext cx="4140200" cy="750888"/>
          </a:xfrm>
          <a:prstGeom prst="rect">
            <a:avLst/>
          </a:prstGeom>
          <a:noFill/>
          <a:ln w="9525">
            <a:noFill/>
            <a:miter lim="800000"/>
            <a:headEnd/>
            <a:tailEnd/>
          </a:ln>
        </p:spPr>
        <p:txBody>
          <a:bodyPr>
            <a:spAutoFit/>
          </a:bodyPr>
          <a:lstStyle/>
          <a:p>
            <a:pPr>
              <a:lnSpc>
                <a:spcPct val="120000"/>
              </a:lnSpc>
              <a:spcBef>
                <a:spcPct val="50000"/>
              </a:spcBef>
            </a:pPr>
            <a:r>
              <a:rPr lang="zh-CN" altLang="en-US" sz="3600">
                <a:solidFill>
                  <a:srgbClr val="CC0000"/>
                </a:solidFill>
                <a:latin typeface="宋体" charset="-122"/>
              </a:rPr>
              <a:t>四 驻波的能量</a:t>
            </a:r>
            <a:endParaRPr lang="zh-CN" altLang="en-US" sz="3600">
              <a:solidFill>
                <a:schemeClr val="tx1"/>
              </a:solidFill>
              <a:latin typeface="宋体" charset="-122"/>
            </a:endParaRPr>
          </a:p>
        </p:txBody>
      </p:sp>
      <p:graphicFrame>
        <p:nvGraphicFramePr>
          <p:cNvPr id="404480" name="Object 0"/>
          <p:cNvGraphicFramePr>
            <a:graphicFrameLocks noChangeAspect="1"/>
          </p:cNvGraphicFramePr>
          <p:nvPr/>
        </p:nvGraphicFramePr>
        <p:xfrm>
          <a:off x="6324600" y="4648200"/>
          <a:ext cx="2159000" cy="1044575"/>
        </p:xfrm>
        <a:graphic>
          <a:graphicData uri="http://schemas.openxmlformats.org/presentationml/2006/ole">
            <p:oleObj spid="_x0000_s82946" name="Equation" r:id="rId3" imgW="812447" imgH="393529" progId="">
              <p:embed/>
            </p:oleObj>
          </a:graphicData>
        </a:graphic>
      </p:graphicFrame>
      <p:graphicFrame>
        <p:nvGraphicFramePr>
          <p:cNvPr id="404481" name="Object 1"/>
          <p:cNvGraphicFramePr>
            <a:graphicFrameLocks noChangeAspect="1"/>
          </p:cNvGraphicFramePr>
          <p:nvPr/>
        </p:nvGraphicFramePr>
        <p:xfrm>
          <a:off x="6324600" y="1752600"/>
          <a:ext cx="2152650" cy="1041400"/>
        </p:xfrm>
        <a:graphic>
          <a:graphicData uri="http://schemas.openxmlformats.org/presentationml/2006/ole">
            <p:oleObj spid="_x0000_s82947" name="Equation" r:id="rId4" imgW="812447" imgH="393529" progId="">
              <p:embed/>
            </p:oleObj>
          </a:graphicData>
        </a:graphic>
      </p:graphicFrame>
      <p:sp>
        <p:nvSpPr>
          <p:cNvPr id="111622" name="Rectangle 29"/>
          <p:cNvSpPr>
            <a:spLocks noChangeArrowheads="1"/>
          </p:cNvSpPr>
          <p:nvPr/>
        </p:nvSpPr>
        <p:spPr bwMode="auto">
          <a:xfrm>
            <a:off x="762000" y="1905000"/>
            <a:ext cx="5486400" cy="3471863"/>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111623" name="Line 40"/>
          <p:cNvSpPr>
            <a:spLocks noChangeShapeType="1"/>
          </p:cNvSpPr>
          <p:nvPr/>
        </p:nvSpPr>
        <p:spPr bwMode="auto">
          <a:xfrm>
            <a:off x="3200400" y="2055813"/>
            <a:ext cx="0" cy="3244850"/>
          </a:xfrm>
          <a:prstGeom prst="line">
            <a:avLst/>
          </a:prstGeom>
          <a:noFill/>
          <a:ln w="38100">
            <a:solidFill>
              <a:srgbClr val="009900"/>
            </a:solidFill>
            <a:prstDash val="dash"/>
            <a:round/>
            <a:headEnd/>
            <a:tailEnd/>
          </a:ln>
        </p:spPr>
        <p:txBody>
          <a:bodyPr wrap="none" anchor="ctr"/>
          <a:lstStyle/>
          <a:p>
            <a:endParaRPr lang="zh-CN" altLang="en-US"/>
          </a:p>
        </p:txBody>
      </p:sp>
      <p:sp>
        <p:nvSpPr>
          <p:cNvPr id="111624" name="Line 37"/>
          <p:cNvSpPr>
            <a:spLocks noChangeShapeType="1"/>
          </p:cNvSpPr>
          <p:nvPr/>
        </p:nvSpPr>
        <p:spPr bwMode="auto">
          <a:xfrm>
            <a:off x="1062038" y="4697413"/>
            <a:ext cx="4346575" cy="0"/>
          </a:xfrm>
          <a:prstGeom prst="line">
            <a:avLst/>
          </a:prstGeom>
          <a:noFill/>
          <a:ln w="12700">
            <a:solidFill>
              <a:schemeClr val="tx1"/>
            </a:solidFill>
            <a:round/>
            <a:headEnd/>
            <a:tailEnd type="triangle" w="sm" len="lg"/>
          </a:ln>
        </p:spPr>
        <p:txBody>
          <a:bodyPr wrap="none" anchor="ctr"/>
          <a:lstStyle/>
          <a:p>
            <a:endParaRPr lang="zh-CN" altLang="en-US"/>
          </a:p>
        </p:txBody>
      </p:sp>
      <p:sp>
        <p:nvSpPr>
          <p:cNvPr id="111625" name="Freeform 3"/>
          <p:cNvSpPr>
            <a:spLocks/>
          </p:cNvSpPr>
          <p:nvPr/>
        </p:nvSpPr>
        <p:spPr bwMode="auto">
          <a:xfrm>
            <a:off x="1287463" y="2357438"/>
            <a:ext cx="3802062" cy="2038350"/>
          </a:xfrm>
          <a:custGeom>
            <a:avLst/>
            <a:gdLst>
              <a:gd name="T0" fmla="*/ 0 w 2435"/>
              <a:gd name="T1" fmla="*/ 2147483647 h 1296"/>
              <a:gd name="T2" fmla="*/ 2147483647 w 2435"/>
              <a:gd name="T3" fmla="*/ 2147483647 h 1296"/>
              <a:gd name="T4" fmla="*/ 2147483647 w 2435"/>
              <a:gd name="T5" fmla="*/ 2147483647 h 1296"/>
              <a:gd name="T6" fmla="*/ 2147483647 w 2435"/>
              <a:gd name="T7" fmla="*/ 2147483647 h 1296"/>
              <a:gd name="T8" fmla="*/ 2147483647 w 2435"/>
              <a:gd name="T9" fmla="*/ 2147483647 h 1296"/>
              <a:gd name="T10" fmla="*/ 2147483647 w 2435"/>
              <a:gd name="T11" fmla="*/ 2147483647 h 1296"/>
              <a:gd name="T12" fmla="*/ 2147483647 w 2435"/>
              <a:gd name="T13" fmla="*/ 2147483647 h 1296"/>
              <a:gd name="T14" fmla="*/ 2147483647 w 2435"/>
              <a:gd name="T15" fmla="*/ 2147483647 h 1296"/>
              <a:gd name="T16" fmla="*/ 2147483647 w 2435"/>
              <a:gd name="T17" fmla="*/ 2147483647 h 1296"/>
              <a:gd name="T18" fmla="*/ 2147483647 w 2435"/>
              <a:gd name="T19" fmla="*/ 2147483647 h 1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35"/>
              <a:gd name="T31" fmla="*/ 0 h 1296"/>
              <a:gd name="T32" fmla="*/ 2435 w 2435"/>
              <a:gd name="T33" fmla="*/ 1296 h 12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35" h="1296">
                <a:moveTo>
                  <a:pt x="0" y="646"/>
                </a:moveTo>
                <a:cubicBezTo>
                  <a:pt x="52" y="564"/>
                  <a:pt x="214" y="259"/>
                  <a:pt x="315" y="152"/>
                </a:cubicBezTo>
                <a:cubicBezTo>
                  <a:pt x="416" y="45"/>
                  <a:pt x="513" y="2"/>
                  <a:pt x="609" y="1"/>
                </a:cubicBezTo>
                <a:cubicBezTo>
                  <a:pt x="705" y="0"/>
                  <a:pt x="810" y="72"/>
                  <a:pt x="891" y="145"/>
                </a:cubicBezTo>
                <a:cubicBezTo>
                  <a:pt x="972" y="218"/>
                  <a:pt x="1040" y="356"/>
                  <a:pt x="1095" y="440"/>
                </a:cubicBezTo>
                <a:cubicBezTo>
                  <a:pt x="1150" y="524"/>
                  <a:pt x="1148" y="531"/>
                  <a:pt x="1218" y="646"/>
                </a:cubicBezTo>
                <a:cubicBezTo>
                  <a:pt x="1288" y="761"/>
                  <a:pt x="1413" y="1021"/>
                  <a:pt x="1514" y="1128"/>
                </a:cubicBezTo>
                <a:cubicBezTo>
                  <a:pt x="1615" y="1235"/>
                  <a:pt x="1721" y="1286"/>
                  <a:pt x="1826" y="1291"/>
                </a:cubicBezTo>
                <a:cubicBezTo>
                  <a:pt x="1931" y="1296"/>
                  <a:pt x="2041" y="1265"/>
                  <a:pt x="2142" y="1158"/>
                </a:cubicBezTo>
                <a:cubicBezTo>
                  <a:pt x="2243" y="1051"/>
                  <a:pt x="2374" y="753"/>
                  <a:pt x="2435" y="646"/>
                </a:cubicBezTo>
              </a:path>
            </a:pathLst>
          </a:custGeom>
          <a:noFill/>
          <a:ln w="38100">
            <a:solidFill>
              <a:srgbClr val="0000FF"/>
            </a:solidFill>
            <a:round/>
            <a:headEnd/>
            <a:tailEnd/>
          </a:ln>
        </p:spPr>
        <p:txBody>
          <a:bodyPr wrap="none" anchor="ctr"/>
          <a:lstStyle/>
          <a:p>
            <a:endParaRPr lang="zh-CN" altLang="en-US"/>
          </a:p>
        </p:txBody>
      </p:sp>
      <p:sp>
        <p:nvSpPr>
          <p:cNvPr id="111626" name="Line 4"/>
          <p:cNvSpPr>
            <a:spLocks noChangeShapeType="1"/>
          </p:cNvSpPr>
          <p:nvPr/>
        </p:nvSpPr>
        <p:spPr bwMode="auto">
          <a:xfrm>
            <a:off x="1211263" y="4697413"/>
            <a:ext cx="3898900" cy="0"/>
          </a:xfrm>
          <a:prstGeom prst="line">
            <a:avLst/>
          </a:prstGeom>
          <a:noFill/>
          <a:ln w="38100">
            <a:solidFill>
              <a:srgbClr val="0000FF"/>
            </a:solidFill>
            <a:round/>
            <a:headEnd/>
            <a:tailEnd/>
          </a:ln>
        </p:spPr>
        <p:txBody>
          <a:bodyPr wrap="none" anchor="ctr"/>
          <a:lstStyle/>
          <a:p>
            <a:endParaRPr lang="zh-CN" altLang="en-US"/>
          </a:p>
        </p:txBody>
      </p:sp>
      <p:sp>
        <p:nvSpPr>
          <p:cNvPr id="111627" name="Line 5"/>
          <p:cNvSpPr>
            <a:spLocks noChangeShapeType="1"/>
          </p:cNvSpPr>
          <p:nvPr/>
        </p:nvSpPr>
        <p:spPr bwMode="auto">
          <a:xfrm>
            <a:off x="2935288" y="2938463"/>
            <a:ext cx="0" cy="1738312"/>
          </a:xfrm>
          <a:prstGeom prst="line">
            <a:avLst/>
          </a:prstGeom>
          <a:noFill/>
          <a:ln w="9525">
            <a:solidFill>
              <a:schemeClr val="tx1"/>
            </a:solidFill>
            <a:prstDash val="dash"/>
            <a:round/>
            <a:headEnd/>
            <a:tailEnd/>
          </a:ln>
        </p:spPr>
        <p:txBody>
          <a:bodyPr wrap="none" anchor="ctr"/>
          <a:lstStyle/>
          <a:p>
            <a:endParaRPr lang="zh-CN" altLang="en-US"/>
          </a:p>
        </p:txBody>
      </p:sp>
      <p:sp>
        <p:nvSpPr>
          <p:cNvPr id="111628" name="Line 6"/>
          <p:cNvSpPr>
            <a:spLocks noChangeShapeType="1"/>
          </p:cNvSpPr>
          <p:nvPr/>
        </p:nvSpPr>
        <p:spPr bwMode="auto">
          <a:xfrm>
            <a:off x="2786063" y="2744788"/>
            <a:ext cx="0" cy="1952625"/>
          </a:xfrm>
          <a:prstGeom prst="line">
            <a:avLst/>
          </a:prstGeom>
          <a:noFill/>
          <a:ln w="9525">
            <a:solidFill>
              <a:schemeClr val="tx1"/>
            </a:solidFill>
            <a:prstDash val="dash"/>
            <a:round/>
            <a:headEnd/>
            <a:tailEnd/>
          </a:ln>
        </p:spPr>
        <p:txBody>
          <a:bodyPr wrap="none" anchor="ctr"/>
          <a:lstStyle/>
          <a:p>
            <a:endParaRPr lang="zh-CN" altLang="en-US"/>
          </a:p>
        </p:txBody>
      </p:sp>
      <p:sp>
        <p:nvSpPr>
          <p:cNvPr id="111629" name="Line 7"/>
          <p:cNvSpPr>
            <a:spLocks noChangeShapeType="1"/>
          </p:cNvSpPr>
          <p:nvPr/>
        </p:nvSpPr>
        <p:spPr bwMode="auto">
          <a:xfrm>
            <a:off x="3086100" y="3227388"/>
            <a:ext cx="0" cy="1449387"/>
          </a:xfrm>
          <a:prstGeom prst="line">
            <a:avLst/>
          </a:prstGeom>
          <a:noFill/>
          <a:ln w="9525">
            <a:solidFill>
              <a:schemeClr val="tx1"/>
            </a:solidFill>
            <a:prstDash val="dash"/>
            <a:round/>
            <a:headEnd/>
            <a:tailEnd/>
          </a:ln>
        </p:spPr>
        <p:txBody>
          <a:bodyPr wrap="none" anchor="ctr"/>
          <a:lstStyle/>
          <a:p>
            <a:endParaRPr lang="zh-CN" altLang="en-US"/>
          </a:p>
        </p:txBody>
      </p:sp>
      <p:sp>
        <p:nvSpPr>
          <p:cNvPr id="111630" name="Line 8"/>
          <p:cNvSpPr>
            <a:spLocks noChangeShapeType="1"/>
          </p:cNvSpPr>
          <p:nvPr/>
        </p:nvSpPr>
        <p:spPr bwMode="auto">
          <a:xfrm flipH="1">
            <a:off x="3273425" y="3489325"/>
            <a:ext cx="0" cy="1208088"/>
          </a:xfrm>
          <a:prstGeom prst="line">
            <a:avLst/>
          </a:prstGeom>
          <a:noFill/>
          <a:ln w="9525">
            <a:solidFill>
              <a:schemeClr val="tx1"/>
            </a:solidFill>
            <a:prstDash val="dash"/>
            <a:round/>
            <a:headEnd/>
            <a:tailEnd/>
          </a:ln>
        </p:spPr>
        <p:txBody>
          <a:bodyPr wrap="none" anchor="ctr"/>
          <a:lstStyle/>
          <a:p>
            <a:endParaRPr lang="zh-CN" altLang="en-US"/>
          </a:p>
        </p:txBody>
      </p:sp>
      <p:sp>
        <p:nvSpPr>
          <p:cNvPr id="111631" name="Line 9"/>
          <p:cNvSpPr>
            <a:spLocks noChangeShapeType="1"/>
          </p:cNvSpPr>
          <p:nvPr/>
        </p:nvSpPr>
        <p:spPr bwMode="auto">
          <a:xfrm>
            <a:off x="2185988" y="2357438"/>
            <a:ext cx="0" cy="2319337"/>
          </a:xfrm>
          <a:prstGeom prst="line">
            <a:avLst/>
          </a:prstGeom>
          <a:noFill/>
          <a:ln w="9525">
            <a:solidFill>
              <a:schemeClr val="tx1"/>
            </a:solidFill>
            <a:prstDash val="dash"/>
            <a:round/>
            <a:headEnd/>
            <a:tailEnd/>
          </a:ln>
        </p:spPr>
        <p:txBody>
          <a:bodyPr wrap="none" anchor="ctr"/>
          <a:lstStyle/>
          <a:p>
            <a:endParaRPr lang="zh-CN" altLang="en-US"/>
          </a:p>
        </p:txBody>
      </p:sp>
      <p:sp>
        <p:nvSpPr>
          <p:cNvPr id="111632" name="Line 10"/>
          <p:cNvSpPr>
            <a:spLocks noChangeShapeType="1"/>
          </p:cNvSpPr>
          <p:nvPr/>
        </p:nvSpPr>
        <p:spPr bwMode="auto">
          <a:xfrm>
            <a:off x="2333625" y="2357438"/>
            <a:ext cx="0" cy="2319337"/>
          </a:xfrm>
          <a:prstGeom prst="line">
            <a:avLst/>
          </a:prstGeom>
          <a:noFill/>
          <a:ln w="9525">
            <a:solidFill>
              <a:schemeClr val="tx1"/>
            </a:solidFill>
            <a:prstDash val="dash"/>
            <a:round/>
            <a:headEnd/>
            <a:tailEnd/>
          </a:ln>
        </p:spPr>
        <p:txBody>
          <a:bodyPr wrap="none" anchor="ctr"/>
          <a:lstStyle/>
          <a:p>
            <a:endParaRPr lang="zh-CN" altLang="en-US"/>
          </a:p>
        </p:txBody>
      </p:sp>
      <p:sp>
        <p:nvSpPr>
          <p:cNvPr id="111633" name="Line 11"/>
          <p:cNvSpPr>
            <a:spLocks noChangeShapeType="1"/>
          </p:cNvSpPr>
          <p:nvPr/>
        </p:nvSpPr>
        <p:spPr bwMode="auto">
          <a:xfrm>
            <a:off x="2185988" y="2357438"/>
            <a:ext cx="150812" cy="0"/>
          </a:xfrm>
          <a:prstGeom prst="line">
            <a:avLst/>
          </a:prstGeom>
          <a:noFill/>
          <a:ln w="57150">
            <a:solidFill>
              <a:srgbClr val="FF0000"/>
            </a:solidFill>
            <a:round/>
            <a:headEnd/>
            <a:tailEnd/>
          </a:ln>
        </p:spPr>
        <p:txBody>
          <a:bodyPr wrap="none" anchor="ctr"/>
          <a:lstStyle/>
          <a:p>
            <a:endParaRPr lang="zh-CN" altLang="en-US"/>
          </a:p>
        </p:txBody>
      </p:sp>
      <p:sp>
        <p:nvSpPr>
          <p:cNvPr id="111634" name="Line 12"/>
          <p:cNvSpPr>
            <a:spLocks noChangeShapeType="1"/>
          </p:cNvSpPr>
          <p:nvPr/>
        </p:nvSpPr>
        <p:spPr bwMode="auto">
          <a:xfrm>
            <a:off x="2786063" y="2735263"/>
            <a:ext cx="149225" cy="227012"/>
          </a:xfrm>
          <a:prstGeom prst="line">
            <a:avLst/>
          </a:prstGeom>
          <a:noFill/>
          <a:ln w="57150">
            <a:solidFill>
              <a:srgbClr val="FF0000"/>
            </a:solidFill>
            <a:round/>
            <a:headEnd/>
            <a:tailEnd/>
          </a:ln>
        </p:spPr>
        <p:txBody>
          <a:bodyPr wrap="none" anchor="ctr"/>
          <a:lstStyle/>
          <a:p>
            <a:endParaRPr lang="zh-CN" altLang="en-US"/>
          </a:p>
        </p:txBody>
      </p:sp>
      <p:sp>
        <p:nvSpPr>
          <p:cNvPr id="111635" name="Line 13"/>
          <p:cNvSpPr>
            <a:spLocks noChangeShapeType="1"/>
          </p:cNvSpPr>
          <p:nvPr/>
        </p:nvSpPr>
        <p:spPr bwMode="auto">
          <a:xfrm>
            <a:off x="3086100" y="3187700"/>
            <a:ext cx="223838" cy="377825"/>
          </a:xfrm>
          <a:prstGeom prst="line">
            <a:avLst/>
          </a:prstGeom>
          <a:noFill/>
          <a:ln w="57150">
            <a:solidFill>
              <a:srgbClr val="FF0000"/>
            </a:solidFill>
            <a:round/>
            <a:headEnd/>
            <a:tailEnd/>
          </a:ln>
        </p:spPr>
        <p:txBody>
          <a:bodyPr wrap="none" anchor="ctr"/>
          <a:lstStyle/>
          <a:p>
            <a:endParaRPr lang="zh-CN" altLang="en-US"/>
          </a:p>
        </p:txBody>
      </p:sp>
      <p:sp>
        <p:nvSpPr>
          <p:cNvPr id="111636" name="Line 14"/>
          <p:cNvSpPr>
            <a:spLocks noChangeShapeType="1"/>
          </p:cNvSpPr>
          <p:nvPr/>
        </p:nvSpPr>
        <p:spPr bwMode="auto">
          <a:xfrm>
            <a:off x="2185988" y="4697413"/>
            <a:ext cx="150812" cy="0"/>
          </a:xfrm>
          <a:prstGeom prst="line">
            <a:avLst/>
          </a:prstGeom>
          <a:noFill/>
          <a:ln w="57150">
            <a:solidFill>
              <a:srgbClr val="FF0000"/>
            </a:solidFill>
            <a:round/>
            <a:headEnd/>
            <a:tailEnd/>
          </a:ln>
        </p:spPr>
        <p:txBody>
          <a:bodyPr wrap="none" anchor="ctr"/>
          <a:lstStyle/>
          <a:p>
            <a:endParaRPr lang="zh-CN" altLang="en-US"/>
          </a:p>
        </p:txBody>
      </p:sp>
      <p:sp>
        <p:nvSpPr>
          <p:cNvPr id="111637" name="Line 15"/>
          <p:cNvSpPr>
            <a:spLocks noChangeShapeType="1"/>
          </p:cNvSpPr>
          <p:nvPr/>
        </p:nvSpPr>
        <p:spPr bwMode="auto">
          <a:xfrm>
            <a:off x="2786063" y="4697413"/>
            <a:ext cx="149225" cy="0"/>
          </a:xfrm>
          <a:prstGeom prst="line">
            <a:avLst/>
          </a:prstGeom>
          <a:noFill/>
          <a:ln w="57150">
            <a:solidFill>
              <a:srgbClr val="FF0000"/>
            </a:solidFill>
            <a:round/>
            <a:headEnd/>
            <a:tailEnd/>
          </a:ln>
        </p:spPr>
        <p:txBody>
          <a:bodyPr wrap="none" anchor="ctr"/>
          <a:lstStyle/>
          <a:p>
            <a:endParaRPr lang="zh-CN" altLang="en-US"/>
          </a:p>
        </p:txBody>
      </p:sp>
      <p:sp>
        <p:nvSpPr>
          <p:cNvPr id="111638" name="Line 16"/>
          <p:cNvSpPr>
            <a:spLocks noChangeShapeType="1"/>
          </p:cNvSpPr>
          <p:nvPr/>
        </p:nvSpPr>
        <p:spPr bwMode="auto">
          <a:xfrm>
            <a:off x="3086100" y="4697413"/>
            <a:ext cx="190500" cy="0"/>
          </a:xfrm>
          <a:prstGeom prst="line">
            <a:avLst/>
          </a:prstGeom>
          <a:noFill/>
          <a:ln w="57150">
            <a:solidFill>
              <a:srgbClr val="FF0000"/>
            </a:solidFill>
            <a:round/>
            <a:headEnd/>
            <a:tailEnd/>
          </a:ln>
        </p:spPr>
        <p:txBody>
          <a:bodyPr wrap="none" anchor="ctr"/>
          <a:lstStyle/>
          <a:p>
            <a:endParaRPr lang="zh-CN" altLang="en-US"/>
          </a:p>
        </p:txBody>
      </p:sp>
      <p:sp>
        <p:nvSpPr>
          <p:cNvPr id="111639" name="Text Box 19"/>
          <p:cNvSpPr txBox="1">
            <a:spLocks noChangeArrowheads="1"/>
          </p:cNvSpPr>
          <p:nvPr/>
        </p:nvSpPr>
        <p:spPr bwMode="auto">
          <a:xfrm>
            <a:off x="1960563" y="4697413"/>
            <a:ext cx="401637" cy="519112"/>
          </a:xfrm>
          <a:prstGeom prst="rect">
            <a:avLst/>
          </a:prstGeom>
          <a:noFill/>
          <a:ln w="9525">
            <a:noFill/>
            <a:miter lim="800000"/>
            <a:headEnd/>
            <a:tailEnd/>
          </a:ln>
        </p:spPr>
        <p:txBody>
          <a:bodyPr wrap="none">
            <a:spAutoFit/>
          </a:bodyPr>
          <a:lstStyle/>
          <a:p>
            <a:pPr>
              <a:spcBef>
                <a:spcPct val="50000"/>
              </a:spcBef>
            </a:pPr>
            <a:r>
              <a:rPr lang="en-US" altLang="zh-CN" b="0" i="1">
                <a:solidFill>
                  <a:schemeClr val="tx1"/>
                </a:solidFill>
              </a:rPr>
              <a:t>A</a:t>
            </a:r>
          </a:p>
        </p:txBody>
      </p:sp>
      <p:sp>
        <p:nvSpPr>
          <p:cNvPr id="111640" name="Text Box 20"/>
          <p:cNvSpPr txBox="1">
            <a:spLocks noChangeArrowheads="1"/>
          </p:cNvSpPr>
          <p:nvPr/>
        </p:nvSpPr>
        <p:spPr bwMode="auto">
          <a:xfrm>
            <a:off x="2635250" y="4697413"/>
            <a:ext cx="401638" cy="519112"/>
          </a:xfrm>
          <a:prstGeom prst="rect">
            <a:avLst/>
          </a:prstGeom>
          <a:noFill/>
          <a:ln w="9525">
            <a:noFill/>
            <a:miter lim="800000"/>
            <a:headEnd/>
            <a:tailEnd/>
          </a:ln>
        </p:spPr>
        <p:txBody>
          <a:bodyPr wrap="none">
            <a:spAutoFit/>
          </a:bodyPr>
          <a:lstStyle/>
          <a:p>
            <a:pPr>
              <a:spcBef>
                <a:spcPct val="50000"/>
              </a:spcBef>
            </a:pPr>
            <a:r>
              <a:rPr lang="en-US" altLang="zh-CN" b="0" i="1">
                <a:solidFill>
                  <a:schemeClr val="tx1"/>
                </a:solidFill>
              </a:rPr>
              <a:t>B</a:t>
            </a:r>
          </a:p>
        </p:txBody>
      </p:sp>
      <p:sp>
        <p:nvSpPr>
          <p:cNvPr id="111641" name="Text Box 21"/>
          <p:cNvSpPr txBox="1">
            <a:spLocks noChangeArrowheads="1"/>
          </p:cNvSpPr>
          <p:nvPr/>
        </p:nvSpPr>
        <p:spPr bwMode="auto">
          <a:xfrm>
            <a:off x="3121025" y="4711700"/>
            <a:ext cx="420688" cy="519113"/>
          </a:xfrm>
          <a:prstGeom prst="rect">
            <a:avLst/>
          </a:prstGeom>
          <a:noFill/>
          <a:ln w="9525">
            <a:noFill/>
            <a:miter lim="800000"/>
            <a:headEnd/>
            <a:tailEnd/>
          </a:ln>
        </p:spPr>
        <p:txBody>
          <a:bodyPr wrap="none">
            <a:spAutoFit/>
          </a:bodyPr>
          <a:lstStyle/>
          <a:p>
            <a:pPr>
              <a:spcBef>
                <a:spcPct val="50000"/>
              </a:spcBef>
            </a:pPr>
            <a:r>
              <a:rPr lang="en-US" altLang="zh-CN" b="0" i="1">
                <a:solidFill>
                  <a:schemeClr val="tx1"/>
                </a:solidFill>
              </a:rPr>
              <a:t>C</a:t>
            </a:r>
          </a:p>
        </p:txBody>
      </p:sp>
      <p:sp>
        <p:nvSpPr>
          <p:cNvPr id="111642" name="Line 23"/>
          <p:cNvSpPr>
            <a:spLocks noChangeShapeType="1"/>
          </p:cNvSpPr>
          <p:nvPr/>
        </p:nvSpPr>
        <p:spPr bwMode="auto">
          <a:xfrm>
            <a:off x="1062038" y="3378200"/>
            <a:ext cx="4346575" cy="0"/>
          </a:xfrm>
          <a:prstGeom prst="line">
            <a:avLst/>
          </a:prstGeom>
          <a:noFill/>
          <a:ln w="12700">
            <a:solidFill>
              <a:schemeClr val="tx1"/>
            </a:solidFill>
            <a:round/>
            <a:headEnd/>
            <a:tailEnd type="triangle" w="sm" len="lg"/>
          </a:ln>
        </p:spPr>
        <p:txBody>
          <a:bodyPr wrap="none" anchor="ctr"/>
          <a:lstStyle/>
          <a:p>
            <a:endParaRPr lang="zh-CN" altLang="en-US"/>
          </a:p>
        </p:txBody>
      </p:sp>
      <p:sp>
        <p:nvSpPr>
          <p:cNvPr id="111643" name="Line 25"/>
          <p:cNvSpPr>
            <a:spLocks noChangeShapeType="1"/>
          </p:cNvSpPr>
          <p:nvPr/>
        </p:nvSpPr>
        <p:spPr bwMode="auto">
          <a:xfrm>
            <a:off x="2260600" y="2055813"/>
            <a:ext cx="0" cy="3244850"/>
          </a:xfrm>
          <a:prstGeom prst="line">
            <a:avLst/>
          </a:prstGeom>
          <a:noFill/>
          <a:ln w="38100">
            <a:solidFill>
              <a:srgbClr val="CC0099"/>
            </a:solidFill>
            <a:prstDash val="dash"/>
            <a:round/>
            <a:headEnd/>
            <a:tailEnd/>
          </a:ln>
        </p:spPr>
        <p:txBody>
          <a:bodyPr wrap="none" anchor="ctr"/>
          <a:lstStyle/>
          <a:p>
            <a:endParaRPr lang="zh-CN" altLang="en-US"/>
          </a:p>
        </p:txBody>
      </p:sp>
      <p:sp>
        <p:nvSpPr>
          <p:cNvPr id="111644" name="Text Box 26"/>
          <p:cNvSpPr txBox="1">
            <a:spLocks noChangeArrowheads="1"/>
          </p:cNvSpPr>
          <p:nvPr/>
        </p:nvSpPr>
        <p:spPr bwMode="auto">
          <a:xfrm>
            <a:off x="3309938" y="2357438"/>
            <a:ext cx="525462" cy="955675"/>
          </a:xfrm>
          <a:prstGeom prst="rect">
            <a:avLst/>
          </a:prstGeom>
          <a:gradFill rotWithShape="0">
            <a:gsLst>
              <a:gs pos="0">
                <a:srgbClr val="FDE9FC"/>
              </a:gs>
              <a:gs pos="50000">
                <a:srgbClr val="FFFFFF"/>
              </a:gs>
              <a:gs pos="100000">
                <a:srgbClr val="FDE9FC"/>
              </a:gs>
            </a:gsLst>
            <a:lin ang="0" scaled="1"/>
          </a:gradFill>
          <a:ln w="9525">
            <a:solidFill>
              <a:srgbClr val="CC00CC"/>
            </a:solidFill>
            <a:miter lim="800000"/>
            <a:headEnd/>
            <a:tailEnd/>
          </a:ln>
        </p:spPr>
        <p:txBody>
          <a:bodyPr>
            <a:spAutoFit/>
          </a:bodyPr>
          <a:lstStyle/>
          <a:p>
            <a:pPr>
              <a:spcBef>
                <a:spcPct val="50000"/>
              </a:spcBef>
            </a:pPr>
            <a:r>
              <a:rPr lang="zh-CN" altLang="en-US">
                <a:solidFill>
                  <a:schemeClr val="tx1"/>
                </a:solidFill>
              </a:rPr>
              <a:t>波节</a:t>
            </a:r>
          </a:p>
        </p:txBody>
      </p:sp>
      <p:sp>
        <p:nvSpPr>
          <p:cNvPr id="345115" name="Text Box 27"/>
          <p:cNvSpPr txBox="1">
            <a:spLocks noChangeArrowheads="1"/>
          </p:cNvSpPr>
          <p:nvPr/>
        </p:nvSpPr>
        <p:spPr bwMode="auto">
          <a:xfrm>
            <a:off x="1511300" y="3414713"/>
            <a:ext cx="525463" cy="955675"/>
          </a:xfrm>
          <a:prstGeom prst="rect">
            <a:avLst/>
          </a:prstGeom>
          <a:gradFill rotWithShape="0">
            <a:gsLst>
              <a:gs pos="0">
                <a:schemeClr val="accent1"/>
              </a:gs>
              <a:gs pos="50000">
                <a:srgbClr val="FFFFFF"/>
              </a:gs>
              <a:gs pos="100000">
                <a:schemeClr val="accent1"/>
              </a:gs>
            </a:gsLst>
            <a:lin ang="0" scaled="1"/>
          </a:gradFill>
          <a:ln w="9525">
            <a:solidFill>
              <a:schemeClr val="tx2"/>
            </a:solidFill>
            <a:miter lim="800000"/>
            <a:headEnd/>
            <a:tailEnd/>
          </a:ln>
          <a:effectLst/>
        </p:spPr>
        <p:txBody>
          <a:bodyPr>
            <a:spAutoFit/>
          </a:bodyPr>
          <a:lstStyle/>
          <a:p>
            <a:pPr>
              <a:spcBef>
                <a:spcPct val="50000"/>
              </a:spcBef>
              <a:defRPr/>
            </a:pPr>
            <a:r>
              <a:rPr lang="zh-CN" altLang="en-US">
                <a:solidFill>
                  <a:schemeClr val="tx1"/>
                </a:solidFill>
                <a:ea typeface="宋体" pitchFamily="2" charset="-122"/>
              </a:rPr>
              <a:t>波腹</a:t>
            </a:r>
          </a:p>
        </p:txBody>
      </p:sp>
      <p:graphicFrame>
        <p:nvGraphicFramePr>
          <p:cNvPr id="111646" name="Object 2"/>
          <p:cNvGraphicFramePr>
            <a:graphicFrameLocks noChangeAspect="1"/>
          </p:cNvGraphicFramePr>
          <p:nvPr/>
        </p:nvGraphicFramePr>
        <p:xfrm>
          <a:off x="5033963" y="2962275"/>
          <a:ext cx="304800" cy="327025"/>
        </p:xfrm>
        <a:graphic>
          <a:graphicData uri="http://schemas.openxmlformats.org/presentationml/2006/ole">
            <p:oleObj spid="_x0000_s82948" name="Equation" r:id="rId5" imgW="190417" imgH="203112" progId="">
              <p:embed/>
            </p:oleObj>
          </a:graphicData>
        </a:graphic>
      </p:graphicFrame>
      <p:graphicFrame>
        <p:nvGraphicFramePr>
          <p:cNvPr id="111647" name="Object 3"/>
          <p:cNvGraphicFramePr>
            <a:graphicFrameLocks noChangeAspect="1"/>
          </p:cNvGraphicFramePr>
          <p:nvPr/>
        </p:nvGraphicFramePr>
        <p:xfrm>
          <a:off x="5110163" y="4319588"/>
          <a:ext cx="303212" cy="327025"/>
        </p:xfrm>
        <a:graphic>
          <a:graphicData uri="http://schemas.openxmlformats.org/presentationml/2006/ole">
            <p:oleObj spid="_x0000_s82949" name="Equation" r:id="rId6" imgW="190417" imgH="203112" progId="">
              <p:embed/>
            </p:oleObj>
          </a:graphicData>
        </a:graphic>
      </p:graphicFrame>
      <p:sp>
        <p:nvSpPr>
          <p:cNvPr id="111648" name="Text Box 41"/>
          <p:cNvSpPr txBox="1">
            <a:spLocks noChangeArrowheads="1"/>
          </p:cNvSpPr>
          <p:nvPr/>
        </p:nvSpPr>
        <p:spPr bwMode="auto">
          <a:xfrm>
            <a:off x="3984625" y="1993900"/>
            <a:ext cx="2324100" cy="579438"/>
          </a:xfrm>
          <a:prstGeom prst="rect">
            <a:avLst/>
          </a:prstGeom>
          <a:noFill/>
          <a:ln w="19050">
            <a:noFill/>
            <a:miter lim="800000"/>
            <a:headEnd/>
            <a:tailEnd/>
          </a:ln>
        </p:spPr>
        <p:txBody>
          <a:bodyPr>
            <a:spAutoFit/>
          </a:bodyPr>
          <a:lstStyle/>
          <a:p>
            <a:pPr>
              <a:spcBef>
                <a:spcPct val="50000"/>
              </a:spcBef>
            </a:pPr>
            <a:r>
              <a:rPr lang="zh-CN" altLang="en-US" sz="3200"/>
              <a:t>位移最大时</a:t>
            </a:r>
          </a:p>
        </p:txBody>
      </p:sp>
      <p:sp>
        <p:nvSpPr>
          <p:cNvPr id="111649" name="Text Box 42"/>
          <p:cNvSpPr txBox="1">
            <a:spLocks noChangeArrowheads="1"/>
          </p:cNvSpPr>
          <p:nvPr/>
        </p:nvSpPr>
        <p:spPr bwMode="auto">
          <a:xfrm>
            <a:off x="3835400" y="4773613"/>
            <a:ext cx="2324100" cy="579437"/>
          </a:xfrm>
          <a:prstGeom prst="rect">
            <a:avLst/>
          </a:prstGeom>
          <a:noFill/>
          <a:ln w="19050">
            <a:noFill/>
            <a:miter lim="800000"/>
            <a:headEnd/>
            <a:tailEnd/>
          </a:ln>
        </p:spPr>
        <p:txBody>
          <a:bodyPr>
            <a:spAutoFit/>
          </a:bodyPr>
          <a:lstStyle/>
          <a:p>
            <a:pPr>
              <a:spcBef>
                <a:spcPct val="50000"/>
              </a:spcBef>
            </a:pPr>
            <a:r>
              <a:rPr lang="zh-CN" altLang="en-US" sz="3200"/>
              <a:t>平衡位置时</a:t>
            </a:r>
          </a:p>
        </p:txBody>
      </p:sp>
      <p:sp>
        <p:nvSpPr>
          <p:cNvPr id="111650" name="矩形 33"/>
          <p:cNvSpPr>
            <a:spLocks noChangeArrowheads="1"/>
          </p:cNvSpPr>
          <p:nvPr/>
        </p:nvSpPr>
        <p:spPr bwMode="auto">
          <a:xfrm>
            <a:off x="6286500" y="2762250"/>
            <a:ext cx="2349500" cy="523875"/>
          </a:xfrm>
          <a:prstGeom prst="rect">
            <a:avLst/>
          </a:prstGeom>
          <a:noFill/>
          <a:ln w="9525">
            <a:noFill/>
            <a:miter lim="800000"/>
            <a:headEnd/>
            <a:tailEnd/>
          </a:ln>
        </p:spPr>
        <p:txBody>
          <a:bodyPr wrap="none">
            <a:spAutoFit/>
          </a:bodyPr>
          <a:lstStyle/>
          <a:p>
            <a:r>
              <a:rPr lang="zh-CN" altLang="zh-CN"/>
              <a:t>有势能无动能</a:t>
            </a:r>
            <a:endParaRPr lang="zh-CN" altLang="en-US"/>
          </a:p>
        </p:txBody>
      </p:sp>
      <p:sp>
        <p:nvSpPr>
          <p:cNvPr id="111651" name="矩形 34"/>
          <p:cNvSpPr>
            <a:spLocks noChangeArrowheads="1"/>
          </p:cNvSpPr>
          <p:nvPr/>
        </p:nvSpPr>
        <p:spPr bwMode="auto">
          <a:xfrm>
            <a:off x="6286500" y="5572125"/>
            <a:ext cx="2349500" cy="523875"/>
          </a:xfrm>
          <a:prstGeom prst="rect">
            <a:avLst/>
          </a:prstGeom>
          <a:noFill/>
          <a:ln w="9525">
            <a:noFill/>
            <a:miter lim="800000"/>
            <a:headEnd/>
            <a:tailEnd/>
          </a:ln>
        </p:spPr>
        <p:txBody>
          <a:bodyPr wrap="none">
            <a:spAutoFit/>
          </a:bodyPr>
          <a:lstStyle/>
          <a:p>
            <a:r>
              <a:rPr lang="zh-CN" altLang="zh-CN"/>
              <a:t>有</a:t>
            </a:r>
            <a:r>
              <a:rPr lang="zh-CN" altLang="en-US"/>
              <a:t>动</a:t>
            </a:r>
            <a:r>
              <a:rPr lang="zh-CN" altLang="zh-CN"/>
              <a:t>能无</a:t>
            </a:r>
            <a:r>
              <a:rPr lang="zh-CN" altLang="en-US"/>
              <a:t>势</a:t>
            </a:r>
            <a:r>
              <a:rPr lang="zh-CN" altLang="zh-CN"/>
              <a:t>能</a:t>
            </a:r>
            <a:endParaRPr lang="zh-CN" altLang="en-US"/>
          </a:p>
        </p:txBody>
      </p:sp>
      <p:sp>
        <p:nvSpPr>
          <p:cNvPr id="36"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11653"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404481"/>
                                        </p:tgtEl>
                                        <p:attrNameLst>
                                          <p:attrName>style.visibility</p:attrName>
                                        </p:attrNameLst>
                                      </p:cBhvr>
                                      <p:to>
                                        <p:strVal val="visible"/>
                                      </p:to>
                                    </p:set>
                                    <p:anim calcmode="lin" valueType="num">
                                      <p:cBhvr>
                                        <p:cTn id="7" dur="500" fill="hold"/>
                                        <p:tgtEl>
                                          <p:spTgt spid="404481"/>
                                        </p:tgtEl>
                                        <p:attrNameLst>
                                          <p:attrName>ppt_w</p:attrName>
                                        </p:attrNameLst>
                                      </p:cBhvr>
                                      <p:tavLst>
                                        <p:tav tm="0">
                                          <p:val>
                                            <p:fltVal val="0"/>
                                          </p:val>
                                        </p:tav>
                                        <p:tav tm="100000">
                                          <p:val>
                                            <p:strVal val="#ppt_w"/>
                                          </p:val>
                                        </p:tav>
                                      </p:tavLst>
                                    </p:anim>
                                    <p:anim calcmode="lin" valueType="num">
                                      <p:cBhvr>
                                        <p:cTn id="8" dur="500" fill="hold"/>
                                        <p:tgtEl>
                                          <p:spTgt spid="40448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404480"/>
                                        </p:tgtEl>
                                        <p:attrNameLst>
                                          <p:attrName>style.visibility</p:attrName>
                                        </p:attrNameLst>
                                      </p:cBhvr>
                                      <p:to>
                                        <p:strVal val="visible"/>
                                      </p:to>
                                    </p:set>
                                    <p:anim calcmode="lin" valueType="num">
                                      <p:cBhvr>
                                        <p:cTn id="13" dur="500" fill="hold"/>
                                        <p:tgtEl>
                                          <p:spTgt spid="404480"/>
                                        </p:tgtEl>
                                        <p:attrNameLst>
                                          <p:attrName>ppt_w</p:attrName>
                                        </p:attrNameLst>
                                      </p:cBhvr>
                                      <p:tavLst>
                                        <p:tav tm="0">
                                          <p:val>
                                            <p:fltVal val="0"/>
                                          </p:val>
                                        </p:tav>
                                        <p:tav tm="100000">
                                          <p:val>
                                            <p:strVal val="#ppt_w"/>
                                          </p:val>
                                        </p:tav>
                                      </p:tavLst>
                                    </p:anim>
                                    <p:anim calcmode="lin" valueType="num">
                                      <p:cBhvr>
                                        <p:cTn id="14" dur="500" fill="hold"/>
                                        <p:tgtEl>
                                          <p:spTgt spid="40448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1"/>
          <p:cNvSpPr>
            <a:spLocks noGrp="1"/>
          </p:cNvSpPr>
          <p:nvPr>
            <p:ph type="sldNum" sz="quarter" idx="10"/>
          </p:nvPr>
        </p:nvSpPr>
        <p:spPr>
          <a:noFill/>
        </p:spPr>
        <p:txBody>
          <a:bodyPr/>
          <a:lstStyle/>
          <a:p>
            <a:fld id="{21C1A152-183B-4129-86B8-9729DFD2176A}" type="slidenum">
              <a:rPr lang="en-US" altLang="zh-CN" smtClean="0">
                <a:ea typeface="宋体" charset="-122"/>
              </a:rPr>
              <a:pPr/>
              <a:t>103</a:t>
            </a:fld>
            <a:endParaRPr lang="en-US" altLang="zh-CN" smtClean="0">
              <a:ea typeface="宋体" charset="-122"/>
            </a:endParaRPr>
          </a:p>
        </p:txBody>
      </p:sp>
      <p:sp>
        <p:nvSpPr>
          <p:cNvPr id="369666" name="Text Box 2"/>
          <p:cNvSpPr txBox="1">
            <a:spLocks noChangeArrowheads="1"/>
          </p:cNvSpPr>
          <p:nvPr/>
        </p:nvSpPr>
        <p:spPr bwMode="auto">
          <a:xfrm>
            <a:off x="533400" y="1752600"/>
            <a:ext cx="8153400" cy="2428875"/>
          </a:xfrm>
          <a:prstGeom prst="rect">
            <a:avLst/>
          </a:prstGeom>
          <a:noFill/>
          <a:ln w="9525">
            <a:noFill/>
            <a:miter lim="800000"/>
            <a:headEnd/>
            <a:tailEnd/>
          </a:ln>
        </p:spPr>
        <p:txBody>
          <a:bodyPr>
            <a:spAutoFit/>
          </a:bodyPr>
          <a:lstStyle/>
          <a:p>
            <a:pPr>
              <a:lnSpc>
                <a:spcPct val="120000"/>
              </a:lnSpc>
              <a:spcBef>
                <a:spcPct val="50000"/>
              </a:spcBef>
            </a:pPr>
            <a:r>
              <a:rPr lang="en-US" altLang="zh-CN" sz="3200">
                <a:solidFill>
                  <a:schemeClr val="tx1"/>
                </a:solidFill>
                <a:latin typeface="宋体" charset="-122"/>
              </a:rPr>
              <a:t>    </a:t>
            </a:r>
            <a:r>
              <a:rPr lang="zh-CN" altLang="en-US" sz="3200">
                <a:solidFill>
                  <a:schemeClr val="tx1"/>
                </a:solidFill>
                <a:latin typeface="宋体" charset="-122"/>
              </a:rPr>
              <a:t>驻波的能量在相邻的波腹和波节间往复变化，在相邻的波节间发生动能和势能间的转换，动能主要集中在波腹，势能主要集中在波节，但无能量的定向传播</a:t>
            </a:r>
            <a:r>
              <a:rPr lang="en-US" altLang="zh-CN" sz="3200">
                <a:solidFill>
                  <a:schemeClr val="tx1"/>
                </a:solidFill>
              </a:rPr>
              <a:t>.</a:t>
            </a:r>
          </a:p>
        </p:txBody>
      </p:sp>
      <p:sp>
        <p:nvSpPr>
          <p:cNvPr id="112644" name="Rectangle 3"/>
          <p:cNvSpPr>
            <a:spLocks noChangeArrowheads="1"/>
          </p:cNvSpPr>
          <p:nvPr/>
        </p:nvSpPr>
        <p:spPr bwMode="auto">
          <a:xfrm>
            <a:off x="1371600" y="1143000"/>
            <a:ext cx="2224088" cy="579438"/>
          </a:xfrm>
          <a:prstGeom prst="rect">
            <a:avLst/>
          </a:prstGeom>
          <a:noFill/>
          <a:ln w="19050">
            <a:noFill/>
            <a:miter lim="800000"/>
            <a:headEnd/>
            <a:tailEnd/>
          </a:ln>
        </p:spPr>
        <p:txBody>
          <a:bodyPr wrap="none">
            <a:spAutoFit/>
          </a:bodyPr>
          <a:lstStyle/>
          <a:p>
            <a:r>
              <a:rPr lang="zh-CN" altLang="en-US" sz="3200">
                <a:solidFill>
                  <a:srgbClr val="CC0000"/>
                </a:solidFill>
                <a:latin typeface="宋体" charset="-122"/>
              </a:rPr>
              <a:t>驻波的能量</a:t>
            </a:r>
          </a:p>
        </p:txBody>
      </p:sp>
      <p:sp>
        <p:nvSpPr>
          <p:cNvPr id="5" name="Text Box 4"/>
          <p:cNvSpPr txBox="1">
            <a:spLocks noChangeArrowheads="1"/>
          </p:cNvSpPr>
          <p:nvPr/>
        </p:nvSpPr>
        <p:spPr bwMode="auto">
          <a:xfrm>
            <a:off x="539750" y="4779963"/>
            <a:ext cx="8153400" cy="1260475"/>
          </a:xfrm>
          <a:prstGeom prst="rect">
            <a:avLst/>
          </a:prstGeom>
          <a:noFill/>
          <a:ln w="9525">
            <a:noFill/>
            <a:miter lim="800000"/>
            <a:headEnd/>
            <a:tailEnd/>
          </a:ln>
        </p:spPr>
        <p:txBody>
          <a:bodyPr>
            <a:spAutoFit/>
          </a:bodyPr>
          <a:lstStyle/>
          <a:p>
            <a:pPr>
              <a:lnSpc>
                <a:spcPct val="120000"/>
              </a:lnSpc>
              <a:spcBef>
                <a:spcPct val="50000"/>
              </a:spcBef>
            </a:pPr>
            <a:r>
              <a:rPr lang="zh-CN" altLang="zh-CN" sz="3200">
                <a:solidFill>
                  <a:schemeClr val="tx1"/>
                </a:solidFill>
                <a:latin typeface="宋体" charset="-122"/>
              </a:rPr>
              <a:t>    两列波各自向相反方向以相同速度传播同样大小的能量，其平均效果为零</a:t>
            </a:r>
            <a:r>
              <a:rPr lang="zh-CN" altLang="zh-CN" sz="3200">
                <a:solidFill>
                  <a:schemeClr val="tx1"/>
                </a:solidFill>
              </a:rPr>
              <a:t>.</a:t>
            </a:r>
          </a:p>
        </p:txBody>
      </p:sp>
      <p:sp>
        <p:nvSpPr>
          <p:cNvPr id="6" name="Rectangle 5"/>
          <p:cNvSpPr>
            <a:spLocks noChangeArrowheads="1"/>
          </p:cNvSpPr>
          <p:nvPr/>
        </p:nvSpPr>
        <p:spPr bwMode="auto">
          <a:xfrm>
            <a:off x="1343025" y="4130675"/>
            <a:ext cx="996950" cy="579438"/>
          </a:xfrm>
          <a:prstGeom prst="rect">
            <a:avLst/>
          </a:prstGeom>
          <a:noFill/>
          <a:ln w="9525">
            <a:noFill/>
            <a:miter lim="800000"/>
            <a:headEnd/>
            <a:tailEnd/>
          </a:ln>
        </p:spPr>
        <p:txBody>
          <a:bodyPr wrap="none">
            <a:spAutoFit/>
          </a:bodyPr>
          <a:lstStyle/>
          <a:p>
            <a:r>
              <a:rPr lang="zh-CN" altLang="zh-CN" sz="3200">
                <a:solidFill>
                  <a:srgbClr val="CC0000"/>
                </a:solidFill>
                <a:latin typeface="宋体" charset="-122"/>
              </a:rPr>
              <a:t>原因</a:t>
            </a:r>
          </a:p>
        </p:txBody>
      </p:sp>
      <p:sp>
        <p:nvSpPr>
          <p:cNvPr id="7"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12648"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666"/>
                                        </p:tgtEl>
                                        <p:attrNameLst>
                                          <p:attrName>style.visibility</p:attrName>
                                        </p:attrNameLst>
                                      </p:cBhvr>
                                      <p:to>
                                        <p:strVal val="visible"/>
                                      </p:to>
                                    </p:set>
                                    <p:animEffect transition="in" filter="blinds(horizontal)">
                                      <p:cBhvr>
                                        <p:cTn id="7" dur="500"/>
                                        <p:tgtEl>
                                          <p:spTgt spid="3696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6" grpId="0" autoUpdateAnimBg="0"/>
      <p:bldP spid="5" grpId="0" autoUpdateAnimBg="0"/>
      <p:bldP spid="6"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灯片编号占位符 1"/>
          <p:cNvSpPr>
            <a:spLocks noGrp="1"/>
          </p:cNvSpPr>
          <p:nvPr>
            <p:ph type="sldNum" sz="quarter" idx="10"/>
          </p:nvPr>
        </p:nvSpPr>
        <p:spPr>
          <a:noFill/>
        </p:spPr>
        <p:txBody>
          <a:bodyPr/>
          <a:lstStyle/>
          <a:p>
            <a:fld id="{CDF6DBD6-14AE-4E27-8CE8-278495D5EECE}" type="slidenum">
              <a:rPr lang="en-US" altLang="zh-CN" smtClean="0">
                <a:ea typeface="宋体" charset="-122"/>
              </a:rPr>
              <a:pPr/>
              <a:t>104</a:t>
            </a:fld>
            <a:endParaRPr lang="en-US" altLang="zh-CN" smtClean="0">
              <a:ea typeface="宋体" charset="-122"/>
            </a:endParaRPr>
          </a:p>
        </p:txBody>
      </p:sp>
      <p:sp>
        <p:nvSpPr>
          <p:cNvPr id="12292" name="Text Box 3"/>
          <p:cNvSpPr txBox="1">
            <a:spLocks noChangeArrowheads="1"/>
          </p:cNvSpPr>
          <p:nvPr/>
        </p:nvSpPr>
        <p:spPr bwMode="auto">
          <a:xfrm>
            <a:off x="762000" y="838200"/>
            <a:ext cx="4724400" cy="750888"/>
          </a:xfrm>
          <a:prstGeom prst="rect">
            <a:avLst/>
          </a:prstGeom>
          <a:noFill/>
          <a:ln w="9525">
            <a:noFill/>
            <a:miter lim="800000"/>
            <a:headEnd/>
            <a:tailEnd/>
          </a:ln>
        </p:spPr>
        <p:txBody>
          <a:bodyPr>
            <a:spAutoFit/>
          </a:bodyPr>
          <a:lstStyle/>
          <a:p>
            <a:pPr>
              <a:lnSpc>
                <a:spcPct val="120000"/>
              </a:lnSpc>
              <a:spcBef>
                <a:spcPct val="50000"/>
              </a:spcBef>
            </a:pPr>
            <a:r>
              <a:rPr lang="zh-CN" altLang="en-US" sz="3600">
                <a:solidFill>
                  <a:srgbClr val="CC0000"/>
                </a:solidFill>
                <a:latin typeface="宋体" charset="-122"/>
              </a:rPr>
              <a:t>五 振动的简正模式</a:t>
            </a:r>
            <a:endParaRPr lang="zh-CN" altLang="en-US" sz="3600">
              <a:solidFill>
                <a:schemeClr val="tx1"/>
              </a:solidFill>
              <a:latin typeface="宋体" charset="-122"/>
            </a:endParaRPr>
          </a:p>
        </p:txBody>
      </p:sp>
      <p:sp>
        <p:nvSpPr>
          <p:cNvPr id="12293" name="Text Box 6"/>
          <p:cNvSpPr txBox="1">
            <a:spLocks noChangeArrowheads="1"/>
          </p:cNvSpPr>
          <p:nvPr/>
        </p:nvSpPr>
        <p:spPr bwMode="auto">
          <a:xfrm>
            <a:off x="609600" y="1600200"/>
            <a:ext cx="8085138" cy="1260475"/>
          </a:xfrm>
          <a:prstGeom prst="rect">
            <a:avLst/>
          </a:prstGeom>
          <a:noFill/>
          <a:ln w="19050">
            <a:noFill/>
            <a:miter lim="800000"/>
            <a:headEnd/>
            <a:tailEnd/>
          </a:ln>
        </p:spPr>
        <p:txBody>
          <a:bodyPr>
            <a:spAutoFit/>
          </a:bodyPr>
          <a:lstStyle/>
          <a:p>
            <a:pPr>
              <a:lnSpc>
                <a:spcPct val="120000"/>
              </a:lnSpc>
            </a:pPr>
            <a:r>
              <a:rPr lang="en-US" altLang="zh-CN" sz="3200">
                <a:latin typeface="宋体" charset="-122"/>
              </a:rPr>
              <a:t>    </a:t>
            </a:r>
            <a:r>
              <a:rPr lang="zh-CN" altLang="en-US" sz="3200">
                <a:latin typeface="宋体" charset="-122"/>
              </a:rPr>
              <a:t>两端</a:t>
            </a:r>
            <a:r>
              <a:rPr lang="zh-CN" altLang="en-US" sz="3200">
                <a:solidFill>
                  <a:srgbClr val="CC0000"/>
                </a:solidFill>
                <a:latin typeface="宋体" charset="-122"/>
              </a:rPr>
              <a:t>固定</a:t>
            </a:r>
            <a:r>
              <a:rPr lang="zh-CN" altLang="en-US" sz="3200">
                <a:latin typeface="宋体" charset="-122"/>
              </a:rPr>
              <a:t>的弦线形成</a:t>
            </a:r>
            <a:r>
              <a:rPr lang="zh-CN" altLang="en-US" sz="3200">
                <a:solidFill>
                  <a:srgbClr val="CC0000"/>
                </a:solidFill>
                <a:latin typeface="宋体" charset="-122"/>
              </a:rPr>
              <a:t>驻</a:t>
            </a:r>
            <a:r>
              <a:rPr lang="zh-CN" altLang="en-US" sz="3200">
                <a:latin typeface="宋体" charset="-122"/>
              </a:rPr>
              <a:t>波时，波长   和弦线长  应满足         </a:t>
            </a:r>
          </a:p>
        </p:txBody>
      </p:sp>
      <p:graphicFrame>
        <p:nvGraphicFramePr>
          <p:cNvPr id="12294" name="Object 9"/>
          <p:cNvGraphicFramePr>
            <a:graphicFrameLocks noChangeAspect="1"/>
          </p:cNvGraphicFramePr>
          <p:nvPr/>
        </p:nvGraphicFramePr>
        <p:xfrm>
          <a:off x="7620000" y="1658938"/>
          <a:ext cx="561975" cy="723900"/>
        </p:xfrm>
        <a:graphic>
          <a:graphicData uri="http://schemas.openxmlformats.org/presentationml/2006/ole">
            <p:oleObj spid="_x0000_s83970" name="Equation" r:id="rId4" imgW="177646" imgH="228402" progId="">
              <p:embed/>
            </p:oleObj>
          </a:graphicData>
        </a:graphic>
      </p:graphicFrame>
      <p:grpSp>
        <p:nvGrpSpPr>
          <p:cNvPr id="2" name="Group 13"/>
          <p:cNvGrpSpPr>
            <a:grpSpLocks/>
          </p:cNvGrpSpPr>
          <p:nvPr/>
        </p:nvGrpSpPr>
        <p:grpSpPr bwMode="auto">
          <a:xfrm>
            <a:off x="1524000" y="2801938"/>
            <a:ext cx="5334000" cy="1066800"/>
            <a:chOff x="1968" y="2448"/>
            <a:chExt cx="3552" cy="690"/>
          </a:xfrm>
        </p:grpSpPr>
        <p:graphicFrame>
          <p:nvGraphicFramePr>
            <p:cNvPr id="12299" name="Object 7"/>
            <p:cNvGraphicFramePr>
              <a:graphicFrameLocks noChangeAspect="1"/>
            </p:cNvGraphicFramePr>
            <p:nvPr/>
          </p:nvGraphicFramePr>
          <p:xfrm>
            <a:off x="1968" y="2448"/>
            <a:ext cx="1008" cy="690"/>
          </p:xfrm>
          <a:graphic>
            <a:graphicData uri="http://schemas.openxmlformats.org/presentationml/2006/ole">
              <p:oleObj spid="_x0000_s83973" name="Equation" r:id="rId5" imgW="520474" imgH="393529" progId="">
                <p:embed/>
              </p:oleObj>
            </a:graphicData>
          </a:graphic>
        </p:graphicFrame>
        <p:graphicFrame>
          <p:nvGraphicFramePr>
            <p:cNvPr id="12300" name="Object 8"/>
            <p:cNvGraphicFramePr>
              <a:graphicFrameLocks noChangeAspect="1"/>
            </p:cNvGraphicFramePr>
            <p:nvPr/>
          </p:nvGraphicFramePr>
          <p:xfrm>
            <a:off x="3168" y="2448"/>
            <a:ext cx="2352" cy="646"/>
          </p:xfrm>
          <a:graphic>
            <a:graphicData uri="http://schemas.openxmlformats.org/presentationml/2006/ole">
              <p:oleObj spid="_x0000_s83974" name="Equation" r:id="rId6" imgW="2527300" imgH="723900" progId="">
                <p:embed/>
              </p:oleObj>
            </a:graphicData>
          </a:graphic>
        </p:graphicFrame>
      </p:grpSp>
      <p:graphicFrame>
        <p:nvGraphicFramePr>
          <p:cNvPr id="12296" name="Object 17"/>
          <p:cNvGraphicFramePr>
            <a:graphicFrameLocks noChangeAspect="1"/>
          </p:cNvGraphicFramePr>
          <p:nvPr/>
        </p:nvGraphicFramePr>
        <p:xfrm>
          <a:off x="2438400" y="2413000"/>
          <a:ext cx="228600" cy="457200"/>
        </p:xfrm>
        <a:graphic>
          <a:graphicData uri="http://schemas.openxmlformats.org/presentationml/2006/ole">
            <p:oleObj spid="_x0000_s83971" name="Equation" r:id="rId7" imgW="88669" imgH="177338" progId="">
              <p:embed/>
            </p:oleObj>
          </a:graphicData>
        </a:graphic>
      </p:graphicFrame>
      <p:sp>
        <p:nvSpPr>
          <p:cNvPr id="10"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2298"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ontrols>
      <p:control spid="83972" name="ShockwaveFlash1" r:id="rId2" imgW="6095238" imgH="2209524"/>
    </p:controls>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1"/>
          <p:cNvSpPr>
            <a:spLocks noGrp="1"/>
          </p:cNvSpPr>
          <p:nvPr>
            <p:ph type="sldNum" sz="quarter" idx="10"/>
          </p:nvPr>
        </p:nvSpPr>
        <p:spPr>
          <a:noFill/>
        </p:spPr>
        <p:txBody>
          <a:bodyPr/>
          <a:lstStyle/>
          <a:p>
            <a:fld id="{4DEAC1CC-726F-4EFB-9677-A4AF8B5E9B2D}" type="slidenum">
              <a:rPr lang="en-US" altLang="zh-CN" smtClean="0">
                <a:ea typeface="宋体" charset="-122"/>
              </a:rPr>
              <a:pPr/>
              <a:t>105</a:t>
            </a:fld>
            <a:endParaRPr lang="en-US" altLang="zh-CN" smtClean="0">
              <a:ea typeface="宋体" charset="-122"/>
            </a:endParaRPr>
          </a:p>
        </p:txBody>
      </p:sp>
      <p:graphicFrame>
        <p:nvGraphicFramePr>
          <p:cNvPr id="347138" name="Object 2"/>
          <p:cNvGraphicFramePr>
            <a:graphicFrameLocks noChangeAspect="1"/>
          </p:cNvGraphicFramePr>
          <p:nvPr/>
        </p:nvGraphicFramePr>
        <p:xfrm>
          <a:off x="2667000" y="1905000"/>
          <a:ext cx="3292475" cy="949325"/>
        </p:xfrm>
        <a:graphic>
          <a:graphicData uri="http://schemas.openxmlformats.org/presentationml/2006/ole">
            <p:oleObj spid="_x0000_s84994" name="Equation" r:id="rId3" imgW="2628900" imgH="825500" progId="">
              <p:embed/>
            </p:oleObj>
          </a:graphicData>
        </a:graphic>
      </p:graphicFrame>
      <p:sp>
        <p:nvSpPr>
          <p:cNvPr id="113668" name="Text Box 26"/>
          <p:cNvSpPr txBox="1">
            <a:spLocks noChangeArrowheads="1"/>
          </p:cNvSpPr>
          <p:nvPr/>
        </p:nvSpPr>
        <p:spPr bwMode="auto">
          <a:xfrm>
            <a:off x="1295400" y="952500"/>
            <a:ext cx="6392863" cy="676275"/>
          </a:xfrm>
          <a:prstGeom prst="rect">
            <a:avLst/>
          </a:prstGeom>
          <a:noFill/>
          <a:ln w="12700">
            <a:noFill/>
            <a:miter lim="800000"/>
            <a:headEnd/>
            <a:tailEnd/>
          </a:ln>
        </p:spPr>
        <p:txBody>
          <a:bodyPr>
            <a:spAutoFit/>
          </a:bodyPr>
          <a:lstStyle/>
          <a:p>
            <a:pPr>
              <a:lnSpc>
                <a:spcPct val="120000"/>
              </a:lnSpc>
              <a:spcBef>
                <a:spcPct val="50000"/>
              </a:spcBef>
            </a:pPr>
            <a:r>
              <a:rPr lang="en-US" altLang="zh-CN" sz="3200">
                <a:solidFill>
                  <a:schemeClr val="tx1"/>
                </a:solidFill>
                <a:latin typeface="宋体" charset="-122"/>
              </a:rPr>
              <a:t>  </a:t>
            </a:r>
            <a:r>
              <a:rPr lang="zh-CN" altLang="en-US" sz="3200">
                <a:solidFill>
                  <a:schemeClr val="tx1"/>
                </a:solidFill>
                <a:latin typeface="宋体" charset="-122"/>
              </a:rPr>
              <a:t>两端</a:t>
            </a:r>
            <a:r>
              <a:rPr lang="zh-CN" altLang="en-US" sz="3200">
                <a:solidFill>
                  <a:srgbClr val="CC0000"/>
                </a:solidFill>
                <a:latin typeface="宋体" charset="-122"/>
              </a:rPr>
              <a:t>固定</a:t>
            </a:r>
            <a:r>
              <a:rPr lang="zh-CN" altLang="en-US" sz="3200">
                <a:solidFill>
                  <a:schemeClr val="tx1"/>
                </a:solidFill>
                <a:latin typeface="宋体" charset="-122"/>
              </a:rPr>
              <a:t>的弦振动的简正模式</a:t>
            </a:r>
          </a:p>
        </p:txBody>
      </p:sp>
      <p:grpSp>
        <p:nvGrpSpPr>
          <p:cNvPr id="2" name="Group 96"/>
          <p:cNvGrpSpPr>
            <a:grpSpLocks/>
          </p:cNvGrpSpPr>
          <p:nvPr/>
        </p:nvGrpSpPr>
        <p:grpSpPr bwMode="auto">
          <a:xfrm>
            <a:off x="1676400" y="3200400"/>
            <a:ext cx="5843588" cy="2667000"/>
            <a:chOff x="1056" y="2016"/>
            <a:chExt cx="3681" cy="1680"/>
          </a:xfrm>
        </p:grpSpPr>
        <p:sp>
          <p:nvSpPr>
            <p:cNvPr id="113672" name="Rectangle 54"/>
            <p:cNvSpPr>
              <a:spLocks noChangeArrowheads="1"/>
            </p:cNvSpPr>
            <p:nvPr/>
          </p:nvSpPr>
          <p:spPr bwMode="auto">
            <a:xfrm>
              <a:off x="1056" y="2016"/>
              <a:ext cx="3681" cy="1680"/>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113673" name="Rectangle 10" descr="深色下对角线"/>
            <p:cNvSpPr>
              <a:spLocks noChangeArrowheads="1"/>
            </p:cNvSpPr>
            <p:nvPr/>
          </p:nvSpPr>
          <p:spPr bwMode="auto">
            <a:xfrm>
              <a:off x="1271" y="2085"/>
              <a:ext cx="143" cy="445"/>
            </a:xfrm>
            <a:prstGeom prst="rect">
              <a:avLst/>
            </a:prstGeom>
            <a:pattFill prst="dkDnDiag">
              <a:fgClr>
                <a:srgbClr val="0000FF"/>
              </a:fgClr>
              <a:bgClr>
                <a:schemeClr val="bg1"/>
              </a:bgClr>
            </a:pattFill>
            <a:ln w="9525">
              <a:solidFill>
                <a:schemeClr val="tx1"/>
              </a:solidFill>
              <a:miter lim="800000"/>
              <a:headEnd/>
              <a:tailEnd/>
            </a:ln>
          </p:spPr>
          <p:txBody>
            <a:bodyPr wrap="none" anchor="ctr"/>
            <a:lstStyle/>
            <a:p>
              <a:endParaRPr lang="zh-CN" altLang="en-US"/>
            </a:p>
          </p:txBody>
        </p:sp>
        <p:sp>
          <p:nvSpPr>
            <p:cNvPr id="113674" name="Rectangle 11" descr="深色下对角线"/>
            <p:cNvSpPr>
              <a:spLocks noChangeArrowheads="1"/>
            </p:cNvSpPr>
            <p:nvPr/>
          </p:nvSpPr>
          <p:spPr bwMode="auto">
            <a:xfrm>
              <a:off x="3632" y="2085"/>
              <a:ext cx="143" cy="445"/>
            </a:xfrm>
            <a:prstGeom prst="rect">
              <a:avLst/>
            </a:prstGeom>
            <a:pattFill prst="dkDnDiag">
              <a:fgClr>
                <a:srgbClr val="0000FF"/>
              </a:fgClr>
              <a:bgClr>
                <a:schemeClr val="bg1"/>
              </a:bgClr>
            </a:pattFill>
            <a:ln w="9525">
              <a:solidFill>
                <a:schemeClr val="tx1"/>
              </a:solidFill>
              <a:miter lim="800000"/>
              <a:headEnd/>
              <a:tailEnd/>
            </a:ln>
          </p:spPr>
          <p:txBody>
            <a:bodyPr wrap="none" anchor="ctr"/>
            <a:lstStyle/>
            <a:p>
              <a:endParaRPr lang="zh-CN" altLang="en-US"/>
            </a:p>
          </p:txBody>
        </p:sp>
        <p:sp>
          <p:nvSpPr>
            <p:cNvPr id="113675" name="Line 12"/>
            <p:cNvSpPr>
              <a:spLocks noChangeShapeType="1"/>
            </p:cNvSpPr>
            <p:nvPr/>
          </p:nvSpPr>
          <p:spPr bwMode="auto">
            <a:xfrm>
              <a:off x="1414" y="2290"/>
              <a:ext cx="2218" cy="0"/>
            </a:xfrm>
            <a:prstGeom prst="line">
              <a:avLst/>
            </a:prstGeom>
            <a:noFill/>
            <a:ln w="28575">
              <a:solidFill>
                <a:schemeClr val="tx1"/>
              </a:solidFill>
              <a:round/>
              <a:headEnd/>
              <a:tailEnd/>
            </a:ln>
          </p:spPr>
          <p:txBody>
            <a:bodyPr wrap="none" anchor="ctr"/>
            <a:lstStyle/>
            <a:p>
              <a:endParaRPr lang="zh-CN" altLang="en-US"/>
            </a:p>
          </p:txBody>
        </p:sp>
        <p:sp>
          <p:nvSpPr>
            <p:cNvPr id="113676" name="Rectangle 17" descr="深色下对角线"/>
            <p:cNvSpPr>
              <a:spLocks noChangeArrowheads="1"/>
            </p:cNvSpPr>
            <p:nvPr/>
          </p:nvSpPr>
          <p:spPr bwMode="auto">
            <a:xfrm>
              <a:off x="1271" y="2633"/>
              <a:ext cx="143" cy="446"/>
            </a:xfrm>
            <a:prstGeom prst="rect">
              <a:avLst/>
            </a:prstGeom>
            <a:pattFill prst="dkDnDiag">
              <a:fgClr>
                <a:srgbClr val="0000FF"/>
              </a:fgClr>
              <a:bgClr>
                <a:schemeClr val="bg1"/>
              </a:bgClr>
            </a:pattFill>
            <a:ln w="9525">
              <a:solidFill>
                <a:schemeClr val="tx1"/>
              </a:solidFill>
              <a:miter lim="800000"/>
              <a:headEnd/>
              <a:tailEnd/>
            </a:ln>
          </p:spPr>
          <p:txBody>
            <a:bodyPr wrap="none" anchor="ctr"/>
            <a:lstStyle/>
            <a:p>
              <a:endParaRPr lang="zh-CN" altLang="en-US"/>
            </a:p>
          </p:txBody>
        </p:sp>
        <p:sp>
          <p:nvSpPr>
            <p:cNvPr id="113677" name="Rectangle 18" descr="深色下对角线"/>
            <p:cNvSpPr>
              <a:spLocks noChangeArrowheads="1"/>
            </p:cNvSpPr>
            <p:nvPr/>
          </p:nvSpPr>
          <p:spPr bwMode="auto">
            <a:xfrm>
              <a:off x="3632" y="2633"/>
              <a:ext cx="143" cy="446"/>
            </a:xfrm>
            <a:prstGeom prst="rect">
              <a:avLst/>
            </a:prstGeom>
            <a:pattFill prst="dkDnDiag">
              <a:fgClr>
                <a:srgbClr val="0000FF"/>
              </a:fgClr>
              <a:bgClr>
                <a:schemeClr val="bg1"/>
              </a:bgClr>
            </a:pattFill>
            <a:ln w="9525">
              <a:solidFill>
                <a:schemeClr val="tx1"/>
              </a:solidFill>
              <a:miter lim="800000"/>
              <a:headEnd/>
              <a:tailEnd/>
            </a:ln>
          </p:spPr>
          <p:txBody>
            <a:bodyPr wrap="none" anchor="ctr"/>
            <a:lstStyle/>
            <a:p>
              <a:endParaRPr lang="zh-CN" altLang="en-US"/>
            </a:p>
          </p:txBody>
        </p:sp>
        <p:sp>
          <p:nvSpPr>
            <p:cNvPr id="113678" name="Rectangle 20" descr="深色下对角线"/>
            <p:cNvSpPr>
              <a:spLocks noChangeArrowheads="1"/>
            </p:cNvSpPr>
            <p:nvPr/>
          </p:nvSpPr>
          <p:spPr bwMode="auto">
            <a:xfrm>
              <a:off x="1271" y="3182"/>
              <a:ext cx="143" cy="445"/>
            </a:xfrm>
            <a:prstGeom prst="rect">
              <a:avLst/>
            </a:prstGeom>
            <a:pattFill prst="dkDnDiag">
              <a:fgClr>
                <a:srgbClr val="0000FF"/>
              </a:fgClr>
              <a:bgClr>
                <a:schemeClr val="bg1"/>
              </a:bgClr>
            </a:pattFill>
            <a:ln w="9525">
              <a:solidFill>
                <a:schemeClr val="tx1"/>
              </a:solidFill>
              <a:miter lim="800000"/>
              <a:headEnd/>
              <a:tailEnd/>
            </a:ln>
          </p:spPr>
          <p:txBody>
            <a:bodyPr wrap="none" anchor="ctr"/>
            <a:lstStyle/>
            <a:p>
              <a:endParaRPr lang="zh-CN" altLang="en-US"/>
            </a:p>
          </p:txBody>
        </p:sp>
        <p:sp>
          <p:nvSpPr>
            <p:cNvPr id="113679" name="Rectangle 21" descr="深色下对角线"/>
            <p:cNvSpPr>
              <a:spLocks noChangeArrowheads="1"/>
            </p:cNvSpPr>
            <p:nvPr/>
          </p:nvSpPr>
          <p:spPr bwMode="auto">
            <a:xfrm>
              <a:off x="3632" y="3182"/>
              <a:ext cx="143" cy="445"/>
            </a:xfrm>
            <a:prstGeom prst="rect">
              <a:avLst/>
            </a:prstGeom>
            <a:pattFill prst="dkDnDiag">
              <a:fgClr>
                <a:srgbClr val="0000FF"/>
              </a:fgClr>
              <a:bgClr>
                <a:schemeClr val="bg1"/>
              </a:bgClr>
            </a:pattFill>
            <a:ln w="9525">
              <a:solidFill>
                <a:schemeClr val="tx1"/>
              </a:solidFill>
              <a:miter lim="800000"/>
              <a:headEnd/>
              <a:tailEnd/>
            </a:ln>
          </p:spPr>
          <p:txBody>
            <a:bodyPr wrap="none" anchor="ctr"/>
            <a:lstStyle/>
            <a:p>
              <a:endParaRPr lang="zh-CN" altLang="en-US"/>
            </a:p>
          </p:txBody>
        </p:sp>
        <p:sp>
          <p:nvSpPr>
            <p:cNvPr id="113680" name="Line 22"/>
            <p:cNvSpPr>
              <a:spLocks noChangeShapeType="1"/>
            </p:cNvSpPr>
            <p:nvPr/>
          </p:nvSpPr>
          <p:spPr bwMode="auto">
            <a:xfrm>
              <a:off x="1414" y="3387"/>
              <a:ext cx="2218" cy="0"/>
            </a:xfrm>
            <a:prstGeom prst="line">
              <a:avLst/>
            </a:prstGeom>
            <a:noFill/>
            <a:ln w="28575">
              <a:solidFill>
                <a:schemeClr val="tx1"/>
              </a:solidFill>
              <a:round/>
              <a:headEnd/>
              <a:tailEnd/>
            </a:ln>
          </p:spPr>
          <p:txBody>
            <a:bodyPr wrap="none" anchor="ctr"/>
            <a:lstStyle/>
            <a:p>
              <a:endParaRPr lang="zh-CN" altLang="en-US"/>
            </a:p>
          </p:txBody>
        </p:sp>
        <p:graphicFrame>
          <p:nvGraphicFramePr>
            <p:cNvPr id="113681" name="Object 23"/>
            <p:cNvGraphicFramePr>
              <a:graphicFrameLocks noChangeAspect="1"/>
            </p:cNvGraphicFramePr>
            <p:nvPr/>
          </p:nvGraphicFramePr>
          <p:xfrm>
            <a:off x="3921" y="2052"/>
            <a:ext cx="624" cy="496"/>
          </p:xfrm>
          <a:graphic>
            <a:graphicData uri="http://schemas.openxmlformats.org/presentationml/2006/ole">
              <p:oleObj spid="_x0000_s84995" name="Equation" r:id="rId4" imgW="609600" imgH="609600" progId="">
                <p:embed/>
              </p:oleObj>
            </a:graphicData>
          </a:graphic>
        </p:graphicFrame>
        <p:graphicFrame>
          <p:nvGraphicFramePr>
            <p:cNvPr id="113682" name="Object 24"/>
            <p:cNvGraphicFramePr>
              <a:graphicFrameLocks noChangeAspect="1"/>
            </p:cNvGraphicFramePr>
            <p:nvPr/>
          </p:nvGraphicFramePr>
          <p:xfrm>
            <a:off x="3921" y="2628"/>
            <a:ext cx="672" cy="472"/>
          </p:xfrm>
          <a:graphic>
            <a:graphicData uri="http://schemas.openxmlformats.org/presentationml/2006/ole">
              <p:oleObj spid="_x0000_s84996" name="Equation" r:id="rId5" imgW="761669" imgH="609336" progId="">
                <p:embed/>
              </p:oleObj>
            </a:graphicData>
          </a:graphic>
        </p:graphicFrame>
        <p:graphicFrame>
          <p:nvGraphicFramePr>
            <p:cNvPr id="113683" name="Object 25"/>
            <p:cNvGraphicFramePr>
              <a:graphicFrameLocks noChangeAspect="1"/>
            </p:cNvGraphicFramePr>
            <p:nvPr/>
          </p:nvGraphicFramePr>
          <p:xfrm>
            <a:off x="3921" y="3204"/>
            <a:ext cx="672" cy="487"/>
          </p:xfrm>
          <a:graphic>
            <a:graphicData uri="http://schemas.openxmlformats.org/presentationml/2006/ole">
              <p:oleObj spid="_x0000_s84997" name="Equation" r:id="rId6" imgW="736600" imgH="609600" progId="">
                <p:embed/>
              </p:oleObj>
            </a:graphicData>
          </a:graphic>
        </p:graphicFrame>
        <p:sp>
          <p:nvSpPr>
            <p:cNvPr id="113684" name="Freeform 63"/>
            <p:cNvSpPr>
              <a:spLocks/>
            </p:cNvSpPr>
            <p:nvPr/>
          </p:nvSpPr>
          <p:spPr bwMode="auto">
            <a:xfrm>
              <a:off x="1414" y="2125"/>
              <a:ext cx="2218" cy="165"/>
            </a:xfrm>
            <a:custGeom>
              <a:avLst/>
              <a:gdLst>
                <a:gd name="T0" fmla="*/ 0 w 864"/>
                <a:gd name="T1" fmla="*/ 0 h 477"/>
                <a:gd name="T2" fmla="*/ 890363 w 864"/>
                <a:gd name="T3" fmla="*/ 0 h 477"/>
                <a:gd name="T4" fmla="*/ 2091900 w 864"/>
                <a:gd name="T5" fmla="*/ 0 h 477"/>
                <a:gd name="T6" fmla="*/ 3293101 w 864"/>
                <a:gd name="T7" fmla="*/ 0 h 477"/>
                <a:gd name="T8" fmla="*/ 4183582 w 864"/>
                <a:gd name="T9" fmla="*/ 0 h 477"/>
                <a:gd name="T10" fmla="*/ 0 60000 65536"/>
                <a:gd name="T11" fmla="*/ 0 60000 65536"/>
                <a:gd name="T12" fmla="*/ 0 60000 65536"/>
                <a:gd name="T13" fmla="*/ 0 60000 65536"/>
                <a:gd name="T14" fmla="*/ 0 60000 65536"/>
                <a:gd name="T15" fmla="*/ 0 w 864"/>
                <a:gd name="T16" fmla="*/ 0 h 477"/>
                <a:gd name="T17" fmla="*/ 864 w 864"/>
                <a:gd name="T18" fmla="*/ 477 h 477"/>
              </a:gdLst>
              <a:ahLst/>
              <a:cxnLst>
                <a:cxn ang="T10">
                  <a:pos x="T0" y="T1"/>
                </a:cxn>
                <a:cxn ang="T11">
                  <a:pos x="T2" y="T3"/>
                </a:cxn>
                <a:cxn ang="T12">
                  <a:pos x="T4" y="T5"/>
                </a:cxn>
                <a:cxn ang="T13">
                  <a:pos x="T6" y="T7"/>
                </a:cxn>
                <a:cxn ang="T14">
                  <a:pos x="T8" y="T9"/>
                </a:cxn>
              </a:cxnLst>
              <a:rect l="T15" t="T16" r="T17" b="T18"/>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28575">
              <a:solidFill>
                <a:srgbClr val="FF0000"/>
              </a:solidFill>
              <a:round/>
              <a:headEnd/>
              <a:tailEnd/>
            </a:ln>
          </p:spPr>
          <p:txBody>
            <a:bodyPr wrap="none" anchor="ctr"/>
            <a:lstStyle/>
            <a:p>
              <a:endParaRPr lang="zh-CN" altLang="en-US"/>
            </a:p>
          </p:txBody>
        </p:sp>
        <p:sp>
          <p:nvSpPr>
            <p:cNvPr id="113685" name="Freeform 64"/>
            <p:cNvSpPr>
              <a:spLocks/>
            </p:cNvSpPr>
            <p:nvPr/>
          </p:nvSpPr>
          <p:spPr bwMode="auto">
            <a:xfrm flipV="1">
              <a:off x="1414" y="2290"/>
              <a:ext cx="2218" cy="172"/>
            </a:xfrm>
            <a:custGeom>
              <a:avLst/>
              <a:gdLst>
                <a:gd name="T0" fmla="*/ 0 w 864"/>
                <a:gd name="T1" fmla="*/ 0 h 477"/>
                <a:gd name="T2" fmla="*/ 890363 w 864"/>
                <a:gd name="T3" fmla="*/ 0 h 477"/>
                <a:gd name="T4" fmla="*/ 2091900 w 864"/>
                <a:gd name="T5" fmla="*/ 0 h 477"/>
                <a:gd name="T6" fmla="*/ 3293101 w 864"/>
                <a:gd name="T7" fmla="*/ 0 h 477"/>
                <a:gd name="T8" fmla="*/ 4183582 w 864"/>
                <a:gd name="T9" fmla="*/ 0 h 477"/>
                <a:gd name="T10" fmla="*/ 0 60000 65536"/>
                <a:gd name="T11" fmla="*/ 0 60000 65536"/>
                <a:gd name="T12" fmla="*/ 0 60000 65536"/>
                <a:gd name="T13" fmla="*/ 0 60000 65536"/>
                <a:gd name="T14" fmla="*/ 0 60000 65536"/>
                <a:gd name="T15" fmla="*/ 0 w 864"/>
                <a:gd name="T16" fmla="*/ 0 h 477"/>
                <a:gd name="T17" fmla="*/ 864 w 864"/>
                <a:gd name="T18" fmla="*/ 477 h 477"/>
              </a:gdLst>
              <a:ahLst/>
              <a:cxnLst>
                <a:cxn ang="T10">
                  <a:pos x="T0" y="T1"/>
                </a:cxn>
                <a:cxn ang="T11">
                  <a:pos x="T2" y="T3"/>
                </a:cxn>
                <a:cxn ang="T12">
                  <a:pos x="T4" y="T5"/>
                </a:cxn>
                <a:cxn ang="T13">
                  <a:pos x="T6" y="T7"/>
                </a:cxn>
                <a:cxn ang="T14">
                  <a:pos x="T8" y="T9"/>
                </a:cxn>
              </a:cxnLst>
              <a:rect l="T15" t="T16" r="T17" b="T18"/>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28575">
              <a:solidFill>
                <a:srgbClr val="FF0000"/>
              </a:solidFill>
              <a:prstDash val="dash"/>
              <a:round/>
              <a:headEnd/>
              <a:tailEnd/>
            </a:ln>
          </p:spPr>
          <p:txBody>
            <a:bodyPr wrap="none" anchor="ctr"/>
            <a:lstStyle/>
            <a:p>
              <a:endParaRPr lang="zh-CN" altLang="en-US"/>
            </a:p>
          </p:txBody>
        </p:sp>
        <p:grpSp>
          <p:nvGrpSpPr>
            <p:cNvPr id="3" name="Group 78"/>
            <p:cNvGrpSpPr>
              <a:grpSpLocks/>
            </p:cNvGrpSpPr>
            <p:nvPr/>
          </p:nvGrpSpPr>
          <p:grpSpPr bwMode="auto">
            <a:xfrm>
              <a:off x="1414" y="2667"/>
              <a:ext cx="2218" cy="343"/>
              <a:chOff x="528" y="2592"/>
              <a:chExt cx="1488" cy="480"/>
            </a:xfrm>
          </p:grpSpPr>
          <p:sp>
            <p:nvSpPr>
              <p:cNvPr id="113693" name="Line 19"/>
              <p:cNvSpPr>
                <a:spLocks noChangeShapeType="1"/>
              </p:cNvSpPr>
              <p:nvPr/>
            </p:nvSpPr>
            <p:spPr bwMode="auto">
              <a:xfrm>
                <a:off x="528" y="2832"/>
                <a:ext cx="1488" cy="0"/>
              </a:xfrm>
              <a:prstGeom prst="line">
                <a:avLst/>
              </a:prstGeom>
              <a:noFill/>
              <a:ln w="28575">
                <a:solidFill>
                  <a:schemeClr val="tx1"/>
                </a:solidFill>
                <a:round/>
                <a:headEnd/>
                <a:tailEnd/>
              </a:ln>
            </p:spPr>
            <p:txBody>
              <a:bodyPr wrap="none" anchor="ctr"/>
              <a:lstStyle/>
              <a:p>
                <a:endParaRPr lang="zh-CN" altLang="en-US"/>
              </a:p>
            </p:txBody>
          </p:sp>
          <p:sp>
            <p:nvSpPr>
              <p:cNvPr id="113694" name="Freeform 65"/>
              <p:cNvSpPr>
                <a:spLocks/>
              </p:cNvSpPr>
              <p:nvPr/>
            </p:nvSpPr>
            <p:spPr bwMode="auto">
              <a:xfrm>
                <a:off x="528" y="2592"/>
                <a:ext cx="1488" cy="480"/>
              </a:xfrm>
              <a:custGeom>
                <a:avLst/>
                <a:gdLst>
                  <a:gd name="T0" fmla="*/ 0 w 1735"/>
                  <a:gd name="T1" fmla="*/ 0 h 973"/>
                  <a:gd name="T2" fmla="*/ 44 w 1735"/>
                  <a:gd name="T3" fmla="*/ 0 h 973"/>
                  <a:gd name="T4" fmla="*/ 111 w 1735"/>
                  <a:gd name="T5" fmla="*/ 0 h 973"/>
                  <a:gd name="T6" fmla="*/ 178 w 1735"/>
                  <a:gd name="T7" fmla="*/ 0 h 973"/>
                  <a:gd name="T8" fmla="*/ 220 w 1735"/>
                  <a:gd name="T9" fmla="*/ 0 h 973"/>
                  <a:gd name="T10" fmla="*/ 261 w 1735"/>
                  <a:gd name="T11" fmla="*/ 1 h 973"/>
                  <a:gd name="T12" fmla="*/ 328 w 1735"/>
                  <a:gd name="T13" fmla="*/ 1 h 973"/>
                  <a:gd name="T14" fmla="*/ 394 w 1735"/>
                  <a:gd name="T15" fmla="*/ 1 h 973"/>
                  <a:gd name="T16" fmla="*/ 436 w 1735"/>
                  <a:gd name="T17" fmla="*/ 0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28575">
                <a:solidFill>
                  <a:srgbClr val="FF9900"/>
                </a:solidFill>
                <a:round/>
                <a:headEnd/>
                <a:tailEnd/>
              </a:ln>
            </p:spPr>
            <p:txBody>
              <a:bodyPr wrap="none" anchor="ctr"/>
              <a:lstStyle/>
              <a:p>
                <a:endParaRPr lang="zh-CN" altLang="en-US"/>
              </a:p>
            </p:txBody>
          </p:sp>
          <p:sp>
            <p:nvSpPr>
              <p:cNvPr id="113695" name="Freeform 66"/>
              <p:cNvSpPr>
                <a:spLocks/>
              </p:cNvSpPr>
              <p:nvPr/>
            </p:nvSpPr>
            <p:spPr bwMode="auto">
              <a:xfrm flipV="1">
                <a:off x="528" y="2592"/>
                <a:ext cx="1488" cy="480"/>
              </a:xfrm>
              <a:custGeom>
                <a:avLst/>
                <a:gdLst>
                  <a:gd name="T0" fmla="*/ 0 w 1735"/>
                  <a:gd name="T1" fmla="*/ 0 h 973"/>
                  <a:gd name="T2" fmla="*/ 44 w 1735"/>
                  <a:gd name="T3" fmla="*/ 0 h 973"/>
                  <a:gd name="T4" fmla="*/ 111 w 1735"/>
                  <a:gd name="T5" fmla="*/ 0 h 973"/>
                  <a:gd name="T6" fmla="*/ 178 w 1735"/>
                  <a:gd name="T7" fmla="*/ 0 h 973"/>
                  <a:gd name="T8" fmla="*/ 220 w 1735"/>
                  <a:gd name="T9" fmla="*/ 0 h 973"/>
                  <a:gd name="T10" fmla="*/ 261 w 1735"/>
                  <a:gd name="T11" fmla="*/ 1 h 973"/>
                  <a:gd name="T12" fmla="*/ 328 w 1735"/>
                  <a:gd name="T13" fmla="*/ 1 h 973"/>
                  <a:gd name="T14" fmla="*/ 394 w 1735"/>
                  <a:gd name="T15" fmla="*/ 1 h 973"/>
                  <a:gd name="T16" fmla="*/ 436 w 1735"/>
                  <a:gd name="T17" fmla="*/ 0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28575">
                <a:solidFill>
                  <a:srgbClr val="FF9900"/>
                </a:solidFill>
                <a:prstDash val="dash"/>
                <a:round/>
                <a:headEnd/>
                <a:tailEnd/>
              </a:ln>
            </p:spPr>
            <p:txBody>
              <a:bodyPr wrap="none" anchor="ctr"/>
              <a:lstStyle/>
              <a:p>
                <a:endParaRPr lang="zh-CN" altLang="en-US"/>
              </a:p>
            </p:txBody>
          </p:sp>
        </p:grpSp>
        <p:grpSp>
          <p:nvGrpSpPr>
            <p:cNvPr id="4" name="Group 67"/>
            <p:cNvGrpSpPr>
              <a:grpSpLocks/>
            </p:cNvGrpSpPr>
            <p:nvPr/>
          </p:nvGrpSpPr>
          <p:grpSpPr bwMode="auto">
            <a:xfrm>
              <a:off x="1414" y="3182"/>
              <a:ext cx="2218" cy="411"/>
              <a:chOff x="0" y="2880"/>
              <a:chExt cx="2592" cy="960"/>
            </a:xfrm>
          </p:grpSpPr>
          <p:sp>
            <p:nvSpPr>
              <p:cNvPr id="113691" name="Freeform 68"/>
              <p:cNvSpPr>
                <a:spLocks/>
              </p:cNvSpPr>
              <p:nvPr/>
            </p:nvSpPr>
            <p:spPr bwMode="auto">
              <a:xfrm>
                <a:off x="1728" y="2880"/>
                <a:ext cx="864" cy="477"/>
              </a:xfrm>
              <a:custGeom>
                <a:avLst/>
                <a:gdLst>
                  <a:gd name="T0" fmla="*/ 0 w 864"/>
                  <a:gd name="T1" fmla="*/ 477 h 477"/>
                  <a:gd name="T2" fmla="*/ 184 w 864"/>
                  <a:gd name="T3" fmla="*/ 157 h 477"/>
                  <a:gd name="T4" fmla="*/ 432 w 864"/>
                  <a:gd name="T5" fmla="*/ 0 h 477"/>
                  <a:gd name="T6" fmla="*/ 680 w 864"/>
                  <a:gd name="T7" fmla="*/ 157 h 477"/>
                  <a:gd name="T8" fmla="*/ 864 w 864"/>
                  <a:gd name="T9" fmla="*/ 477 h 477"/>
                  <a:gd name="T10" fmla="*/ 0 60000 65536"/>
                  <a:gd name="T11" fmla="*/ 0 60000 65536"/>
                  <a:gd name="T12" fmla="*/ 0 60000 65536"/>
                  <a:gd name="T13" fmla="*/ 0 60000 65536"/>
                  <a:gd name="T14" fmla="*/ 0 60000 65536"/>
                  <a:gd name="T15" fmla="*/ 0 w 864"/>
                  <a:gd name="T16" fmla="*/ 0 h 477"/>
                  <a:gd name="T17" fmla="*/ 864 w 864"/>
                  <a:gd name="T18" fmla="*/ 477 h 477"/>
                </a:gdLst>
                <a:ahLst/>
                <a:cxnLst>
                  <a:cxn ang="T10">
                    <a:pos x="T0" y="T1"/>
                  </a:cxn>
                  <a:cxn ang="T11">
                    <a:pos x="T2" y="T3"/>
                  </a:cxn>
                  <a:cxn ang="T12">
                    <a:pos x="T4" y="T5"/>
                  </a:cxn>
                  <a:cxn ang="T13">
                    <a:pos x="T6" y="T7"/>
                  </a:cxn>
                  <a:cxn ang="T14">
                    <a:pos x="T8" y="T9"/>
                  </a:cxn>
                </a:cxnLst>
                <a:rect l="T15" t="T16" r="T17" b="T18"/>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28575">
                <a:solidFill>
                  <a:srgbClr val="CC00CC"/>
                </a:solidFill>
                <a:round/>
                <a:headEnd/>
                <a:tailEnd/>
              </a:ln>
            </p:spPr>
            <p:txBody>
              <a:bodyPr wrap="none" anchor="ctr"/>
              <a:lstStyle/>
              <a:p>
                <a:endParaRPr lang="zh-CN" altLang="en-US"/>
              </a:p>
            </p:txBody>
          </p:sp>
          <p:sp>
            <p:nvSpPr>
              <p:cNvPr id="113692" name="Freeform 69"/>
              <p:cNvSpPr>
                <a:spLocks/>
              </p:cNvSpPr>
              <p:nvPr/>
            </p:nvSpPr>
            <p:spPr bwMode="auto">
              <a:xfrm>
                <a:off x="0" y="2880"/>
                <a:ext cx="1728" cy="960"/>
              </a:xfrm>
              <a:custGeom>
                <a:avLst/>
                <a:gdLst>
                  <a:gd name="T0" fmla="*/ 0 w 1735"/>
                  <a:gd name="T1" fmla="*/ 432 h 973"/>
                  <a:gd name="T2" fmla="*/ 169 w 1735"/>
                  <a:gd name="T3" fmla="*/ 164 h 973"/>
                  <a:gd name="T4" fmla="*/ 426 w 1735"/>
                  <a:gd name="T5" fmla="*/ 4 h 973"/>
                  <a:gd name="T6" fmla="*/ 679 w 1735"/>
                  <a:gd name="T7" fmla="*/ 179 h 973"/>
                  <a:gd name="T8" fmla="*/ 843 w 1735"/>
                  <a:gd name="T9" fmla="*/ 436 h 973"/>
                  <a:gd name="T10" fmla="*/ 999 w 1735"/>
                  <a:gd name="T11" fmla="*/ 684 h 973"/>
                  <a:gd name="T12" fmla="*/ 1265 w 1735"/>
                  <a:gd name="T13" fmla="*/ 860 h 973"/>
                  <a:gd name="T14" fmla="*/ 1516 w 1735"/>
                  <a:gd name="T15" fmla="*/ 696 h 973"/>
                  <a:gd name="T16" fmla="*/ 1672 w 1735"/>
                  <a:gd name="T17" fmla="*/ 430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28575">
                <a:solidFill>
                  <a:srgbClr val="CC00CC"/>
                </a:solidFill>
                <a:round/>
                <a:headEnd/>
                <a:tailEnd/>
              </a:ln>
            </p:spPr>
            <p:txBody>
              <a:bodyPr wrap="none" anchor="ctr"/>
              <a:lstStyle/>
              <a:p>
                <a:endParaRPr lang="zh-CN" altLang="en-US"/>
              </a:p>
            </p:txBody>
          </p:sp>
        </p:grpSp>
        <p:grpSp>
          <p:nvGrpSpPr>
            <p:cNvPr id="5" name="Group 70"/>
            <p:cNvGrpSpPr>
              <a:grpSpLocks/>
            </p:cNvGrpSpPr>
            <p:nvPr/>
          </p:nvGrpSpPr>
          <p:grpSpPr bwMode="auto">
            <a:xfrm flipV="1">
              <a:off x="1414" y="3182"/>
              <a:ext cx="2218" cy="411"/>
              <a:chOff x="0" y="2880"/>
              <a:chExt cx="2592" cy="960"/>
            </a:xfrm>
          </p:grpSpPr>
          <p:sp>
            <p:nvSpPr>
              <p:cNvPr id="113689" name="Freeform 71"/>
              <p:cNvSpPr>
                <a:spLocks/>
              </p:cNvSpPr>
              <p:nvPr/>
            </p:nvSpPr>
            <p:spPr bwMode="auto">
              <a:xfrm>
                <a:off x="1728" y="2880"/>
                <a:ext cx="864" cy="477"/>
              </a:xfrm>
              <a:custGeom>
                <a:avLst/>
                <a:gdLst>
                  <a:gd name="T0" fmla="*/ 0 w 864"/>
                  <a:gd name="T1" fmla="*/ 477 h 477"/>
                  <a:gd name="T2" fmla="*/ 184 w 864"/>
                  <a:gd name="T3" fmla="*/ 157 h 477"/>
                  <a:gd name="T4" fmla="*/ 432 w 864"/>
                  <a:gd name="T5" fmla="*/ 0 h 477"/>
                  <a:gd name="T6" fmla="*/ 680 w 864"/>
                  <a:gd name="T7" fmla="*/ 157 h 477"/>
                  <a:gd name="T8" fmla="*/ 864 w 864"/>
                  <a:gd name="T9" fmla="*/ 477 h 477"/>
                  <a:gd name="T10" fmla="*/ 0 60000 65536"/>
                  <a:gd name="T11" fmla="*/ 0 60000 65536"/>
                  <a:gd name="T12" fmla="*/ 0 60000 65536"/>
                  <a:gd name="T13" fmla="*/ 0 60000 65536"/>
                  <a:gd name="T14" fmla="*/ 0 60000 65536"/>
                  <a:gd name="T15" fmla="*/ 0 w 864"/>
                  <a:gd name="T16" fmla="*/ 0 h 477"/>
                  <a:gd name="T17" fmla="*/ 864 w 864"/>
                  <a:gd name="T18" fmla="*/ 477 h 477"/>
                </a:gdLst>
                <a:ahLst/>
                <a:cxnLst>
                  <a:cxn ang="T10">
                    <a:pos x="T0" y="T1"/>
                  </a:cxn>
                  <a:cxn ang="T11">
                    <a:pos x="T2" y="T3"/>
                  </a:cxn>
                  <a:cxn ang="T12">
                    <a:pos x="T4" y="T5"/>
                  </a:cxn>
                  <a:cxn ang="T13">
                    <a:pos x="T6" y="T7"/>
                  </a:cxn>
                  <a:cxn ang="T14">
                    <a:pos x="T8" y="T9"/>
                  </a:cxn>
                </a:cxnLst>
                <a:rect l="T15" t="T16" r="T17" b="T18"/>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28575">
                <a:solidFill>
                  <a:srgbClr val="CC00CC"/>
                </a:solidFill>
                <a:prstDash val="dash"/>
                <a:round/>
                <a:headEnd/>
                <a:tailEnd/>
              </a:ln>
            </p:spPr>
            <p:txBody>
              <a:bodyPr wrap="none" anchor="ctr"/>
              <a:lstStyle/>
              <a:p>
                <a:endParaRPr lang="zh-CN" altLang="en-US"/>
              </a:p>
            </p:txBody>
          </p:sp>
          <p:sp>
            <p:nvSpPr>
              <p:cNvPr id="113690" name="Freeform 72"/>
              <p:cNvSpPr>
                <a:spLocks/>
              </p:cNvSpPr>
              <p:nvPr/>
            </p:nvSpPr>
            <p:spPr bwMode="auto">
              <a:xfrm>
                <a:off x="0" y="2880"/>
                <a:ext cx="1728" cy="960"/>
              </a:xfrm>
              <a:custGeom>
                <a:avLst/>
                <a:gdLst>
                  <a:gd name="T0" fmla="*/ 0 w 1735"/>
                  <a:gd name="T1" fmla="*/ 432 h 973"/>
                  <a:gd name="T2" fmla="*/ 169 w 1735"/>
                  <a:gd name="T3" fmla="*/ 164 h 973"/>
                  <a:gd name="T4" fmla="*/ 426 w 1735"/>
                  <a:gd name="T5" fmla="*/ 4 h 973"/>
                  <a:gd name="T6" fmla="*/ 679 w 1735"/>
                  <a:gd name="T7" fmla="*/ 179 h 973"/>
                  <a:gd name="T8" fmla="*/ 843 w 1735"/>
                  <a:gd name="T9" fmla="*/ 436 h 973"/>
                  <a:gd name="T10" fmla="*/ 999 w 1735"/>
                  <a:gd name="T11" fmla="*/ 684 h 973"/>
                  <a:gd name="T12" fmla="*/ 1265 w 1735"/>
                  <a:gd name="T13" fmla="*/ 860 h 973"/>
                  <a:gd name="T14" fmla="*/ 1516 w 1735"/>
                  <a:gd name="T15" fmla="*/ 696 h 973"/>
                  <a:gd name="T16" fmla="*/ 1672 w 1735"/>
                  <a:gd name="T17" fmla="*/ 430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28575">
                <a:solidFill>
                  <a:srgbClr val="CC00CC"/>
                </a:solidFill>
                <a:prstDash val="dash"/>
                <a:round/>
                <a:headEnd/>
                <a:tailEnd/>
              </a:ln>
            </p:spPr>
            <p:txBody>
              <a:bodyPr wrap="none" anchor="ctr"/>
              <a:lstStyle/>
              <a:p>
                <a:endParaRPr lang="zh-CN" altLang="en-US"/>
              </a:p>
            </p:txBody>
          </p:sp>
        </p:grpSp>
      </p:grpSp>
      <p:sp>
        <p:nvSpPr>
          <p:cNvPr id="30"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13671"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47138"/>
                                        </p:tgtEl>
                                        <p:attrNameLst>
                                          <p:attrName>style.visibility</p:attrName>
                                        </p:attrNameLst>
                                      </p:cBhvr>
                                      <p:to>
                                        <p:strVal val="visible"/>
                                      </p:to>
                                    </p:set>
                                    <p:anim calcmode="lin" valueType="num">
                                      <p:cBhvr>
                                        <p:cTn id="7" dur="500" fill="hold"/>
                                        <p:tgtEl>
                                          <p:spTgt spid="347138"/>
                                        </p:tgtEl>
                                        <p:attrNameLst>
                                          <p:attrName>ppt_w</p:attrName>
                                        </p:attrNameLst>
                                      </p:cBhvr>
                                      <p:tavLst>
                                        <p:tav tm="0">
                                          <p:val>
                                            <p:fltVal val="0"/>
                                          </p:val>
                                        </p:tav>
                                        <p:tav tm="100000">
                                          <p:val>
                                            <p:strVal val="#ppt_w"/>
                                          </p:val>
                                        </p:tav>
                                      </p:tavLst>
                                    </p:anim>
                                    <p:anim calcmode="lin" valueType="num">
                                      <p:cBhvr>
                                        <p:cTn id="8" dur="500" fill="hold"/>
                                        <p:tgtEl>
                                          <p:spTgt spid="34713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1"/>
          <p:cNvSpPr>
            <a:spLocks noGrp="1"/>
          </p:cNvSpPr>
          <p:nvPr>
            <p:ph type="sldNum" sz="quarter" idx="10"/>
          </p:nvPr>
        </p:nvSpPr>
        <p:spPr>
          <a:noFill/>
        </p:spPr>
        <p:txBody>
          <a:bodyPr/>
          <a:lstStyle/>
          <a:p>
            <a:fld id="{62A550A9-2E38-4DEC-AE68-EB94D1D5E2D1}" type="slidenum">
              <a:rPr lang="en-US" altLang="zh-CN" smtClean="0">
                <a:ea typeface="宋体" charset="-122"/>
              </a:rPr>
              <a:pPr/>
              <a:t>106</a:t>
            </a:fld>
            <a:endParaRPr lang="en-US" altLang="zh-CN" smtClean="0">
              <a:ea typeface="宋体" charset="-122"/>
            </a:endParaRPr>
          </a:p>
        </p:txBody>
      </p:sp>
      <p:sp>
        <p:nvSpPr>
          <p:cNvPr id="114691" name="Rectangle 2"/>
          <p:cNvSpPr>
            <a:spLocks noChangeArrowheads="1"/>
          </p:cNvSpPr>
          <p:nvPr/>
        </p:nvSpPr>
        <p:spPr bwMode="auto">
          <a:xfrm>
            <a:off x="1371600" y="881063"/>
            <a:ext cx="7315200" cy="676275"/>
          </a:xfrm>
          <a:prstGeom prst="rect">
            <a:avLst/>
          </a:prstGeom>
          <a:noFill/>
          <a:ln w="12700">
            <a:noFill/>
            <a:miter lim="800000"/>
            <a:headEnd/>
            <a:tailEnd/>
          </a:ln>
        </p:spPr>
        <p:txBody>
          <a:bodyPr>
            <a:spAutoFit/>
          </a:bodyPr>
          <a:lstStyle/>
          <a:p>
            <a:pPr>
              <a:lnSpc>
                <a:spcPct val="120000"/>
              </a:lnSpc>
              <a:spcBef>
                <a:spcPct val="50000"/>
              </a:spcBef>
            </a:pPr>
            <a:r>
              <a:rPr lang="zh-CN" altLang="en-US" sz="3200">
                <a:solidFill>
                  <a:schemeClr val="tx1"/>
                </a:solidFill>
                <a:latin typeface="宋体" charset="-122"/>
              </a:rPr>
              <a:t>一端</a:t>
            </a:r>
            <a:r>
              <a:rPr lang="zh-CN" altLang="en-US" sz="3200">
                <a:solidFill>
                  <a:srgbClr val="CC0000"/>
                </a:solidFill>
                <a:latin typeface="宋体" charset="-122"/>
              </a:rPr>
              <a:t>固定</a:t>
            </a:r>
            <a:r>
              <a:rPr lang="zh-CN" altLang="en-US" sz="3200">
                <a:solidFill>
                  <a:schemeClr val="tx1"/>
                </a:solidFill>
                <a:latin typeface="宋体" charset="-122"/>
              </a:rPr>
              <a:t>一端</a:t>
            </a:r>
            <a:r>
              <a:rPr lang="zh-CN" altLang="en-US" sz="3200">
                <a:solidFill>
                  <a:srgbClr val="CC0000"/>
                </a:solidFill>
                <a:latin typeface="宋体" charset="-122"/>
              </a:rPr>
              <a:t>自由</a:t>
            </a:r>
            <a:r>
              <a:rPr lang="zh-CN" altLang="en-US" sz="3200">
                <a:solidFill>
                  <a:schemeClr val="tx1"/>
                </a:solidFill>
                <a:latin typeface="宋体" charset="-122"/>
              </a:rPr>
              <a:t>的弦振动的简正模式</a:t>
            </a:r>
          </a:p>
        </p:txBody>
      </p:sp>
      <p:graphicFrame>
        <p:nvGraphicFramePr>
          <p:cNvPr id="405504" name="Object 0"/>
          <p:cNvGraphicFramePr>
            <a:graphicFrameLocks noChangeAspect="1"/>
          </p:cNvGraphicFramePr>
          <p:nvPr/>
        </p:nvGraphicFramePr>
        <p:xfrm>
          <a:off x="1905000" y="1600200"/>
          <a:ext cx="4953000" cy="949325"/>
        </p:xfrm>
        <a:graphic>
          <a:graphicData uri="http://schemas.openxmlformats.org/presentationml/2006/ole">
            <p:oleObj spid="_x0000_s86018" name="Equation" r:id="rId3" imgW="3390900" imgH="825500" progId="">
              <p:embed/>
            </p:oleObj>
          </a:graphicData>
        </a:graphic>
      </p:graphicFrame>
      <p:grpSp>
        <p:nvGrpSpPr>
          <p:cNvPr id="2" name="Group 34"/>
          <p:cNvGrpSpPr>
            <a:grpSpLocks/>
          </p:cNvGrpSpPr>
          <p:nvPr/>
        </p:nvGrpSpPr>
        <p:grpSpPr bwMode="auto">
          <a:xfrm>
            <a:off x="1981200" y="2819400"/>
            <a:ext cx="5800725" cy="3114675"/>
            <a:chOff x="1200" y="1728"/>
            <a:chExt cx="3654" cy="1962"/>
          </a:xfrm>
        </p:grpSpPr>
        <p:sp>
          <p:nvSpPr>
            <p:cNvPr id="114696" name="Rectangle 6" descr="深色下对角线"/>
            <p:cNvSpPr>
              <a:spLocks noChangeArrowheads="1"/>
            </p:cNvSpPr>
            <p:nvPr/>
          </p:nvSpPr>
          <p:spPr bwMode="auto">
            <a:xfrm>
              <a:off x="1428" y="1808"/>
              <a:ext cx="153" cy="521"/>
            </a:xfrm>
            <a:prstGeom prst="rect">
              <a:avLst/>
            </a:prstGeom>
            <a:pattFill prst="dkDnDiag">
              <a:fgClr>
                <a:srgbClr val="CC9900"/>
              </a:fgClr>
              <a:bgClr>
                <a:srgbClr val="FFFFCD"/>
              </a:bgClr>
            </a:pattFill>
            <a:ln w="9525">
              <a:solidFill>
                <a:schemeClr val="tx1"/>
              </a:solidFill>
              <a:miter lim="800000"/>
              <a:headEnd/>
              <a:tailEnd/>
            </a:ln>
          </p:spPr>
          <p:txBody>
            <a:bodyPr wrap="none" anchor="ctr"/>
            <a:lstStyle/>
            <a:p>
              <a:endParaRPr lang="zh-CN" altLang="en-US"/>
            </a:p>
          </p:txBody>
        </p:sp>
        <p:sp>
          <p:nvSpPr>
            <p:cNvPr id="114697" name="Rectangle 7" descr="深色下对角线"/>
            <p:cNvSpPr>
              <a:spLocks noChangeArrowheads="1"/>
            </p:cNvSpPr>
            <p:nvPr/>
          </p:nvSpPr>
          <p:spPr bwMode="auto">
            <a:xfrm>
              <a:off x="1428" y="2449"/>
              <a:ext cx="153" cy="520"/>
            </a:xfrm>
            <a:prstGeom prst="rect">
              <a:avLst/>
            </a:prstGeom>
            <a:pattFill prst="dkDnDiag">
              <a:fgClr>
                <a:srgbClr val="CC9900"/>
              </a:fgClr>
              <a:bgClr>
                <a:srgbClr val="FFFFCD"/>
              </a:bgClr>
            </a:pattFill>
            <a:ln w="9525">
              <a:solidFill>
                <a:schemeClr val="tx1"/>
              </a:solidFill>
              <a:miter lim="800000"/>
              <a:headEnd/>
              <a:tailEnd/>
            </a:ln>
          </p:spPr>
          <p:txBody>
            <a:bodyPr wrap="none" anchor="ctr"/>
            <a:lstStyle/>
            <a:p>
              <a:endParaRPr lang="zh-CN" altLang="en-US"/>
            </a:p>
          </p:txBody>
        </p:sp>
        <p:sp>
          <p:nvSpPr>
            <p:cNvPr id="114698" name="Rectangle 8" descr="深色下对角线"/>
            <p:cNvSpPr>
              <a:spLocks noChangeArrowheads="1"/>
            </p:cNvSpPr>
            <p:nvPr/>
          </p:nvSpPr>
          <p:spPr bwMode="auto">
            <a:xfrm>
              <a:off x="1428" y="3089"/>
              <a:ext cx="153" cy="521"/>
            </a:xfrm>
            <a:prstGeom prst="rect">
              <a:avLst/>
            </a:prstGeom>
            <a:pattFill prst="dkDnDiag">
              <a:fgClr>
                <a:srgbClr val="CC9900"/>
              </a:fgClr>
              <a:bgClr>
                <a:srgbClr val="FFFFCD"/>
              </a:bgClr>
            </a:pattFill>
            <a:ln w="9525">
              <a:solidFill>
                <a:schemeClr val="tx1"/>
              </a:solidFill>
              <a:miter lim="800000"/>
              <a:headEnd/>
              <a:tailEnd/>
            </a:ln>
          </p:spPr>
          <p:txBody>
            <a:bodyPr wrap="none" anchor="ctr"/>
            <a:lstStyle/>
            <a:p>
              <a:endParaRPr lang="zh-CN" altLang="en-US"/>
            </a:p>
          </p:txBody>
        </p:sp>
        <p:sp>
          <p:nvSpPr>
            <p:cNvPr id="114699" name="Line 9"/>
            <p:cNvSpPr>
              <a:spLocks noChangeShapeType="1"/>
            </p:cNvSpPr>
            <p:nvPr/>
          </p:nvSpPr>
          <p:spPr bwMode="auto">
            <a:xfrm>
              <a:off x="1581" y="2689"/>
              <a:ext cx="2436" cy="0"/>
            </a:xfrm>
            <a:prstGeom prst="line">
              <a:avLst/>
            </a:prstGeom>
            <a:noFill/>
            <a:ln w="28575">
              <a:solidFill>
                <a:schemeClr val="tx1"/>
              </a:solidFill>
              <a:round/>
              <a:headEnd/>
              <a:tailEnd/>
            </a:ln>
          </p:spPr>
          <p:txBody>
            <a:bodyPr wrap="none" anchor="ctr"/>
            <a:lstStyle/>
            <a:p>
              <a:endParaRPr lang="zh-CN" altLang="en-US"/>
            </a:p>
          </p:txBody>
        </p:sp>
        <p:sp>
          <p:nvSpPr>
            <p:cNvPr id="114700" name="Line 10"/>
            <p:cNvSpPr>
              <a:spLocks noChangeShapeType="1"/>
            </p:cNvSpPr>
            <p:nvPr/>
          </p:nvSpPr>
          <p:spPr bwMode="auto">
            <a:xfrm>
              <a:off x="1581" y="3330"/>
              <a:ext cx="2588" cy="0"/>
            </a:xfrm>
            <a:prstGeom prst="line">
              <a:avLst/>
            </a:prstGeom>
            <a:noFill/>
            <a:ln w="28575">
              <a:solidFill>
                <a:schemeClr val="tx1"/>
              </a:solidFill>
              <a:round/>
              <a:headEnd/>
              <a:tailEnd/>
            </a:ln>
          </p:spPr>
          <p:txBody>
            <a:bodyPr wrap="none" anchor="ctr"/>
            <a:lstStyle/>
            <a:p>
              <a:endParaRPr lang="zh-CN" altLang="en-US"/>
            </a:p>
          </p:txBody>
        </p:sp>
        <p:grpSp>
          <p:nvGrpSpPr>
            <p:cNvPr id="3" name="Group 11"/>
            <p:cNvGrpSpPr>
              <a:grpSpLocks/>
            </p:cNvGrpSpPr>
            <p:nvPr/>
          </p:nvGrpSpPr>
          <p:grpSpPr bwMode="auto">
            <a:xfrm>
              <a:off x="1581" y="1848"/>
              <a:ext cx="3273" cy="394"/>
              <a:chOff x="3264" y="336"/>
              <a:chExt cx="2064" cy="472"/>
            </a:xfrm>
          </p:grpSpPr>
          <p:sp>
            <p:nvSpPr>
              <p:cNvPr id="114721" name="Line 12"/>
              <p:cNvSpPr>
                <a:spLocks noChangeShapeType="1"/>
              </p:cNvSpPr>
              <p:nvPr/>
            </p:nvSpPr>
            <p:spPr bwMode="auto">
              <a:xfrm>
                <a:off x="3264" y="576"/>
                <a:ext cx="2016" cy="0"/>
              </a:xfrm>
              <a:prstGeom prst="line">
                <a:avLst/>
              </a:prstGeom>
              <a:noFill/>
              <a:ln w="28575">
                <a:solidFill>
                  <a:schemeClr val="tx1"/>
                </a:solidFill>
                <a:round/>
                <a:headEnd/>
                <a:tailEnd/>
              </a:ln>
            </p:spPr>
            <p:txBody>
              <a:bodyPr wrap="none" anchor="ctr"/>
              <a:lstStyle/>
              <a:p>
                <a:endParaRPr lang="zh-CN" altLang="en-US"/>
              </a:p>
            </p:txBody>
          </p:sp>
          <p:grpSp>
            <p:nvGrpSpPr>
              <p:cNvPr id="4" name="Group 13"/>
              <p:cNvGrpSpPr>
                <a:grpSpLocks/>
              </p:cNvGrpSpPr>
              <p:nvPr/>
            </p:nvGrpSpPr>
            <p:grpSpPr bwMode="auto">
              <a:xfrm>
                <a:off x="3264" y="336"/>
                <a:ext cx="2064" cy="472"/>
                <a:chOff x="624" y="1928"/>
                <a:chExt cx="1488" cy="472"/>
              </a:xfrm>
            </p:grpSpPr>
            <p:sp>
              <p:nvSpPr>
                <p:cNvPr id="114723" name="Freeform 14"/>
                <p:cNvSpPr>
                  <a:spLocks/>
                </p:cNvSpPr>
                <p:nvPr/>
              </p:nvSpPr>
              <p:spPr bwMode="auto">
                <a:xfrm>
                  <a:off x="624" y="1928"/>
                  <a:ext cx="1488" cy="232"/>
                </a:xfrm>
                <a:custGeom>
                  <a:avLst/>
                  <a:gdLst>
                    <a:gd name="T0" fmla="*/ 0 w 864"/>
                    <a:gd name="T1" fmla="*/ 0 h 477"/>
                    <a:gd name="T2" fmla="*/ 24530 w 864"/>
                    <a:gd name="T3" fmla="*/ 0 h 477"/>
                    <a:gd name="T4" fmla="*/ 57565 w 864"/>
                    <a:gd name="T5" fmla="*/ 0 h 477"/>
                    <a:gd name="T6" fmla="*/ 90651 w 864"/>
                    <a:gd name="T7" fmla="*/ 0 h 477"/>
                    <a:gd name="T8" fmla="*/ 115175 w 864"/>
                    <a:gd name="T9" fmla="*/ 0 h 477"/>
                    <a:gd name="T10" fmla="*/ 0 60000 65536"/>
                    <a:gd name="T11" fmla="*/ 0 60000 65536"/>
                    <a:gd name="T12" fmla="*/ 0 60000 65536"/>
                    <a:gd name="T13" fmla="*/ 0 60000 65536"/>
                    <a:gd name="T14" fmla="*/ 0 60000 65536"/>
                    <a:gd name="T15" fmla="*/ 0 w 864"/>
                    <a:gd name="T16" fmla="*/ 0 h 477"/>
                    <a:gd name="T17" fmla="*/ 864 w 864"/>
                    <a:gd name="T18" fmla="*/ 477 h 477"/>
                  </a:gdLst>
                  <a:ahLst/>
                  <a:cxnLst>
                    <a:cxn ang="T10">
                      <a:pos x="T0" y="T1"/>
                    </a:cxn>
                    <a:cxn ang="T11">
                      <a:pos x="T2" y="T3"/>
                    </a:cxn>
                    <a:cxn ang="T12">
                      <a:pos x="T4" y="T5"/>
                    </a:cxn>
                    <a:cxn ang="T13">
                      <a:pos x="T6" y="T7"/>
                    </a:cxn>
                    <a:cxn ang="T14">
                      <a:pos x="T8" y="T9"/>
                    </a:cxn>
                  </a:cxnLst>
                  <a:rect l="T15" t="T16" r="T17" b="T18"/>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28575">
                  <a:solidFill>
                    <a:srgbClr val="FF0000"/>
                  </a:solidFill>
                  <a:round/>
                  <a:headEnd/>
                  <a:tailEnd/>
                </a:ln>
              </p:spPr>
              <p:txBody>
                <a:bodyPr wrap="none" anchor="ctr"/>
                <a:lstStyle/>
                <a:p>
                  <a:endParaRPr lang="zh-CN" altLang="en-US"/>
                </a:p>
              </p:txBody>
            </p:sp>
            <p:sp>
              <p:nvSpPr>
                <p:cNvPr id="114724" name="Freeform 15"/>
                <p:cNvSpPr>
                  <a:spLocks/>
                </p:cNvSpPr>
                <p:nvPr/>
              </p:nvSpPr>
              <p:spPr bwMode="auto">
                <a:xfrm flipV="1">
                  <a:off x="624" y="2160"/>
                  <a:ext cx="1488" cy="240"/>
                </a:xfrm>
                <a:custGeom>
                  <a:avLst/>
                  <a:gdLst>
                    <a:gd name="T0" fmla="*/ 0 w 864"/>
                    <a:gd name="T1" fmla="*/ 1 h 477"/>
                    <a:gd name="T2" fmla="*/ 24530 w 864"/>
                    <a:gd name="T3" fmla="*/ 1 h 477"/>
                    <a:gd name="T4" fmla="*/ 57565 w 864"/>
                    <a:gd name="T5" fmla="*/ 0 h 477"/>
                    <a:gd name="T6" fmla="*/ 90651 w 864"/>
                    <a:gd name="T7" fmla="*/ 1 h 477"/>
                    <a:gd name="T8" fmla="*/ 115175 w 864"/>
                    <a:gd name="T9" fmla="*/ 1 h 477"/>
                    <a:gd name="T10" fmla="*/ 0 60000 65536"/>
                    <a:gd name="T11" fmla="*/ 0 60000 65536"/>
                    <a:gd name="T12" fmla="*/ 0 60000 65536"/>
                    <a:gd name="T13" fmla="*/ 0 60000 65536"/>
                    <a:gd name="T14" fmla="*/ 0 60000 65536"/>
                    <a:gd name="T15" fmla="*/ 0 w 864"/>
                    <a:gd name="T16" fmla="*/ 0 h 477"/>
                    <a:gd name="T17" fmla="*/ 864 w 864"/>
                    <a:gd name="T18" fmla="*/ 477 h 477"/>
                  </a:gdLst>
                  <a:ahLst/>
                  <a:cxnLst>
                    <a:cxn ang="T10">
                      <a:pos x="T0" y="T1"/>
                    </a:cxn>
                    <a:cxn ang="T11">
                      <a:pos x="T2" y="T3"/>
                    </a:cxn>
                    <a:cxn ang="T12">
                      <a:pos x="T4" y="T5"/>
                    </a:cxn>
                    <a:cxn ang="T13">
                      <a:pos x="T6" y="T7"/>
                    </a:cxn>
                    <a:cxn ang="T14">
                      <a:pos x="T8" y="T9"/>
                    </a:cxn>
                  </a:cxnLst>
                  <a:rect l="T15" t="T16" r="T17" b="T18"/>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28575">
                  <a:solidFill>
                    <a:srgbClr val="FF0000"/>
                  </a:solidFill>
                  <a:prstDash val="dash"/>
                  <a:round/>
                  <a:headEnd/>
                  <a:tailEnd/>
                </a:ln>
              </p:spPr>
              <p:txBody>
                <a:bodyPr wrap="none" anchor="ctr"/>
                <a:lstStyle/>
                <a:p>
                  <a:endParaRPr lang="zh-CN" altLang="en-US"/>
                </a:p>
              </p:txBody>
            </p:sp>
          </p:grpSp>
        </p:grpSp>
        <p:grpSp>
          <p:nvGrpSpPr>
            <p:cNvPr id="5" name="Group 16"/>
            <p:cNvGrpSpPr>
              <a:grpSpLocks/>
            </p:cNvGrpSpPr>
            <p:nvPr/>
          </p:nvGrpSpPr>
          <p:grpSpPr bwMode="auto">
            <a:xfrm>
              <a:off x="1581" y="2489"/>
              <a:ext cx="2131" cy="400"/>
              <a:chOff x="528" y="2592"/>
              <a:chExt cx="1488" cy="480"/>
            </a:xfrm>
          </p:grpSpPr>
          <p:sp>
            <p:nvSpPr>
              <p:cNvPr id="114718" name="Line 17"/>
              <p:cNvSpPr>
                <a:spLocks noChangeShapeType="1"/>
              </p:cNvSpPr>
              <p:nvPr/>
            </p:nvSpPr>
            <p:spPr bwMode="auto">
              <a:xfrm>
                <a:off x="528" y="2832"/>
                <a:ext cx="1488" cy="0"/>
              </a:xfrm>
              <a:prstGeom prst="line">
                <a:avLst/>
              </a:prstGeom>
              <a:noFill/>
              <a:ln w="28575">
                <a:solidFill>
                  <a:schemeClr val="tx1"/>
                </a:solidFill>
                <a:round/>
                <a:headEnd/>
                <a:tailEnd/>
              </a:ln>
            </p:spPr>
            <p:txBody>
              <a:bodyPr wrap="none" anchor="ctr"/>
              <a:lstStyle/>
              <a:p>
                <a:endParaRPr lang="zh-CN" altLang="en-US"/>
              </a:p>
            </p:txBody>
          </p:sp>
          <p:sp>
            <p:nvSpPr>
              <p:cNvPr id="114719" name="Freeform 18"/>
              <p:cNvSpPr>
                <a:spLocks/>
              </p:cNvSpPr>
              <p:nvPr/>
            </p:nvSpPr>
            <p:spPr bwMode="auto">
              <a:xfrm>
                <a:off x="528" y="2592"/>
                <a:ext cx="1488" cy="480"/>
              </a:xfrm>
              <a:custGeom>
                <a:avLst/>
                <a:gdLst>
                  <a:gd name="T0" fmla="*/ 0 w 1735"/>
                  <a:gd name="T1" fmla="*/ 0 h 973"/>
                  <a:gd name="T2" fmla="*/ 44 w 1735"/>
                  <a:gd name="T3" fmla="*/ 0 h 973"/>
                  <a:gd name="T4" fmla="*/ 111 w 1735"/>
                  <a:gd name="T5" fmla="*/ 0 h 973"/>
                  <a:gd name="T6" fmla="*/ 178 w 1735"/>
                  <a:gd name="T7" fmla="*/ 0 h 973"/>
                  <a:gd name="T8" fmla="*/ 220 w 1735"/>
                  <a:gd name="T9" fmla="*/ 0 h 973"/>
                  <a:gd name="T10" fmla="*/ 261 w 1735"/>
                  <a:gd name="T11" fmla="*/ 1 h 973"/>
                  <a:gd name="T12" fmla="*/ 328 w 1735"/>
                  <a:gd name="T13" fmla="*/ 1 h 973"/>
                  <a:gd name="T14" fmla="*/ 394 w 1735"/>
                  <a:gd name="T15" fmla="*/ 1 h 973"/>
                  <a:gd name="T16" fmla="*/ 436 w 1735"/>
                  <a:gd name="T17" fmla="*/ 0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28575">
                <a:solidFill>
                  <a:srgbClr val="FF9900"/>
                </a:solidFill>
                <a:round/>
                <a:headEnd/>
                <a:tailEnd/>
              </a:ln>
            </p:spPr>
            <p:txBody>
              <a:bodyPr wrap="none" anchor="ctr"/>
              <a:lstStyle/>
              <a:p>
                <a:endParaRPr lang="zh-CN" altLang="en-US"/>
              </a:p>
            </p:txBody>
          </p:sp>
          <p:sp>
            <p:nvSpPr>
              <p:cNvPr id="114720" name="Freeform 19"/>
              <p:cNvSpPr>
                <a:spLocks/>
              </p:cNvSpPr>
              <p:nvPr/>
            </p:nvSpPr>
            <p:spPr bwMode="auto">
              <a:xfrm flipV="1">
                <a:off x="528" y="2592"/>
                <a:ext cx="1488" cy="480"/>
              </a:xfrm>
              <a:custGeom>
                <a:avLst/>
                <a:gdLst>
                  <a:gd name="T0" fmla="*/ 0 w 1735"/>
                  <a:gd name="T1" fmla="*/ 0 h 973"/>
                  <a:gd name="T2" fmla="*/ 44 w 1735"/>
                  <a:gd name="T3" fmla="*/ 0 h 973"/>
                  <a:gd name="T4" fmla="*/ 111 w 1735"/>
                  <a:gd name="T5" fmla="*/ 0 h 973"/>
                  <a:gd name="T6" fmla="*/ 178 w 1735"/>
                  <a:gd name="T7" fmla="*/ 0 h 973"/>
                  <a:gd name="T8" fmla="*/ 220 w 1735"/>
                  <a:gd name="T9" fmla="*/ 0 h 973"/>
                  <a:gd name="T10" fmla="*/ 261 w 1735"/>
                  <a:gd name="T11" fmla="*/ 1 h 973"/>
                  <a:gd name="T12" fmla="*/ 328 w 1735"/>
                  <a:gd name="T13" fmla="*/ 1 h 973"/>
                  <a:gd name="T14" fmla="*/ 394 w 1735"/>
                  <a:gd name="T15" fmla="*/ 1 h 973"/>
                  <a:gd name="T16" fmla="*/ 436 w 1735"/>
                  <a:gd name="T17" fmla="*/ 0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28575">
                <a:solidFill>
                  <a:srgbClr val="FF9900"/>
                </a:solidFill>
                <a:prstDash val="dash"/>
                <a:round/>
                <a:headEnd/>
                <a:tailEnd/>
              </a:ln>
            </p:spPr>
            <p:txBody>
              <a:bodyPr wrap="none" anchor="ctr"/>
              <a:lstStyle/>
              <a:p>
                <a:endParaRPr lang="zh-CN" altLang="en-US"/>
              </a:p>
            </p:txBody>
          </p:sp>
        </p:grpSp>
        <p:grpSp>
          <p:nvGrpSpPr>
            <p:cNvPr id="6" name="Group 20"/>
            <p:cNvGrpSpPr>
              <a:grpSpLocks/>
            </p:cNvGrpSpPr>
            <p:nvPr/>
          </p:nvGrpSpPr>
          <p:grpSpPr bwMode="auto">
            <a:xfrm>
              <a:off x="1581" y="3089"/>
              <a:ext cx="1903" cy="481"/>
              <a:chOff x="1680" y="864"/>
              <a:chExt cx="1488" cy="576"/>
            </a:xfrm>
          </p:grpSpPr>
          <p:sp>
            <p:nvSpPr>
              <p:cNvPr id="114711" name="Line 21"/>
              <p:cNvSpPr>
                <a:spLocks noChangeShapeType="1"/>
              </p:cNvSpPr>
              <p:nvPr/>
            </p:nvSpPr>
            <p:spPr bwMode="auto">
              <a:xfrm>
                <a:off x="1680" y="1152"/>
                <a:ext cx="1488" cy="0"/>
              </a:xfrm>
              <a:prstGeom prst="line">
                <a:avLst/>
              </a:prstGeom>
              <a:noFill/>
              <a:ln w="28575">
                <a:solidFill>
                  <a:schemeClr val="tx1"/>
                </a:solidFill>
                <a:round/>
                <a:headEnd/>
                <a:tailEnd/>
              </a:ln>
            </p:spPr>
            <p:txBody>
              <a:bodyPr wrap="none" anchor="ctr"/>
              <a:lstStyle/>
              <a:p>
                <a:endParaRPr lang="zh-CN" altLang="en-US"/>
              </a:p>
            </p:txBody>
          </p:sp>
          <p:grpSp>
            <p:nvGrpSpPr>
              <p:cNvPr id="7" name="Group 22"/>
              <p:cNvGrpSpPr>
                <a:grpSpLocks/>
              </p:cNvGrpSpPr>
              <p:nvPr/>
            </p:nvGrpSpPr>
            <p:grpSpPr bwMode="auto">
              <a:xfrm>
                <a:off x="1680" y="864"/>
                <a:ext cx="1488" cy="576"/>
                <a:chOff x="0" y="2880"/>
                <a:chExt cx="2592" cy="960"/>
              </a:xfrm>
            </p:grpSpPr>
            <p:sp>
              <p:nvSpPr>
                <p:cNvPr id="114716" name="Freeform 23"/>
                <p:cNvSpPr>
                  <a:spLocks/>
                </p:cNvSpPr>
                <p:nvPr/>
              </p:nvSpPr>
              <p:spPr bwMode="auto">
                <a:xfrm>
                  <a:off x="1728" y="2880"/>
                  <a:ext cx="864" cy="477"/>
                </a:xfrm>
                <a:custGeom>
                  <a:avLst/>
                  <a:gdLst>
                    <a:gd name="T0" fmla="*/ 0 w 864"/>
                    <a:gd name="T1" fmla="*/ 477 h 477"/>
                    <a:gd name="T2" fmla="*/ 184 w 864"/>
                    <a:gd name="T3" fmla="*/ 157 h 477"/>
                    <a:gd name="T4" fmla="*/ 432 w 864"/>
                    <a:gd name="T5" fmla="*/ 0 h 477"/>
                    <a:gd name="T6" fmla="*/ 680 w 864"/>
                    <a:gd name="T7" fmla="*/ 157 h 477"/>
                    <a:gd name="T8" fmla="*/ 864 w 864"/>
                    <a:gd name="T9" fmla="*/ 477 h 477"/>
                    <a:gd name="T10" fmla="*/ 0 60000 65536"/>
                    <a:gd name="T11" fmla="*/ 0 60000 65536"/>
                    <a:gd name="T12" fmla="*/ 0 60000 65536"/>
                    <a:gd name="T13" fmla="*/ 0 60000 65536"/>
                    <a:gd name="T14" fmla="*/ 0 60000 65536"/>
                    <a:gd name="T15" fmla="*/ 0 w 864"/>
                    <a:gd name="T16" fmla="*/ 0 h 477"/>
                    <a:gd name="T17" fmla="*/ 864 w 864"/>
                    <a:gd name="T18" fmla="*/ 477 h 477"/>
                  </a:gdLst>
                  <a:ahLst/>
                  <a:cxnLst>
                    <a:cxn ang="T10">
                      <a:pos x="T0" y="T1"/>
                    </a:cxn>
                    <a:cxn ang="T11">
                      <a:pos x="T2" y="T3"/>
                    </a:cxn>
                    <a:cxn ang="T12">
                      <a:pos x="T4" y="T5"/>
                    </a:cxn>
                    <a:cxn ang="T13">
                      <a:pos x="T6" y="T7"/>
                    </a:cxn>
                    <a:cxn ang="T14">
                      <a:pos x="T8" y="T9"/>
                    </a:cxn>
                  </a:cxnLst>
                  <a:rect l="T15" t="T16" r="T17" b="T18"/>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28575">
                  <a:solidFill>
                    <a:srgbClr val="CC00CC"/>
                  </a:solidFill>
                  <a:round/>
                  <a:headEnd/>
                  <a:tailEnd/>
                </a:ln>
              </p:spPr>
              <p:txBody>
                <a:bodyPr wrap="none" anchor="ctr"/>
                <a:lstStyle/>
                <a:p>
                  <a:endParaRPr lang="zh-CN" altLang="en-US"/>
                </a:p>
              </p:txBody>
            </p:sp>
            <p:sp>
              <p:nvSpPr>
                <p:cNvPr id="114717" name="Freeform 24"/>
                <p:cNvSpPr>
                  <a:spLocks/>
                </p:cNvSpPr>
                <p:nvPr/>
              </p:nvSpPr>
              <p:spPr bwMode="auto">
                <a:xfrm>
                  <a:off x="0" y="2880"/>
                  <a:ext cx="1728" cy="960"/>
                </a:xfrm>
                <a:custGeom>
                  <a:avLst/>
                  <a:gdLst>
                    <a:gd name="T0" fmla="*/ 0 w 1735"/>
                    <a:gd name="T1" fmla="*/ 432 h 973"/>
                    <a:gd name="T2" fmla="*/ 169 w 1735"/>
                    <a:gd name="T3" fmla="*/ 164 h 973"/>
                    <a:gd name="T4" fmla="*/ 426 w 1735"/>
                    <a:gd name="T5" fmla="*/ 4 h 973"/>
                    <a:gd name="T6" fmla="*/ 679 w 1735"/>
                    <a:gd name="T7" fmla="*/ 179 h 973"/>
                    <a:gd name="T8" fmla="*/ 843 w 1735"/>
                    <a:gd name="T9" fmla="*/ 436 h 973"/>
                    <a:gd name="T10" fmla="*/ 999 w 1735"/>
                    <a:gd name="T11" fmla="*/ 684 h 973"/>
                    <a:gd name="T12" fmla="*/ 1265 w 1735"/>
                    <a:gd name="T13" fmla="*/ 860 h 973"/>
                    <a:gd name="T14" fmla="*/ 1516 w 1735"/>
                    <a:gd name="T15" fmla="*/ 696 h 973"/>
                    <a:gd name="T16" fmla="*/ 1672 w 1735"/>
                    <a:gd name="T17" fmla="*/ 430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28575">
                  <a:solidFill>
                    <a:srgbClr val="CC00CC"/>
                  </a:solidFill>
                  <a:round/>
                  <a:headEnd/>
                  <a:tailEnd/>
                </a:ln>
              </p:spPr>
              <p:txBody>
                <a:bodyPr wrap="none" anchor="ctr"/>
                <a:lstStyle/>
                <a:p>
                  <a:endParaRPr lang="zh-CN" altLang="en-US"/>
                </a:p>
              </p:txBody>
            </p:sp>
          </p:grpSp>
          <p:grpSp>
            <p:nvGrpSpPr>
              <p:cNvPr id="8" name="Group 25"/>
              <p:cNvGrpSpPr>
                <a:grpSpLocks/>
              </p:cNvGrpSpPr>
              <p:nvPr/>
            </p:nvGrpSpPr>
            <p:grpSpPr bwMode="auto">
              <a:xfrm flipV="1">
                <a:off x="1680" y="864"/>
                <a:ext cx="1488" cy="576"/>
                <a:chOff x="0" y="2880"/>
                <a:chExt cx="2592" cy="960"/>
              </a:xfrm>
            </p:grpSpPr>
            <p:sp>
              <p:nvSpPr>
                <p:cNvPr id="114714" name="Freeform 26"/>
                <p:cNvSpPr>
                  <a:spLocks/>
                </p:cNvSpPr>
                <p:nvPr/>
              </p:nvSpPr>
              <p:spPr bwMode="auto">
                <a:xfrm>
                  <a:off x="1728" y="2880"/>
                  <a:ext cx="864" cy="477"/>
                </a:xfrm>
                <a:custGeom>
                  <a:avLst/>
                  <a:gdLst>
                    <a:gd name="T0" fmla="*/ 0 w 864"/>
                    <a:gd name="T1" fmla="*/ 477 h 477"/>
                    <a:gd name="T2" fmla="*/ 184 w 864"/>
                    <a:gd name="T3" fmla="*/ 157 h 477"/>
                    <a:gd name="T4" fmla="*/ 432 w 864"/>
                    <a:gd name="T5" fmla="*/ 0 h 477"/>
                    <a:gd name="T6" fmla="*/ 680 w 864"/>
                    <a:gd name="T7" fmla="*/ 157 h 477"/>
                    <a:gd name="T8" fmla="*/ 864 w 864"/>
                    <a:gd name="T9" fmla="*/ 477 h 477"/>
                    <a:gd name="T10" fmla="*/ 0 60000 65536"/>
                    <a:gd name="T11" fmla="*/ 0 60000 65536"/>
                    <a:gd name="T12" fmla="*/ 0 60000 65536"/>
                    <a:gd name="T13" fmla="*/ 0 60000 65536"/>
                    <a:gd name="T14" fmla="*/ 0 60000 65536"/>
                    <a:gd name="T15" fmla="*/ 0 w 864"/>
                    <a:gd name="T16" fmla="*/ 0 h 477"/>
                    <a:gd name="T17" fmla="*/ 864 w 864"/>
                    <a:gd name="T18" fmla="*/ 477 h 477"/>
                  </a:gdLst>
                  <a:ahLst/>
                  <a:cxnLst>
                    <a:cxn ang="T10">
                      <a:pos x="T0" y="T1"/>
                    </a:cxn>
                    <a:cxn ang="T11">
                      <a:pos x="T2" y="T3"/>
                    </a:cxn>
                    <a:cxn ang="T12">
                      <a:pos x="T4" y="T5"/>
                    </a:cxn>
                    <a:cxn ang="T13">
                      <a:pos x="T6" y="T7"/>
                    </a:cxn>
                    <a:cxn ang="T14">
                      <a:pos x="T8" y="T9"/>
                    </a:cxn>
                  </a:cxnLst>
                  <a:rect l="T15" t="T16" r="T17" b="T18"/>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28575">
                  <a:solidFill>
                    <a:srgbClr val="CC00CC"/>
                  </a:solidFill>
                  <a:prstDash val="dash"/>
                  <a:round/>
                  <a:headEnd/>
                  <a:tailEnd/>
                </a:ln>
              </p:spPr>
              <p:txBody>
                <a:bodyPr wrap="none" anchor="ctr"/>
                <a:lstStyle/>
                <a:p>
                  <a:endParaRPr lang="zh-CN" altLang="en-US"/>
                </a:p>
              </p:txBody>
            </p:sp>
            <p:sp>
              <p:nvSpPr>
                <p:cNvPr id="114715" name="Freeform 27"/>
                <p:cNvSpPr>
                  <a:spLocks/>
                </p:cNvSpPr>
                <p:nvPr/>
              </p:nvSpPr>
              <p:spPr bwMode="auto">
                <a:xfrm>
                  <a:off x="0" y="2880"/>
                  <a:ext cx="1728" cy="960"/>
                </a:xfrm>
                <a:custGeom>
                  <a:avLst/>
                  <a:gdLst>
                    <a:gd name="T0" fmla="*/ 0 w 1735"/>
                    <a:gd name="T1" fmla="*/ 432 h 973"/>
                    <a:gd name="T2" fmla="*/ 169 w 1735"/>
                    <a:gd name="T3" fmla="*/ 164 h 973"/>
                    <a:gd name="T4" fmla="*/ 426 w 1735"/>
                    <a:gd name="T5" fmla="*/ 4 h 973"/>
                    <a:gd name="T6" fmla="*/ 679 w 1735"/>
                    <a:gd name="T7" fmla="*/ 179 h 973"/>
                    <a:gd name="T8" fmla="*/ 843 w 1735"/>
                    <a:gd name="T9" fmla="*/ 436 h 973"/>
                    <a:gd name="T10" fmla="*/ 999 w 1735"/>
                    <a:gd name="T11" fmla="*/ 684 h 973"/>
                    <a:gd name="T12" fmla="*/ 1265 w 1735"/>
                    <a:gd name="T13" fmla="*/ 860 h 973"/>
                    <a:gd name="T14" fmla="*/ 1516 w 1735"/>
                    <a:gd name="T15" fmla="*/ 696 h 973"/>
                    <a:gd name="T16" fmla="*/ 1672 w 1735"/>
                    <a:gd name="T17" fmla="*/ 430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5"/>
                    <a:gd name="T28" fmla="*/ 0 h 973"/>
                    <a:gd name="T29" fmla="*/ 1735 w 1735"/>
                    <a:gd name="T30" fmla="*/ 973 h 97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28575">
                  <a:solidFill>
                    <a:srgbClr val="CC00CC"/>
                  </a:solidFill>
                  <a:prstDash val="dash"/>
                  <a:round/>
                  <a:headEnd/>
                  <a:tailEnd/>
                </a:ln>
              </p:spPr>
              <p:txBody>
                <a:bodyPr wrap="none" anchor="ctr"/>
                <a:lstStyle/>
                <a:p>
                  <a:endParaRPr lang="zh-CN" altLang="en-US"/>
                </a:p>
              </p:txBody>
            </p:sp>
          </p:grpSp>
        </p:grpSp>
        <p:sp>
          <p:nvSpPr>
            <p:cNvPr id="114704" name="Rectangle 33"/>
            <p:cNvSpPr>
              <a:spLocks noChangeArrowheads="1"/>
            </p:cNvSpPr>
            <p:nvPr/>
          </p:nvSpPr>
          <p:spPr bwMode="auto">
            <a:xfrm>
              <a:off x="3211" y="1764"/>
              <a:ext cx="1632" cy="1872"/>
            </a:xfrm>
            <a:prstGeom prst="rect">
              <a:avLst/>
            </a:prstGeom>
            <a:solidFill>
              <a:schemeClr val="bg1"/>
            </a:solidFill>
            <a:ln w="19050">
              <a:noFill/>
              <a:miter lim="800000"/>
              <a:headEnd/>
              <a:tailEnd/>
            </a:ln>
          </p:spPr>
          <p:txBody>
            <a:bodyPr wrap="none" anchor="ctr"/>
            <a:lstStyle/>
            <a:p>
              <a:endParaRPr lang="zh-CN" altLang="en-US"/>
            </a:p>
          </p:txBody>
        </p:sp>
        <p:grpSp>
          <p:nvGrpSpPr>
            <p:cNvPr id="9" name="Group 28"/>
            <p:cNvGrpSpPr>
              <a:grpSpLocks/>
            </p:cNvGrpSpPr>
            <p:nvPr/>
          </p:nvGrpSpPr>
          <p:grpSpPr bwMode="auto">
            <a:xfrm>
              <a:off x="3360" y="1776"/>
              <a:ext cx="1152" cy="1842"/>
              <a:chOff x="4368" y="1728"/>
              <a:chExt cx="1056" cy="2208"/>
            </a:xfrm>
          </p:grpSpPr>
          <p:sp>
            <p:nvSpPr>
              <p:cNvPr id="114707" name="Rectangle 29"/>
              <p:cNvSpPr>
                <a:spLocks noChangeArrowheads="1"/>
              </p:cNvSpPr>
              <p:nvPr/>
            </p:nvSpPr>
            <p:spPr bwMode="auto">
              <a:xfrm>
                <a:off x="4368" y="1728"/>
                <a:ext cx="1056" cy="2208"/>
              </a:xfrm>
              <a:prstGeom prst="rect">
                <a:avLst/>
              </a:prstGeom>
              <a:solidFill>
                <a:schemeClr val="bg1"/>
              </a:solidFill>
              <a:ln w="9525">
                <a:noFill/>
                <a:miter lim="800000"/>
                <a:headEnd/>
                <a:tailEnd/>
              </a:ln>
            </p:spPr>
            <p:txBody>
              <a:bodyPr wrap="none" anchor="ctr"/>
              <a:lstStyle/>
              <a:p>
                <a:endParaRPr lang="zh-CN" altLang="en-US"/>
              </a:p>
            </p:txBody>
          </p:sp>
          <p:graphicFrame>
            <p:nvGraphicFramePr>
              <p:cNvPr id="114708" name="Object 1"/>
              <p:cNvGraphicFramePr>
                <a:graphicFrameLocks noChangeAspect="1"/>
              </p:cNvGraphicFramePr>
              <p:nvPr/>
            </p:nvGraphicFramePr>
            <p:xfrm>
              <a:off x="4598" y="1776"/>
              <a:ext cx="682" cy="610"/>
            </p:xfrm>
            <a:graphic>
              <a:graphicData uri="http://schemas.openxmlformats.org/presentationml/2006/ole">
                <p:oleObj spid="_x0000_s86019" name="Equation" r:id="rId4" imgW="609600" imgH="609600" progId="">
                  <p:embed/>
                </p:oleObj>
              </a:graphicData>
            </a:graphic>
          </p:graphicFrame>
          <p:graphicFrame>
            <p:nvGraphicFramePr>
              <p:cNvPr id="114709" name="Object 2"/>
              <p:cNvGraphicFramePr>
                <a:graphicFrameLocks noChangeAspect="1"/>
              </p:cNvGraphicFramePr>
              <p:nvPr/>
            </p:nvGraphicFramePr>
            <p:xfrm>
              <a:off x="4556" y="2544"/>
              <a:ext cx="772" cy="610"/>
            </p:xfrm>
            <a:graphic>
              <a:graphicData uri="http://schemas.openxmlformats.org/presentationml/2006/ole">
                <p:oleObj spid="_x0000_s86020" name="Equation" r:id="rId5" imgW="749300" imgH="609600" progId="">
                  <p:embed/>
                </p:oleObj>
              </a:graphicData>
            </a:graphic>
          </p:graphicFrame>
          <p:graphicFrame>
            <p:nvGraphicFramePr>
              <p:cNvPr id="114710" name="Object 3"/>
              <p:cNvGraphicFramePr>
                <a:graphicFrameLocks noChangeAspect="1"/>
              </p:cNvGraphicFramePr>
              <p:nvPr/>
            </p:nvGraphicFramePr>
            <p:xfrm>
              <a:off x="4556" y="3264"/>
              <a:ext cx="772" cy="610"/>
            </p:xfrm>
            <a:graphic>
              <a:graphicData uri="http://schemas.openxmlformats.org/presentationml/2006/ole">
                <p:oleObj spid="_x0000_s86021" name="Equation" r:id="rId6" imgW="736600" imgH="609600" progId="">
                  <p:embed/>
                </p:oleObj>
              </a:graphicData>
            </a:graphic>
          </p:graphicFrame>
        </p:grpSp>
        <p:sp>
          <p:nvSpPr>
            <p:cNvPr id="114706" name="Rectangle 5"/>
            <p:cNvSpPr>
              <a:spLocks noChangeArrowheads="1"/>
            </p:cNvSpPr>
            <p:nvPr/>
          </p:nvSpPr>
          <p:spPr bwMode="auto">
            <a:xfrm>
              <a:off x="1200" y="1728"/>
              <a:ext cx="3451" cy="1962"/>
            </a:xfrm>
            <a:prstGeom prst="rect">
              <a:avLst/>
            </a:prstGeom>
            <a:noFill/>
            <a:ln w="12700">
              <a:solidFill>
                <a:schemeClr val="tx2"/>
              </a:solidFill>
              <a:miter lim="800000"/>
              <a:headEnd/>
              <a:tailEnd/>
            </a:ln>
          </p:spPr>
          <p:txBody>
            <a:bodyPr wrap="none" anchor="ctr"/>
            <a:lstStyle/>
            <a:p>
              <a:endParaRPr lang="zh-CN" altLang="en-US"/>
            </a:p>
          </p:txBody>
        </p:sp>
      </p:grpSp>
      <p:sp>
        <p:nvSpPr>
          <p:cNvPr id="35"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14695"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405504"/>
                                        </p:tgtEl>
                                        <p:attrNameLst>
                                          <p:attrName>style.visibility</p:attrName>
                                        </p:attrNameLst>
                                      </p:cBhvr>
                                      <p:to>
                                        <p:strVal val="visible"/>
                                      </p:to>
                                    </p:set>
                                    <p:anim calcmode="lin" valueType="num">
                                      <p:cBhvr>
                                        <p:cTn id="7" dur="500" fill="hold"/>
                                        <p:tgtEl>
                                          <p:spTgt spid="405504"/>
                                        </p:tgtEl>
                                        <p:attrNameLst>
                                          <p:attrName>ppt_w</p:attrName>
                                        </p:attrNameLst>
                                      </p:cBhvr>
                                      <p:tavLst>
                                        <p:tav tm="0">
                                          <p:val>
                                            <p:fltVal val="0"/>
                                          </p:val>
                                        </p:tav>
                                        <p:tav tm="100000">
                                          <p:val>
                                            <p:strVal val="#ppt_w"/>
                                          </p:val>
                                        </p:tav>
                                      </p:tavLst>
                                    </p:anim>
                                    <p:anim calcmode="lin" valueType="num">
                                      <p:cBhvr>
                                        <p:cTn id="8" dur="500" fill="hold"/>
                                        <p:tgtEl>
                                          <p:spTgt spid="40550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p:cNvSpPr>
            <a:spLocks noGrp="1"/>
          </p:cNvSpPr>
          <p:nvPr>
            <p:ph type="sldNum" sz="quarter" idx="10"/>
          </p:nvPr>
        </p:nvSpPr>
        <p:spPr>
          <a:noFill/>
        </p:spPr>
        <p:txBody>
          <a:bodyPr/>
          <a:lstStyle/>
          <a:p>
            <a:fld id="{D19552C5-3012-4BDB-A1EF-935AF72C3CFC}" type="slidenum">
              <a:rPr lang="zh-CN" altLang="zh-CN" smtClean="0">
                <a:ea typeface="宋体" charset="-122"/>
              </a:rPr>
              <a:pPr/>
              <a:t>107</a:t>
            </a:fld>
            <a:endParaRPr lang="zh-CN" altLang="zh-CN" smtClean="0">
              <a:ea typeface="宋体" charset="-122"/>
            </a:endParaRPr>
          </a:p>
        </p:txBody>
      </p:sp>
      <p:sp>
        <p:nvSpPr>
          <p:cNvPr id="32770" name="Text Box 2"/>
          <p:cNvSpPr txBox="1">
            <a:spLocks noChangeArrowheads="1"/>
          </p:cNvSpPr>
          <p:nvPr/>
        </p:nvSpPr>
        <p:spPr bwMode="auto">
          <a:xfrm>
            <a:off x="827088" y="620713"/>
            <a:ext cx="4892675" cy="579437"/>
          </a:xfrm>
          <a:prstGeom prst="rect">
            <a:avLst/>
          </a:prstGeom>
          <a:noFill/>
          <a:ln w="9525">
            <a:noFill/>
            <a:miter lim="800000"/>
            <a:headEnd/>
            <a:tailEnd/>
          </a:ln>
        </p:spPr>
        <p:txBody>
          <a:bodyPr>
            <a:spAutoFit/>
          </a:bodyPr>
          <a:lstStyle/>
          <a:p>
            <a:pPr>
              <a:spcBef>
                <a:spcPct val="50000"/>
              </a:spcBef>
            </a:pPr>
            <a:r>
              <a:rPr lang="zh-CN" altLang="zh-CN" sz="3200">
                <a:solidFill>
                  <a:srgbClr val="0000FF"/>
                </a:solidFill>
              </a:rPr>
              <a:t>建立反射波波动方程步骤:</a:t>
            </a:r>
          </a:p>
        </p:txBody>
      </p:sp>
      <p:grpSp>
        <p:nvGrpSpPr>
          <p:cNvPr id="2" name="Group 3"/>
          <p:cNvGrpSpPr>
            <a:grpSpLocks/>
          </p:cNvGrpSpPr>
          <p:nvPr/>
        </p:nvGrpSpPr>
        <p:grpSpPr bwMode="auto">
          <a:xfrm>
            <a:off x="4343400" y="663575"/>
            <a:ext cx="4800600" cy="1828800"/>
            <a:chOff x="0" y="0"/>
            <a:chExt cx="3024" cy="1152"/>
          </a:xfrm>
        </p:grpSpPr>
        <p:grpSp>
          <p:nvGrpSpPr>
            <p:cNvPr id="3" name="Group 4"/>
            <p:cNvGrpSpPr>
              <a:grpSpLocks/>
            </p:cNvGrpSpPr>
            <p:nvPr/>
          </p:nvGrpSpPr>
          <p:grpSpPr bwMode="auto">
            <a:xfrm>
              <a:off x="1200" y="96"/>
              <a:ext cx="748" cy="183"/>
              <a:chOff x="0" y="0"/>
              <a:chExt cx="748" cy="183"/>
            </a:xfrm>
          </p:grpSpPr>
          <p:sp>
            <p:nvSpPr>
              <p:cNvPr id="115740" name="Line 5"/>
              <p:cNvSpPr>
                <a:spLocks noChangeShapeType="1"/>
              </p:cNvSpPr>
              <p:nvPr/>
            </p:nvSpPr>
            <p:spPr bwMode="auto">
              <a:xfrm>
                <a:off x="0" y="96"/>
                <a:ext cx="480" cy="0"/>
              </a:xfrm>
              <a:prstGeom prst="line">
                <a:avLst/>
              </a:prstGeom>
              <a:noFill/>
              <a:ln w="38100">
                <a:solidFill>
                  <a:schemeClr val="tx1"/>
                </a:solidFill>
                <a:round/>
                <a:headEnd/>
                <a:tailEnd type="triangle" w="med" len="med"/>
              </a:ln>
            </p:spPr>
            <p:txBody>
              <a:bodyPr wrap="none" anchor="ctr"/>
              <a:lstStyle/>
              <a:p>
                <a:endParaRPr lang="zh-CN" altLang="en-US"/>
              </a:p>
            </p:txBody>
          </p:sp>
          <p:graphicFrame>
            <p:nvGraphicFramePr>
              <p:cNvPr id="115741" name="Object 11"/>
              <p:cNvGraphicFramePr>
                <a:graphicFrameLocks noChangeAspect="1"/>
              </p:cNvGraphicFramePr>
              <p:nvPr/>
            </p:nvGraphicFramePr>
            <p:xfrm>
              <a:off x="576" y="0"/>
              <a:ext cx="172" cy="183"/>
            </p:xfrm>
            <a:graphic>
              <a:graphicData uri="http://schemas.openxmlformats.org/presentationml/2006/ole">
                <p:oleObj spid="_x0000_s87051" r:id="rId3" imgW="203731" imgH="216464" progId="">
                  <p:embed/>
                </p:oleObj>
              </a:graphicData>
            </a:graphic>
          </p:graphicFrame>
        </p:grpSp>
        <p:grpSp>
          <p:nvGrpSpPr>
            <p:cNvPr id="4" name="Group 7"/>
            <p:cNvGrpSpPr>
              <a:grpSpLocks/>
            </p:cNvGrpSpPr>
            <p:nvPr/>
          </p:nvGrpSpPr>
          <p:grpSpPr bwMode="auto">
            <a:xfrm>
              <a:off x="0" y="528"/>
              <a:ext cx="3024" cy="407"/>
              <a:chOff x="0" y="0"/>
              <a:chExt cx="2976" cy="407"/>
            </a:xfrm>
          </p:grpSpPr>
          <p:sp>
            <p:nvSpPr>
              <p:cNvPr id="115736" name="Line 8"/>
              <p:cNvSpPr>
                <a:spLocks noChangeShapeType="1"/>
              </p:cNvSpPr>
              <p:nvPr/>
            </p:nvSpPr>
            <p:spPr bwMode="auto">
              <a:xfrm>
                <a:off x="240" y="144"/>
                <a:ext cx="2736" cy="0"/>
              </a:xfrm>
              <a:prstGeom prst="line">
                <a:avLst/>
              </a:prstGeom>
              <a:noFill/>
              <a:ln w="38100">
                <a:solidFill>
                  <a:schemeClr val="tx1"/>
                </a:solidFill>
                <a:round/>
                <a:headEnd/>
                <a:tailEnd type="triangle" w="med" len="med"/>
              </a:ln>
            </p:spPr>
            <p:txBody>
              <a:bodyPr wrap="none" anchor="ctr"/>
              <a:lstStyle/>
              <a:p>
                <a:endParaRPr lang="zh-CN" altLang="en-US"/>
              </a:p>
            </p:txBody>
          </p:sp>
          <p:graphicFrame>
            <p:nvGraphicFramePr>
              <p:cNvPr id="115737" name="Object 8"/>
              <p:cNvGraphicFramePr>
                <a:graphicFrameLocks noChangeAspect="1"/>
              </p:cNvGraphicFramePr>
              <p:nvPr/>
            </p:nvGraphicFramePr>
            <p:xfrm>
              <a:off x="144" y="48"/>
              <a:ext cx="192" cy="192"/>
            </p:xfrm>
            <a:graphic>
              <a:graphicData uri="http://schemas.openxmlformats.org/presentationml/2006/ole">
                <p:oleObj spid="_x0000_s87048" r:id="rId4" imgW="102445" imgH="102445" progId="">
                  <p:embed/>
                </p:oleObj>
              </a:graphicData>
            </a:graphic>
          </p:graphicFrame>
          <p:graphicFrame>
            <p:nvGraphicFramePr>
              <p:cNvPr id="115738" name="Object 9"/>
              <p:cNvGraphicFramePr>
                <a:graphicFrameLocks noChangeAspect="1"/>
              </p:cNvGraphicFramePr>
              <p:nvPr/>
            </p:nvGraphicFramePr>
            <p:xfrm>
              <a:off x="0" y="0"/>
              <a:ext cx="167" cy="176"/>
            </p:xfrm>
            <a:graphic>
              <a:graphicData uri="http://schemas.openxmlformats.org/presentationml/2006/ole">
                <p:oleObj spid="_x0000_s87049" r:id="rId5" imgW="267396" imgH="280130" progId="">
                  <p:embed/>
                </p:oleObj>
              </a:graphicData>
            </a:graphic>
          </p:graphicFrame>
          <p:graphicFrame>
            <p:nvGraphicFramePr>
              <p:cNvPr id="115739" name="Object 10"/>
              <p:cNvGraphicFramePr>
                <a:graphicFrameLocks noChangeAspect="1"/>
              </p:cNvGraphicFramePr>
              <p:nvPr/>
            </p:nvGraphicFramePr>
            <p:xfrm>
              <a:off x="2736" y="240"/>
              <a:ext cx="191" cy="167"/>
            </p:xfrm>
            <a:graphic>
              <a:graphicData uri="http://schemas.openxmlformats.org/presentationml/2006/ole">
                <p:oleObj spid="_x0000_s87050" r:id="rId6" imgW="305330" imgH="267164" progId="">
                  <p:embed/>
                </p:oleObj>
              </a:graphicData>
            </a:graphic>
          </p:graphicFrame>
        </p:grpSp>
        <p:sp>
          <p:nvSpPr>
            <p:cNvPr id="115732" name="Rectangle 12" descr="棚架"/>
            <p:cNvSpPr>
              <a:spLocks noChangeArrowheads="1"/>
            </p:cNvSpPr>
            <p:nvPr/>
          </p:nvSpPr>
          <p:spPr bwMode="auto">
            <a:xfrm>
              <a:off x="2544" y="0"/>
              <a:ext cx="144" cy="1152"/>
            </a:xfrm>
            <a:prstGeom prst="rect">
              <a:avLst/>
            </a:prstGeom>
            <a:blipFill dpi="0" rotWithShape="0">
              <a:blip r:embed="rId7" cstate="print"/>
              <a:srcRect/>
              <a:tile tx="0" ty="0" sx="100000" sy="100000" flip="none" algn="tl"/>
            </a:blipFill>
            <a:ln w="9525">
              <a:solidFill>
                <a:schemeClr val="tx1"/>
              </a:solidFill>
              <a:miter lim="800000"/>
              <a:headEnd/>
              <a:tailEnd/>
            </a:ln>
          </p:spPr>
          <p:txBody>
            <a:bodyPr wrap="none" anchor="ctr"/>
            <a:lstStyle/>
            <a:p>
              <a:endParaRPr lang="zh-CN" altLang="en-US"/>
            </a:p>
          </p:txBody>
        </p:sp>
        <p:grpSp>
          <p:nvGrpSpPr>
            <p:cNvPr id="5" name="Group 13"/>
            <p:cNvGrpSpPr>
              <a:grpSpLocks noChangeAspect="1"/>
            </p:cNvGrpSpPr>
            <p:nvPr/>
          </p:nvGrpSpPr>
          <p:grpSpPr bwMode="auto">
            <a:xfrm>
              <a:off x="2304" y="432"/>
              <a:ext cx="336" cy="336"/>
              <a:chOff x="0" y="0"/>
              <a:chExt cx="336" cy="336"/>
            </a:xfrm>
          </p:grpSpPr>
          <p:graphicFrame>
            <p:nvGraphicFramePr>
              <p:cNvPr id="115734" name="Object 6"/>
              <p:cNvGraphicFramePr>
                <a:graphicFrameLocks noChangeAspect="1"/>
              </p:cNvGraphicFramePr>
              <p:nvPr/>
            </p:nvGraphicFramePr>
            <p:xfrm>
              <a:off x="0" y="0"/>
              <a:ext cx="223" cy="167"/>
            </p:xfrm>
            <a:graphic>
              <a:graphicData uri="http://schemas.openxmlformats.org/presentationml/2006/ole">
                <p:oleObj spid="_x0000_s87046" r:id="rId8" imgW="356064" imgH="267048" progId="">
                  <p:embed/>
                </p:oleObj>
              </a:graphicData>
            </a:graphic>
          </p:graphicFrame>
          <p:graphicFrame>
            <p:nvGraphicFramePr>
              <p:cNvPr id="115735" name="Object 7"/>
              <p:cNvGraphicFramePr>
                <a:graphicFrameLocks noChangeAspect="1"/>
              </p:cNvGraphicFramePr>
              <p:nvPr/>
            </p:nvGraphicFramePr>
            <p:xfrm>
              <a:off x="144" y="144"/>
              <a:ext cx="192" cy="192"/>
            </p:xfrm>
            <a:graphic>
              <a:graphicData uri="http://schemas.openxmlformats.org/presentationml/2006/ole">
                <p:oleObj spid="_x0000_s87047" r:id="rId9" imgW="102445" imgH="102445" progId="">
                  <p:embed/>
                </p:oleObj>
              </a:graphicData>
            </a:graphic>
          </p:graphicFrame>
        </p:grpSp>
      </p:grpSp>
      <p:sp>
        <p:nvSpPr>
          <p:cNvPr id="32784" name="Text Box 16"/>
          <p:cNvSpPr txBox="1">
            <a:spLocks noChangeArrowheads="1"/>
          </p:cNvSpPr>
          <p:nvPr/>
        </p:nvSpPr>
        <p:spPr bwMode="auto">
          <a:xfrm>
            <a:off x="323850" y="1265238"/>
            <a:ext cx="3902075" cy="579437"/>
          </a:xfrm>
          <a:prstGeom prst="rect">
            <a:avLst/>
          </a:prstGeom>
          <a:noFill/>
          <a:ln w="9525">
            <a:noFill/>
            <a:miter lim="800000"/>
            <a:headEnd/>
            <a:tailEnd/>
          </a:ln>
        </p:spPr>
        <p:txBody>
          <a:bodyPr>
            <a:spAutoFit/>
          </a:bodyPr>
          <a:lstStyle/>
          <a:p>
            <a:pPr>
              <a:spcBef>
                <a:spcPct val="50000"/>
              </a:spcBef>
            </a:pPr>
            <a:r>
              <a:rPr lang="zh-CN" altLang="zh-CN" sz="3200">
                <a:solidFill>
                  <a:schemeClr val="tx1"/>
                </a:solidFill>
              </a:rPr>
              <a:t>设反射点坐标值x</a:t>
            </a:r>
            <a:r>
              <a:rPr lang="zh-CN" altLang="zh-CN" sz="3200" baseline="-25000">
                <a:solidFill>
                  <a:schemeClr val="tx1"/>
                </a:solidFill>
              </a:rPr>
              <a:t>M</a:t>
            </a:r>
            <a:r>
              <a:rPr lang="zh-CN" altLang="zh-CN" sz="3200">
                <a:solidFill>
                  <a:schemeClr val="tx1"/>
                </a:solidFill>
              </a:rPr>
              <a:t>,</a:t>
            </a:r>
          </a:p>
        </p:txBody>
      </p:sp>
      <p:sp>
        <p:nvSpPr>
          <p:cNvPr id="32785" name="Text Box 17"/>
          <p:cNvSpPr txBox="1">
            <a:spLocks noChangeArrowheads="1"/>
          </p:cNvSpPr>
          <p:nvPr/>
        </p:nvSpPr>
        <p:spPr bwMode="auto">
          <a:xfrm>
            <a:off x="323850" y="1916113"/>
            <a:ext cx="5426075" cy="579437"/>
          </a:xfrm>
          <a:prstGeom prst="rect">
            <a:avLst/>
          </a:prstGeom>
          <a:noFill/>
          <a:ln w="9525">
            <a:noFill/>
            <a:miter lim="800000"/>
            <a:headEnd/>
            <a:tailEnd/>
          </a:ln>
        </p:spPr>
        <p:txBody>
          <a:bodyPr>
            <a:spAutoFit/>
          </a:bodyPr>
          <a:lstStyle/>
          <a:p>
            <a:pPr>
              <a:spcBef>
                <a:spcPct val="50000"/>
              </a:spcBef>
            </a:pPr>
            <a:r>
              <a:rPr lang="zh-CN" altLang="zh-CN" sz="3200">
                <a:solidFill>
                  <a:srgbClr val="0000FF"/>
                </a:solidFill>
              </a:rPr>
              <a:t>1</a:t>
            </a:r>
            <a:r>
              <a:rPr lang="zh-CN" altLang="zh-CN" sz="3200" baseline="30000">
                <a:solidFill>
                  <a:srgbClr val="0000FF"/>
                </a:solidFill>
              </a:rPr>
              <a:t>0  </a:t>
            </a:r>
            <a:r>
              <a:rPr lang="zh-CN" altLang="zh-CN" sz="3200">
                <a:solidFill>
                  <a:schemeClr val="tx2"/>
                </a:solidFill>
              </a:rPr>
              <a:t>写(求)出入射波波动方程</a:t>
            </a:r>
          </a:p>
        </p:txBody>
      </p:sp>
      <p:graphicFrame>
        <p:nvGraphicFramePr>
          <p:cNvPr id="32786" name="Object 2"/>
          <p:cNvGraphicFramePr>
            <a:graphicFrameLocks noChangeAspect="1"/>
          </p:cNvGraphicFramePr>
          <p:nvPr/>
        </p:nvGraphicFramePr>
        <p:xfrm>
          <a:off x="971550" y="2276475"/>
          <a:ext cx="5392738" cy="1093788"/>
        </p:xfrm>
        <a:graphic>
          <a:graphicData uri="http://schemas.openxmlformats.org/presentationml/2006/ole">
            <p:oleObj spid="_x0000_s87042" r:id="rId10" imgW="1587500" imgH="393700" progId="">
              <p:embed/>
            </p:oleObj>
          </a:graphicData>
        </a:graphic>
      </p:graphicFrame>
      <p:sp>
        <p:nvSpPr>
          <p:cNvPr id="32787" name="Text Box 19"/>
          <p:cNvSpPr txBox="1">
            <a:spLocks noChangeArrowheads="1"/>
          </p:cNvSpPr>
          <p:nvPr/>
        </p:nvSpPr>
        <p:spPr bwMode="auto">
          <a:xfrm>
            <a:off x="395288" y="3141663"/>
            <a:ext cx="5349875" cy="579437"/>
          </a:xfrm>
          <a:prstGeom prst="rect">
            <a:avLst/>
          </a:prstGeom>
          <a:noFill/>
          <a:ln w="9525">
            <a:noFill/>
            <a:miter lim="800000"/>
            <a:headEnd/>
            <a:tailEnd/>
          </a:ln>
        </p:spPr>
        <p:txBody>
          <a:bodyPr>
            <a:spAutoFit/>
          </a:bodyPr>
          <a:lstStyle/>
          <a:p>
            <a:pPr>
              <a:spcBef>
                <a:spcPct val="50000"/>
              </a:spcBef>
            </a:pPr>
            <a:r>
              <a:rPr lang="zh-CN" altLang="zh-CN" sz="3200">
                <a:solidFill>
                  <a:srgbClr val="0000FF"/>
                </a:solidFill>
              </a:rPr>
              <a:t>2</a:t>
            </a:r>
            <a:r>
              <a:rPr lang="zh-CN" altLang="zh-CN" sz="3200" baseline="30000">
                <a:solidFill>
                  <a:srgbClr val="0000FF"/>
                </a:solidFill>
              </a:rPr>
              <a:t>0  </a:t>
            </a:r>
            <a:r>
              <a:rPr lang="zh-CN" altLang="zh-CN" sz="3200">
                <a:solidFill>
                  <a:schemeClr val="tx2"/>
                </a:solidFill>
              </a:rPr>
              <a:t>反射波波动方程为</a:t>
            </a:r>
          </a:p>
        </p:txBody>
      </p:sp>
      <p:graphicFrame>
        <p:nvGraphicFramePr>
          <p:cNvPr id="32788" name="Object 3"/>
          <p:cNvGraphicFramePr>
            <a:graphicFrameLocks noChangeAspect="1"/>
          </p:cNvGraphicFramePr>
          <p:nvPr/>
        </p:nvGraphicFramePr>
        <p:xfrm>
          <a:off x="971550" y="3500438"/>
          <a:ext cx="7292975" cy="1093787"/>
        </p:xfrm>
        <a:graphic>
          <a:graphicData uri="http://schemas.openxmlformats.org/presentationml/2006/ole">
            <p:oleObj spid="_x0000_s87043" r:id="rId11" imgW="2298700" imgH="393700" progId="">
              <p:embed/>
            </p:oleObj>
          </a:graphicData>
        </a:graphic>
      </p:graphicFrame>
      <p:grpSp>
        <p:nvGrpSpPr>
          <p:cNvPr id="6" name="Group 21"/>
          <p:cNvGrpSpPr>
            <a:grpSpLocks/>
          </p:cNvGrpSpPr>
          <p:nvPr/>
        </p:nvGrpSpPr>
        <p:grpSpPr bwMode="auto">
          <a:xfrm>
            <a:off x="5076825" y="5314950"/>
            <a:ext cx="3455988" cy="1066800"/>
            <a:chOff x="0" y="0"/>
            <a:chExt cx="2177" cy="672"/>
          </a:xfrm>
        </p:grpSpPr>
        <p:sp>
          <p:nvSpPr>
            <p:cNvPr id="115728" name="Text Box 22"/>
            <p:cNvSpPr txBox="1">
              <a:spLocks noChangeArrowheads="1"/>
            </p:cNvSpPr>
            <p:nvPr/>
          </p:nvSpPr>
          <p:spPr bwMode="auto">
            <a:xfrm>
              <a:off x="146" y="0"/>
              <a:ext cx="2031" cy="672"/>
            </a:xfrm>
            <a:prstGeom prst="rect">
              <a:avLst/>
            </a:prstGeom>
            <a:noFill/>
            <a:ln w="9525">
              <a:noFill/>
              <a:miter lim="800000"/>
              <a:headEnd/>
              <a:tailEnd/>
            </a:ln>
          </p:spPr>
          <p:txBody>
            <a:bodyPr>
              <a:spAutoFit/>
            </a:bodyPr>
            <a:lstStyle/>
            <a:p>
              <a:r>
                <a:rPr lang="zh-CN" altLang="zh-CN" sz="3200">
                  <a:solidFill>
                    <a:srgbClr val="FF3300"/>
                  </a:solidFill>
                </a:rPr>
                <a:t>0   X</a:t>
              </a:r>
              <a:r>
                <a:rPr lang="zh-CN" altLang="zh-CN" sz="3200" baseline="-25000">
                  <a:solidFill>
                    <a:srgbClr val="FF3300"/>
                  </a:solidFill>
                </a:rPr>
                <a:t>M</a:t>
              </a:r>
              <a:r>
                <a:rPr lang="zh-CN" altLang="zh-CN" sz="3200">
                  <a:solidFill>
                    <a:srgbClr val="FF3300"/>
                  </a:solidFill>
                </a:rPr>
                <a:t>处波腹</a:t>
              </a:r>
            </a:p>
            <a:p>
              <a:r>
                <a:rPr lang="zh-CN" altLang="zh-CN" sz="3200">
                  <a:solidFill>
                    <a:srgbClr val="FF3300"/>
                  </a:solidFill>
                  <a:cs typeface="Times New Roman" pitchFamily="18" charset="0"/>
                </a:rPr>
                <a:t>π</a:t>
              </a:r>
              <a:r>
                <a:rPr lang="zh-CN" altLang="zh-CN" sz="3200">
                  <a:solidFill>
                    <a:srgbClr val="FF3300"/>
                  </a:solidFill>
                </a:rPr>
                <a:t> X</a:t>
              </a:r>
              <a:r>
                <a:rPr lang="zh-CN" altLang="zh-CN" sz="3200" baseline="-25000">
                  <a:solidFill>
                    <a:srgbClr val="FF3300"/>
                  </a:solidFill>
                </a:rPr>
                <a:t>M</a:t>
              </a:r>
              <a:r>
                <a:rPr lang="zh-CN" altLang="zh-CN" sz="3200">
                  <a:solidFill>
                    <a:srgbClr val="FF3300"/>
                  </a:solidFill>
                </a:rPr>
                <a:t>处波节</a:t>
              </a:r>
            </a:p>
          </p:txBody>
        </p:sp>
        <p:sp>
          <p:nvSpPr>
            <p:cNvPr id="115729" name="AutoShape 23"/>
            <p:cNvSpPr>
              <a:spLocks/>
            </p:cNvSpPr>
            <p:nvPr/>
          </p:nvSpPr>
          <p:spPr bwMode="auto">
            <a:xfrm>
              <a:off x="0" y="136"/>
              <a:ext cx="136" cy="408"/>
            </a:xfrm>
            <a:prstGeom prst="leftBrace">
              <a:avLst>
                <a:gd name="adj1" fmla="val 25000"/>
                <a:gd name="adj2" fmla="val 50000"/>
              </a:avLst>
            </a:prstGeom>
            <a:noFill/>
            <a:ln w="38100">
              <a:solidFill>
                <a:srgbClr val="FF3300"/>
              </a:solidFill>
              <a:round/>
              <a:headEnd/>
              <a:tailEnd/>
            </a:ln>
          </p:spPr>
          <p:txBody>
            <a:bodyPr anchor="ctr">
              <a:spAutoFit/>
            </a:bodyPr>
            <a:lstStyle/>
            <a:p>
              <a:endParaRPr lang="zh-CN" altLang="en-US"/>
            </a:p>
          </p:txBody>
        </p:sp>
      </p:grpSp>
      <p:graphicFrame>
        <p:nvGraphicFramePr>
          <p:cNvPr id="32792" name="Object 4"/>
          <p:cNvGraphicFramePr>
            <a:graphicFrameLocks noChangeAspect="1"/>
          </p:cNvGraphicFramePr>
          <p:nvPr/>
        </p:nvGraphicFramePr>
        <p:xfrm>
          <a:off x="3997325" y="5586413"/>
          <a:ext cx="1166813" cy="565150"/>
        </p:xfrm>
        <a:graphic>
          <a:graphicData uri="http://schemas.openxmlformats.org/presentationml/2006/ole">
            <p:oleObj spid="_x0000_s87044" r:id="rId12" imgW="369101" imgH="203642" progId="">
              <p:embed/>
            </p:oleObj>
          </a:graphicData>
        </a:graphic>
      </p:graphicFrame>
      <p:graphicFrame>
        <p:nvGraphicFramePr>
          <p:cNvPr id="32793" name="Object 5"/>
          <p:cNvGraphicFramePr>
            <a:graphicFrameLocks noChangeAspect="1"/>
          </p:cNvGraphicFramePr>
          <p:nvPr/>
        </p:nvGraphicFramePr>
        <p:xfrm>
          <a:off x="889000" y="4422775"/>
          <a:ext cx="8220075" cy="1093788"/>
        </p:xfrm>
        <a:graphic>
          <a:graphicData uri="http://schemas.openxmlformats.org/presentationml/2006/ole">
            <p:oleObj spid="_x0000_s87045" r:id="rId13" imgW="2589676" imgH="393529" progId="">
              <p:embed/>
            </p:oleObj>
          </a:graphicData>
        </a:graphic>
      </p:graphicFrame>
      <p:sp>
        <p:nvSpPr>
          <p:cNvPr id="32794" name="Text Box 26"/>
          <p:cNvSpPr txBox="1">
            <a:spLocks noChangeArrowheads="1"/>
          </p:cNvSpPr>
          <p:nvPr/>
        </p:nvSpPr>
        <p:spPr bwMode="auto">
          <a:xfrm>
            <a:off x="900113" y="5586413"/>
            <a:ext cx="3902075" cy="579437"/>
          </a:xfrm>
          <a:prstGeom prst="rect">
            <a:avLst/>
          </a:prstGeom>
          <a:noFill/>
          <a:ln w="9525">
            <a:noFill/>
            <a:miter lim="800000"/>
            <a:headEnd/>
            <a:tailEnd/>
          </a:ln>
        </p:spPr>
        <p:txBody>
          <a:bodyPr>
            <a:spAutoFit/>
          </a:bodyPr>
          <a:lstStyle/>
          <a:p>
            <a:pPr>
              <a:spcBef>
                <a:spcPct val="50000"/>
              </a:spcBef>
            </a:pPr>
            <a:r>
              <a:rPr lang="zh-CN" altLang="zh-CN" sz="3200">
                <a:solidFill>
                  <a:schemeClr val="tx1"/>
                </a:solidFill>
              </a:rPr>
              <a:t>反射附加相位差</a:t>
            </a:r>
          </a:p>
        </p:txBody>
      </p:sp>
      <p:sp>
        <p:nvSpPr>
          <p:cNvPr id="28"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15727"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32770"/>
                                        </p:tgtEl>
                                        <p:attrNameLst>
                                          <p:attrName>style.visibility</p:attrName>
                                        </p:attrNameLst>
                                      </p:cBhvr>
                                      <p:to>
                                        <p:strVal val="visible"/>
                                      </p:to>
                                    </p:set>
                                    <p:animEffect transition="in" filter="dissolve">
                                      <p:cBhvr>
                                        <p:cTn id="7" dur="75"/>
                                        <p:tgtEl>
                                          <p:spTgt spid="32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2784"/>
                                        </p:tgtEl>
                                        <p:attrNameLst>
                                          <p:attrName>style.visibility</p:attrName>
                                        </p:attrNameLst>
                                      </p:cBhvr>
                                      <p:to>
                                        <p:strVal val="visible"/>
                                      </p:to>
                                    </p:set>
                                    <p:animEffect transition="in" filter="slide(fromBottom)">
                                      <p:cBhvr>
                                        <p:cTn id="17" dur="500"/>
                                        <p:tgtEl>
                                          <p:spTgt spid="327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2785"/>
                                        </p:tgtEl>
                                        <p:attrNameLst>
                                          <p:attrName>style.visibility</p:attrName>
                                        </p:attrNameLst>
                                      </p:cBhvr>
                                      <p:to>
                                        <p:strVal val="visible"/>
                                      </p:to>
                                    </p:set>
                                    <p:animEffect transition="in" filter="slide(fromBottom)">
                                      <p:cBhvr>
                                        <p:cTn id="22" dur="500"/>
                                        <p:tgtEl>
                                          <p:spTgt spid="327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2786"/>
                                        </p:tgtEl>
                                        <p:attrNameLst>
                                          <p:attrName>style.visibility</p:attrName>
                                        </p:attrNameLst>
                                      </p:cBhvr>
                                      <p:to>
                                        <p:strVal val="visible"/>
                                      </p:to>
                                    </p:set>
                                    <p:animEffect transition="in" filter="wipe(left)">
                                      <p:cBhvr>
                                        <p:cTn id="27" dur="500"/>
                                        <p:tgtEl>
                                          <p:spTgt spid="327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2787"/>
                                        </p:tgtEl>
                                        <p:attrNameLst>
                                          <p:attrName>style.visibility</p:attrName>
                                        </p:attrNameLst>
                                      </p:cBhvr>
                                      <p:to>
                                        <p:strVal val="visible"/>
                                      </p:to>
                                    </p:set>
                                    <p:animEffect transition="in" filter="slide(fromBottom)">
                                      <p:cBhvr>
                                        <p:cTn id="32" dur="500"/>
                                        <p:tgtEl>
                                          <p:spTgt spid="327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2788"/>
                                        </p:tgtEl>
                                        <p:attrNameLst>
                                          <p:attrName>style.visibility</p:attrName>
                                        </p:attrNameLst>
                                      </p:cBhvr>
                                      <p:to>
                                        <p:strVal val="visible"/>
                                      </p:to>
                                    </p:set>
                                    <p:animEffect transition="in" filter="wipe(left)">
                                      <p:cBhvr>
                                        <p:cTn id="37" dur="500"/>
                                        <p:tgtEl>
                                          <p:spTgt spid="327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2793"/>
                                        </p:tgtEl>
                                        <p:attrNameLst>
                                          <p:attrName>style.visibility</p:attrName>
                                        </p:attrNameLst>
                                      </p:cBhvr>
                                      <p:to>
                                        <p:strVal val="visible"/>
                                      </p:to>
                                    </p:set>
                                    <p:animEffect transition="in" filter="wipe(left)">
                                      <p:cBhvr>
                                        <p:cTn id="42" dur="500"/>
                                        <p:tgtEl>
                                          <p:spTgt spid="327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32794"/>
                                        </p:tgtEl>
                                        <p:attrNameLst>
                                          <p:attrName>style.visibility</p:attrName>
                                        </p:attrNameLst>
                                      </p:cBhvr>
                                      <p:to>
                                        <p:strVal val="visible"/>
                                      </p:to>
                                    </p:set>
                                    <p:animEffect transition="in" filter="slide(fromBottom)">
                                      <p:cBhvr>
                                        <p:cTn id="47" dur="500"/>
                                        <p:tgtEl>
                                          <p:spTgt spid="3279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2792"/>
                                        </p:tgtEl>
                                        <p:attrNameLst>
                                          <p:attrName>style.visibility</p:attrName>
                                        </p:attrNameLst>
                                      </p:cBhvr>
                                      <p:to>
                                        <p:strVal val="visible"/>
                                      </p:to>
                                    </p:set>
                                    <p:animEffect transition="in" filter="wipe(left)">
                                      <p:cBhvr>
                                        <p:cTn id="52" dur="500"/>
                                        <p:tgtEl>
                                          <p:spTgt spid="3279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84" grpId="0" autoUpdateAnimBg="0"/>
      <p:bldP spid="32785" grpId="0" autoUpdateAnimBg="0"/>
      <p:bldP spid="32787" grpId="0" autoUpdateAnimBg="0"/>
      <p:bldP spid="32794"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1"/>
          <p:cNvSpPr>
            <a:spLocks noGrp="1"/>
          </p:cNvSpPr>
          <p:nvPr>
            <p:ph type="sldNum" sz="quarter" idx="10"/>
          </p:nvPr>
        </p:nvSpPr>
        <p:spPr>
          <a:noFill/>
        </p:spPr>
        <p:txBody>
          <a:bodyPr/>
          <a:lstStyle/>
          <a:p>
            <a:fld id="{80DAB18B-2A28-4B4D-B518-048D0642A95C}" type="slidenum">
              <a:rPr lang="en-US" altLang="zh-CN" smtClean="0">
                <a:ea typeface="宋体" charset="-122"/>
              </a:rPr>
              <a:pPr/>
              <a:t>108</a:t>
            </a:fld>
            <a:endParaRPr lang="en-US" altLang="zh-CN" smtClean="0">
              <a:ea typeface="宋体" charset="-122"/>
            </a:endParaRPr>
          </a:p>
        </p:txBody>
      </p:sp>
      <p:sp>
        <p:nvSpPr>
          <p:cNvPr id="116739" name="Text Box 2"/>
          <p:cNvSpPr txBox="1">
            <a:spLocks noChangeArrowheads="1"/>
          </p:cNvSpPr>
          <p:nvPr/>
        </p:nvSpPr>
        <p:spPr bwMode="auto">
          <a:xfrm>
            <a:off x="609600" y="639763"/>
            <a:ext cx="8077200" cy="1260475"/>
          </a:xfrm>
          <a:prstGeom prst="rect">
            <a:avLst/>
          </a:prstGeom>
          <a:noFill/>
          <a:ln w="19050">
            <a:noFill/>
            <a:miter lim="800000"/>
            <a:headEnd/>
            <a:tailEnd/>
          </a:ln>
        </p:spPr>
        <p:txBody>
          <a:bodyPr>
            <a:spAutoFit/>
          </a:bodyPr>
          <a:lstStyle/>
          <a:p>
            <a:pPr>
              <a:lnSpc>
                <a:spcPct val="120000"/>
              </a:lnSpc>
            </a:pPr>
            <a:r>
              <a:rPr lang="en-US" altLang="zh-CN" sz="3200">
                <a:solidFill>
                  <a:srgbClr val="CC0000"/>
                </a:solidFill>
              </a:rPr>
              <a:t>        </a:t>
            </a:r>
            <a:r>
              <a:rPr lang="zh-CN" altLang="en-US" sz="3200">
                <a:solidFill>
                  <a:srgbClr val="CC0000"/>
                </a:solidFill>
              </a:rPr>
              <a:t>例 </a:t>
            </a:r>
            <a:r>
              <a:rPr lang="zh-CN" altLang="en-US" sz="3200"/>
              <a:t> 如图</a:t>
            </a:r>
            <a:r>
              <a:rPr lang="en-US" altLang="zh-CN" sz="3200"/>
              <a:t>, </a:t>
            </a:r>
            <a:r>
              <a:rPr lang="zh-CN" altLang="en-US" sz="3200"/>
              <a:t>一列沿</a:t>
            </a:r>
            <a:r>
              <a:rPr lang="en-US" altLang="zh-CN" sz="3200" b="0" i="1"/>
              <a:t>x</a:t>
            </a:r>
            <a:r>
              <a:rPr lang="zh-CN" altLang="en-US" sz="3200"/>
              <a:t>轴正向传播的简谐波方程为                                                  </a:t>
            </a:r>
            <a:r>
              <a:rPr lang="en-US" altLang="zh-CN" sz="3200" b="0"/>
              <a:t>(m)</a:t>
            </a:r>
          </a:p>
        </p:txBody>
      </p:sp>
      <p:sp>
        <p:nvSpPr>
          <p:cNvPr id="116740" name="Text Box 9"/>
          <p:cNvSpPr txBox="1">
            <a:spLocks noChangeArrowheads="1"/>
          </p:cNvSpPr>
          <p:nvPr/>
        </p:nvSpPr>
        <p:spPr bwMode="auto">
          <a:xfrm>
            <a:off x="7543800" y="1371600"/>
            <a:ext cx="1076325" cy="519113"/>
          </a:xfrm>
          <a:prstGeom prst="rect">
            <a:avLst/>
          </a:prstGeom>
          <a:noFill/>
          <a:ln w="19050">
            <a:noFill/>
            <a:miter lim="800000"/>
            <a:headEnd/>
            <a:tailEnd/>
          </a:ln>
        </p:spPr>
        <p:txBody>
          <a:bodyPr wrap="none">
            <a:spAutoFit/>
          </a:bodyPr>
          <a:lstStyle/>
          <a:p>
            <a:r>
              <a:rPr lang="zh-CN" altLang="en-US">
                <a:solidFill>
                  <a:srgbClr val="CC0000"/>
                </a:solidFill>
              </a:rPr>
              <a:t>（</a:t>
            </a:r>
            <a:r>
              <a:rPr lang="en-US" altLang="zh-CN">
                <a:solidFill>
                  <a:srgbClr val="CC0000"/>
                </a:solidFill>
              </a:rPr>
              <a:t>1</a:t>
            </a:r>
            <a:r>
              <a:rPr lang="zh-CN" altLang="en-US">
                <a:solidFill>
                  <a:srgbClr val="CC0000"/>
                </a:solidFill>
              </a:rPr>
              <a:t>）</a:t>
            </a:r>
          </a:p>
        </p:txBody>
      </p:sp>
      <p:sp>
        <p:nvSpPr>
          <p:cNvPr id="116741" name="Text Box 65"/>
          <p:cNvSpPr txBox="1">
            <a:spLocks noChangeArrowheads="1"/>
          </p:cNvSpPr>
          <p:nvPr/>
        </p:nvSpPr>
        <p:spPr bwMode="auto">
          <a:xfrm>
            <a:off x="685800" y="1828800"/>
            <a:ext cx="7848600" cy="1844675"/>
          </a:xfrm>
          <a:prstGeom prst="rect">
            <a:avLst/>
          </a:prstGeom>
          <a:noFill/>
          <a:ln w="19050">
            <a:noFill/>
            <a:miter lim="800000"/>
            <a:headEnd/>
            <a:tailEnd/>
          </a:ln>
        </p:spPr>
        <p:txBody>
          <a:bodyPr>
            <a:spAutoFit/>
          </a:bodyPr>
          <a:lstStyle/>
          <a:p>
            <a:pPr>
              <a:lnSpc>
                <a:spcPct val="120000"/>
              </a:lnSpc>
            </a:pPr>
            <a:r>
              <a:rPr lang="zh-CN" altLang="en-US" sz="3200"/>
              <a:t>在</a:t>
            </a:r>
            <a:r>
              <a:rPr lang="en-US" altLang="zh-CN" sz="3200" b="0"/>
              <a:t>1</a:t>
            </a:r>
            <a:r>
              <a:rPr lang="zh-CN" altLang="en-US" sz="3200"/>
              <a:t>，</a:t>
            </a:r>
            <a:r>
              <a:rPr lang="en-US" altLang="zh-CN" sz="3200" b="0"/>
              <a:t>2</a:t>
            </a:r>
            <a:r>
              <a:rPr lang="zh-CN" altLang="en-US" sz="3200"/>
              <a:t>两种介质分界面上点</a:t>
            </a:r>
            <a:r>
              <a:rPr lang="en-US" altLang="zh-CN" sz="3200" b="0" i="1"/>
              <a:t>A</a:t>
            </a:r>
            <a:r>
              <a:rPr lang="zh-CN" altLang="en-US" sz="3200"/>
              <a:t>与坐标原点</a:t>
            </a:r>
            <a:r>
              <a:rPr lang="en-US" altLang="zh-CN" sz="3200" b="0" i="1"/>
              <a:t>O</a:t>
            </a:r>
            <a:r>
              <a:rPr lang="zh-CN" altLang="en-US" sz="3200"/>
              <a:t>相距</a:t>
            </a:r>
            <a:r>
              <a:rPr lang="en-US" altLang="zh-CN" sz="3200" b="0" i="1"/>
              <a:t>L</a:t>
            </a:r>
            <a:r>
              <a:rPr lang="en-US" altLang="zh-CN" sz="3200" b="0"/>
              <a:t>=2.25 m</a:t>
            </a:r>
            <a:r>
              <a:rPr lang="en-US" altLang="zh-CN" sz="3200"/>
              <a:t>.</a:t>
            </a:r>
            <a:r>
              <a:rPr lang="zh-CN" altLang="en-US" sz="3200"/>
              <a:t>已知介质</a:t>
            </a:r>
            <a:r>
              <a:rPr lang="en-US" altLang="zh-CN" sz="3200" b="0"/>
              <a:t>2</a:t>
            </a:r>
            <a:r>
              <a:rPr lang="zh-CN" altLang="en-US" sz="3200"/>
              <a:t>的波阻大于介质</a:t>
            </a:r>
            <a:r>
              <a:rPr lang="en-US" altLang="zh-CN" sz="3200" b="0"/>
              <a:t>1</a:t>
            </a:r>
            <a:r>
              <a:rPr lang="zh-CN" altLang="en-US" sz="3200"/>
              <a:t>的波阻</a:t>
            </a:r>
            <a:r>
              <a:rPr lang="en-US" altLang="zh-CN" sz="3200"/>
              <a:t>, </a:t>
            </a:r>
            <a:r>
              <a:rPr lang="zh-CN" altLang="en-US" sz="3200"/>
              <a:t>反射波与入射波的振幅相等</a:t>
            </a:r>
            <a:r>
              <a:rPr lang="en-US" altLang="zh-CN" sz="3200"/>
              <a:t>, </a:t>
            </a:r>
            <a:r>
              <a:rPr lang="zh-CN" altLang="en-US" sz="3200"/>
              <a:t>求： </a:t>
            </a:r>
          </a:p>
        </p:txBody>
      </p:sp>
      <p:sp>
        <p:nvSpPr>
          <p:cNvPr id="116742" name="Text Box 66"/>
          <p:cNvSpPr txBox="1">
            <a:spLocks noChangeArrowheads="1"/>
          </p:cNvSpPr>
          <p:nvPr/>
        </p:nvSpPr>
        <p:spPr bwMode="auto">
          <a:xfrm>
            <a:off x="838200" y="3657600"/>
            <a:ext cx="3960813" cy="579438"/>
          </a:xfrm>
          <a:prstGeom prst="rect">
            <a:avLst/>
          </a:prstGeom>
          <a:noFill/>
          <a:ln w="19050">
            <a:noFill/>
            <a:miter lim="800000"/>
            <a:headEnd/>
            <a:tailEnd/>
          </a:ln>
        </p:spPr>
        <p:txBody>
          <a:bodyPr>
            <a:spAutoFit/>
          </a:bodyPr>
          <a:lstStyle/>
          <a:p>
            <a:r>
              <a:rPr lang="zh-CN" altLang="en-US">
                <a:solidFill>
                  <a:srgbClr val="CC0000"/>
                </a:solidFill>
              </a:rPr>
              <a:t>（</a:t>
            </a:r>
            <a:r>
              <a:rPr lang="en-US" altLang="zh-CN">
                <a:solidFill>
                  <a:srgbClr val="CC0000"/>
                </a:solidFill>
              </a:rPr>
              <a:t>1</a:t>
            </a:r>
            <a:r>
              <a:rPr lang="zh-CN" altLang="en-US">
                <a:solidFill>
                  <a:srgbClr val="CC0000"/>
                </a:solidFill>
              </a:rPr>
              <a:t>）</a:t>
            </a:r>
            <a:r>
              <a:rPr lang="zh-CN" altLang="en-US" sz="3200"/>
              <a:t>反射波方程</a:t>
            </a:r>
            <a:r>
              <a:rPr lang="en-US" altLang="zh-CN" sz="3200"/>
              <a:t>;</a:t>
            </a:r>
          </a:p>
        </p:txBody>
      </p:sp>
      <p:sp>
        <p:nvSpPr>
          <p:cNvPr id="116743" name="Text Box 67"/>
          <p:cNvSpPr txBox="1">
            <a:spLocks noChangeArrowheads="1"/>
          </p:cNvSpPr>
          <p:nvPr/>
        </p:nvSpPr>
        <p:spPr bwMode="auto">
          <a:xfrm>
            <a:off x="4419600" y="3657600"/>
            <a:ext cx="3744913" cy="579438"/>
          </a:xfrm>
          <a:prstGeom prst="rect">
            <a:avLst/>
          </a:prstGeom>
          <a:noFill/>
          <a:ln w="19050">
            <a:noFill/>
            <a:miter lim="800000"/>
            <a:headEnd/>
            <a:tailEnd/>
          </a:ln>
        </p:spPr>
        <p:txBody>
          <a:bodyPr>
            <a:spAutoFit/>
          </a:bodyPr>
          <a:lstStyle/>
          <a:p>
            <a:r>
              <a:rPr lang="zh-CN" altLang="en-US">
                <a:solidFill>
                  <a:srgbClr val="CC0000"/>
                </a:solidFill>
              </a:rPr>
              <a:t>（</a:t>
            </a:r>
            <a:r>
              <a:rPr lang="en-US" altLang="zh-CN">
                <a:solidFill>
                  <a:srgbClr val="CC0000"/>
                </a:solidFill>
              </a:rPr>
              <a:t>2</a:t>
            </a:r>
            <a:r>
              <a:rPr lang="zh-CN" altLang="en-US">
                <a:solidFill>
                  <a:srgbClr val="CC0000"/>
                </a:solidFill>
              </a:rPr>
              <a:t>）</a:t>
            </a:r>
            <a:r>
              <a:rPr lang="zh-CN" altLang="en-US" sz="3200"/>
              <a:t>驻波方程</a:t>
            </a:r>
            <a:r>
              <a:rPr lang="en-US" altLang="zh-CN" sz="3200"/>
              <a:t>;</a:t>
            </a:r>
          </a:p>
        </p:txBody>
      </p:sp>
      <p:sp>
        <p:nvSpPr>
          <p:cNvPr id="116744" name="Text Box 68"/>
          <p:cNvSpPr txBox="1">
            <a:spLocks noChangeArrowheads="1"/>
          </p:cNvSpPr>
          <p:nvPr/>
        </p:nvSpPr>
        <p:spPr bwMode="auto">
          <a:xfrm>
            <a:off x="838200" y="4267200"/>
            <a:ext cx="7632700" cy="579438"/>
          </a:xfrm>
          <a:prstGeom prst="rect">
            <a:avLst/>
          </a:prstGeom>
          <a:noFill/>
          <a:ln w="19050">
            <a:noFill/>
            <a:miter lim="800000"/>
            <a:headEnd/>
            <a:tailEnd/>
          </a:ln>
        </p:spPr>
        <p:txBody>
          <a:bodyPr>
            <a:spAutoFit/>
          </a:bodyPr>
          <a:lstStyle/>
          <a:p>
            <a:r>
              <a:rPr lang="zh-CN" altLang="en-US">
                <a:solidFill>
                  <a:srgbClr val="CC0000"/>
                </a:solidFill>
              </a:rPr>
              <a:t>（</a:t>
            </a:r>
            <a:r>
              <a:rPr lang="en-US" altLang="zh-CN">
                <a:solidFill>
                  <a:srgbClr val="CC0000"/>
                </a:solidFill>
              </a:rPr>
              <a:t>3</a:t>
            </a:r>
            <a:r>
              <a:rPr lang="zh-CN" altLang="en-US">
                <a:solidFill>
                  <a:srgbClr val="CC0000"/>
                </a:solidFill>
              </a:rPr>
              <a:t>）</a:t>
            </a:r>
            <a:r>
              <a:rPr lang="zh-CN" altLang="en-US" sz="3200"/>
              <a:t>在</a:t>
            </a:r>
            <a:r>
              <a:rPr lang="en-US" altLang="zh-CN" sz="3200" b="0" i="1"/>
              <a:t>OA</a:t>
            </a:r>
            <a:r>
              <a:rPr lang="zh-CN" altLang="en-US" sz="3200"/>
              <a:t>之间波节和波腹的位置坐标</a:t>
            </a:r>
            <a:r>
              <a:rPr lang="en-US" altLang="zh-CN" sz="3200"/>
              <a:t>.</a:t>
            </a:r>
          </a:p>
        </p:txBody>
      </p:sp>
      <p:grpSp>
        <p:nvGrpSpPr>
          <p:cNvPr id="2" name="Group 96"/>
          <p:cNvGrpSpPr>
            <a:grpSpLocks/>
          </p:cNvGrpSpPr>
          <p:nvPr/>
        </p:nvGrpSpPr>
        <p:grpSpPr bwMode="auto">
          <a:xfrm>
            <a:off x="1905000" y="4724400"/>
            <a:ext cx="5700713" cy="1600200"/>
            <a:chOff x="1200" y="2976"/>
            <a:chExt cx="3591" cy="1008"/>
          </a:xfrm>
        </p:grpSpPr>
        <p:sp>
          <p:nvSpPr>
            <p:cNvPr id="116749" name="Rectangle 70"/>
            <p:cNvSpPr>
              <a:spLocks noChangeArrowheads="1"/>
            </p:cNvSpPr>
            <p:nvPr/>
          </p:nvSpPr>
          <p:spPr bwMode="auto">
            <a:xfrm>
              <a:off x="1200" y="3072"/>
              <a:ext cx="3591" cy="912"/>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116750" name="Text Box 72"/>
            <p:cNvSpPr txBox="1">
              <a:spLocks noChangeArrowheads="1"/>
            </p:cNvSpPr>
            <p:nvPr/>
          </p:nvSpPr>
          <p:spPr bwMode="auto">
            <a:xfrm>
              <a:off x="1713" y="2976"/>
              <a:ext cx="230" cy="365"/>
            </a:xfrm>
            <a:prstGeom prst="rect">
              <a:avLst/>
            </a:prstGeom>
            <a:noFill/>
            <a:ln w="19050">
              <a:noFill/>
              <a:miter lim="800000"/>
              <a:headEnd/>
              <a:tailEnd/>
            </a:ln>
          </p:spPr>
          <p:txBody>
            <a:bodyPr wrap="none">
              <a:spAutoFit/>
            </a:bodyPr>
            <a:lstStyle/>
            <a:p>
              <a:r>
                <a:rPr lang="en-US" altLang="zh-CN" sz="3200" b="0" i="1"/>
                <a:t>y</a:t>
              </a:r>
            </a:p>
          </p:txBody>
        </p:sp>
        <p:sp>
          <p:nvSpPr>
            <p:cNvPr id="116751" name="Line 74"/>
            <p:cNvSpPr>
              <a:spLocks noChangeShapeType="1"/>
            </p:cNvSpPr>
            <p:nvPr/>
          </p:nvSpPr>
          <p:spPr bwMode="auto">
            <a:xfrm>
              <a:off x="1344" y="3560"/>
              <a:ext cx="3315" cy="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16752" name="Line 75"/>
            <p:cNvSpPr>
              <a:spLocks noChangeShapeType="1"/>
            </p:cNvSpPr>
            <p:nvPr/>
          </p:nvSpPr>
          <p:spPr bwMode="auto">
            <a:xfrm flipV="1">
              <a:off x="1716" y="3098"/>
              <a:ext cx="0" cy="844"/>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16753" name="Line 76"/>
            <p:cNvSpPr>
              <a:spLocks noChangeShapeType="1"/>
            </p:cNvSpPr>
            <p:nvPr/>
          </p:nvSpPr>
          <p:spPr bwMode="auto">
            <a:xfrm>
              <a:off x="3578" y="3118"/>
              <a:ext cx="0" cy="844"/>
            </a:xfrm>
            <a:prstGeom prst="line">
              <a:avLst/>
            </a:prstGeom>
            <a:noFill/>
            <a:ln w="19050">
              <a:solidFill>
                <a:schemeClr val="tx1"/>
              </a:solidFill>
              <a:round/>
              <a:headEnd/>
              <a:tailEnd/>
            </a:ln>
          </p:spPr>
          <p:txBody>
            <a:bodyPr wrap="none" anchor="ctr"/>
            <a:lstStyle/>
            <a:p>
              <a:endParaRPr lang="zh-CN" altLang="en-US"/>
            </a:p>
          </p:txBody>
        </p:sp>
        <p:sp>
          <p:nvSpPr>
            <p:cNvPr id="116754" name="Text Box 77"/>
            <p:cNvSpPr txBox="1">
              <a:spLocks noChangeArrowheads="1"/>
            </p:cNvSpPr>
            <p:nvPr/>
          </p:nvSpPr>
          <p:spPr bwMode="auto">
            <a:xfrm>
              <a:off x="2366" y="3552"/>
              <a:ext cx="258" cy="365"/>
            </a:xfrm>
            <a:prstGeom prst="rect">
              <a:avLst/>
            </a:prstGeom>
            <a:noFill/>
            <a:ln w="19050">
              <a:noFill/>
              <a:miter lim="800000"/>
              <a:headEnd/>
              <a:tailEnd/>
            </a:ln>
          </p:spPr>
          <p:txBody>
            <a:bodyPr wrap="none">
              <a:spAutoFit/>
            </a:bodyPr>
            <a:lstStyle/>
            <a:p>
              <a:r>
                <a:rPr lang="en-US" altLang="zh-CN" sz="3200" b="0" i="1">
                  <a:solidFill>
                    <a:srgbClr val="0000FF"/>
                  </a:solidFill>
                </a:rPr>
                <a:t>L</a:t>
              </a:r>
            </a:p>
          </p:txBody>
        </p:sp>
        <p:sp>
          <p:nvSpPr>
            <p:cNvPr id="116755" name="Line 78"/>
            <p:cNvSpPr>
              <a:spLocks noChangeShapeType="1"/>
            </p:cNvSpPr>
            <p:nvPr/>
          </p:nvSpPr>
          <p:spPr bwMode="auto">
            <a:xfrm>
              <a:off x="2663" y="3721"/>
              <a:ext cx="905" cy="0"/>
            </a:xfrm>
            <a:prstGeom prst="line">
              <a:avLst/>
            </a:prstGeom>
            <a:noFill/>
            <a:ln w="19050">
              <a:solidFill>
                <a:srgbClr val="FF00FF"/>
              </a:solidFill>
              <a:round/>
              <a:headEnd/>
              <a:tailEnd type="triangle" w="med" len="med"/>
            </a:ln>
          </p:spPr>
          <p:txBody>
            <a:bodyPr wrap="none" anchor="ctr"/>
            <a:lstStyle/>
            <a:p>
              <a:endParaRPr lang="zh-CN" altLang="en-US"/>
            </a:p>
          </p:txBody>
        </p:sp>
        <p:sp>
          <p:nvSpPr>
            <p:cNvPr id="116756" name="Line 79"/>
            <p:cNvSpPr>
              <a:spLocks noChangeShapeType="1"/>
            </p:cNvSpPr>
            <p:nvPr/>
          </p:nvSpPr>
          <p:spPr bwMode="auto">
            <a:xfrm flipH="1">
              <a:off x="1716" y="3721"/>
              <a:ext cx="633" cy="0"/>
            </a:xfrm>
            <a:prstGeom prst="line">
              <a:avLst/>
            </a:prstGeom>
            <a:noFill/>
            <a:ln w="19050">
              <a:solidFill>
                <a:srgbClr val="FF00FF"/>
              </a:solidFill>
              <a:round/>
              <a:headEnd/>
              <a:tailEnd type="triangle" w="med" len="med"/>
            </a:ln>
          </p:spPr>
          <p:txBody>
            <a:bodyPr wrap="none" anchor="ctr"/>
            <a:lstStyle/>
            <a:p>
              <a:endParaRPr lang="zh-CN" altLang="en-US"/>
            </a:p>
          </p:txBody>
        </p:sp>
        <p:sp>
          <p:nvSpPr>
            <p:cNvPr id="116757" name="Text Box 80"/>
            <p:cNvSpPr txBox="1">
              <a:spLocks noChangeArrowheads="1"/>
            </p:cNvSpPr>
            <p:nvPr/>
          </p:nvSpPr>
          <p:spPr bwMode="auto">
            <a:xfrm>
              <a:off x="1489" y="3600"/>
              <a:ext cx="255" cy="288"/>
            </a:xfrm>
            <a:prstGeom prst="rect">
              <a:avLst/>
            </a:prstGeom>
            <a:noFill/>
            <a:ln w="19050">
              <a:noFill/>
              <a:miter lim="800000"/>
              <a:headEnd/>
              <a:tailEnd/>
            </a:ln>
          </p:spPr>
          <p:txBody>
            <a:bodyPr wrap="none">
              <a:spAutoFit/>
            </a:bodyPr>
            <a:lstStyle/>
            <a:p>
              <a:r>
                <a:rPr lang="en-US" altLang="zh-CN" sz="2400" b="0" i="1"/>
                <a:t>O</a:t>
              </a:r>
            </a:p>
          </p:txBody>
        </p:sp>
        <p:sp>
          <p:nvSpPr>
            <p:cNvPr id="116758" name="Text Box 81"/>
            <p:cNvSpPr txBox="1">
              <a:spLocks noChangeArrowheads="1"/>
            </p:cNvSpPr>
            <p:nvPr/>
          </p:nvSpPr>
          <p:spPr bwMode="auto">
            <a:xfrm>
              <a:off x="3614" y="3523"/>
              <a:ext cx="272" cy="365"/>
            </a:xfrm>
            <a:prstGeom prst="rect">
              <a:avLst/>
            </a:prstGeom>
            <a:noFill/>
            <a:ln w="19050">
              <a:noFill/>
              <a:miter lim="800000"/>
              <a:headEnd/>
              <a:tailEnd/>
            </a:ln>
          </p:spPr>
          <p:txBody>
            <a:bodyPr wrap="none">
              <a:spAutoFit/>
            </a:bodyPr>
            <a:lstStyle/>
            <a:p>
              <a:r>
                <a:rPr lang="en-US" altLang="zh-CN" sz="3200" b="0" i="1">
                  <a:solidFill>
                    <a:srgbClr val="0000FF"/>
                  </a:solidFill>
                </a:rPr>
                <a:t>A</a:t>
              </a:r>
            </a:p>
          </p:txBody>
        </p:sp>
        <p:sp>
          <p:nvSpPr>
            <p:cNvPr id="116759" name="Line 82"/>
            <p:cNvSpPr>
              <a:spLocks noChangeShapeType="1"/>
            </p:cNvSpPr>
            <p:nvPr/>
          </p:nvSpPr>
          <p:spPr bwMode="auto">
            <a:xfrm>
              <a:off x="3578" y="3138"/>
              <a:ext cx="37" cy="41"/>
            </a:xfrm>
            <a:prstGeom prst="line">
              <a:avLst/>
            </a:prstGeom>
            <a:noFill/>
            <a:ln w="19050">
              <a:solidFill>
                <a:schemeClr val="tx1"/>
              </a:solidFill>
              <a:round/>
              <a:headEnd/>
              <a:tailEnd/>
            </a:ln>
          </p:spPr>
          <p:txBody>
            <a:bodyPr wrap="none" anchor="ctr"/>
            <a:lstStyle/>
            <a:p>
              <a:endParaRPr lang="zh-CN" altLang="en-US"/>
            </a:p>
          </p:txBody>
        </p:sp>
        <p:sp>
          <p:nvSpPr>
            <p:cNvPr id="116760" name="Line 83"/>
            <p:cNvSpPr>
              <a:spLocks noChangeShapeType="1"/>
            </p:cNvSpPr>
            <p:nvPr/>
          </p:nvSpPr>
          <p:spPr bwMode="auto">
            <a:xfrm>
              <a:off x="3578" y="3218"/>
              <a:ext cx="37" cy="41"/>
            </a:xfrm>
            <a:prstGeom prst="line">
              <a:avLst/>
            </a:prstGeom>
            <a:noFill/>
            <a:ln w="19050">
              <a:solidFill>
                <a:schemeClr val="tx1"/>
              </a:solidFill>
              <a:round/>
              <a:headEnd/>
              <a:tailEnd/>
            </a:ln>
          </p:spPr>
          <p:txBody>
            <a:bodyPr wrap="none" anchor="ctr"/>
            <a:lstStyle/>
            <a:p>
              <a:endParaRPr lang="zh-CN" altLang="en-US"/>
            </a:p>
          </p:txBody>
        </p:sp>
        <p:sp>
          <p:nvSpPr>
            <p:cNvPr id="116761" name="Line 84"/>
            <p:cNvSpPr>
              <a:spLocks noChangeShapeType="1"/>
            </p:cNvSpPr>
            <p:nvPr/>
          </p:nvSpPr>
          <p:spPr bwMode="auto">
            <a:xfrm>
              <a:off x="3578" y="3299"/>
              <a:ext cx="37" cy="40"/>
            </a:xfrm>
            <a:prstGeom prst="line">
              <a:avLst/>
            </a:prstGeom>
            <a:noFill/>
            <a:ln w="19050">
              <a:solidFill>
                <a:schemeClr val="tx1"/>
              </a:solidFill>
              <a:round/>
              <a:headEnd/>
              <a:tailEnd/>
            </a:ln>
          </p:spPr>
          <p:txBody>
            <a:bodyPr wrap="none" anchor="ctr"/>
            <a:lstStyle/>
            <a:p>
              <a:endParaRPr lang="zh-CN" altLang="en-US"/>
            </a:p>
          </p:txBody>
        </p:sp>
        <p:sp>
          <p:nvSpPr>
            <p:cNvPr id="116762" name="Line 85"/>
            <p:cNvSpPr>
              <a:spLocks noChangeShapeType="1"/>
            </p:cNvSpPr>
            <p:nvPr/>
          </p:nvSpPr>
          <p:spPr bwMode="auto">
            <a:xfrm>
              <a:off x="3578" y="3379"/>
              <a:ext cx="37" cy="41"/>
            </a:xfrm>
            <a:prstGeom prst="line">
              <a:avLst/>
            </a:prstGeom>
            <a:noFill/>
            <a:ln w="19050">
              <a:solidFill>
                <a:schemeClr val="tx1"/>
              </a:solidFill>
              <a:round/>
              <a:headEnd/>
              <a:tailEnd/>
            </a:ln>
          </p:spPr>
          <p:txBody>
            <a:bodyPr wrap="none" anchor="ctr"/>
            <a:lstStyle/>
            <a:p>
              <a:endParaRPr lang="zh-CN" altLang="en-US"/>
            </a:p>
          </p:txBody>
        </p:sp>
        <p:sp>
          <p:nvSpPr>
            <p:cNvPr id="116763" name="Line 86"/>
            <p:cNvSpPr>
              <a:spLocks noChangeShapeType="1"/>
            </p:cNvSpPr>
            <p:nvPr/>
          </p:nvSpPr>
          <p:spPr bwMode="auto">
            <a:xfrm>
              <a:off x="3578" y="3460"/>
              <a:ext cx="37" cy="40"/>
            </a:xfrm>
            <a:prstGeom prst="line">
              <a:avLst/>
            </a:prstGeom>
            <a:noFill/>
            <a:ln w="19050">
              <a:solidFill>
                <a:schemeClr val="tx1"/>
              </a:solidFill>
              <a:round/>
              <a:headEnd/>
              <a:tailEnd/>
            </a:ln>
          </p:spPr>
          <p:txBody>
            <a:bodyPr wrap="none" anchor="ctr"/>
            <a:lstStyle/>
            <a:p>
              <a:endParaRPr lang="zh-CN" altLang="en-US"/>
            </a:p>
          </p:txBody>
        </p:sp>
        <p:sp>
          <p:nvSpPr>
            <p:cNvPr id="116764" name="Line 87"/>
            <p:cNvSpPr>
              <a:spLocks noChangeShapeType="1"/>
            </p:cNvSpPr>
            <p:nvPr/>
          </p:nvSpPr>
          <p:spPr bwMode="auto">
            <a:xfrm>
              <a:off x="3578" y="3540"/>
              <a:ext cx="37" cy="40"/>
            </a:xfrm>
            <a:prstGeom prst="line">
              <a:avLst/>
            </a:prstGeom>
            <a:noFill/>
            <a:ln w="19050">
              <a:solidFill>
                <a:schemeClr val="tx1"/>
              </a:solidFill>
              <a:round/>
              <a:headEnd/>
              <a:tailEnd/>
            </a:ln>
          </p:spPr>
          <p:txBody>
            <a:bodyPr wrap="none" anchor="ctr"/>
            <a:lstStyle/>
            <a:p>
              <a:endParaRPr lang="zh-CN" altLang="en-US"/>
            </a:p>
          </p:txBody>
        </p:sp>
        <p:sp>
          <p:nvSpPr>
            <p:cNvPr id="116765" name="Line 88"/>
            <p:cNvSpPr>
              <a:spLocks noChangeShapeType="1"/>
            </p:cNvSpPr>
            <p:nvPr/>
          </p:nvSpPr>
          <p:spPr bwMode="auto">
            <a:xfrm>
              <a:off x="3578" y="3621"/>
              <a:ext cx="37" cy="40"/>
            </a:xfrm>
            <a:prstGeom prst="line">
              <a:avLst/>
            </a:prstGeom>
            <a:noFill/>
            <a:ln w="19050">
              <a:solidFill>
                <a:schemeClr val="tx1"/>
              </a:solidFill>
              <a:round/>
              <a:headEnd/>
              <a:tailEnd/>
            </a:ln>
          </p:spPr>
          <p:txBody>
            <a:bodyPr wrap="none" anchor="ctr"/>
            <a:lstStyle/>
            <a:p>
              <a:endParaRPr lang="zh-CN" altLang="en-US"/>
            </a:p>
          </p:txBody>
        </p:sp>
        <p:sp>
          <p:nvSpPr>
            <p:cNvPr id="116766" name="Line 89"/>
            <p:cNvSpPr>
              <a:spLocks noChangeShapeType="1"/>
            </p:cNvSpPr>
            <p:nvPr/>
          </p:nvSpPr>
          <p:spPr bwMode="auto">
            <a:xfrm>
              <a:off x="3578" y="3701"/>
              <a:ext cx="37" cy="40"/>
            </a:xfrm>
            <a:prstGeom prst="line">
              <a:avLst/>
            </a:prstGeom>
            <a:noFill/>
            <a:ln w="19050">
              <a:solidFill>
                <a:schemeClr val="tx1"/>
              </a:solidFill>
              <a:round/>
              <a:headEnd/>
              <a:tailEnd/>
            </a:ln>
          </p:spPr>
          <p:txBody>
            <a:bodyPr wrap="none" anchor="ctr"/>
            <a:lstStyle/>
            <a:p>
              <a:endParaRPr lang="zh-CN" altLang="en-US"/>
            </a:p>
          </p:txBody>
        </p:sp>
        <p:sp>
          <p:nvSpPr>
            <p:cNvPr id="116767" name="Line 90"/>
            <p:cNvSpPr>
              <a:spLocks noChangeShapeType="1"/>
            </p:cNvSpPr>
            <p:nvPr/>
          </p:nvSpPr>
          <p:spPr bwMode="auto">
            <a:xfrm>
              <a:off x="3578" y="3781"/>
              <a:ext cx="37" cy="41"/>
            </a:xfrm>
            <a:prstGeom prst="line">
              <a:avLst/>
            </a:prstGeom>
            <a:noFill/>
            <a:ln w="19050">
              <a:solidFill>
                <a:schemeClr val="tx1"/>
              </a:solidFill>
              <a:round/>
              <a:headEnd/>
              <a:tailEnd/>
            </a:ln>
          </p:spPr>
          <p:txBody>
            <a:bodyPr wrap="none" anchor="ctr"/>
            <a:lstStyle/>
            <a:p>
              <a:endParaRPr lang="zh-CN" altLang="en-US"/>
            </a:p>
          </p:txBody>
        </p:sp>
        <p:sp>
          <p:nvSpPr>
            <p:cNvPr id="116768" name="Line 91"/>
            <p:cNvSpPr>
              <a:spLocks noChangeShapeType="1"/>
            </p:cNvSpPr>
            <p:nvPr/>
          </p:nvSpPr>
          <p:spPr bwMode="auto">
            <a:xfrm>
              <a:off x="3578" y="3842"/>
              <a:ext cx="37" cy="40"/>
            </a:xfrm>
            <a:prstGeom prst="line">
              <a:avLst/>
            </a:prstGeom>
            <a:noFill/>
            <a:ln w="19050">
              <a:solidFill>
                <a:schemeClr val="tx1"/>
              </a:solidFill>
              <a:round/>
              <a:headEnd/>
              <a:tailEnd/>
            </a:ln>
          </p:spPr>
          <p:txBody>
            <a:bodyPr wrap="none" anchor="ctr"/>
            <a:lstStyle/>
            <a:p>
              <a:endParaRPr lang="zh-CN" altLang="en-US"/>
            </a:p>
          </p:txBody>
        </p:sp>
        <p:sp>
          <p:nvSpPr>
            <p:cNvPr id="116769" name="Line 92"/>
            <p:cNvSpPr>
              <a:spLocks noChangeShapeType="1"/>
            </p:cNvSpPr>
            <p:nvPr/>
          </p:nvSpPr>
          <p:spPr bwMode="auto">
            <a:xfrm>
              <a:off x="3578" y="3902"/>
              <a:ext cx="37" cy="40"/>
            </a:xfrm>
            <a:prstGeom prst="line">
              <a:avLst/>
            </a:prstGeom>
            <a:noFill/>
            <a:ln w="19050">
              <a:solidFill>
                <a:schemeClr val="tx1"/>
              </a:solidFill>
              <a:round/>
              <a:headEnd/>
              <a:tailEnd/>
            </a:ln>
          </p:spPr>
          <p:txBody>
            <a:bodyPr wrap="none" anchor="ctr"/>
            <a:lstStyle/>
            <a:p>
              <a:endParaRPr lang="zh-CN" altLang="en-US"/>
            </a:p>
          </p:txBody>
        </p:sp>
        <p:sp>
          <p:nvSpPr>
            <p:cNvPr id="116770" name="Text Box 93"/>
            <p:cNvSpPr txBox="1">
              <a:spLocks noChangeArrowheads="1"/>
            </p:cNvSpPr>
            <p:nvPr/>
          </p:nvSpPr>
          <p:spPr bwMode="auto">
            <a:xfrm>
              <a:off x="4481" y="3578"/>
              <a:ext cx="230" cy="365"/>
            </a:xfrm>
            <a:prstGeom prst="rect">
              <a:avLst/>
            </a:prstGeom>
            <a:noFill/>
            <a:ln w="19050">
              <a:noFill/>
              <a:miter lim="800000"/>
              <a:headEnd/>
              <a:tailEnd/>
            </a:ln>
          </p:spPr>
          <p:txBody>
            <a:bodyPr wrap="none">
              <a:spAutoFit/>
            </a:bodyPr>
            <a:lstStyle/>
            <a:p>
              <a:r>
                <a:rPr lang="en-US" altLang="zh-CN" sz="3200" b="0" i="1"/>
                <a:t>x</a:t>
              </a:r>
            </a:p>
          </p:txBody>
        </p:sp>
        <p:sp>
          <p:nvSpPr>
            <p:cNvPr id="116771" name="Text Box 94"/>
            <p:cNvSpPr txBox="1">
              <a:spLocks noChangeArrowheads="1"/>
            </p:cNvSpPr>
            <p:nvPr/>
          </p:nvSpPr>
          <p:spPr bwMode="auto">
            <a:xfrm>
              <a:off x="3259" y="3207"/>
              <a:ext cx="228" cy="327"/>
            </a:xfrm>
            <a:prstGeom prst="rect">
              <a:avLst/>
            </a:prstGeom>
            <a:noFill/>
            <a:ln w="19050">
              <a:noFill/>
              <a:miter lim="800000"/>
              <a:headEnd/>
              <a:tailEnd/>
            </a:ln>
          </p:spPr>
          <p:txBody>
            <a:bodyPr wrap="none">
              <a:spAutoFit/>
            </a:bodyPr>
            <a:lstStyle/>
            <a:p>
              <a:r>
                <a:rPr lang="en-US" altLang="zh-CN" b="0"/>
                <a:t>1</a:t>
              </a:r>
            </a:p>
          </p:txBody>
        </p:sp>
        <p:sp>
          <p:nvSpPr>
            <p:cNvPr id="116772" name="Text Box 95"/>
            <p:cNvSpPr txBox="1">
              <a:spLocks noChangeArrowheads="1"/>
            </p:cNvSpPr>
            <p:nvPr/>
          </p:nvSpPr>
          <p:spPr bwMode="auto">
            <a:xfrm>
              <a:off x="3614" y="3207"/>
              <a:ext cx="228" cy="327"/>
            </a:xfrm>
            <a:prstGeom prst="rect">
              <a:avLst/>
            </a:prstGeom>
            <a:noFill/>
            <a:ln w="19050">
              <a:noFill/>
              <a:miter lim="800000"/>
              <a:headEnd/>
              <a:tailEnd/>
            </a:ln>
          </p:spPr>
          <p:txBody>
            <a:bodyPr wrap="none">
              <a:spAutoFit/>
            </a:bodyPr>
            <a:lstStyle/>
            <a:p>
              <a:r>
                <a:rPr lang="en-US" altLang="zh-CN" b="0"/>
                <a:t>2</a:t>
              </a:r>
            </a:p>
          </p:txBody>
        </p:sp>
      </p:grpSp>
      <p:graphicFrame>
        <p:nvGraphicFramePr>
          <p:cNvPr id="116746" name="Object 97"/>
          <p:cNvGraphicFramePr>
            <a:graphicFrameLocks noChangeAspect="1"/>
          </p:cNvGraphicFramePr>
          <p:nvPr/>
        </p:nvGraphicFramePr>
        <p:xfrm>
          <a:off x="1905000" y="1244600"/>
          <a:ext cx="5129213" cy="654050"/>
        </p:xfrm>
        <a:graphic>
          <a:graphicData uri="http://schemas.openxmlformats.org/presentationml/2006/ole">
            <p:oleObj spid="_x0000_s88066" name="Equation" r:id="rId3" imgW="1892300" imgH="241300" progId="Equation.DSMT4">
              <p:embed/>
            </p:oleObj>
          </a:graphicData>
        </a:graphic>
      </p:graphicFrame>
      <p:sp>
        <p:nvSpPr>
          <p:cNvPr id="35"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16748"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1"/>
          <p:cNvSpPr>
            <a:spLocks noGrp="1"/>
          </p:cNvSpPr>
          <p:nvPr>
            <p:ph type="sldNum" sz="quarter" idx="10"/>
          </p:nvPr>
        </p:nvSpPr>
        <p:spPr>
          <a:noFill/>
        </p:spPr>
        <p:txBody>
          <a:bodyPr/>
          <a:lstStyle/>
          <a:p>
            <a:fld id="{931B6A1B-1FB5-4018-9FFD-6F4D982BD533}" type="slidenum">
              <a:rPr lang="en-US" altLang="zh-CN" smtClean="0">
                <a:ea typeface="宋体" charset="-122"/>
              </a:rPr>
              <a:pPr/>
              <a:t>109</a:t>
            </a:fld>
            <a:endParaRPr lang="en-US" altLang="zh-CN" smtClean="0">
              <a:ea typeface="宋体" charset="-122"/>
            </a:endParaRPr>
          </a:p>
        </p:txBody>
      </p:sp>
      <p:sp>
        <p:nvSpPr>
          <p:cNvPr id="117763" name="Text Box 84"/>
          <p:cNvSpPr txBox="1">
            <a:spLocks noChangeArrowheads="1"/>
          </p:cNvSpPr>
          <p:nvPr/>
        </p:nvSpPr>
        <p:spPr bwMode="auto">
          <a:xfrm>
            <a:off x="838200" y="914400"/>
            <a:ext cx="4556125" cy="579438"/>
          </a:xfrm>
          <a:prstGeom prst="rect">
            <a:avLst/>
          </a:prstGeom>
          <a:noFill/>
          <a:ln w="19050">
            <a:noFill/>
            <a:miter lim="800000"/>
            <a:headEnd/>
            <a:tailEnd/>
          </a:ln>
        </p:spPr>
        <p:txBody>
          <a:bodyPr wrap="none">
            <a:spAutoFit/>
          </a:bodyPr>
          <a:lstStyle/>
          <a:p>
            <a:r>
              <a:rPr lang="zh-CN" altLang="en-US" sz="3200">
                <a:solidFill>
                  <a:srgbClr val="CC0000"/>
                </a:solidFill>
              </a:rPr>
              <a:t>解</a:t>
            </a:r>
            <a:r>
              <a:rPr lang="zh-CN" altLang="en-US">
                <a:solidFill>
                  <a:srgbClr val="CC0000"/>
                </a:solidFill>
              </a:rPr>
              <a:t> </a:t>
            </a:r>
            <a:r>
              <a:rPr lang="zh-CN" altLang="en-US" sz="3200">
                <a:solidFill>
                  <a:srgbClr val="CC0000"/>
                </a:solidFill>
              </a:rPr>
              <a:t>（</a:t>
            </a:r>
            <a:r>
              <a:rPr lang="en-US" altLang="zh-CN" sz="3200">
                <a:solidFill>
                  <a:srgbClr val="CC0000"/>
                </a:solidFill>
              </a:rPr>
              <a:t>1</a:t>
            </a:r>
            <a:r>
              <a:rPr lang="zh-CN" altLang="en-US" sz="3200">
                <a:solidFill>
                  <a:srgbClr val="CC0000"/>
                </a:solidFill>
              </a:rPr>
              <a:t>）</a:t>
            </a:r>
            <a:r>
              <a:rPr lang="zh-CN" altLang="en-US" sz="3200"/>
              <a:t>设反射波方程为</a:t>
            </a:r>
          </a:p>
        </p:txBody>
      </p:sp>
      <p:sp>
        <p:nvSpPr>
          <p:cNvPr id="117764" name="Text Box 86"/>
          <p:cNvSpPr txBox="1">
            <a:spLocks noChangeArrowheads="1"/>
          </p:cNvSpPr>
          <p:nvPr/>
        </p:nvSpPr>
        <p:spPr bwMode="auto">
          <a:xfrm>
            <a:off x="7229475" y="1752600"/>
            <a:ext cx="1076325" cy="519113"/>
          </a:xfrm>
          <a:prstGeom prst="rect">
            <a:avLst/>
          </a:prstGeom>
          <a:noFill/>
          <a:ln w="19050">
            <a:noFill/>
            <a:miter lim="800000"/>
            <a:headEnd/>
            <a:tailEnd/>
          </a:ln>
        </p:spPr>
        <p:txBody>
          <a:bodyPr wrap="none">
            <a:spAutoFit/>
          </a:bodyPr>
          <a:lstStyle/>
          <a:p>
            <a:r>
              <a:rPr lang="zh-CN" altLang="en-US">
                <a:solidFill>
                  <a:srgbClr val="CC0000"/>
                </a:solidFill>
                <a:latin typeface="宋体" charset="-122"/>
              </a:rPr>
              <a:t>（</a:t>
            </a:r>
            <a:r>
              <a:rPr lang="en-US" altLang="zh-CN">
                <a:solidFill>
                  <a:srgbClr val="CC0000"/>
                </a:solidFill>
              </a:rPr>
              <a:t>2</a:t>
            </a:r>
            <a:r>
              <a:rPr lang="zh-CN" altLang="en-US">
                <a:solidFill>
                  <a:srgbClr val="CC0000"/>
                </a:solidFill>
                <a:latin typeface="宋体" charset="-122"/>
              </a:rPr>
              <a:t>）</a:t>
            </a:r>
          </a:p>
        </p:txBody>
      </p:sp>
      <p:sp>
        <p:nvSpPr>
          <p:cNvPr id="117765" name="Text Box 88"/>
          <p:cNvSpPr txBox="1">
            <a:spLocks noChangeArrowheads="1"/>
          </p:cNvSpPr>
          <p:nvPr/>
        </p:nvSpPr>
        <p:spPr bwMode="auto">
          <a:xfrm>
            <a:off x="533400" y="2514600"/>
            <a:ext cx="5970588" cy="641350"/>
          </a:xfrm>
          <a:prstGeom prst="rect">
            <a:avLst/>
          </a:prstGeom>
          <a:noFill/>
          <a:ln w="19050">
            <a:noFill/>
            <a:miter lim="800000"/>
            <a:headEnd/>
            <a:tailEnd/>
          </a:ln>
        </p:spPr>
        <p:txBody>
          <a:bodyPr wrap="none">
            <a:spAutoFit/>
          </a:bodyPr>
          <a:lstStyle/>
          <a:p>
            <a:r>
              <a:rPr lang="zh-CN" altLang="en-US" sz="3200"/>
              <a:t>由式</a:t>
            </a:r>
            <a:r>
              <a:rPr lang="zh-CN" altLang="en-US" sz="3200">
                <a:solidFill>
                  <a:srgbClr val="CC0000"/>
                </a:solidFill>
                <a:latin typeface="宋体" charset="-122"/>
              </a:rPr>
              <a:t>（</a:t>
            </a:r>
            <a:r>
              <a:rPr lang="en-US" altLang="zh-CN" sz="3200">
                <a:solidFill>
                  <a:srgbClr val="CC0000"/>
                </a:solidFill>
              </a:rPr>
              <a:t>1</a:t>
            </a:r>
            <a:r>
              <a:rPr lang="zh-CN" altLang="en-US" sz="3200">
                <a:solidFill>
                  <a:srgbClr val="CC0000"/>
                </a:solidFill>
                <a:latin typeface="宋体" charset="-122"/>
              </a:rPr>
              <a:t>）</a:t>
            </a:r>
            <a:r>
              <a:rPr lang="zh-CN" altLang="en-US" sz="3200"/>
              <a:t>得</a:t>
            </a:r>
            <a:r>
              <a:rPr lang="en-US" altLang="zh-CN" sz="3600" b="0" i="1"/>
              <a:t>A</a:t>
            </a:r>
            <a:r>
              <a:rPr lang="zh-CN" altLang="en-US" sz="3200"/>
              <a:t>点的反射振动方程</a:t>
            </a:r>
          </a:p>
        </p:txBody>
      </p:sp>
      <p:sp>
        <p:nvSpPr>
          <p:cNvPr id="117766" name="Text Box 90"/>
          <p:cNvSpPr txBox="1">
            <a:spLocks noChangeArrowheads="1"/>
          </p:cNvSpPr>
          <p:nvPr/>
        </p:nvSpPr>
        <p:spPr bwMode="auto">
          <a:xfrm>
            <a:off x="7229475" y="3505200"/>
            <a:ext cx="1076325" cy="519113"/>
          </a:xfrm>
          <a:prstGeom prst="rect">
            <a:avLst/>
          </a:prstGeom>
          <a:noFill/>
          <a:ln w="19050">
            <a:noFill/>
            <a:miter lim="800000"/>
            <a:headEnd/>
            <a:tailEnd/>
          </a:ln>
        </p:spPr>
        <p:txBody>
          <a:bodyPr wrap="none">
            <a:spAutoFit/>
          </a:bodyPr>
          <a:lstStyle/>
          <a:p>
            <a:r>
              <a:rPr lang="zh-CN" altLang="en-US">
                <a:solidFill>
                  <a:srgbClr val="CC0000"/>
                </a:solidFill>
                <a:latin typeface="宋体" charset="-122"/>
              </a:rPr>
              <a:t>（</a:t>
            </a:r>
            <a:r>
              <a:rPr lang="en-US" altLang="zh-CN">
                <a:solidFill>
                  <a:srgbClr val="CC0000"/>
                </a:solidFill>
              </a:rPr>
              <a:t>3</a:t>
            </a:r>
            <a:r>
              <a:rPr lang="zh-CN" altLang="en-US">
                <a:solidFill>
                  <a:srgbClr val="CC0000"/>
                </a:solidFill>
                <a:latin typeface="宋体" charset="-122"/>
              </a:rPr>
              <a:t>）</a:t>
            </a:r>
          </a:p>
        </p:txBody>
      </p:sp>
      <p:graphicFrame>
        <p:nvGraphicFramePr>
          <p:cNvPr id="117767" name="Object 95"/>
          <p:cNvGraphicFramePr>
            <a:graphicFrameLocks noChangeAspect="1"/>
          </p:cNvGraphicFramePr>
          <p:nvPr/>
        </p:nvGraphicFramePr>
        <p:xfrm>
          <a:off x="1435100" y="1447800"/>
          <a:ext cx="5575300" cy="1066800"/>
        </p:xfrm>
        <a:graphic>
          <a:graphicData uri="http://schemas.openxmlformats.org/presentationml/2006/ole">
            <p:oleObj spid="_x0000_s89090" name="Equation" r:id="rId3" imgW="2057400" imgH="393480" progId="">
              <p:embed/>
            </p:oleObj>
          </a:graphicData>
        </a:graphic>
      </p:graphicFrame>
      <p:graphicFrame>
        <p:nvGraphicFramePr>
          <p:cNvPr id="117768" name="Object 97"/>
          <p:cNvGraphicFramePr>
            <a:graphicFrameLocks noChangeAspect="1"/>
          </p:cNvGraphicFramePr>
          <p:nvPr/>
        </p:nvGraphicFramePr>
        <p:xfrm>
          <a:off x="1274763" y="3200400"/>
          <a:ext cx="5507037" cy="1066800"/>
        </p:xfrm>
        <a:graphic>
          <a:graphicData uri="http://schemas.openxmlformats.org/presentationml/2006/ole">
            <p:oleObj spid="_x0000_s89091" name="Equation" r:id="rId4" imgW="2032000" imgH="393700" progId="">
              <p:embed/>
            </p:oleObj>
          </a:graphicData>
        </a:graphic>
      </p:graphicFrame>
      <p:grpSp>
        <p:nvGrpSpPr>
          <p:cNvPr id="2" name="Group 124"/>
          <p:cNvGrpSpPr>
            <a:grpSpLocks/>
          </p:cNvGrpSpPr>
          <p:nvPr/>
        </p:nvGrpSpPr>
        <p:grpSpPr bwMode="auto">
          <a:xfrm>
            <a:off x="1905000" y="4495800"/>
            <a:ext cx="5700713" cy="1600200"/>
            <a:chOff x="1200" y="2976"/>
            <a:chExt cx="3591" cy="1008"/>
          </a:xfrm>
        </p:grpSpPr>
        <p:sp>
          <p:nvSpPr>
            <p:cNvPr id="117772" name="Rectangle 125"/>
            <p:cNvSpPr>
              <a:spLocks noChangeArrowheads="1"/>
            </p:cNvSpPr>
            <p:nvPr/>
          </p:nvSpPr>
          <p:spPr bwMode="auto">
            <a:xfrm>
              <a:off x="1200" y="3072"/>
              <a:ext cx="3591" cy="912"/>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117773" name="Text Box 126"/>
            <p:cNvSpPr txBox="1">
              <a:spLocks noChangeArrowheads="1"/>
            </p:cNvSpPr>
            <p:nvPr/>
          </p:nvSpPr>
          <p:spPr bwMode="auto">
            <a:xfrm>
              <a:off x="1713" y="2976"/>
              <a:ext cx="230" cy="365"/>
            </a:xfrm>
            <a:prstGeom prst="rect">
              <a:avLst/>
            </a:prstGeom>
            <a:noFill/>
            <a:ln w="19050">
              <a:noFill/>
              <a:miter lim="800000"/>
              <a:headEnd/>
              <a:tailEnd/>
            </a:ln>
          </p:spPr>
          <p:txBody>
            <a:bodyPr wrap="none">
              <a:spAutoFit/>
            </a:bodyPr>
            <a:lstStyle/>
            <a:p>
              <a:r>
                <a:rPr lang="en-US" altLang="zh-CN" sz="3200" b="0" i="1"/>
                <a:t>y</a:t>
              </a:r>
            </a:p>
          </p:txBody>
        </p:sp>
        <p:sp>
          <p:nvSpPr>
            <p:cNvPr id="117774" name="Line 127"/>
            <p:cNvSpPr>
              <a:spLocks noChangeShapeType="1"/>
            </p:cNvSpPr>
            <p:nvPr/>
          </p:nvSpPr>
          <p:spPr bwMode="auto">
            <a:xfrm>
              <a:off x="1344" y="3560"/>
              <a:ext cx="3315" cy="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17775" name="Line 128"/>
            <p:cNvSpPr>
              <a:spLocks noChangeShapeType="1"/>
            </p:cNvSpPr>
            <p:nvPr/>
          </p:nvSpPr>
          <p:spPr bwMode="auto">
            <a:xfrm flipV="1">
              <a:off x="1716" y="3098"/>
              <a:ext cx="0" cy="844"/>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17776" name="Line 129"/>
            <p:cNvSpPr>
              <a:spLocks noChangeShapeType="1"/>
            </p:cNvSpPr>
            <p:nvPr/>
          </p:nvSpPr>
          <p:spPr bwMode="auto">
            <a:xfrm>
              <a:off x="3578" y="3118"/>
              <a:ext cx="0" cy="844"/>
            </a:xfrm>
            <a:prstGeom prst="line">
              <a:avLst/>
            </a:prstGeom>
            <a:noFill/>
            <a:ln w="19050">
              <a:solidFill>
                <a:schemeClr val="tx1"/>
              </a:solidFill>
              <a:round/>
              <a:headEnd/>
              <a:tailEnd/>
            </a:ln>
          </p:spPr>
          <p:txBody>
            <a:bodyPr wrap="none" anchor="ctr"/>
            <a:lstStyle/>
            <a:p>
              <a:endParaRPr lang="zh-CN" altLang="en-US"/>
            </a:p>
          </p:txBody>
        </p:sp>
        <p:sp>
          <p:nvSpPr>
            <p:cNvPr id="117777" name="Text Box 130"/>
            <p:cNvSpPr txBox="1">
              <a:spLocks noChangeArrowheads="1"/>
            </p:cNvSpPr>
            <p:nvPr/>
          </p:nvSpPr>
          <p:spPr bwMode="auto">
            <a:xfrm>
              <a:off x="2366" y="3552"/>
              <a:ext cx="258" cy="365"/>
            </a:xfrm>
            <a:prstGeom prst="rect">
              <a:avLst/>
            </a:prstGeom>
            <a:noFill/>
            <a:ln w="19050">
              <a:noFill/>
              <a:miter lim="800000"/>
              <a:headEnd/>
              <a:tailEnd/>
            </a:ln>
          </p:spPr>
          <p:txBody>
            <a:bodyPr wrap="none">
              <a:spAutoFit/>
            </a:bodyPr>
            <a:lstStyle/>
            <a:p>
              <a:r>
                <a:rPr lang="en-US" altLang="zh-CN" sz="3200" b="0" i="1">
                  <a:solidFill>
                    <a:srgbClr val="0000FF"/>
                  </a:solidFill>
                </a:rPr>
                <a:t>L</a:t>
              </a:r>
            </a:p>
          </p:txBody>
        </p:sp>
        <p:sp>
          <p:nvSpPr>
            <p:cNvPr id="117778" name="Line 131"/>
            <p:cNvSpPr>
              <a:spLocks noChangeShapeType="1"/>
            </p:cNvSpPr>
            <p:nvPr/>
          </p:nvSpPr>
          <p:spPr bwMode="auto">
            <a:xfrm>
              <a:off x="2663" y="3721"/>
              <a:ext cx="905" cy="0"/>
            </a:xfrm>
            <a:prstGeom prst="line">
              <a:avLst/>
            </a:prstGeom>
            <a:noFill/>
            <a:ln w="19050">
              <a:solidFill>
                <a:srgbClr val="FF00FF"/>
              </a:solidFill>
              <a:round/>
              <a:headEnd/>
              <a:tailEnd type="triangle" w="med" len="med"/>
            </a:ln>
          </p:spPr>
          <p:txBody>
            <a:bodyPr wrap="none" anchor="ctr"/>
            <a:lstStyle/>
            <a:p>
              <a:endParaRPr lang="zh-CN" altLang="en-US"/>
            </a:p>
          </p:txBody>
        </p:sp>
        <p:sp>
          <p:nvSpPr>
            <p:cNvPr id="117779" name="Line 132"/>
            <p:cNvSpPr>
              <a:spLocks noChangeShapeType="1"/>
            </p:cNvSpPr>
            <p:nvPr/>
          </p:nvSpPr>
          <p:spPr bwMode="auto">
            <a:xfrm flipH="1">
              <a:off x="1716" y="3721"/>
              <a:ext cx="633" cy="0"/>
            </a:xfrm>
            <a:prstGeom prst="line">
              <a:avLst/>
            </a:prstGeom>
            <a:noFill/>
            <a:ln w="19050">
              <a:solidFill>
                <a:srgbClr val="FF00FF"/>
              </a:solidFill>
              <a:round/>
              <a:headEnd/>
              <a:tailEnd type="triangle" w="med" len="med"/>
            </a:ln>
          </p:spPr>
          <p:txBody>
            <a:bodyPr wrap="none" anchor="ctr"/>
            <a:lstStyle/>
            <a:p>
              <a:endParaRPr lang="zh-CN" altLang="en-US"/>
            </a:p>
          </p:txBody>
        </p:sp>
        <p:sp>
          <p:nvSpPr>
            <p:cNvPr id="117780" name="Text Box 133"/>
            <p:cNvSpPr txBox="1">
              <a:spLocks noChangeArrowheads="1"/>
            </p:cNvSpPr>
            <p:nvPr/>
          </p:nvSpPr>
          <p:spPr bwMode="auto">
            <a:xfrm>
              <a:off x="1489" y="3600"/>
              <a:ext cx="255" cy="288"/>
            </a:xfrm>
            <a:prstGeom prst="rect">
              <a:avLst/>
            </a:prstGeom>
            <a:noFill/>
            <a:ln w="19050">
              <a:noFill/>
              <a:miter lim="800000"/>
              <a:headEnd/>
              <a:tailEnd/>
            </a:ln>
          </p:spPr>
          <p:txBody>
            <a:bodyPr wrap="none">
              <a:spAutoFit/>
            </a:bodyPr>
            <a:lstStyle/>
            <a:p>
              <a:r>
                <a:rPr lang="en-US" altLang="zh-CN" sz="2400" b="0" i="1"/>
                <a:t>O</a:t>
              </a:r>
            </a:p>
          </p:txBody>
        </p:sp>
        <p:sp>
          <p:nvSpPr>
            <p:cNvPr id="117781" name="Text Box 134"/>
            <p:cNvSpPr txBox="1">
              <a:spLocks noChangeArrowheads="1"/>
            </p:cNvSpPr>
            <p:nvPr/>
          </p:nvSpPr>
          <p:spPr bwMode="auto">
            <a:xfrm>
              <a:off x="3614" y="3523"/>
              <a:ext cx="272" cy="365"/>
            </a:xfrm>
            <a:prstGeom prst="rect">
              <a:avLst/>
            </a:prstGeom>
            <a:noFill/>
            <a:ln w="19050">
              <a:noFill/>
              <a:miter lim="800000"/>
              <a:headEnd/>
              <a:tailEnd/>
            </a:ln>
          </p:spPr>
          <p:txBody>
            <a:bodyPr wrap="none">
              <a:spAutoFit/>
            </a:bodyPr>
            <a:lstStyle/>
            <a:p>
              <a:r>
                <a:rPr lang="en-US" altLang="zh-CN" sz="3200" b="0" i="1">
                  <a:solidFill>
                    <a:srgbClr val="0000FF"/>
                  </a:solidFill>
                </a:rPr>
                <a:t>A</a:t>
              </a:r>
            </a:p>
          </p:txBody>
        </p:sp>
        <p:sp>
          <p:nvSpPr>
            <p:cNvPr id="117782" name="Line 135"/>
            <p:cNvSpPr>
              <a:spLocks noChangeShapeType="1"/>
            </p:cNvSpPr>
            <p:nvPr/>
          </p:nvSpPr>
          <p:spPr bwMode="auto">
            <a:xfrm>
              <a:off x="3578" y="3138"/>
              <a:ext cx="37" cy="41"/>
            </a:xfrm>
            <a:prstGeom prst="line">
              <a:avLst/>
            </a:prstGeom>
            <a:noFill/>
            <a:ln w="19050">
              <a:solidFill>
                <a:schemeClr val="tx1"/>
              </a:solidFill>
              <a:round/>
              <a:headEnd/>
              <a:tailEnd/>
            </a:ln>
          </p:spPr>
          <p:txBody>
            <a:bodyPr wrap="none" anchor="ctr"/>
            <a:lstStyle/>
            <a:p>
              <a:endParaRPr lang="zh-CN" altLang="en-US"/>
            </a:p>
          </p:txBody>
        </p:sp>
        <p:sp>
          <p:nvSpPr>
            <p:cNvPr id="117783" name="Line 136"/>
            <p:cNvSpPr>
              <a:spLocks noChangeShapeType="1"/>
            </p:cNvSpPr>
            <p:nvPr/>
          </p:nvSpPr>
          <p:spPr bwMode="auto">
            <a:xfrm>
              <a:off x="3578" y="3218"/>
              <a:ext cx="37" cy="41"/>
            </a:xfrm>
            <a:prstGeom prst="line">
              <a:avLst/>
            </a:prstGeom>
            <a:noFill/>
            <a:ln w="19050">
              <a:solidFill>
                <a:schemeClr val="tx1"/>
              </a:solidFill>
              <a:round/>
              <a:headEnd/>
              <a:tailEnd/>
            </a:ln>
          </p:spPr>
          <p:txBody>
            <a:bodyPr wrap="none" anchor="ctr"/>
            <a:lstStyle/>
            <a:p>
              <a:endParaRPr lang="zh-CN" altLang="en-US"/>
            </a:p>
          </p:txBody>
        </p:sp>
        <p:sp>
          <p:nvSpPr>
            <p:cNvPr id="117784" name="Line 137"/>
            <p:cNvSpPr>
              <a:spLocks noChangeShapeType="1"/>
            </p:cNvSpPr>
            <p:nvPr/>
          </p:nvSpPr>
          <p:spPr bwMode="auto">
            <a:xfrm>
              <a:off x="3578" y="3299"/>
              <a:ext cx="37" cy="40"/>
            </a:xfrm>
            <a:prstGeom prst="line">
              <a:avLst/>
            </a:prstGeom>
            <a:noFill/>
            <a:ln w="19050">
              <a:solidFill>
                <a:schemeClr val="tx1"/>
              </a:solidFill>
              <a:round/>
              <a:headEnd/>
              <a:tailEnd/>
            </a:ln>
          </p:spPr>
          <p:txBody>
            <a:bodyPr wrap="none" anchor="ctr"/>
            <a:lstStyle/>
            <a:p>
              <a:endParaRPr lang="zh-CN" altLang="en-US"/>
            </a:p>
          </p:txBody>
        </p:sp>
        <p:sp>
          <p:nvSpPr>
            <p:cNvPr id="117785" name="Line 138"/>
            <p:cNvSpPr>
              <a:spLocks noChangeShapeType="1"/>
            </p:cNvSpPr>
            <p:nvPr/>
          </p:nvSpPr>
          <p:spPr bwMode="auto">
            <a:xfrm>
              <a:off x="3578" y="3379"/>
              <a:ext cx="37" cy="41"/>
            </a:xfrm>
            <a:prstGeom prst="line">
              <a:avLst/>
            </a:prstGeom>
            <a:noFill/>
            <a:ln w="19050">
              <a:solidFill>
                <a:schemeClr val="tx1"/>
              </a:solidFill>
              <a:round/>
              <a:headEnd/>
              <a:tailEnd/>
            </a:ln>
          </p:spPr>
          <p:txBody>
            <a:bodyPr wrap="none" anchor="ctr"/>
            <a:lstStyle/>
            <a:p>
              <a:endParaRPr lang="zh-CN" altLang="en-US"/>
            </a:p>
          </p:txBody>
        </p:sp>
        <p:sp>
          <p:nvSpPr>
            <p:cNvPr id="117786" name="Line 139"/>
            <p:cNvSpPr>
              <a:spLocks noChangeShapeType="1"/>
            </p:cNvSpPr>
            <p:nvPr/>
          </p:nvSpPr>
          <p:spPr bwMode="auto">
            <a:xfrm>
              <a:off x="3578" y="3460"/>
              <a:ext cx="37" cy="40"/>
            </a:xfrm>
            <a:prstGeom prst="line">
              <a:avLst/>
            </a:prstGeom>
            <a:noFill/>
            <a:ln w="19050">
              <a:solidFill>
                <a:schemeClr val="tx1"/>
              </a:solidFill>
              <a:round/>
              <a:headEnd/>
              <a:tailEnd/>
            </a:ln>
          </p:spPr>
          <p:txBody>
            <a:bodyPr wrap="none" anchor="ctr"/>
            <a:lstStyle/>
            <a:p>
              <a:endParaRPr lang="zh-CN" altLang="en-US"/>
            </a:p>
          </p:txBody>
        </p:sp>
        <p:sp>
          <p:nvSpPr>
            <p:cNvPr id="117787" name="Line 140"/>
            <p:cNvSpPr>
              <a:spLocks noChangeShapeType="1"/>
            </p:cNvSpPr>
            <p:nvPr/>
          </p:nvSpPr>
          <p:spPr bwMode="auto">
            <a:xfrm>
              <a:off x="3578" y="3540"/>
              <a:ext cx="37" cy="40"/>
            </a:xfrm>
            <a:prstGeom prst="line">
              <a:avLst/>
            </a:prstGeom>
            <a:noFill/>
            <a:ln w="19050">
              <a:solidFill>
                <a:schemeClr val="tx1"/>
              </a:solidFill>
              <a:round/>
              <a:headEnd/>
              <a:tailEnd/>
            </a:ln>
          </p:spPr>
          <p:txBody>
            <a:bodyPr wrap="none" anchor="ctr"/>
            <a:lstStyle/>
            <a:p>
              <a:endParaRPr lang="zh-CN" altLang="en-US"/>
            </a:p>
          </p:txBody>
        </p:sp>
        <p:sp>
          <p:nvSpPr>
            <p:cNvPr id="117788" name="Line 141"/>
            <p:cNvSpPr>
              <a:spLocks noChangeShapeType="1"/>
            </p:cNvSpPr>
            <p:nvPr/>
          </p:nvSpPr>
          <p:spPr bwMode="auto">
            <a:xfrm>
              <a:off x="3578" y="3621"/>
              <a:ext cx="37" cy="40"/>
            </a:xfrm>
            <a:prstGeom prst="line">
              <a:avLst/>
            </a:prstGeom>
            <a:noFill/>
            <a:ln w="19050">
              <a:solidFill>
                <a:schemeClr val="tx1"/>
              </a:solidFill>
              <a:round/>
              <a:headEnd/>
              <a:tailEnd/>
            </a:ln>
          </p:spPr>
          <p:txBody>
            <a:bodyPr wrap="none" anchor="ctr"/>
            <a:lstStyle/>
            <a:p>
              <a:endParaRPr lang="zh-CN" altLang="en-US"/>
            </a:p>
          </p:txBody>
        </p:sp>
        <p:sp>
          <p:nvSpPr>
            <p:cNvPr id="117789" name="Line 142"/>
            <p:cNvSpPr>
              <a:spLocks noChangeShapeType="1"/>
            </p:cNvSpPr>
            <p:nvPr/>
          </p:nvSpPr>
          <p:spPr bwMode="auto">
            <a:xfrm>
              <a:off x="3578" y="3701"/>
              <a:ext cx="37" cy="40"/>
            </a:xfrm>
            <a:prstGeom prst="line">
              <a:avLst/>
            </a:prstGeom>
            <a:noFill/>
            <a:ln w="19050">
              <a:solidFill>
                <a:schemeClr val="tx1"/>
              </a:solidFill>
              <a:round/>
              <a:headEnd/>
              <a:tailEnd/>
            </a:ln>
          </p:spPr>
          <p:txBody>
            <a:bodyPr wrap="none" anchor="ctr"/>
            <a:lstStyle/>
            <a:p>
              <a:endParaRPr lang="zh-CN" altLang="en-US"/>
            </a:p>
          </p:txBody>
        </p:sp>
        <p:sp>
          <p:nvSpPr>
            <p:cNvPr id="117790" name="Line 143"/>
            <p:cNvSpPr>
              <a:spLocks noChangeShapeType="1"/>
            </p:cNvSpPr>
            <p:nvPr/>
          </p:nvSpPr>
          <p:spPr bwMode="auto">
            <a:xfrm>
              <a:off x="3578" y="3781"/>
              <a:ext cx="37" cy="41"/>
            </a:xfrm>
            <a:prstGeom prst="line">
              <a:avLst/>
            </a:prstGeom>
            <a:noFill/>
            <a:ln w="19050">
              <a:solidFill>
                <a:schemeClr val="tx1"/>
              </a:solidFill>
              <a:round/>
              <a:headEnd/>
              <a:tailEnd/>
            </a:ln>
          </p:spPr>
          <p:txBody>
            <a:bodyPr wrap="none" anchor="ctr"/>
            <a:lstStyle/>
            <a:p>
              <a:endParaRPr lang="zh-CN" altLang="en-US"/>
            </a:p>
          </p:txBody>
        </p:sp>
        <p:sp>
          <p:nvSpPr>
            <p:cNvPr id="117791" name="Line 144"/>
            <p:cNvSpPr>
              <a:spLocks noChangeShapeType="1"/>
            </p:cNvSpPr>
            <p:nvPr/>
          </p:nvSpPr>
          <p:spPr bwMode="auto">
            <a:xfrm>
              <a:off x="3578" y="3842"/>
              <a:ext cx="37" cy="40"/>
            </a:xfrm>
            <a:prstGeom prst="line">
              <a:avLst/>
            </a:prstGeom>
            <a:noFill/>
            <a:ln w="19050">
              <a:solidFill>
                <a:schemeClr val="tx1"/>
              </a:solidFill>
              <a:round/>
              <a:headEnd/>
              <a:tailEnd/>
            </a:ln>
          </p:spPr>
          <p:txBody>
            <a:bodyPr wrap="none" anchor="ctr"/>
            <a:lstStyle/>
            <a:p>
              <a:endParaRPr lang="zh-CN" altLang="en-US"/>
            </a:p>
          </p:txBody>
        </p:sp>
        <p:sp>
          <p:nvSpPr>
            <p:cNvPr id="117792" name="Line 145"/>
            <p:cNvSpPr>
              <a:spLocks noChangeShapeType="1"/>
            </p:cNvSpPr>
            <p:nvPr/>
          </p:nvSpPr>
          <p:spPr bwMode="auto">
            <a:xfrm>
              <a:off x="3578" y="3902"/>
              <a:ext cx="37" cy="40"/>
            </a:xfrm>
            <a:prstGeom prst="line">
              <a:avLst/>
            </a:prstGeom>
            <a:noFill/>
            <a:ln w="19050">
              <a:solidFill>
                <a:schemeClr val="tx1"/>
              </a:solidFill>
              <a:round/>
              <a:headEnd/>
              <a:tailEnd/>
            </a:ln>
          </p:spPr>
          <p:txBody>
            <a:bodyPr wrap="none" anchor="ctr"/>
            <a:lstStyle/>
            <a:p>
              <a:endParaRPr lang="zh-CN" altLang="en-US"/>
            </a:p>
          </p:txBody>
        </p:sp>
        <p:sp>
          <p:nvSpPr>
            <p:cNvPr id="117793" name="Text Box 146"/>
            <p:cNvSpPr txBox="1">
              <a:spLocks noChangeArrowheads="1"/>
            </p:cNvSpPr>
            <p:nvPr/>
          </p:nvSpPr>
          <p:spPr bwMode="auto">
            <a:xfrm>
              <a:off x="4481" y="3578"/>
              <a:ext cx="230" cy="365"/>
            </a:xfrm>
            <a:prstGeom prst="rect">
              <a:avLst/>
            </a:prstGeom>
            <a:noFill/>
            <a:ln w="19050">
              <a:noFill/>
              <a:miter lim="800000"/>
              <a:headEnd/>
              <a:tailEnd/>
            </a:ln>
          </p:spPr>
          <p:txBody>
            <a:bodyPr wrap="none">
              <a:spAutoFit/>
            </a:bodyPr>
            <a:lstStyle/>
            <a:p>
              <a:r>
                <a:rPr lang="en-US" altLang="zh-CN" sz="3200" b="0" i="1"/>
                <a:t>x</a:t>
              </a:r>
            </a:p>
          </p:txBody>
        </p:sp>
        <p:sp>
          <p:nvSpPr>
            <p:cNvPr id="117794" name="Text Box 147"/>
            <p:cNvSpPr txBox="1">
              <a:spLocks noChangeArrowheads="1"/>
            </p:cNvSpPr>
            <p:nvPr/>
          </p:nvSpPr>
          <p:spPr bwMode="auto">
            <a:xfrm>
              <a:off x="3259" y="3207"/>
              <a:ext cx="228" cy="327"/>
            </a:xfrm>
            <a:prstGeom prst="rect">
              <a:avLst/>
            </a:prstGeom>
            <a:noFill/>
            <a:ln w="19050">
              <a:noFill/>
              <a:miter lim="800000"/>
              <a:headEnd/>
              <a:tailEnd/>
            </a:ln>
          </p:spPr>
          <p:txBody>
            <a:bodyPr wrap="none">
              <a:spAutoFit/>
            </a:bodyPr>
            <a:lstStyle/>
            <a:p>
              <a:r>
                <a:rPr lang="en-US" altLang="zh-CN" b="0"/>
                <a:t>1</a:t>
              </a:r>
            </a:p>
          </p:txBody>
        </p:sp>
        <p:sp>
          <p:nvSpPr>
            <p:cNvPr id="117795" name="Text Box 148"/>
            <p:cNvSpPr txBox="1">
              <a:spLocks noChangeArrowheads="1"/>
            </p:cNvSpPr>
            <p:nvPr/>
          </p:nvSpPr>
          <p:spPr bwMode="auto">
            <a:xfrm>
              <a:off x="3614" y="3207"/>
              <a:ext cx="228" cy="327"/>
            </a:xfrm>
            <a:prstGeom prst="rect">
              <a:avLst/>
            </a:prstGeom>
            <a:noFill/>
            <a:ln w="19050">
              <a:noFill/>
              <a:miter lim="800000"/>
              <a:headEnd/>
              <a:tailEnd/>
            </a:ln>
          </p:spPr>
          <p:txBody>
            <a:bodyPr wrap="none">
              <a:spAutoFit/>
            </a:bodyPr>
            <a:lstStyle/>
            <a:p>
              <a:r>
                <a:rPr lang="en-US" altLang="zh-CN" b="0"/>
                <a:t>2</a:t>
              </a:r>
            </a:p>
          </p:txBody>
        </p:sp>
      </p:grpSp>
      <p:sp>
        <p:nvSpPr>
          <p:cNvPr id="34"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17771"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1"/>
          <p:cNvSpPr>
            <a:spLocks noGrp="1"/>
          </p:cNvSpPr>
          <p:nvPr>
            <p:ph type="sldNum" sz="quarter" idx="10"/>
          </p:nvPr>
        </p:nvSpPr>
        <p:spPr>
          <a:noFill/>
        </p:spPr>
        <p:txBody>
          <a:bodyPr/>
          <a:lstStyle/>
          <a:p>
            <a:fld id="{7DFBAB9B-7E7C-42AB-90B5-311F377524FA}" type="slidenum">
              <a:rPr lang="en-US" altLang="zh-CN" smtClean="0">
                <a:ea typeface="宋体" charset="-122"/>
              </a:rPr>
              <a:pPr/>
              <a:t>11</a:t>
            </a:fld>
            <a:endParaRPr lang="en-US" altLang="zh-CN" smtClean="0">
              <a:ea typeface="宋体" charset="-122"/>
            </a:endParaRPr>
          </a:p>
        </p:txBody>
      </p:sp>
      <p:sp>
        <p:nvSpPr>
          <p:cNvPr id="1028" name="Rectangle 2"/>
          <p:cNvSpPr>
            <a:spLocks noChangeArrowheads="1"/>
          </p:cNvSpPr>
          <p:nvPr/>
        </p:nvSpPr>
        <p:spPr bwMode="auto">
          <a:xfrm>
            <a:off x="1790700" y="958850"/>
            <a:ext cx="5829300" cy="750888"/>
          </a:xfrm>
          <a:prstGeom prst="rect">
            <a:avLst/>
          </a:prstGeom>
          <a:noFill/>
          <a:ln w="9525">
            <a:noFill/>
            <a:miter lim="800000"/>
            <a:headEnd/>
            <a:tailEnd/>
          </a:ln>
        </p:spPr>
        <p:txBody>
          <a:bodyPr>
            <a:spAutoFit/>
          </a:bodyPr>
          <a:lstStyle/>
          <a:p>
            <a:pPr>
              <a:lnSpc>
                <a:spcPct val="120000"/>
              </a:lnSpc>
              <a:spcBef>
                <a:spcPct val="50000"/>
              </a:spcBef>
            </a:pPr>
            <a:r>
              <a:rPr kumimoji="1" lang="zh-CN" altLang="en-US" sz="3600">
                <a:solidFill>
                  <a:srgbClr val="CC0000"/>
                </a:solidFill>
              </a:rPr>
              <a:t>二  横波与纵波</a:t>
            </a:r>
            <a:endParaRPr kumimoji="1" lang="zh-CN" altLang="en-US" sz="3600">
              <a:solidFill>
                <a:schemeClr val="tx1"/>
              </a:solidFill>
            </a:endParaRPr>
          </a:p>
        </p:txBody>
      </p:sp>
      <p:sp>
        <p:nvSpPr>
          <p:cNvPr id="1029" name="Rectangle 5"/>
          <p:cNvSpPr>
            <a:spLocks noChangeArrowheads="1"/>
          </p:cNvSpPr>
          <p:nvPr/>
        </p:nvSpPr>
        <p:spPr bwMode="auto">
          <a:xfrm>
            <a:off x="1854200" y="1824038"/>
            <a:ext cx="1701800" cy="676275"/>
          </a:xfrm>
          <a:prstGeom prst="rect">
            <a:avLst/>
          </a:prstGeom>
          <a:noFill/>
          <a:ln w="9525">
            <a:noFill/>
            <a:miter lim="800000"/>
            <a:headEnd/>
            <a:tailEnd/>
          </a:ln>
        </p:spPr>
        <p:txBody>
          <a:bodyPr>
            <a:spAutoFit/>
          </a:bodyPr>
          <a:lstStyle/>
          <a:p>
            <a:pPr>
              <a:lnSpc>
                <a:spcPct val="120000"/>
              </a:lnSpc>
              <a:spcBef>
                <a:spcPct val="50000"/>
              </a:spcBef>
            </a:pPr>
            <a:r>
              <a:rPr kumimoji="1" lang="en-US" altLang="zh-CN" sz="3200">
                <a:solidFill>
                  <a:srgbClr val="CC0000"/>
                </a:solidFill>
              </a:rPr>
              <a:t>1  </a:t>
            </a:r>
            <a:r>
              <a:rPr kumimoji="1" lang="zh-CN" altLang="en-US" sz="3200">
                <a:solidFill>
                  <a:srgbClr val="CC0000"/>
                </a:solidFill>
              </a:rPr>
              <a:t>横波</a:t>
            </a:r>
            <a:endParaRPr kumimoji="1" lang="zh-CN" altLang="en-US" sz="3200">
              <a:solidFill>
                <a:schemeClr val="tx1"/>
              </a:solidFill>
            </a:endParaRPr>
          </a:p>
        </p:txBody>
      </p:sp>
      <p:sp>
        <p:nvSpPr>
          <p:cNvPr id="5"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031"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ontrols>
      <p:control spid="13314" name="ShockwaveFlash1" r:id="rId2" imgW="7276190" imgH="3478031"/>
    </p:controls>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1"/>
          <p:cNvSpPr>
            <a:spLocks noGrp="1"/>
          </p:cNvSpPr>
          <p:nvPr>
            <p:ph type="sldNum" sz="quarter" idx="10"/>
          </p:nvPr>
        </p:nvSpPr>
        <p:spPr>
          <a:noFill/>
        </p:spPr>
        <p:txBody>
          <a:bodyPr/>
          <a:lstStyle/>
          <a:p>
            <a:fld id="{75DCCB3E-FAD3-43BF-95FC-38C9E66488F0}" type="slidenum">
              <a:rPr lang="en-US" altLang="zh-CN" smtClean="0">
                <a:ea typeface="宋体" charset="-122"/>
              </a:rPr>
              <a:pPr/>
              <a:t>110</a:t>
            </a:fld>
            <a:endParaRPr lang="en-US" altLang="zh-CN" smtClean="0">
              <a:ea typeface="宋体" charset="-122"/>
            </a:endParaRPr>
          </a:p>
        </p:txBody>
      </p:sp>
      <p:sp>
        <p:nvSpPr>
          <p:cNvPr id="118787" name="Text Box 22"/>
          <p:cNvSpPr txBox="1">
            <a:spLocks noChangeArrowheads="1"/>
          </p:cNvSpPr>
          <p:nvPr/>
        </p:nvSpPr>
        <p:spPr bwMode="auto">
          <a:xfrm>
            <a:off x="647700" y="979488"/>
            <a:ext cx="6345238" cy="579437"/>
          </a:xfrm>
          <a:prstGeom prst="rect">
            <a:avLst/>
          </a:prstGeom>
          <a:noFill/>
          <a:ln w="19050">
            <a:noFill/>
            <a:miter lim="800000"/>
            <a:headEnd/>
            <a:tailEnd/>
          </a:ln>
        </p:spPr>
        <p:txBody>
          <a:bodyPr wrap="none">
            <a:spAutoFit/>
          </a:bodyPr>
          <a:lstStyle/>
          <a:p>
            <a:r>
              <a:rPr lang="en-US" altLang="zh-CN" sz="3200"/>
              <a:t>    </a:t>
            </a:r>
            <a:r>
              <a:rPr lang="zh-CN" altLang="en-US" sz="3200"/>
              <a:t>由式</a:t>
            </a:r>
            <a:r>
              <a:rPr lang="zh-CN" altLang="en-US" sz="3200">
                <a:solidFill>
                  <a:srgbClr val="CC0000"/>
                </a:solidFill>
                <a:latin typeface="宋体" charset="-122"/>
              </a:rPr>
              <a:t>（</a:t>
            </a:r>
            <a:r>
              <a:rPr lang="en-US" altLang="zh-CN" sz="3200">
                <a:solidFill>
                  <a:srgbClr val="CC0000"/>
                </a:solidFill>
              </a:rPr>
              <a:t>2</a:t>
            </a:r>
            <a:r>
              <a:rPr lang="zh-CN" altLang="en-US" sz="3200">
                <a:solidFill>
                  <a:srgbClr val="CC0000"/>
                </a:solidFill>
                <a:latin typeface="宋体" charset="-122"/>
              </a:rPr>
              <a:t>）</a:t>
            </a:r>
            <a:r>
              <a:rPr lang="zh-CN" altLang="en-US" sz="3200"/>
              <a:t>得</a:t>
            </a:r>
            <a:r>
              <a:rPr lang="en-US" altLang="zh-CN" sz="3200" b="0" i="1"/>
              <a:t>A</a:t>
            </a:r>
            <a:r>
              <a:rPr lang="zh-CN" altLang="en-US" sz="3200"/>
              <a:t>点的反射振动方程</a:t>
            </a:r>
          </a:p>
        </p:txBody>
      </p:sp>
      <p:sp>
        <p:nvSpPr>
          <p:cNvPr id="118788" name="Text Box 24"/>
          <p:cNvSpPr txBox="1">
            <a:spLocks noChangeArrowheads="1"/>
          </p:cNvSpPr>
          <p:nvPr/>
        </p:nvSpPr>
        <p:spPr bwMode="auto">
          <a:xfrm>
            <a:off x="7391400" y="1828800"/>
            <a:ext cx="1076325" cy="519113"/>
          </a:xfrm>
          <a:prstGeom prst="rect">
            <a:avLst/>
          </a:prstGeom>
          <a:noFill/>
          <a:ln w="19050">
            <a:noFill/>
            <a:miter lim="800000"/>
            <a:headEnd/>
            <a:tailEnd/>
          </a:ln>
        </p:spPr>
        <p:txBody>
          <a:bodyPr wrap="none">
            <a:spAutoFit/>
          </a:bodyPr>
          <a:lstStyle/>
          <a:p>
            <a:r>
              <a:rPr lang="zh-CN" altLang="en-US">
                <a:solidFill>
                  <a:srgbClr val="CC0000"/>
                </a:solidFill>
                <a:latin typeface="宋体" charset="-122"/>
              </a:rPr>
              <a:t>（</a:t>
            </a:r>
            <a:r>
              <a:rPr lang="en-US" altLang="zh-CN">
                <a:solidFill>
                  <a:srgbClr val="CC0000"/>
                </a:solidFill>
              </a:rPr>
              <a:t>4</a:t>
            </a:r>
            <a:r>
              <a:rPr lang="zh-CN" altLang="en-US">
                <a:solidFill>
                  <a:srgbClr val="CC0000"/>
                </a:solidFill>
                <a:latin typeface="宋体" charset="-122"/>
              </a:rPr>
              <a:t>）</a:t>
            </a:r>
          </a:p>
        </p:txBody>
      </p:sp>
      <p:sp>
        <p:nvSpPr>
          <p:cNvPr id="118789" name="Text Box 26"/>
          <p:cNvSpPr txBox="1">
            <a:spLocks noChangeArrowheads="1"/>
          </p:cNvSpPr>
          <p:nvPr/>
        </p:nvSpPr>
        <p:spPr bwMode="auto">
          <a:xfrm>
            <a:off x="533400" y="2751138"/>
            <a:ext cx="5213350" cy="579437"/>
          </a:xfrm>
          <a:prstGeom prst="rect">
            <a:avLst/>
          </a:prstGeom>
          <a:noFill/>
          <a:ln w="19050">
            <a:noFill/>
            <a:miter lim="800000"/>
            <a:headEnd/>
            <a:tailEnd/>
          </a:ln>
        </p:spPr>
        <p:txBody>
          <a:bodyPr>
            <a:spAutoFit/>
          </a:bodyPr>
          <a:lstStyle/>
          <a:p>
            <a:r>
              <a:rPr lang="en-US" altLang="zh-CN" sz="3200"/>
              <a:t>     </a:t>
            </a:r>
            <a:r>
              <a:rPr lang="zh-CN" altLang="en-US" sz="3200"/>
              <a:t>由式</a:t>
            </a:r>
            <a:r>
              <a:rPr lang="zh-CN" altLang="en-US" sz="3200">
                <a:solidFill>
                  <a:srgbClr val="CC0000"/>
                </a:solidFill>
                <a:latin typeface="宋体" charset="-122"/>
              </a:rPr>
              <a:t>（</a:t>
            </a:r>
            <a:r>
              <a:rPr lang="en-US" altLang="zh-CN" sz="3200">
                <a:solidFill>
                  <a:srgbClr val="CC0000"/>
                </a:solidFill>
              </a:rPr>
              <a:t>3</a:t>
            </a:r>
            <a:r>
              <a:rPr lang="zh-CN" altLang="en-US" sz="3200">
                <a:solidFill>
                  <a:srgbClr val="CC0000"/>
                </a:solidFill>
              </a:rPr>
              <a:t>）</a:t>
            </a:r>
            <a:r>
              <a:rPr lang="zh-CN" altLang="en-US" sz="3200"/>
              <a:t>和式</a:t>
            </a:r>
            <a:r>
              <a:rPr lang="zh-CN" altLang="en-US" sz="3200">
                <a:solidFill>
                  <a:srgbClr val="CC0000"/>
                </a:solidFill>
                <a:latin typeface="宋体" charset="-122"/>
              </a:rPr>
              <a:t>（</a:t>
            </a:r>
            <a:r>
              <a:rPr lang="en-US" altLang="zh-CN" sz="3200">
                <a:solidFill>
                  <a:srgbClr val="CC0000"/>
                </a:solidFill>
              </a:rPr>
              <a:t>4</a:t>
            </a:r>
            <a:r>
              <a:rPr lang="zh-CN" altLang="en-US" sz="3200">
                <a:solidFill>
                  <a:srgbClr val="CC0000"/>
                </a:solidFill>
              </a:rPr>
              <a:t>）</a:t>
            </a:r>
            <a:r>
              <a:rPr lang="zh-CN" altLang="en-US" sz="3200"/>
              <a:t>得：</a:t>
            </a:r>
          </a:p>
        </p:txBody>
      </p:sp>
      <p:sp>
        <p:nvSpPr>
          <p:cNvPr id="380957" name="AutoShape 29"/>
          <p:cNvSpPr>
            <a:spLocks noChangeArrowheads="1"/>
          </p:cNvSpPr>
          <p:nvPr/>
        </p:nvSpPr>
        <p:spPr bwMode="auto">
          <a:xfrm>
            <a:off x="5457825" y="2535238"/>
            <a:ext cx="1368425" cy="865187"/>
          </a:xfrm>
          <a:prstGeom prst="cloudCallout">
            <a:avLst>
              <a:gd name="adj1" fmla="val -43750"/>
              <a:gd name="adj2" fmla="val 70000"/>
            </a:avLst>
          </a:prstGeom>
          <a:solidFill>
            <a:schemeClr val="accent1"/>
          </a:solidFill>
          <a:ln w="19050">
            <a:solidFill>
              <a:schemeClr val="tx1"/>
            </a:solidFill>
            <a:round/>
            <a:headEnd/>
            <a:tailEnd/>
          </a:ln>
        </p:spPr>
        <p:txBody>
          <a:bodyPr anchor="ctr"/>
          <a:lstStyle/>
          <a:p>
            <a:r>
              <a:rPr lang="zh-CN" altLang="en-US"/>
              <a:t>舍去</a:t>
            </a:r>
          </a:p>
        </p:txBody>
      </p:sp>
      <p:graphicFrame>
        <p:nvGraphicFramePr>
          <p:cNvPr id="118791" name="Object 34"/>
          <p:cNvGraphicFramePr>
            <a:graphicFrameLocks noChangeAspect="1"/>
          </p:cNvGraphicFramePr>
          <p:nvPr/>
        </p:nvGraphicFramePr>
        <p:xfrm>
          <a:off x="1143000" y="1524000"/>
          <a:ext cx="5715000" cy="1060450"/>
        </p:xfrm>
        <a:graphic>
          <a:graphicData uri="http://schemas.openxmlformats.org/presentationml/2006/ole">
            <p:oleObj spid="_x0000_s90114" name="Equation" r:id="rId3" imgW="2120900" imgH="393700" progId="">
              <p:embed/>
            </p:oleObj>
          </a:graphicData>
        </a:graphic>
      </p:graphicFrame>
      <p:graphicFrame>
        <p:nvGraphicFramePr>
          <p:cNvPr id="118792" name="Object 35"/>
          <p:cNvGraphicFramePr>
            <a:graphicFrameLocks noChangeAspect="1"/>
          </p:cNvGraphicFramePr>
          <p:nvPr/>
        </p:nvGraphicFramePr>
        <p:xfrm>
          <a:off x="1190625" y="3217863"/>
          <a:ext cx="5257800" cy="1049337"/>
        </p:xfrm>
        <a:graphic>
          <a:graphicData uri="http://schemas.openxmlformats.org/presentationml/2006/ole">
            <p:oleObj spid="_x0000_s90115" name="Equation" r:id="rId4" imgW="1968500" imgH="393700" progId="">
              <p:embed/>
            </p:oleObj>
          </a:graphicData>
        </a:graphic>
      </p:graphicFrame>
      <p:graphicFrame>
        <p:nvGraphicFramePr>
          <p:cNvPr id="380964" name="Object 36"/>
          <p:cNvGraphicFramePr>
            <a:graphicFrameLocks noChangeAspect="1"/>
          </p:cNvGraphicFramePr>
          <p:nvPr/>
        </p:nvGraphicFramePr>
        <p:xfrm>
          <a:off x="1189038" y="3979863"/>
          <a:ext cx="1220787" cy="1049337"/>
        </p:xfrm>
        <a:graphic>
          <a:graphicData uri="http://schemas.openxmlformats.org/presentationml/2006/ole">
            <p:oleObj spid="_x0000_s90116" name="Equation" r:id="rId5" imgW="457002" imgH="393529" progId="">
              <p:embed/>
            </p:oleObj>
          </a:graphicData>
        </a:graphic>
      </p:graphicFrame>
      <p:sp>
        <p:nvSpPr>
          <p:cNvPr id="380960" name="Text Box 32"/>
          <p:cNvSpPr txBox="1">
            <a:spLocks noChangeArrowheads="1"/>
          </p:cNvSpPr>
          <p:nvPr/>
        </p:nvSpPr>
        <p:spPr bwMode="auto">
          <a:xfrm>
            <a:off x="3124200" y="4267200"/>
            <a:ext cx="3856038" cy="579438"/>
          </a:xfrm>
          <a:prstGeom prst="rect">
            <a:avLst/>
          </a:prstGeom>
          <a:noFill/>
          <a:ln w="19050">
            <a:noFill/>
            <a:miter lim="800000"/>
            <a:headEnd/>
            <a:tailEnd/>
          </a:ln>
        </p:spPr>
        <p:txBody>
          <a:bodyPr wrap="none">
            <a:spAutoFit/>
          </a:bodyPr>
          <a:lstStyle/>
          <a:p>
            <a:r>
              <a:rPr lang="zh-CN" altLang="en-US" sz="3200"/>
              <a:t>所以反射波方程为：</a:t>
            </a:r>
          </a:p>
        </p:txBody>
      </p:sp>
      <p:grpSp>
        <p:nvGrpSpPr>
          <p:cNvPr id="2" name="Group 40"/>
          <p:cNvGrpSpPr>
            <a:grpSpLocks/>
          </p:cNvGrpSpPr>
          <p:nvPr/>
        </p:nvGrpSpPr>
        <p:grpSpPr bwMode="auto">
          <a:xfrm>
            <a:off x="1219200" y="5029200"/>
            <a:ext cx="6256338" cy="1055688"/>
            <a:chOff x="960" y="3360"/>
            <a:chExt cx="3941" cy="665"/>
          </a:xfrm>
        </p:grpSpPr>
        <p:graphicFrame>
          <p:nvGraphicFramePr>
            <p:cNvPr id="118798" name="Object 37"/>
            <p:cNvGraphicFramePr>
              <a:graphicFrameLocks noChangeAspect="1"/>
            </p:cNvGraphicFramePr>
            <p:nvPr/>
          </p:nvGraphicFramePr>
          <p:xfrm>
            <a:off x="960" y="3360"/>
            <a:ext cx="3408" cy="665"/>
          </p:xfrm>
          <a:graphic>
            <a:graphicData uri="http://schemas.openxmlformats.org/presentationml/2006/ole">
              <p:oleObj spid="_x0000_s90117" name="Equation" r:id="rId6" imgW="2019300" imgH="393700" progId="">
                <p:embed/>
              </p:oleObj>
            </a:graphicData>
          </a:graphic>
        </p:graphicFrame>
        <p:sp>
          <p:nvSpPr>
            <p:cNvPr id="118799" name="Rectangle 39"/>
            <p:cNvSpPr>
              <a:spLocks noChangeArrowheads="1"/>
            </p:cNvSpPr>
            <p:nvPr/>
          </p:nvSpPr>
          <p:spPr bwMode="auto">
            <a:xfrm>
              <a:off x="4416" y="3504"/>
              <a:ext cx="485" cy="365"/>
            </a:xfrm>
            <a:prstGeom prst="rect">
              <a:avLst/>
            </a:prstGeom>
            <a:noFill/>
            <a:ln w="19050">
              <a:noFill/>
              <a:miter lim="800000"/>
              <a:headEnd/>
              <a:tailEnd/>
            </a:ln>
          </p:spPr>
          <p:txBody>
            <a:bodyPr wrap="none">
              <a:spAutoFit/>
            </a:bodyPr>
            <a:lstStyle/>
            <a:p>
              <a:r>
                <a:rPr lang="en-US" altLang="zh-CN" sz="3200" b="0"/>
                <a:t>(m)</a:t>
              </a:r>
            </a:p>
          </p:txBody>
        </p:sp>
      </p:grpSp>
      <p:sp>
        <p:nvSpPr>
          <p:cNvPr id="14"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18797"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0957"/>
                                        </p:tgtEl>
                                        <p:attrNameLst>
                                          <p:attrName>style.visibility</p:attrName>
                                        </p:attrNameLst>
                                      </p:cBhvr>
                                      <p:to>
                                        <p:strVal val="visible"/>
                                      </p:to>
                                    </p:set>
                                    <p:animEffect transition="in" filter="blinds(horizontal)">
                                      <p:cBhvr>
                                        <p:cTn id="7" dur="500"/>
                                        <p:tgtEl>
                                          <p:spTgt spid="3809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380964"/>
                                        </p:tgtEl>
                                        <p:attrNameLst>
                                          <p:attrName>style.visibility</p:attrName>
                                        </p:attrNameLst>
                                      </p:cBhvr>
                                      <p:to>
                                        <p:strVal val="visible"/>
                                      </p:to>
                                    </p:set>
                                    <p:anim calcmode="lin" valueType="num">
                                      <p:cBhvr>
                                        <p:cTn id="12" dur="500" fill="hold"/>
                                        <p:tgtEl>
                                          <p:spTgt spid="380964"/>
                                        </p:tgtEl>
                                        <p:attrNameLst>
                                          <p:attrName>ppt_w</p:attrName>
                                        </p:attrNameLst>
                                      </p:cBhvr>
                                      <p:tavLst>
                                        <p:tav tm="0">
                                          <p:val>
                                            <p:fltVal val="0"/>
                                          </p:val>
                                        </p:tav>
                                        <p:tav tm="100000">
                                          <p:val>
                                            <p:strVal val="#ppt_w"/>
                                          </p:val>
                                        </p:tav>
                                      </p:tavLst>
                                    </p:anim>
                                    <p:anim calcmode="lin" valueType="num">
                                      <p:cBhvr>
                                        <p:cTn id="13" dur="500" fill="hold"/>
                                        <p:tgtEl>
                                          <p:spTgt spid="380964"/>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80960"/>
                                        </p:tgtEl>
                                        <p:attrNameLst>
                                          <p:attrName>style.visibility</p:attrName>
                                        </p:attrNameLst>
                                      </p:cBhvr>
                                      <p:to>
                                        <p:strVal val="visible"/>
                                      </p:to>
                                    </p:set>
                                    <p:animEffect transition="in" filter="blinds(horizontal)">
                                      <p:cBhvr>
                                        <p:cTn id="18" dur="500"/>
                                        <p:tgtEl>
                                          <p:spTgt spid="38096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57" grpId="0" animBg="1" autoUpdateAnimBg="0"/>
      <p:bldP spid="380960"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1"/>
          <p:cNvSpPr>
            <a:spLocks noGrp="1"/>
          </p:cNvSpPr>
          <p:nvPr>
            <p:ph type="sldNum" sz="quarter" idx="10"/>
          </p:nvPr>
        </p:nvSpPr>
        <p:spPr>
          <a:noFill/>
        </p:spPr>
        <p:txBody>
          <a:bodyPr/>
          <a:lstStyle/>
          <a:p>
            <a:fld id="{234082EA-5C47-4B87-A241-EDB52A5BD067}" type="slidenum">
              <a:rPr lang="en-US" altLang="zh-CN" smtClean="0">
                <a:ea typeface="宋体" charset="-122"/>
              </a:rPr>
              <a:pPr/>
              <a:t>111</a:t>
            </a:fld>
            <a:endParaRPr lang="en-US" altLang="zh-CN" smtClean="0">
              <a:ea typeface="宋体" charset="-122"/>
            </a:endParaRPr>
          </a:p>
        </p:txBody>
      </p:sp>
      <p:sp>
        <p:nvSpPr>
          <p:cNvPr id="119811" name="Text Box 1028"/>
          <p:cNvSpPr txBox="1">
            <a:spLocks noChangeArrowheads="1"/>
          </p:cNvSpPr>
          <p:nvPr/>
        </p:nvSpPr>
        <p:spPr bwMode="auto">
          <a:xfrm>
            <a:off x="401638" y="1109663"/>
            <a:ext cx="1076325" cy="519112"/>
          </a:xfrm>
          <a:prstGeom prst="rect">
            <a:avLst/>
          </a:prstGeom>
          <a:noFill/>
          <a:ln w="19050">
            <a:noFill/>
            <a:miter lim="800000"/>
            <a:headEnd/>
            <a:tailEnd/>
          </a:ln>
        </p:spPr>
        <p:txBody>
          <a:bodyPr wrap="none">
            <a:spAutoFit/>
          </a:bodyPr>
          <a:lstStyle/>
          <a:p>
            <a:r>
              <a:rPr lang="zh-CN" altLang="en-US">
                <a:solidFill>
                  <a:srgbClr val="CC0000"/>
                </a:solidFill>
              </a:rPr>
              <a:t>（</a:t>
            </a:r>
            <a:r>
              <a:rPr lang="en-US" altLang="zh-CN">
                <a:solidFill>
                  <a:srgbClr val="CC0000"/>
                </a:solidFill>
              </a:rPr>
              <a:t>2</a:t>
            </a:r>
            <a:r>
              <a:rPr lang="zh-CN" altLang="en-US">
                <a:solidFill>
                  <a:srgbClr val="CC0000"/>
                </a:solidFill>
              </a:rPr>
              <a:t>）</a:t>
            </a:r>
          </a:p>
        </p:txBody>
      </p:sp>
      <p:graphicFrame>
        <p:nvGraphicFramePr>
          <p:cNvPr id="119812" name="Object 1024"/>
          <p:cNvGraphicFramePr>
            <a:graphicFrameLocks noChangeAspect="1"/>
          </p:cNvGraphicFramePr>
          <p:nvPr/>
        </p:nvGraphicFramePr>
        <p:xfrm>
          <a:off x="1303338" y="838200"/>
          <a:ext cx="7612062" cy="1041400"/>
        </p:xfrm>
        <a:graphic>
          <a:graphicData uri="http://schemas.openxmlformats.org/presentationml/2006/ole">
            <p:oleObj spid="_x0000_s91138" name="Equation" r:id="rId3" imgW="2959100" imgH="393700" progId="">
              <p:embed/>
            </p:oleObj>
          </a:graphicData>
        </a:graphic>
      </p:graphicFrame>
      <p:grpSp>
        <p:nvGrpSpPr>
          <p:cNvPr id="2" name="Group 1068"/>
          <p:cNvGrpSpPr>
            <a:grpSpLocks/>
          </p:cNvGrpSpPr>
          <p:nvPr/>
        </p:nvGrpSpPr>
        <p:grpSpPr bwMode="auto">
          <a:xfrm>
            <a:off x="381000" y="1600200"/>
            <a:ext cx="4437063" cy="1054100"/>
            <a:chOff x="242" y="864"/>
            <a:chExt cx="2795" cy="664"/>
          </a:xfrm>
        </p:grpSpPr>
        <p:sp>
          <p:nvSpPr>
            <p:cNvPr id="119829" name="Text Box 1031"/>
            <p:cNvSpPr txBox="1">
              <a:spLocks noChangeArrowheads="1"/>
            </p:cNvSpPr>
            <p:nvPr/>
          </p:nvSpPr>
          <p:spPr bwMode="auto">
            <a:xfrm>
              <a:off x="242" y="1046"/>
              <a:ext cx="991" cy="365"/>
            </a:xfrm>
            <a:prstGeom prst="rect">
              <a:avLst/>
            </a:prstGeom>
            <a:noFill/>
            <a:ln w="19050">
              <a:noFill/>
              <a:miter lim="800000"/>
              <a:headEnd/>
              <a:tailEnd/>
            </a:ln>
          </p:spPr>
          <p:txBody>
            <a:bodyPr wrap="none">
              <a:spAutoFit/>
            </a:bodyPr>
            <a:lstStyle/>
            <a:p>
              <a:r>
                <a:rPr lang="zh-CN" altLang="en-US">
                  <a:solidFill>
                    <a:srgbClr val="CC0000"/>
                  </a:solidFill>
                </a:rPr>
                <a:t>（</a:t>
              </a:r>
              <a:r>
                <a:rPr lang="en-US" altLang="zh-CN">
                  <a:solidFill>
                    <a:srgbClr val="CC0000"/>
                  </a:solidFill>
                </a:rPr>
                <a:t>3</a:t>
              </a:r>
              <a:r>
                <a:rPr lang="zh-CN" altLang="en-US">
                  <a:solidFill>
                    <a:srgbClr val="CC0000"/>
                  </a:solidFill>
                </a:rPr>
                <a:t>） </a:t>
              </a:r>
              <a:r>
                <a:rPr lang="zh-CN" altLang="en-US" sz="3200">
                  <a:solidFill>
                    <a:schemeClr val="tx1"/>
                  </a:solidFill>
                </a:rPr>
                <a:t>令</a:t>
              </a:r>
            </a:p>
          </p:txBody>
        </p:sp>
        <p:graphicFrame>
          <p:nvGraphicFramePr>
            <p:cNvPr id="119830" name="Object 1030"/>
            <p:cNvGraphicFramePr>
              <a:graphicFrameLocks noChangeAspect="1"/>
            </p:cNvGraphicFramePr>
            <p:nvPr/>
          </p:nvGraphicFramePr>
          <p:xfrm>
            <a:off x="1392" y="864"/>
            <a:ext cx="1645" cy="664"/>
          </p:xfrm>
          <a:graphic>
            <a:graphicData uri="http://schemas.openxmlformats.org/presentationml/2006/ole">
              <p:oleObj spid="_x0000_s91144" name="Equation" r:id="rId4" imgW="977476" imgH="393529" progId="">
                <p:embed/>
              </p:oleObj>
            </a:graphicData>
          </a:graphic>
        </p:graphicFrame>
      </p:grpSp>
      <p:grpSp>
        <p:nvGrpSpPr>
          <p:cNvPr id="3" name="Group 1070"/>
          <p:cNvGrpSpPr>
            <a:grpSpLocks/>
          </p:cNvGrpSpPr>
          <p:nvPr/>
        </p:nvGrpSpPr>
        <p:grpSpPr bwMode="auto">
          <a:xfrm>
            <a:off x="1292225" y="3846513"/>
            <a:ext cx="3429000" cy="1155700"/>
            <a:chOff x="816" y="2304"/>
            <a:chExt cx="2160" cy="728"/>
          </a:xfrm>
        </p:grpSpPr>
        <p:sp>
          <p:nvSpPr>
            <p:cNvPr id="119827" name="Text Box 1042"/>
            <p:cNvSpPr txBox="1">
              <a:spLocks noChangeArrowheads="1"/>
            </p:cNvSpPr>
            <p:nvPr/>
          </p:nvSpPr>
          <p:spPr bwMode="auto">
            <a:xfrm>
              <a:off x="816" y="2470"/>
              <a:ext cx="373" cy="365"/>
            </a:xfrm>
            <a:prstGeom prst="rect">
              <a:avLst/>
            </a:prstGeom>
            <a:noFill/>
            <a:ln w="19050">
              <a:noFill/>
              <a:miter lim="800000"/>
              <a:headEnd/>
              <a:tailEnd/>
            </a:ln>
          </p:spPr>
          <p:txBody>
            <a:bodyPr wrap="none">
              <a:spAutoFit/>
            </a:bodyPr>
            <a:lstStyle/>
            <a:p>
              <a:r>
                <a:rPr lang="zh-CN" altLang="en-US" sz="3200">
                  <a:solidFill>
                    <a:schemeClr val="tx1"/>
                  </a:solidFill>
                </a:rPr>
                <a:t>令</a:t>
              </a:r>
            </a:p>
          </p:txBody>
        </p:sp>
        <p:graphicFrame>
          <p:nvGraphicFramePr>
            <p:cNvPr id="119828" name="Object 1029"/>
            <p:cNvGraphicFramePr>
              <a:graphicFrameLocks noChangeAspect="1"/>
            </p:cNvGraphicFramePr>
            <p:nvPr/>
          </p:nvGraphicFramePr>
          <p:xfrm>
            <a:off x="1310" y="2304"/>
            <a:ext cx="1666" cy="728"/>
          </p:xfrm>
          <a:graphic>
            <a:graphicData uri="http://schemas.openxmlformats.org/presentationml/2006/ole">
              <p:oleObj spid="_x0000_s91143" name="Equation" r:id="rId5" imgW="990170" imgH="431613" progId="">
                <p:embed/>
              </p:oleObj>
            </a:graphicData>
          </a:graphic>
        </p:graphicFrame>
      </p:grpSp>
      <p:grpSp>
        <p:nvGrpSpPr>
          <p:cNvPr id="4" name="Group 1076"/>
          <p:cNvGrpSpPr>
            <a:grpSpLocks/>
          </p:cNvGrpSpPr>
          <p:nvPr/>
        </p:nvGrpSpPr>
        <p:grpSpPr bwMode="auto">
          <a:xfrm>
            <a:off x="606425" y="2398713"/>
            <a:ext cx="7848600" cy="1639887"/>
            <a:chOff x="385" y="1392"/>
            <a:chExt cx="4944" cy="1033"/>
          </a:xfrm>
        </p:grpSpPr>
        <p:graphicFrame>
          <p:nvGraphicFramePr>
            <p:cNvPr id="119823" name="Object 1027"/>
            <p:cNvGraphicFramePr>
              <a:graphicFrameLocks noChangeAspect="1"/>
            </p:cNvGraphicFramePr>
            <p:nvPr/>
          </p:nvGraphicFramePr>
          <p:xfrm>
            <a:off x="1803" y="1392"/>
            <a:ext cx="2923" cy="677"/>
          </p:xfrm>
          <a:graphic>
            <a:graphicData uri="http://schemas.openxmlformats.org/presentationml/2006/ole">
              <p:oleObj spid="_x0000_s91141" name="Equation" r:id="rId6" imgW="1701800" imgH="393700" progId="">
                <p:embed/>
              </p:oleObj>
            </a:graphicData>
          </a:graphic>
        </p:graphicFrame>
        <p:graphicFrame>
          <p:nvGraphicFramePr>
            <p:cNvPr id="119824" name="Object 1028"/>
            <p:cNvGraphicFramePr>
              <a:graphicFrameLocks noChangeAspect="1"/>
            </p:cNvGraphicFramePr>
            <p:nvPr/>
          </p:nvGraphicFramePr>
          <p:xfrm>
            <a:off x="1056" y="2064"/>
            <a:ext cx="4273" cy="361"/>
          </p:xfrm>
          <a:graphic>
            <a:graphicData uri="http://schemas.openxmlformats.org/presentationml/2006/ole">
              <p:oleObj spid="_x0000_s91142" name="Equation" r:id="rId7" imgW="2552700" imgH="215900" progId="">
                <p:embed/>
              </p:oleObj>
            </a:graphicData>
          </a:graphic>
        </p:graphicFrame>
        <p:sp>
          <p:nvSpPr>
            <p:cNvPr id="119825" name="Text Box 1067"/>
            <p:cNvSpPr txBox="1">
              <a:spLocks noChangeArrowheads="1"/>
            </p:cNvSpPr>
            <p:nvPr/>
          </p:nvSpPr>
          <p:spPr bwMode="auto">
            <a:xfrm>
              <a:off x="385" y="1536"/>
              <a:ext cx="1401" cy="365"/>
            </a:xfrm>
            <a:prstGeom prst="rect">
              <a:avLst/>
            </a:prstGeom>
            <a:noFill/>
            <a:ln w="19050">
              <a:noFill/>
              <a:miter lim="800000"/>
              <a:headEnd/>
              <a:tailEnd/>
            </a:ln>
          </p:spPr>
          <p:txBody>
            <a:bodyPr wrap="none">
              <a:spAutoFit/>
            </a:bodyPr>
            <a:lstStyle/>
            <a:p>
              <a:r>
                <a:rPr lang="zh-CN" altLang="en-US" sz="3200"/>
                <a:t>得波节坐标</a:t>
              </a:r>
            </a:p>
          </p:txBody>
        </p:sp>
        <p:sp>
          <p:nvSpPr>
            <p:cNvPr id="119826" name="Rectangle 1074"/>
            <p:cNvSpPr>
              <a:spLocks noChangeArrowheads="1"/>
            </p:cNvSpPr>
            <p:nvPr/>
          </p:nvSpPr>
          <p:spPr bwMode="auto">
            <a:xfrm>
              <a:off x="1192" y="2121"/>
              <a:ext cx="277" cy="250"/>
            </a:xfrm>
            <a:prstGeom prst="rect">
              <a:avLst/>
            </a:prstGeom>
            <a:noFill/>
            <a:ln w="19050">
              <a:noFill/>
              <a:miter lim="800000"/>
              <a:headEnd/>
              <a:tailEnd/>
            </a:ln>
          </p:spPr>
          <p:txBody>
            <a:bodyPr wrap="none">
              <a:spAutoFit/>
            </a:bodyPr>
            <a:lstStyle/>
            <a:p>
              <a:r>
                <a:rPr lang="en-US" altLang="zh-CN" sz="2000"/>
                <a:t>≤</a:t>
              </a:r>
            </a:p>
          </p:txBody>
        </p:sp>
      </p:grpSp>
      <p:grpSp>
        <p:nvGrpSpPr>
          <p:cNvPr id="5" name="Group 1079"/>
          <p:cNvGrpSpPr>
            <a:grpSpLocks/>
          </p:cNvGrpSpPr>
          <p:nvPr/>
        </p:nvGrpSpPr>
        <p:grpSpPr bwMode="auto">
          <a:xfrm>
            <a:off x="609600" y="4724400"/>
            <a:ext cx="6762750" cy="1639888"/>
            <a:chOff x="396" y="2880"/>
            <a:chExt cx="4260" cy="1033"/>
          </a:xfrm>
        </p:grpSpPr>
        <p:sp>
          <p:nvSpPr>
            <p:cNvPr id="119819" name="Text Box 1043"/>
            <p:cNvSpPr txBox="1">
              <a:spLocks noChangeArrowheads="1"/>
            </p:cNvSpPr>
            <p:nvPr/>
          </p:nvSpPr>
          <p:spPr bwMode="auto">
            <a:xfrm>
              <a:off x="396" y="3028"/>
              <a:ext cx="1401" cy="365"/>
            </a:xfrm>
            <a:prstGeom prst="rect">
              <a:avLst/>
            </a:prstGeom>
            <a:noFill/>
            <a:ln w="19050">
              <a:noFill/>
              <a:miter lim="800000"/>
              <a:headEnd/>
              <a:tailEnd/>
            </a:ln>
          </p:spPr>
          <p:txBody>
            <a:bodyPr wrap="none">
              <a:spAutoFit/>
            </a:bodyPr>
            <a:lstStyle/>
            <a:p>
              <a:r>
                <a:rPr lang="zh-CN" altLang="en-US" sz="3200"/>
                <a:t>得波腹坐标</a:t>
              </a:r>
            </a:p>
          </p:txBody>
        </p:sp>
        <p:graphicFrame>
          <p:nvGraphicFramePr>
            <p:cNvPr id="119820" name="Object 1025"/>
            <p:cNvGraphicFramePr>
              <a:graphicFrameLocks noChangeAspect="1"/>
            </p:cNvGraphicFramePr>
            <p:nvPr/>
          </p:nvGraphicFramePr>
          <p:xfrm>
            <a:off x="1903" y="2880"/>
            <a:ext cx="2727" cy="677"/>
          </p:xfrm>
          <a:graphic>
            <a:graphicData uri="http://schemas.openxmlformats.org/presentationml/2006/ole">
              <p:oleObj spid="_x0000_s91139" name="Equation" r:id="rId8" imgW="1586811" imgH="393529" progId="">
                <p:embed/>
              </p:oleObj>
            </a:graphicData>
          </a:graphic>
        </p:graphicFrame>
        <p:graphicFrame>
          <p:nvGraphicFramePr>
            <p:cNvPr id="119821" name="Object 1026"/>
            <p:cNvGraphicFramePr>
              <a:graphicFrameLocks noChangeAspect="1"/>
            </p:cNvGraphicFramePr>
            <p:nvPr/>
          </p:nvGraphicFramePr>
          <p:xfrm>
            <a:off x="1107" y="3552"/>
            <a:ext cx="3549" cy="361"/>
          </p:xfrm>
          <a:graphic>
            <a:graphicData uri="http://schemas.openxmlformats.org/presentationml/2006/ole">
              <p:oleObj spid="_x0000_s91140" name="Equation" r:id="rId9" imgW="2120900" imgH="215900" progId="">
                <p:embed/>
              </p:oleObj>
            </a:graphicData>
          </a:graphic>
        </p:graphicFrame>
        <p:sp>
          <p:nvSpPr>
            <p:cNvPr id="119822" name="Rectangle 1075"/>
            <p:cNvSpPr>
              <a:spLocks noChangeArrowheads="1"/>
            </p:cNvSpPr>
            <p:nvPr/>
          </p:nvSpPr>
          <p:spPr bwMode="auto">
            <a:xfrm>
              <a:off x="1248" y="3606"/>
              <a:ext cx="277" cy="250"/>
            </a:xfrm>
            <a:prstGeom prst="rect">
              <a:avLst/>
            </a:prstGeom>
            <a:noFill/>
            <a:ln w="19050">
              <a:noFill/>
              <a:miter lim="800000"/>
              <a:headEnd/>
              <a:tailEnd/>
            </a:ln>
          </p:spPr>
          <p:txBody>
            <a:bodyPr wrap="none">
              <a:spAutoFit/>
            </a:bodyPr>
            <a:lstStyle/>
            <a:p>
              <a:r>
                <a:rPr lang="en-US" altLang="zh-CN" sz="2000"/>
                <a:t>≤</a:t>
              </a:r>
            </a:p>
          </p:txBody>
        </p:sp>
      </p:grpSp>
      <p:sp>
        <p:nvSpPr>
          <p:cNvPr id="21"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19818"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heckerboard(across)">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1"/>
          <p:cNvSpPr>
            <a:spLocks noGrp="1"/>
          </p:cNvSpPr>
          <p:nvPr>
            <p:ph type="sldNum" sz="quarter" idx="10"/>
          </p:nvPr>
        </p:nvSpPr>
        <p:spPr>
          <a:noFill/>
        </p:spPr>
        <p:txBody>
          <a:bodyPr/>
          <a:lstStyle/>
          <a:p>
            <a:fld id="{5A4EFBE3-1BE1-4C33-B79C-36B69634698F}" type="slidenum">
              <a:rPr lang="en-US" altLang="zh-CN" smtClean="0">
                <a:ea typeface="宋体" charset="-122"/>
              </a:rPr>
              <a:pPr/>
              <a:t>112</a:t>
            </a:fld>
            <a:endParaRPr lang="en-US" altLang="zh-CN" smtClean="0">
              <a:ea typeface="宋体"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4"/>
          <p:cNvSpPr>
            <a:spLocks noGrp="1"/>
          </p:cNvSpPr>
          <p:nvPr>
            <p:ph type="sldNum" sz="quarter" idx="10"/>
          </p:nvPr>
        </p:nvSpPr>
        <p:spPr>
          <a:noFill/>
        </p:spPr>
        <p:txBody>
          <a:bodyPr/>
          <a:lstStyle/>
          <a:p>
            <a:fld id="{D86C5E61-7AAE-4353-BA8A-D42E1574C31E}" type="slidenum">
              <a:rPr lang="zh-CN" altLang="zh-CN" smtClean="0">
                <a:ea typeface="宋体" charset="-122"/>
              </a:rPr>
              <a:pPr/>
              <a:t>113</a:t>
            </a:fld>
            <a:endParaRPr lang="zh-CN" altLang="zh-CN" smtClean="0">
              <a:ea typeface="宋体" charset="-122"/>
            </a:endParaRPr>
          </a:p>
        </p:txBody>
      </p:sp>
      <p:pic>
        <p:nvPicPr>
          <p:cNvPr id="4098" name="Feiji.avi">
            <a:hlinkClick r:id="" action="ppaction://media"/>
          </p:cNvPr>
          <p:cNvPicPr>
            <a:picLocks noGrp="1" noRot="1" noChangeAspect="1" noChangeArrowheads="1"/>
          </p:cNvPicPr>
          <p:nvPr>
            <p:ph sz="half" idx="1"/>
            <a:videoFile r:link="rId1"/>
          </p:nvPr>
        </p:nvPicPr>
        <p:blipFill>
          <a:blip r:embed="rId4" cstate="print"/>
          <a:srcRect/>
          <a:stretch>
            <a:fillRect/>
          </a:stretch>
        </p:blipFill>
        <p:spPr bwMode="auto">
          <a:xfrm>
            <a:off x="468313" y="1971675"/>
            <a:ext cx="3960812" cy="2970213"/>
          </a:xfrm>
          <a:noFill/>
          <a:ln>
            <a:miter lim="800000"/>
            <a:headEnd/>
            <a:tailEnd/>
          </a:ln>
        </p:spPr>
      </p:pic>
      <p:pic>
        <p:nvPicPr>
          <p:cNvPr id="4099" name="Huoche.avi">
            <a:hlinkClick r:id="" action="ppaction://media"/>
          </p:cNvPr>
          <p:cNvPicPr>
            <a:picLocks noGrp="1" noRot="1" noChangeAspect="1" noChangeArrowheads="1"/>
          </p:cNvPicPr>
          <p:nvPr>
            <p:ph sz="half" idx="2"/>
            <a:videoFile r:link="rId2"/>
          </p:nvPr>
        </p:nvPicPr>
        <p:blipFill>
          <a:blip r:embed="rId5" cstate="print"/>
          <a:srcRect/>
          <a:stretch>
            <a:fillRect/>
          </a:stretch>
        </p:blipFill>
        <p:spPr bwMode="auto">
          <a:xfrm>
            <a:off x="4789488" y="1971675"/>
            <a:ext cx="3960812" cy="2970213"/>
          </a:xfrm>
          <a:noFill/>
          <a:ln>
            <a:miter lim="800000"/>
            <a:headEnd/>
            <a:tailEnd/>
          </a:ln>
        </p:spPr>
      </p:pic>
      <p:sp>
        <p:nvSpPr>
          <p:cNvPr id="121861" name="Text Box 4"/>
          <p:cNvSpPr txBox="1">
            <a:spLocks noChangeArrowheads="1"/>
          </p:cNvSpPr>
          <p:nvPr/>
        </p:nvSpPr>
        <p:spPr bwMode="auto">
          <a:xfrm>
            <a:off x="2771775" y="5154613"/>
            <a:ext cx="3841750" cy="579437"/>
          </a:xfrm>
          <a:prstGeom prst="rect">
            <a:avLst/>
          </a:prstGeom>
          <a:noFill/>
          <a:ln w="9525">
            <a:noFill/>
            <a:miter lim="800000"/>
            <a:headEnd/>
            <a:tailEnd/>
          </a:ln>
        </p:spPr>
        <p:txBody>
          <a:bodyPr wrap="none">
            <a:spAutoFit/>
          </a:bodyPr>
          <a:lstStyle/>
          <a:p>
            <a:r>
              <a:rPr lang="zh-CN" altLang="zh-CN" sz="3200"/>
              <a:t>生活中的多普勒效应</a:t>
            </a:r>
          </a:p>
        </p:txBody>
      </p:sp>
      <p:sp>
        <p:nvSpPr>
          <p:cNvPr id="4101" name="Text Box 5"/>
          <p:cNvSpPr txBox="1">
            <a:spLocks noChangeArrowheads="1"/>
          </p:cNvSpPr>
          <p:nvPr/>
        </p:nvSpPr>
        <p:spPr bwMode="auto">
          <a:xfrm>
            <a:off x="2627313" y="5802313"/>
            <a:ext cx="2216150" cy="579437"/>
          </a:xfrm>
          <a:prstGeom prst="rect">
            <a:avLst/>
          </a:prstGeom>
          <a:noFill/>
          <a:ln w="9525">
            <a:noFill/>
            <a:miter lim="800000"/>
            <a:headEnd/>
            <a:tailEnd/>
          </a:ln>
        </p:spPr>
        <p:txBody>
          <a:bodyPr wrap="none">
            <a:spAutoFit/>
          </a:bodyPr>
          <a:lstStyle/>
          <a:p>
            <a:r>
              <a:rPr lang="zh-CN" altLang="zh-CN" sz="3200"/>
              <a:t>越近越刺耳</a:t>
            </a:r>
          </a:p>
        </p:txBody>
      </p:sp>
      <p:sp>
        <p:nvSpPr>
          <p:cNvPr id="4102" name="Text Box 6"/>
          <p:cNvSpPr txBox="1">
            <a:spLocks noChangeArrowheads="1"/>
          </p:cNvSpPr>
          <p:nvPr/>
        </p:nvSpPr>
        <p:spPr bwMode="auto">
          <a:xfrm>
            <a:off x="4572000" y="5802313"/>
            <a:ext cx="2622550" cy="579437"/>
          </a:xfrm>
          <a:prstGeom prst="rect">
            <a:avLst/>
          </a:prstGeom>
          <a:noFill/>
          <a:ln w="9525">
            <a:noFill/>
            <a:miter lim="800000"/>
            <a:headEnd/>
            <a:tailEnd/>
          </a:ln>
        </p:spPr>
        <p:txBody>
          <a:bodyPr wrap="none">
            <a:spAutoFit/>
          </a:bodyPr>
          <a:lstStyle/>
          <a:p>
            <a:r>
              <a:rPr lang="zh-CN" altLang="zh-CN" sz="3200"/>
              <a:t>（频率越高）</a:t>
            </a:r>
          </a:p>
        </p:txBody>
      </p:sp>
      <p:sp>
        <p:nvSpPr>
          <p:cNvPr id="121864" name="Text Box 7"/>
          <p:cNvSpPr txBox="1">
            <a:spLocks noChangeArrowheads="1"/>
          </p:cNvSpPr>
          <p:nvPr/>
        </p:nvSpPr>
        <p:spPr bwMode="auto">
          <a:xfrm>
            <a:off x="0" y="762000"/>
            <a:ext cx="9144000" cy="1066800"/>
          </a:xfrm>
          <a:prstGeom prst="rect">
            <a:avLst/>
          </a:prstGeom>
          <a:noFill/>
          <a:ln w="9525">
            <a:noFill/>
            <a:miter lim="800000"/>
            <a:headEnd/>
            <a:tailEnd/>
          </a:ln>
        </p:spPr>
        <p:txBody>
          <a:bodyPr>
            <a:spAutoFit/>
          </a:bodyPr>
          <a:lstStyle/>
          <a:p>
            <a:pPr>
              <a:spcBef>
                <a:spcPct val="50000"/>
              </a:spcBef>
            </a:pPr>
            <a:r>
              <a:rPr lang="zh-CN" altLang="zh-CN" sz="3200" b="0">
                <a:solidFill>
                  <a:schemeClr val="tx1"/>
                </a:solidFill>
              </a:rPr>
              <a:t>       </a:t>
            </a:r>
            <a:r>
              <a:rPr lang="zh-CN" altLang="zh-CN" sz="3200">
                <a:solidFill>
                  <a:schemeClr val="tx1"/>
                </a:solidFill>
              </a:rPr>
              <a:t>波源和观察者相对运动，则观察者所接受到的波的频率，不同于波源所发出的频率的现象。</a:t>
            </a:r>
            <a:endParaRPr lang="zh-CN" altLang="zh-CN" sz="3200" b="0">
              <a:solidFill>
                <a:schemeClr val="tx1"/>
              </a:solidFill>
            </a:endParaRPr>
          </a:p>
        </p:txBody>
      </p:sp>
      <p:sp>
        <p:nvSpPr>
          <p:cNvPr id="9"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21866"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blinds(horizontal)">
                                      <p:cBhvr>
                                        <p:cTn id="7" dur="5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02"/>
                                        </p:tgtEl>
                                        <p:attrNameLst>
                                          <p:attrName>style.visibility</p:attrName>
                                        </p:attrNameLst>
                                      </p:cBhvr>
                                      <p:to>
                                        <p:strVal val="visible"/>
                                      </p:to>
                                    </p:set>
                                    <p:animEffect transition="in" filter="blinds(horizontal)">
                                      <p:cBhvr>
                                        <p:cTn id="12"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3" restart="whenNotActive" fill="hold" evtFilter="cancelBubble" nodeType="interactiveSeq">
                <p:stCondLst>
                  <p:cond evt="onClick" delay="0">
                    <p:tgtEl>
                      <p:spTgt spid="4098"/>
                    </p:tgtEl>
                  </p:cond>
                </p:stCondLst>
                <p:endSync evt="end" delay="0">
                  <p:rtn val="all"/>
                </p:endSync>
                <p:childTnLst>
                  <p:par>
                    <p:cTn id="14" fill="hold" nodeType="clickPar">
                      <p:stCondLst>
                        <p:cond delay="0"/>
                      </p:stCondLst>
                      <p:childTnLst>
                        <p:par>
                          <p:cTn id="15" fill="hold" nodeType="withGroup">
                            <p:stCondLst>
                              <p:cond delay="0"/>
                            </p:stCondLst>
                            <p:childTnLst>
                              <p:par>
                                <p:cTn id="16" presetID="2" presetClass="mediacall" presetSubtype="0" fill="hold" nodeType="clickEffect">
                                  <p:stCondLst>
                                    <p:cond delay="0"/>
                                  </p:stCondLst>
                                  <p:childTnLst>
                                    <p:cmd type="call" cmd="togglePause">
                                      <p:cBhvr>
                                        <p:cTn id="17" dur="1" fill="hold"/>
                                        <p:tgtEl>
                                          <p:spTgt spid="4098"/>
                                        </p:tgtEl>
                                      </p:cBhvr>
                                    </p:cmd>
                                  </p:childTnLst>
                                </p:cTn>
                              </p:par>
                            </p:childTnLst>
                          </p:cTn>
                        </p:par>
                      </p:childTnLst>
                    </p:cTn>
                  </p:par>
                </p:childTnLst>
              </p:cTn>
              <p:nextCondLst>
                <p:cond evt="onClick" delay="0">
                  <p:tgtEl>
                    <p:spTgt spid="4098"/>
                  </p:tgtEl>
                </p:cond>
              </p:nextCondLst>
            </p:seq>
            <p:video>
              <p:cMediaNode>
                <p:cTn id="18" fill="hold" display="0" nodeType="clickEffect">
                  <p:stCondLst>
                    <p:cond delay="indefinite"/>
                  </p:stCondLst>
                  <p:endCondLst>
                    <p:cond evt="onNext" delay="0">
                      <p:tgtEl>
                        <p:sldTgt/>
                      </p:tgtEl>
                    </p:cond>
                    <p:cond evt="onPrev" delay="0">
                      <p:tgtEl>
                        <p:sldTgt/>
                      </p:tgtEl>
                    </p:cond>
                  </p:endCondLst>
                </p:cTn>
                <p:tgtEl>
                  <p:spTgt spid="4098"/>
                </p:tgtEl>
              </p:cMediaNode>
            </p:video>
            <p:seq concurrent="1" nextAc="seek">
              <p:cTn id="19" restart="whenNotActive" fill="hold" evtFilter="cancelBubble" nodeType="interactiveSeq">
                <p:stCondLst>
                  <p:cond evt="onClick" delay="0">
                    <p:tgtEl>
                      <p:spTgt spid="4099"/>
                    </p:tgtEl>
                  </p:cond>
                </p:stCondLst>
                <p:endSync evt="end" delay="0">
                  <p:rtn val="all"/>
                </p:endSync>
                <p:childTnLst>
                  <p:par>
                    <p:cTn id="20" fill="hold" nodeType="clickPar">
                      <p:stCondLst>
                        <p:cond delay="0"/>
                      </p:stCondLst>
                      <p:childTnLst>
                        <p:par>
                          <p:cTn id="21" fill="hold" nodeType="withGroup">
                            <p:stCondLst>
                              <p:cond delay="0"/>
                            </p:stCondLst>
                            <p:childTnLst>
                              <p:par>
                                <p:cTn id="22" presetID="2" presetClass="mediacall" presetSubtype="0" fill="hold" nodeType="clickEffect">
                                  <p:stCondLst>
                                    <p:cond delay="0"/>
                                  </p:stCondLst>
                                  <p:childTnLst>
                                    <p:cmd type="call" cmd="togglePause">
                                      <p:cBhvr>
                                        <p:cTn id="23" dur="1" fill="hold"/>
                                        <p:tgtEl>
                                          <p:spTgt spid="4099"/>
                                        </p:tgtEl>
                                      </p:cBhvr>
                                    </p:cmd>
                                  </p:childTnLst>
                                </p:cTn>
                              </p:par>
                            </p:childTnLst>
                          </p:cTn>
                        </p:par>
                      </p:childTnLst>
                    </p:cTn>
                  </p:par>
                </p:childTnLst>
              </p:cTn>
              <p:nextCondLst>
                <p:cond evt="onClick" delay="0">
                  <p:tgtEl>
                    <p:spTgt spid="4099"/>
                  </p:tgtEl>
                </p:cond>
              </p:nextCondLst>
            </p:seq>
            <p:video>
              <p:cMediaNode>
                <p:cTn id="24" fill="hold" display="0" nodeType="clickEffect">
                  <p:stCondLst>
                    <p:cond delay="indefinite"/>
                  </p:stCondLst>
                  <p:endCondLst>
                    <p:cond evt="onNext" delay="0">
                      <p:tgtEl>
                        <p:sldTgt/>
                      </p:tgtEl>
                    </p:cond>
                    <p:cond evt="onPrev" delay="0">
                      <p:tgtEl>
                        <p:sldTgt/>
                      </p:tgtEl>
                    </p:cond>
                  </p:endCondLst>
                </p:cTn>
                <p:tgtEl>
                  <p:spTgt spid="4099"/>
                </p:tgtEl>
              </p:cMediaNode>
            </p:video>
          </p:childTnLst>
        </p:cTn>
      </p:par>
    </p:tnLst>
    <p:bldLst>
      <p:bldP spid="4101" grpId="0" autoUpdateAnimBg="0"/>
      <p:bldP spid="4102"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1"/>
          <p:cNvSpPr>
            <a:spLocks noGrp="1"/>
          </p:cNvSpPr>
          <p:nvPr>
            <p:ph type="sldNum" sz="quarter" idx="10"/>
          </p:nvPr>
        </p:nvSpPr>
        <p:spPr>
          <a:noFill/>
        </p:spPr>
        <p:txBody>
          <a:bodyPr/>
          <a:lstStyle/>
          <a:p>
            <a:fld id="{4DCD2538-A6CD-4944-9F08-2880BB3AAD40}" type="slidenum">
              <a:rPr lang="en-US" altLang="zh-CN" smtClean="0">
                <a:ea typeface="宋体" charset="-122"/>
              </a:rPr>
              <a:pPr/>
              <a:t>114</a:t>
            </a:fld>
            <a:endParaRPr lang="en-US" altLang="zh-CN" smtClean="0">
              <a:ea typeface="宋体" charset="-122"/>
            </a:endParaRPr>
          </a:p>
        </p:txBody>
      </p:sp>
      <p:grpSp>
        <p:nvGrpSpPr>
          <p:cNvPr id="2" name="Group 137"/>
          <p:cNvGrpSpPr>
            <a:grpSpLocks/>
          </p:cNvGrpSpPr>
          <p:nvPr/>
        </p:nvGrpSpPr>
        <p:grpSpPr bwMode="auto">
          <a:xfrm>
            <a:off x="1116013" y="2819400"/>
            <a:ext cx="7099300" cy="2590800"/>
            <a:chOff x="432" y="1872"/>
            <a:chExt cx="4896" cy="1728"/>
          </a:xfrm>
        </p:grpSpPr>
        <p:grpSp>
          <p:nvGrpSpPr>
            <p:cNvPr id="3" name="Group 136"/>
            <p:cNvGrpSpPr>
              <a:grpSpLocks/>
            </p:cNvGrpSpPr>
            <p:nvPr/>
          </p:nvGrpSpPr>
          <p:grpSpPr bwMode="auto">
            <a:xfrm>
              <a:off x="432" y="1872"/>
              <a:ext cx="4896" cy="1728"/>
              <a:chOff x="432" y="1872"/>
              <a:chExt cx="4896" cy="1728"/>
            </a:xfrm>
          </p:grpSpPr>
          <p:sp>
            <p:nvSpPr>
              <p:cNvPr id="122899" name="Rectangle 44"/>
              <p:cNvSpPr>
                <a:spLocks noChangeArrowheads="1"/>
              </p:cNvSpPr>
              <p:nvPr/>
            </p:nvSpPr>
            <p:spPr bwMode="auto">
              <a:xfrm>
                <a:off x="432" y="1872"/>
                <a:ext cx="4896" cy="1728"/>
              </a:xfrm>
              <a:prstGeom prst="rect">
                <a:avLst/>
              </a:prstGeom>
              <a:solidFill>
                <a:schemeClr val="bg1"/>
              </a:solidFill>
              <a:ln w="12700">
                <a:solidFill>
                  <a:schemeClr val="tx2"/>
                </a:solidFill>
                <a:miter lim="800000"/>
                <a:headEnd/>
                <a:tailEnd/>
              </a:ln>
            </p:spPr>
            <p:txBody>
              <a:bodyPr wrap="none" anchor="ctr"/>
              <a:lstStyle/>
              <a:p>
                <a:endParaRPr lang="zh-CN" altLang="en-US"/>
              </a:p>
            </p:txBody>
          </p:sp>
          <p:graphicFrame>
            <p:nvGraphicFramePr>
              <p:cNvPr id="122900" name="Object 26"/>
              <p:cNvGraphicFramePr>
                <a:graphicFrameLocks noChangeAspect="1"/>
              </p:cNvGraphicFramePr>
              <p:nvPr/>
            </p:nvGraphicFramePr>
            <p:xfrm>
              <a:off x="579" y="1920"/>
              <a:ext cx="717" cy="1296"/>
            </p:xfrm>
            <a:graphic>
              <a:graphicData uri="http://schemas.openxmlformats.org/presentationml/2006/ole">
                <p:oleObj spid="_x0000_s92166" name="Clip" r:id="rId3" imgW="2439988" imgH="4413250" progId="">
                  <p:embed/>
                </p:oleObj>
              </a:graphicData>
            </a:graphic>
          </p:graphicFrame>
          <p:sp>
            <p:nvSpPr>
              <p:cNvPr id="122901" name="AutoShape 28"/>
              <p:cNvSpPr>
                <a:spLocks noChangeArrowheads="1"/>
              </p:cNvSpPr>
              <p:nvPr/>
            </p:nvSpPr>
            <p:spPr bwMode="auto">
              <a:xfrm>
                <a:off x="1824" y="2203"/>
                <a:ext cx="2208" cy="288"/>
              </a:xfrm>
              <a:prstGeom prst="rightArrow">
                <a:avLst>
                  <a:gd name="adj1" fmla="val 55954"/>
                  <a:gd name="adj2" fmla="val 191667"/>
                </a:avLst>
              </a:prstGeom>
              <a:solidFill>
                <a:schemeClr val="accent1"/>
              </a:solidFill>
              <a:ln w="25400">
                <a:solidFill>
                  <a:schemeClr val="tx1"/>
                </a:solidFill>
                <a:miter lim="800000"/>
                <a:headEnd/>
                <a:tailEnd/>
              </a:ln>
            </p:spPr>
            <p:txBody>
              <a:bodyPr wrap="none" anchor="ctr"/>
              <a:lstStyle/>
              <a:p>
                <a:endParaRPr lang="zh-CN" altLang="en-US"/>
              </a:p>
            </p:txBody>
          </p:sp>
          <p:grpSp>
            <p:nvGrpSpPr>
              <p:cNvPr id="4" name="Group 108"/>
              <p:cNvGrpSpPr>
                <a:grpSpLocks/>
              </p:cNvGrpSpPr>
              <p:nvPr/>
            </p:nvGrpSpPr>
            <p:grpSpPr bwMode="auto">
              <a:xfrm>
                <a:off x="4128" y="1920"/>
                <a:ext cx="882" cy="1358"/>
                <a:chOff x="4128" y="2112"/>
                <a:chExt cx="882" cy="1358"/>
              </a:xfrm>
            </p:grpSpPr>
            <p:grpSp>
              <p:nvGrpSpPr>
                <p:cNvPr id="5" name="Group 49"/>
                <p:cNvGrpSpPr>
                  <a:grpSpLocks/>
                </p:cNvGrpSpPr>
                <p:nvPr/>
              </p:nvGrpSpPr>
              <p:grpSpPr bwMode="auto">
                <a:xfrm>
                  <a:off x="4179" y="3024"/>
                  <a:ext cx="826" cy="446"/>
                  <a:chOff x="2603" y="2089"/>
                  <a:chExt cx="646" cy="446"/>
                </a:xfrm>
              </p:grpSpPr>
              <p:sp>
                <p:nvSpPr>
                  <p:cNvPr id="122956" name="Freeform 50"/>
                  <p:cNvSpPr>
                    <a:spLocks/>
                  </p:cNvSpPr>
                  <p:nvPr/>
                </p:nvSpPr>
                <p:spPr bwMode="auto">
                  <a:xfrm>
                    <a:off x="2603" y="2089"/>
                    <a:ext cx="646" cy="446"/>
                  </a:xfrm>
                  <a:custGeom>
                    <a:avLst/>
                    <a:gdLst>
                      <a:gd name="T0" fmla="*/ 1 w 1292"/>
                      <a:gd name="T1" fmla="*/ 0 h 894"/>
                      <a:gd name="T2" fmla="*/ 1 w 1292"/>
                      <a:gd name="T3" fmla="*/ 0 h 894"/>
                      <a:gd name="T4" fmla="*/ 1 w 1292"/>
                      <a:gd name="T5" fmla="*/ 0 h 894"/>
                      <a:gd name="T6" fmla="*/ 1 w 1292"/>
                      <a:gd name="T7" fmla="*/ 0 h 894"/>
                      <a:gd name="T8" fmla="*/ 1 w 1292"/>
                      <a:gd name="T9" fmla="*/ 0 h 894"/>
                      <a:gd name="T10" fmla="*/ 2 w 1292"/>
                      <a:gd name="T11" fmla="*/ 0 h 894"/>
                      <a:gd name="T12" fmla="*/ 2 w 1292"/>
                      <a:gd name="T13" fmla="*/ 0 h 894"/>
                      <a:gd name="T14" fmla="*/ 2 w 1292"/>
                      <a:gd name="T15" fmla="*/ 0 h 894"/>
                      <a:gd name="T16" fmla="*/ 2 w 1292"/>
                      <a:gd name="T17" fmla="*/ 0 h 894"/>
                      <a:gd name="T18" fmla="*/ 2 w 1292"/>
                      <a:gd name="T19" fmla="*/ 0 h 894"/>
                      <a:gd name="T20" fmla="*/ 2 w 1292"/>
                      <a:gd name="T21" fmla="*/ 0 h 894"/>
                      <a:gd name="T22" fmla="*/ 2 w 1292"/>
                      <a:gd name="T23" fmla="*/ 0 h 894"/>
                      <a:gd name="T24" fmla="*/ 2 w 1292"/>
                      <a:gd name="T25" fmla="*/ 0 h 894"/>
                      <a:gd name="T26" fmla="*/ 2 w 1292"/>
                      <a:gd name="T27" fmla="*/ 0 h 894"/>
                      <a:gd name="T28" fmla="*/ 2 w 1292"/>
                      <a:gd name="T29" fmla="*/ 0 h 894"/>
                      <a:gd name="T30" fmla="*/ 2 w 1292"/>
                      <a:gd name="T31" fmla="*/ 0 h 894"/>
                      <a:gd name="T32" fmla="*/ 2 w 1292"/>
                      <a:gd name="T33" fmla="*/ 0 h 894"/>
                      <a:gd name="T34" fmla="*/ 2 w 1292"/>
                      <a:gd name="T35" fmla="*/ 1 h 894"/>
                      <a:gd name="T36" fmla="*/ 2 w 1292"/>
                      <a:gd name="T37" fmla="*/ 1 h 894"/>
                      <a:gd name="T38" fmla="*/ 2 w 1292"/>
                      <a:gd name="T39" fmla="*/ 1 h 894"/>
                      <a:gd name="T40" fmla="*/ 2 w 1292"/>
                      <a:gd name="T41" fmla="*/ 1 h 894"/>
                      <a:gd name="T42" fmla="*/ 3 w 1292"/>
                      <a:gd name="T43" fmla="*/ 1 h 894"/>
                      <a:gd name="T44" fmla="*/ 3 w 1292"/>
                      <a:gd name="T45" fmla="*/ 1 h 894"/>
                      <a:gd name="T46" fmla="*/ 3 w 1292"/>
                      <a:gd name="T47" fmla="*/ 1 h 894"/>
                      <a:gd name="T48" fmla="*/ 3 w 1292"/>
                      <a:gd name="T49" fmla="*/ 1 h 894"/>
                      <a:gd name="T50" fmla="*/ 3 w 1292"/>
                      <a:gd name="T51" fmla="*/ 1 h 894"/>
                      <a:gd name="T52" fmla="*/ 3 w 1292"/>
                      <a:gd name="T53" fmla="*/ 1 h 894"/>
                      <a:gd name="T54" fmla="*/ 2 w 1292"/>
                      <a:gd name="T55" fmla="*/ 1 h 894"/>
                      <a:gd name="T56" fmla="*/ 2 w 1292"/>
                      <a:gd name="T57" fmla="*/ 1 h 894"/>
                      <a:gd name="T58" fmla="*/ 2 w 1292"/>
                      <a:gd name="T59" fmla="*/ 1 h 894"/>
                      <a:gd name="T60" fmla="*/ 2 w 1292"/>
                      <a:gd name="T61" fmla="*/ 1 h 894"/>
                      <a:gd name="T62" fmla="*/ 2 w 1292"/>
                      <a:gd name="T63" fmla="*/ 1 h 894"/>
                      <a:gd name="T64" fmla="*/ 2 w 1292"/>
                      <a:gd name="T65" fmla="*/ 1 h 894"/>
                      <a:gd name="T66" fmla="*/ 2 w 1292"/>
                      <a:gd name="T67" fmla="*/ 1 h 894"/>
                      <a:gd name="T68" fmla="*/ 1 w 1292"/>
                      <a:gd name="T69" fmla="*/ 1 h 894"/>
                      <a:gd name="T70" fmla="*/ 1 w 1292"/>
                      <a:gd name="T71" fmla="*/ 1 h 894"/>
                      <a:gd name="T72" fmla="*/ 1 w 1292"/>
                      <a:gd name="T73" fmla="*/ 1 h 894"/>
                      <a:gd name="T74" fmla="*/ 1 w 1292"/>
                      <a:gd name="T75" fmla="*/ 1 h 894"/>
                      <a:gd name="T76" fmla="*/ 1 w 1292"/>
                      <a:gd name="T77" fmla="*/ 1 h 894"/>
                      <a:gd name="T78" fmla="*/ 0 w 1292"/>
                      <a:gd name="T79" fmla="*/ 1 h 894"/>
                      <a:gd name="T80" fmla="*/ 1 w 1292"/>
                      <a:gd name="T81" fmla="*/ 1 h 894"/>
                      <a:gd name="T82" fmla="*/ 1 w 1292"/>
                      <a:gd name="T83" fmla="*/ 1 h 894"/>
                      <a:gd name="T84" fmla="*/ 1 w 1292"/>
                      <a:gd name="T85" fmla="*/ 1 h 894"/>
                      <a:gd name="T86" fmla="*/ 1 w 1292"/>
                      <a:gd name="T87" fmla="*/ 1 h 894"/>
                      <a:gd name="T88" fmla="*/ 1 w 1292"/>
                      <a:gd name="T89" fmla="*/ 1 h 894"/>
                      <a:gd name="T90" fmla="*/ 1 w 1292"/>
                      <a:gd name="T91" fmla="*/ 1 h 894"/>
                      <a:gd name="T92" fmla="*/ 1 w 1292"/>
                      <a:gd name="T93" fmla="*/ 0 h 894"/>
                      <a:gd name="T94" fmla="*/ 1 w 1292"/>
                      <a:gd name="T95" fmla="*/ 0 h 894"/>
                      <a:gd name="T96" fmla="*/ 1 w 1292"/>
                      <a:gd name="T97" fmla="*/ 0 h 894"/>
                      <a:gd name="T98" fmla="*/ 1 w 1292"/>
                      <a:gd name="T99" fmla="*/ 0 h 89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92"/>
                      <a:gd name="T151" fmla="*/ 0 h 894"/>
                      <a:gd name="T152" fmla="*/ 1292 w 1292"/>
                      <a:gd name="T153" fmla="*/ 894 h 89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92" h="894">
                        <a:moveTo>
                          <a:pt x="411" y="312"/>
                        </a:moveTo>
                        <a:lnTo>
                          <a:pt x="449" y="192"/>
                        </a:lnTo>
                        <a:lnTo>
                          <a:pt x="468" y="129"/>
                        </a:lnTo>
                        <a:lnTo>
                          <a:pt x="477" y="101"/>
                        </a:lnTo>
                        <a:lnTo>
                          <a:pt x="496" y="0"/>
                        </a:lnTo>
                        <a:lnTo>
                          <a:pt x="863" y="12"/>
                        </a:lnTo>
                        <a:lnTo>
                          <a:pt x="868" y="42"/>
                        </a:lnTo>
                        <a:lnTo>
                          <a:pt x="870" y="75"/>
                        </a:lnTo>
                        <a:lnTo>
                          <a:pt x="865" y="106"/>
                        </a:lnTo>
                        <a:lnTo>
                          <a:pt x="860" y="127"/>
                        </a:lnTo>
                        <a:lnTo>
                          <a:pt x="848" y="147"/>
                        </a:lnTo>
                        <a:lnTo>
                          <a:pt x="832" y="166"/>
                        </a:lnTo>
                        <a:lnTo>
                          <a:pt x="795" y="213"/>
                        </a:lnTo>
                        <a:lnTo>
                          <a:pt x="774" y="241"/>
                        </a:lnTo>
                        <a:lnTo>
                          <a:pt x="682" y="331"/>
                        </a:lnTo>
                        <a:lnTo>
                          <a:pt x="687" y="359"/>
                        </a:lnTo>
                        <a:lnTo>
                          <a:pt x="660" y="371"/>
                        </a:lnTo>
                        <a:lnTo>
                          <a:pt x="705" y="598"/>
                        </a:lnTo>
                        <a:lnTo>
                          <a:pt x="752" y="697"/>
                        </a:lnTo>
                        <a:lnTo>
                          <a:pt x="816" y="775"/>
                        </a:lnTo>
                        <a:lnTo>
                          <a:pt x="917" y="803"/>
                        </a:lnTo>
                        <a:lnTo>
                          <a:pt x="1034" y="796"/>
                        </a:lnTo>
                        <a:lnTo>
                          <a:pt x="1098" y="817"/>
                        </a:lnTo>
                        <a:lnTo>
                          <a:pt x="1248" y="817"/>
                        </a:lnTo>
                        <a:lnTo>
                          <a:pt x="1292" y="836"/>
                        </a:lnTo>
                        <a:lnTo>
                          <a:pt x="1278" y="864"/>
                        </a:lnTo>
                        <a:lnTo>
                          <a:pt x="1184" y="894"/>
                        </a:lnTo>
                        <a:lnTo>
                          <a:pt x="875" y="894"/>
                        </a:lnTo>
                        <a:lnTo>
                          <a:pt x="781" y="873"/>
                        </a:lnTo>
                        <a:lnTo>
                          <a:pt x="703" y="873"/>
                        </a:lnTo>
                        <a:lnTo>
                          <a:pt x="628" y="876"/>
                        </a:lnTo>
                        <a:lnTo>
                          <a:pt x="595" y="841"/>
                        </a:lnTo>
                        <a:lnTo>
                          <a:pt x="557" y="866"/>
                        </a:lnTo>
                        <a:lnTo>
                          <a:pt x="527" y="867"/>
                        </a:lnTo>
                        <a:lnTo>
                          <a:pt x="498" y="871"/>
                        </a:lnTo>
                        <a:lnTo>
                          <a:pt x="397" y="859"/>
                        </a:lnTo>
                        <a:lnTo>
                          <a:pt x="339" y="859"/>
                        </a:lnTo>
                        <a:lnTo>
                          <a:pt x="179" y="871"/>
                        </a:lnTo>
                        <a:lnTo>
                          <a:pt x="7" y="855"/>
                        </a:lnTo>
                        <a:lnTo>
                          <a:pt x="0" y="831"/>
                        </a:lnTo>
                        <a:lnTo>
                          <a:pt x="64" y="824"/>
                        </a:lnTo>
                        <a:lnTo>
                          <a:pt x="115" y="777"/>
                        </a:lnTo>
                        <a:lnTo>
                          <a:pt x="188" y="766"/>
                        </a:lnTo>
                        <a:lnTo>
                          <a:pt x="289" y="791"/>
                        </a:lnTo>
                        <a:lnTo>
                          <a:pt x="395" y="791"/>
                        </a:lnTo>
                        <a:lnTo>
                          <a:pt x="437" y="707"/>
                        </a:lnTo>
                        <a:lnTo>
                          <a:pt x="391" y="411"/>
                        </a:lnTo>
                        <a:lnTo>
                          <a:pt x="390" y="385"/>
                        </a:lnTo>
                        <a:lnTo>
                          <a:pt x="395" y="361"/>
                        </a:lnTo>
                        <a:lnTo>
                          <a:pt x="411" y="312"/>
                        </a:lnTo>
                        <a:close/>
                      </a:path>
                    </a:pathLst>
                  </a:custGeom>
                  <a:solidFill>
                    <a:srgbClr val="0020A0"/>
                  </a:solidFill>
                  <a:ln w="9525">
                    <a:solidFill>
                      <a:srgbClr val="000000"/>
                    </a:solidFill>
                    <a:round/>
                    <a:headEnd/>
                    <a:tailEnd/>
                  </a:ln>
                </p:spPr>
                <p:txBody>
                  <a:bodyPr/>
                  <a:lstStyle/>
                  <a:p>
                    <a:endParaRPr lang="zh-CN" altLang="en-US"/>
                  </a:p>
                </p:txBody>
              </p:sp>
              <p:grpSp>
                <p:nvGrpSpPr>
                  <p:cNvPr id="6" name="Group 51"/>
                  <p:cNvGrpSpPr>
                    <a:grpSpLocks/>
                  </p:cNvGrpSpPr>
                  <p:nvPr/>
                </p:nvGrpSpPr>
                <p:grpSpPr bwMode="auto">
                  <a:xfrm>
                    <a:off x="2866" y="2145"/>
                    <a:ext cx="66" cy="349"/>
                    <a:chOff x="2866" y="2145"/>
                    <a:chExt cx="66" cy="349"/>
                  </a:xfrm>
                </p:grpSpPr>
                <p:sp>
                  <p:nvSpPr>
                    <p:cNvPr id="122958" name="Freeform 52"/>
                    <p:cNvSpPr>
                      <a:spLocks/>
                    </p:cNvSpPr>
                    <p:nvPr/>
                  </p:nvSpPr>
                  <p:spPr bwMode="auto">
                    <a:xfrm>
                      <a:off x="2866" y="2148"/>
                      <a:ext cx="66" cy="346"/>
                    </a:xfrm>
                    <a:custGeom>
                      <a:avLst/>
                      <a:gdLst>
                        <a:gd name="T0" fmla="*/ 1 w 132"/>
                        <a:gd name="T1" fmla="*/ 0 h 691"/>
                        <a:gd name="T2" fmla="*/ 1 w 132"/>
                        <a:gd name="T3" fmla="*/ 1 h 691"/>
                        <a:gd name="T4" fmla="*/ 1 w 132"/>
                        <a:gd name="T5" fmla="*/ 1 h 691"/>
                        <a:gd name="T6" fmla="*/ 1 w 132"/>
                        <a:gd name="T7" fmla="*/ 1 h 691"/>
                        <a:gd name="T8" fmla="*/ 0 w 132"/>
                        <a:gd name="T9" fmla="*/ 1 h 691"/>
                        <a:gd name="T10" fmla="*/ 1 w 132"/>
                        <a:gd name="T11" fmla="*/ 1 h 691"/>
                        <a:gd name="T12" fmla="*/ 1 w 132"/>
                        <a:gd name="T13" fmla="*/ 1 h 691"/>
                        <a:gd name="T14" fmla="*/ 1 w 132"/>
                        <a:gd name="T15" fmla="*/ 2 h 691"/>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691"/>
                        <a:gd name="T26" fmla="*/ 132 w 132"/>
                        <a:gd name="T27" fmla="*/ 691 h 6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691">
                          <a:moveTo>
                            <a:pt x="132" y="0"/>
                          </a:moveTo>
                          <a:lnTo>
                            <a:pt x="88" y="92"/>
                          </a:lnTo>
                          <a:lnTo>
                            <a:pt x="15" y="212"/>
                          </a:lnTo>
                          <a:lnTo>
                            <a:pt x="1" y="238"/>
                          </a:lnTo>
                          <a:lnTo>
                            <a:pt x="0" y="264"/>
                          </a:lnTo>
                          <a:lnTo>
                            <a:pt x="1" y="297"/>
                          </a:lnTo>
                          <a:lnTo>
                            <a:pt x="47" y="512"/>
                          </a:lnTo>
                          <a:lnTo>
                            <a:pt x="59" y="691"/>
                          </a:lnTo>
                        </a:path>
                      </a:pathLst>
                    </a:custGeom>
                    <a:noFill/>
                    <a:ln w="9525">
                      <a:solidFill>
                        <a:srgbClr val="000000"/>
                      </a:solidFill>
                      <a:round/>
                      <a:headEnd/>
                      <a:tailEnd/>
                    </a:ln>
                  </p:spPr>
                  <p:txBody>
                    <a:bodyPr/>
                    <a:lstStyle/>
                    <a:p>
                      <a:endParaRPr lang="zh-CN" altLang="en-US"/>
                    </a:p>
                  </p:txBody>
                </p:sp>
                <p:sp>
                  <p:nvSpPr>
                    <p:cNvPr id="122959" name="Line 53"/>
                    <p:cNvSpPr>
                      <a:spLocks noChangeShapeType="1"/>
                    </p:cNvSpPr>
                    <p:nvPr/>
                  </p:nvSpPr>
                  <p:spPr bwMode="auto">
                    <a:xfrm>
                      <a:off x="2912" y="2145"/>
                      <a:ext cx="2" cy="41"/>
                    </a:xfrm>
                    <a:prstGeom prst="line">
                      <a:avLst/>
                    </a:prstGeom>
                    <a:noFill/>
                    <a:ln w="9525">
                      <a:solidFill>
                        <a:srgbClr val="000000"/>
                      </a:solidFill>
                      <a:round/>
                      <a:headEnd/>
                      <a:tailEnd/>
                    </a:ln>
                  </p:spPr>
                  <p:txBody>
                    <a:bodyPr/>
                    <a:lstStyle/>
                    <a:p>
                      <a:endParaRPr lang="zh-CN" altLang="en-US"/>
                    </a:p>
                  </p:txBody>
                </p:sp>
              </p:grpSp>
            </p:grpSp>
            <p:grpSp>
              <p:nvGrpSpPr>
                <p:cNvPr id="7" name="Group 54"/>
                <p:cNvGrpSpPr>
                  <a:grpSpLocks/>
                </p:cNvGrpSpPr>
                <p:nvPr/>
              </p:nvGrpSpPr>
              <p:grpSpPr bwMode="auto">
                <a:xfrm>
                  <a:off x="4128" y="2686"/>
                  <a:ext cx="882" cy="434"/>
                  <a:chOff x="2563" y="1683"/>
                  <a:chExt cx="690" cy="434"/>
                </a:xfrm>
              </p:grpSpPr>
              <p:grpSp>
                <p:nvGrpSpPr>
                  <p:cNvPr id="8" name="Group 55"/>
                  <p:cNvGrpSpPr>
                    <a:grpSpLocks/>
                  </p:cNvGrpSpPr>
                  <p:nvPr/>
                </p:nvGrpSpPr>
                <p:grpSpPr bwMode="auto">
                  <a:xfrm>
                    <a:off x="2670" y="1750"/>
                    <a:ext cx="482" cy="367"/>
                    <a:chOff x="2670" y="1750"/>
                    <a:chExt cx="482" cy="367"/>
                  </a:xfrm>
                </p:grpSpPr>
                <p:grpSp>
                  <p:nvGrpSpPr>
                    <p:cNvPr id="9" name="Group 56"/>
                    <p:cNvGrpSpPr>
                      <a:grpSpLocks/>
                    </p:cNvGrpSpPr>
                    <p:nvPr/>
                  </p:nvGrpSpPr>
                  <p:grpSpPr bwMode="auto">
                    <a:xfrm>
                      <a:off x="2670" y="1760"/>
                      <a:ext cx="482" cy="357"/>
                      <a:chOff x="2670" y="1760"/>
                      <a:chExt cx="482" cy="357"/>
                    </a:xfrm>
                  </p:grpSpPr>
                  <p:grpSp>
                    <p:nvGrpSpPr>
                      <p:cNvPr id="10" name="Group 57"/>
                      <p:cNvGrpSpPr>
                        <a:grpSpLocks/>
                      </p:cNvGrpSpPr>
                      <p:nvPr/>
                    </p:nvGrpSpPr>
                    <p:grpSpPr bwMode="auto">
                      <a:xfrm>
                        <a:off x="2670" y="1760"/>
                        <a:ext cx="482" cy="357"/>
                        <a:chOff x="2670" y="1760"/>
                        <a:chExt cx="482" cy="357"/>
                      </a:xfrm>
                    </p:grpSpPr>
                    <p:grpSp>
                      <p:nvGrpSpPr>
                        <p:cNvPr id="11" name="Group 58"/>
                        <p:cNvGrpSpPr>
                          <a:grpSpLocks/>
                        </p:cNvGrpSpPr>
                        <p:nvPr/>
                      </p:nvGrpSpPr>
                      <p:grpSpPr bwMode="auto">
                        <a:xfrm>
                          <a:off x="2670" y="1761"/>
                          <a:ext cx="482" cy="161"/>
                          <a:chOff x="2670" y="1761"/>
                          <a:chExt cx="482" cy="161"/>
                        </a:xfrm>
                      </p:grpSpPr>
                      <p:sp>
                        <p:nvSpPr>
                          <p:cNvPr id="122954" name="Freeform 59"/>
                          <p:cNvSpPr>
                            <a:spLocks/>
                          </p:cNvSpPr>
                          <p:nvPr/>
                        </p:nvSpPr>
                        <p:spPr bwMode="auto">
                          <a:xfrm>
                            <a:off x="3044" y="1761"/>
                            <a:ext cx="108" cy="126"/>
                          </a:xfrm>
                          <a:custGeom>
                            <a:avLst/>
                            <a:gdLst>
                              <a:gd name="T0" fmla="*/ 0 w 216"/>
                              <a:gd name="T1" fmla="*/ 1 h 250"/>
                              <a:gd name="T2" fmla="*/ 1 w 216"/>
                              <a:gd name="T3" fmla="*/ 1 h 250"/>
                              <a:gd name="T4" fmla="*/ 1 w 216"/>
                              <a:gd name="T5" fmla="*/ 1 h 250"/>
                              <a:gd name="T6" fmla="*/ 1 w 216"/>
                              <a:gd name="T7" fmla="*/ 1 h 250"/>
                              <a:gd name="T8" fmla="*/ 1 w 216"/>
                              <a:gd name="T9" fmla="*/ 0 h 250"/>
                              <a:gd name="T10" fmla="*/ 1 w 216"/>
                              <a:gd name="T11" fmla="*/ 1 h 250"/>
                              <a:gd name="T12" fmla="*/ 1 w 216"/>
                              <a:gd name="T13" fmla="*/ 1 h 250"/>
                              <a:gd name="T14" fmla="*/ 1 w 216"/>
                              <a:gd name="T15" fmla="*/ 1 h 250"/>
                              <a:gd name="T16" fmla="*/ 1 w 216"/>
                              <a:gd name="T17" fmla="*/ 1 h 250"/>
                              <a:gd name="T18" fmla="*/ 1 w 216"/>
                              <a:gd name="T19" fmla="*/ 1 h 250"/>
                              <a:gd name="T20" fmla="*/ 1 w 216"/>
                              <a:gd name="T21" fmla="*/ 1 h 250"/>
                              <a:gd name="T22" fmla="*/ 1 w 216"/>
                              <a:gd name="T23" fmla="*/ 1 h 250"/>
                              <a:gd name="T24" fmla="*/ 1 w 216"/>
                              <a:gd name="T25" fmla="*/ 1 h 250"/>
                              <a:gd name="T26" fmla="*/ 0 w 216"/>
                              <a:gd name="T27" fmla="*/ 1 h 2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6"/>
                              <a:gd name="T43" fmla="*/ 0 h 250"/>
                              <a:gd name="T44" fmla="*/ 216 w 216"/>
                              <a:gd name="T45" fmla="*/ 250 h 2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 h="250">
                                <a:moveTo>
                                  <a:pt x="0" y="148"/>
                                </a:moveTo>
                                <a:lnTo>
                                  <a:pt x="14" y="90"/>
                                </a:lnTo>
                                <a:lnTo>
                                  <a:pt x="29" y="57"/>
                                </a:lnTo>
                                <a:lnTo>
                                  <a:pt x="52" y="26"/>
                                </a:lnTo>
                                <a:lnTo>
                                  <a:pt x="83" y="0"/>
                                </a:lnTo>
                                <a:lnTo>
                                  <a:pt x="90" y="45"/>
                                </a:lnTo>
                                <a:lnTo>
                                  <a:pt x="109" y="83"/>
                                </a:lnTo>
                                <a:lnTo>
                                  <a:pt x="148" y="132"/>
                                </a:lnTo>
                                <a:lnTo>
                                  <a:pt x="193" y="170"/>
                                </a:lnTo>
                                <a:lnTo>
                                  <a:pt x="216" y="174"/>
                                </a:lnTo>
                                <a:lnTo>
                                  <a:pt x="195" y="217"/>
                                </a:lnTo>
                                <a:lnTo>
                                  <a:pt x="170" y="250"/>
                                </a:lnTo>
                                <a:lnTo>
                                  <a:pt x="106" y="224"/>
                                </a:lnTo>
                                <a:lnTo>
                                  <a:pt x="0" y="148"/>
                                </a:lnTo>
                                <a:close/>
                              </a:path>
                            </a:pathLst>
                          </a:custGeom>
                          <a:solidFill>
                            <a:srgbClr val="6000A0"/>
                          </a:solidFill>
                          <a:ln w="9525">
                            <a:solidFill>
                              <a:srgbClr val="000000"/>
                            </a:solidFill>
                            <a:round/>
                            <a:headEnd/>
                            <a:tailEnd/>
                          </a:ln>
                        </p:spPr>
                        <p:txBody>
                          <a:bodyPr/>
                          <a:lstStyle/>
                          <a:p>
                            <a:endParaRPr lang="zh-CN" altLang="en-US"/>
                          </a:p>
                        </p:txBody>
                      </p:sp>
                      <p:sp>
                        <p:nvSpPr>
                          <p:cNvPr id="122955" name="Freeform 60"/>
                          <p:cNvSpPr>
                            <a:spLocks/>
                          </p:cNvSpPr>
                          <p:nvPr/>
                        </p:nvSpPr>
                        <p:spPr bwMode="auto">
                          <a:xfrm>
                            <a:off x="2670" y="1822"/>
                            <a:ext cx="107" cy="100"/>
                          </a:xfrm>
                          <a:custGeom>
                            <a:avLst/>
                            <a:gdLst>
                              <a:gd name="T0" fmla="*/ 0 w 214"/>
                              <a:gd name="T1" fmla="*/ 0 h 201"/>
                              <a:gd name="T2" fmla="*/ 1 w 214"/>
                              <a:gd name="T3" fmla="*/ 0 h 201"/>
                              <a:gd name="T4" fmla="*/ 1 w 214"/>
                              <a:gd name="T5" fmla="*/ 0 h 201"/>
                              <a:gd name="T6" fmla="*/ 1 w 214"/>
                              <a:gd name="T7" fmla="*/ 0 h 201"/>
                              <a:gd name="T8" fmla="*/ 1 w 214"/>
                              <a:gd name="T9" fmla="*/ 0 h 201"/>
                              <a:gd name="T10" fmla="*/ 1 w 214"/>
                              <a:gd name="T11" fmla="*/ 0 h 201"/>
                              <a:gd name="T12" fmla="*/ 1 w 214"/>
                              <a:gd name="T13" fmla="*/ 0 h 201"/>
                              <a:gd name="T14" fmla="*/ 1 w 214"/>
                              <a:gd name="T15" fmla="*/ 0 h 201"/>
                              <a:gd name="T16" fmla="*/ 0 w 214"/>
                              <a:gd name="T17" fmla="*/ 0 h 2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4"/>
                              <a:gd name="T28" fmla="*/ 0 h 201"/>
                              <a:gd name="T29" fmla="*/ 214 w 214"/>
                              <a:gd name="T30" fmla="*/ 201 h 2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4" h="201">
                                <a:moveTo>
                                  <a:pt x="0" y="124"/>
                                </a:moveTo>
                                <a:lnTo>
                                  <a:pt x="59" y="201"/>
                                </a:lnTo>
                                <a:lnTo>
                                  <a:pt x="113" y="190"/>
                                </a:lnTo>
                                <a:lnTo>
                                  <a:pt x="160" y="159"/>
                                </a:lnTo>
                                <a:lnTo>
                                  <a:pt x="207" y="124"/>
                                </a:lnTo>
                                <a:lnTo>
                                  <a:pt x="214" y="81"/>
                                </a:lnTo>
                                <a:lnTo>
                                  <a:pt x="122" y="0"/>
                                </a:lnTo>
                                <a:lnTo>
                                  <a:pt x="68" y="56"/>
                                </a:lnTo>
                                <a:lnTo>
                                  <a:pt x="0" y="124"/>
                                </a:lnTo>
                                <a:close/>
                              </a:path>
                            </a:pathLst>
                          </a:custGeom>
                          <a:solidFill>
                            <a:srgbClr val="6000A0"/>
                          </a:solidFill>
                          <a:ln w="9525">
                            <a:solidFill>
                              <a:srgbClr val="000000"/>
                            </a:solidFill>
                            <a:round/>
                            <a:headEnd/>
                            <a:tailEnd/>
                          </a:ln>
                        </p:spPr>
                        <p:txBody>
                          <a:bodyPr/>
                          <a:lstStyle/>
                          <a:p>
                            <a:endParaRPr lang="zh-CN" altLang="en-US"/>
                          </a:p>
                        </p:txBody>
                      </p:sp>
                    </p:grpSp>
                    <p:sp>
                      <p:nvSpPr>
                        <p:cNvPr id="122953" name="Freeform 61"/>
                        <p:cNvSpPr>
                          <a:spLocks/>
                        </p:cNvSpPr>
                        <p:nvPr/>
                      </p:nvSpPr>
                      <p:spPr bwMode="auto">
                        <a:xfrm>
                          <a:off x="2690" y="1760"/>
                          <a:ext cx="449" cy="357"/>
                        </a:xfrm>
                        <a:custGeom>
                          <a:avLst/>
                          <a:gdLst>
                            <a:gd name="T0" fmla="*/ 2 w 896"/>
                            <a:gd name="T1" fmla="*/ 0 h 716"/>
                            <a:gd name="T2" fmla="*/ 2 w 896"/>
                            <a:gd name="T3" fmla="*/ 0 h 716"/>
                            <a:gd name="T4" fmla="*/ 2 w 896"/>
                            <a:gd name="T5" fmla="*/ 0 h 716"/>
                            <a:gd name="T6" fmla="*/ 2 w 896"/>
                            <a:gd name="T7" fmla="*/ 0 h 716"/>
                            <a:gd name="T8" fmla="*/ 2 w 896"/>
                            <a:gd name="T9" fmla="*/ 0 h 716"/>
                            <a:gd name="T10" fmla="*/ 2 w 896"/>
                            <a:gd name="T11" fmla="*/ 0 h 716"/>
                            <a:gd name="T12" fmla="*/ 2 w 896"/>
                            <a:gd name="T13" fmla="*/ 0 h 716"/>
                            <a:gd name="T14" fmla="*/ 2 w 896"/>
                            <a:gd name="T15" fmla="*/ 0 h 716"/>
                            <a:gd name="T16" fmla="*/ 2 w 896"/>
                            <a:gd name="T17" fmla="*/ 0 h 716"/>
                            <a:gd name="T18" fmla="*/ 2 w 896"/>
                            <a:gd name="T19" fmla="*/ 0 h 716"/>
                            <a:gd name="T20" fmla="*/ 2 w 896"/>
                            <a:gd name="T21" fmla="*/ 0 h 716"/>
                            <a:gd name="T22" fmla="*/ 2 w 896"/>
                            <a:gd name="T23" fmla="*/ 0 h 716"/>
                            <a:gd name="T24" fmla="*/ 2 w 896"/>
                            <a:gd name="T25" fmla="*/ 1 h 716"/>
                            <a:gd name="T26" fmla="*/ 2 w 896"/>
                            <a:gd name="T27" fmla="*/ 1 h 716"/>
                            <a:gd name="T28" fmla="*/ 2 w 896"/>
                            <a:gd name="T29" fmla="*/ 1 h 716"/>
                            <a:gd name="T30" fmla="*/ 2 w 896"/>
                            <a:gd name="T31" fmla="*/ 1 h 716"/>
                            <a:gd name="T32" fmla="*/ 1 w 896"/>
                            <a:gd name="T33" fmla="*/ 1 h 716"/>
                            <a:gd name="T34" fmla="*/ 1 w 896"/>
                            <a:gd name="T35" fmla="*/ 1 h 716"/>
                            <a:gd name="T36" fmla="*/ 1 w 896"/>
                            <a:gd name="T37" fmla="*/ 1 h 716"/>
                            <a:gd name="T38" fmla="*/ 1 w 896"/>
                            <a:gd name="T39" fmla="*/ 1 h 716"/>
                            <a:gd name="T40" fmla="*/ 1 w 896"/>
                            <a:gd name="T41" fmla="*/ 1 h 716"/>
                            <a:gd name="T42" fmla="*/ 1 w 896"/>
                            <a:gd name="T43" fmla="*/ 0 h 716"/>
                            <a:gd name="T44" fmla="*/ 1 w 896"/>
                            <a:gd name="T45" fmla="*/ 0 h 716"/>
                            <a:gd name="T46" fmla="*/ 1 w 896"/>
                            <a:gd name="T47" fmla="*/ 0 h 716"/>
                            <a:gd name="T48" fmla="*/ 1 w 896"/>
                            <a:gd name="T49" fmla="*/ 0 h 716"/>
                            <a:gd name="T50" fmla="*/ 0 w 896"/>
                            <a:gd name="T51" fmla="*/ 0 h 716"/>
                            <a:gd name="T52" fmla="*/ 1 w 896"/>
                            <a:gd name="T53" fmla="*/ 0 h 716"/>
                            <a:gd name="T54" fmla="*/ 1 w 896"/>
                            <a:gd name="T55" fmla="*/ 0 h 716"/>
                            <a:gd name="T56" fmla="*/ 1 w 896"/>
                            <a:gd name="T57" fmla="*/ 0 h 716"/>
                            <a:gd name="T58" fmla="*/ 1 w 896"/>
                            <a:gd name="T59" fmla="*/ 0 h 716"/>
                            <a:gd name="T60" fmla="*/ 1 w 896"/>
                            <a:gd name="T61" fmla="*/ 0 h 716"/>
                            <a:gd name="T62" fmla="*/ 1 w 896"/>
                            <a:gd name="T63" fmla="*/ 0 h 7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96"/>
                            <a:gd name="T97" fmla="*/ 0 h 716"/>
                            <a:gd name="T98" fmla="*/ 896 w 896"/>
                            <a:gd name="T99" fmla="*/ 716 h 7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96" h="716">
                              <a:moveTo>
                                <a:pt x="395" y="0"/>
                              </a:moveTo>
                              <a:lnTo>
                                <a:pt x="520" y="33"/>
                              </a:lnTo>
                              <a:lnTo>
                                <a:pt x="571" y="44"/>
                              </a:lnTo>
                              <a:lnTo>
                                <a:pt x="604" y="54"/>
                              </a:lnTo>
                              <a:lnTo>
                                <a:pt x="621" y="61"/>
                              </a:lnTo>
                              <a:lnTo>
                                <a:pt x="639" y="71"/>
                              </a:lnTo>
                              <a:lnTo>
                                <a:pt x="653" y="82"/>
                              </a:lnTo>
                              <a:lnTo>
                                <a:pt x="665" y="96"/>
                              </a:lnTo>
                              <a:lnTo>
                                <a:pt x="677" y="118"/>
                              </a:lnTo>
                              <a:lnTo>
                                <a:pt x="712" y="117"/>
                              </a:lnTo>
                              <a:lnTo>
                                <a:pt x="735" y="146"/>
                              </a:lnTo>
                              <a:lnTo>
                                <a:pt x="761" y="174"/>
                              </a:lnTo>
                              <a:lnTo>
                                <a:pt x="785" y="195"/>
                              </a:lnTo>
                              <a:lnTo>
                                <a:pt x="816" y="218"/>
                              </a:lnTo>
                              <a:lnTo>
                                <a:pt x="855" y="232"/>
                              </a:lnTo>
                              <a:lnTo>
                                <a:pt x="896" y="237"/>
                              </a:lnTo>
                              <a:lnTo>
                                <a:pt x="896" y="273"/>
                              </a:lnTo>
                              <a:lnTo>
                                <a:pt x="893" y="329"/>
                              </a:lnTo>
                              <a:lnTo>
                                <a:pt x="879" y="380"/>
                              </a:lnTo>
                              <a:lnTo>
                                <a:pt x="862" y="414"/>
                              </a:lnTo>
                              <a:lnTo>
                                <a:pt x="834" y="435"/>
                              </a:lnTo>
                              <a:lnTo>
                                <a:pt x="794" y="439"/>
                              </a:lnTo>
                              <a:lnTo>
                                <a:pt x="745" y="425"/>
                              </a:lnTo>
                              <a:lnTo>
                                <a:pt x="735" y="460"/>
                              </a:lnTo>
                              <a:lnTo>
                                <a:pt x="736" y="498"/>
                              </a:lnTo>
                              <a:lnTo>
                                <a:pt x="747" y="543"/>
                              </a:lnTo>
                              <a:lnTo>
                                <a:pt x="750" y="603"/>
                              </a:lnTo>
                              <a:lnTo>
                                <a:pt x="748" y="657"/>
                              </a:lnTo>
                              <a:lnTo>
                                <a:pt x="748" y="691"/>
                              </a:lnTo>
                              <a:lnTo>
                                <a:pt x="696" y="686"/>
                              </a:lnTo>
                              <a:lnTo>
                                <a:pt x="658" y="690"/>
                              </a:lnTo>
                              <a:lnTo>
                                <a:pt x="578" y="702"/>
                              </a:lnTo>
                              <a:lnTo>
                                <a:pt x="512" y="704"/>
                              </a:lnTo>
                              <a:lnTo>
                                <a:pt x="470" y="697"/>
                              </a:lnTo>
                              <a:lnTo>
                                <a:pt x="437" y="711"/>
                              </a:lnTo>
                              <a:lnTo>
                                <a:pt x="383" y="716"/>
                              </a:lnTo>
                              <a:lnTo>
                                <a:pt x="313" y="707"/>
                              </a:lnTo>
                              <a:lnTo>
                                <a:pt x="257" y="688"/>
                              </a:lnTo>
                              <a:lnTo>
                                <a:pt x="221" y="672"/>
                              </a:lnTo>
                              <a:lnTo>
                                <a:pt x="188" y="653"/>
                              </a:lnTo>
                              <a:lnTo>
                                <a:pt x="155" y="629"/>
                              </a:lnTo>
                              <a:lnTo>
                                <a:pt x="181" y="562"/>
                              </a:lnTo>
                              <a:lnTo>
                                <a:pt x="195" y="510"/>
                              </a:lnTo>
                              <a:lnTo>
                                <a:pt x="165" y="486"/>
                              </a:lnTo>
                              <a:lnTo>
                                <a:pt x="139" y="463"/>
                              </a:lnTo>
                              <a:lnTo>
                                <a:pt x="123" y="442"/>
                              </a:lnTo>
                              <a:lnTo>
                                <a:pt x="113" y="414"/>
                              </a:lnTo>
                              <a:lnTo>
                                <a:pt x="97" y="374"/>
                              </a:lnTo>
                              <a:lnTo>
                                <a:pt x="71" y="359"/>
                              </a:lnTo>
                              <a:lnTo>
                                <a:pt x="42" y="348"/>
                              </a:lnTo>
                              <a:lnTo>
                                <a:pt x="17" y="333"/>
                              </a:lnTo>
                              <a:lnTo>
                                <a:pt x="0" y="313"/>
                              </a:lnTo>
                              <a:lnTo>
                                <a:pt x="26" y="307"/>
                              </a:lnTo>
                              <a:lnTo>
                                <a:pt x="68" y="287"/>
                              </a:lnTo>
                              <a:lnTo>
                                <a:pt x="103" y="263"/>
                              </a:lnTo>
                              <a:lnTo>
                                <a:pt x="141" y="214"/>
                              </a:lnTo>
                              <a:lnTo>
                                <a:pt x="146" y="178"/>
                              </a:lnTo>
                              <a:lnTo>
                                <a:pt x="165" y="153"/>
                              </a:lnTo>
                              <a:lnTo>
                                <a:pt x="183" y="131"/>
                              </a:lnTo>
                              <a:lnTo>
                                <a:pt x="195" y="98"/>
                              </a:lnTo>
                              <a:lnTo>
                                <a:pt x="210" y="75"/>
                              </a:lnTo>
                              <a:lnTo>
                                <a:pt x="240" y="61"/>
                              </a:lnTo>
                              <a:lnTo>
                                <a:pt x="270" y="61"/>
                              </a:lnTo>
                              <a:lnTo>
                                <a:pt x="308" y="23"/>
                              </a:lnTo>
                              <a:lnTo>
                                <a:pt x="395" y="0"/>
                              </a:lnTo>
                              <a:close/>
                            </a:path>
                          </a:pathLst>
                        </a:custGeom>
                        <a:solidFill>
                          <a:srgbClr val="C060FF"/>
                        </a:solidFill>
                        <a:ln w="9525">
                          <a:solidFill>
                            <a:srgbClr val="000000"/>
                          </a:solidFill>
                          <a:round/>
                          <a:headEnd/>
                          <a:tailEnd/>
                        </a:ln>
                      </p:spPr>
                      <p:txBody>
                        <a:bodyPr/>
                        <a:lstStyle/>
                        <a:p>
                          <a:endParaRPr lang="zh-CN" altLang="en-US"/>
                        </a:p>
                      </p:txBody>
                    </p:sp>
                  </p:grpSp>
                  <p:grpSp>
                    <p:nvGrpSpPr>
                      <p:cNvPr id="12" name="Group 62"/>
                      <p:cNvGrpSpPr>
                        <a:grpSpLocks/>
                      </p:cNvGrpSpPr>
                      <p:nvPr/>
                    </p:nvGrpSpPr>
                    <p:grpSpPr bwMode="auto">
                      <a:xfrm>
                        <a:off x="2762" y="1805"/>
                        <a:ext cx="298" cy="242"/>
                        <a:chOff x="2762" y="1805"/>
                        <a:chExt cx="298" cy="242"/>
                      </a:xfrm>
                    </p:grpSpPr>
                    <p:grpSp>
                      <p:nvGrpSpPr>
                        <p:cNvPr id="13" name="Group 63"/>
                        <p:cNvGrpSpPr>
                          <a:grpSpLocks/>
                        </p:cNvGrpSpPr>
                        <p:nvPr/>
                      </p:nvGrpSpPr>
                      <p:grpSpPr bwMode="auto">
                        <a:xfrm>
                          <a:off x="2762" y="1805"/>
                          <a:ext cx="298" cy="242"/>
                          <a:chOff x="2762" y="1805"/>
                          <a:chExt cx="298" cy="242"/>
                        </a:xfrm>
                      </p:grpSpPr>
                      <p:sp>
                        <p:nvSpPr>
                          <p:cNvPr id="122948" name="Freeform 64"/>
                          <p:cNvSpPr>
                            <a:spLocks/>
                          </p:cNvSpPr>
                          <p:nvPr/>
                        </p:nvSpPr>
                        <p:spPr bwMode="auto">
                          <a:xfrm>
                            <a:off x="2762" y="1832"/>
                            <a:ext cx="56" cy="64"/>
                          </a:xfrm>
                          <a:custGeom>
                            <a:avLst/>
                            <a:gdLst>
                              <a:gd name="T0" fmla="*/ 0 w 113"/>
                              <a:gd name="T1" fmla="*/ 1 h 128"/>
                              <a:gd name="T2" fmla="*/ 0 w 113"/>
                              <a:gd name="T3" fmla="*/ 1 h 128"/>
                              <a:gd name="T4" fmla="*/ 0 w 113"/>
                              <a:gd name="T5" fmla="*/ 1 h 128"/>
                              <a:gd name="T6" fmla="*/ 0 w 113"/>
                              <a:gd name="T7" fmla="*/ 1 h 128"/>
                              <a:gd name="T8" fmla="*/ 0 w 113"/>
                              <a:gd name="T9" fmla="*/ 1 h 128"/>
                              <a:gd name="T10" fmla="*/ 0 w 113"/>
                              <a:gd name="T11" fmla="*/ 1 h 128"/>
                              <a:gd name="T12" fmla="*/ 0 w 113"/>
                              <a:gd name="T13" fmla="*/ 1 h 128"/>
                              <a:gd name="T14" fmla="*/ 0 w 113"/>
                              <a:gd name="T15" fmla="*/ 1 h 128"/>
                              <a:gd name="T16" fmla="*/ 0 w 113"/>
                              <a:gd name="T17" fmla="*/ 1 h 128"/>
                              <a:gd name="T18" fmla="*/ 0 w 113"/>
                              <a:gd name="T19" fmla="*/ 1 h 128"/>
                              <a:gd name="T20" fmla="*/ 0 w 113"/>
                              <a:gd name="T21" fmla="*/ 1 h 128"/>
                              <a:gd name="T22" fmla="*/ 0 w 113"/>
                              <a:gd name="T23" fmla="*/ 1 h 128"/>
                              <a:gd name="T24" fmla="*/ 0 w 113"/>
                              <a:gd name="T25" fmla="*/ 1 h 128"/>
                              <a:gd name="T26" fmla="*/ 0 w 113"/>
                              <a:gd name="T27" fmla="*/ 1 h 128"/>
                              <a:gd name="T28" fmla="*/ 0 w 113"/>
                              <a:gd name="T29" fmla="*/ 1 h 128"/>
                              <a:gd name="T30" fmla="*/ 0 w 113"/>
                              <a:gd name="T31" fmla="*/ 1 h 128"/>
                              <a:gd name="T32" fmla="*/ 0 w 113"/>
                              <a:gd name="T33" fmla="*/ 1 h 128"/>
                              <a:gd name="T34" fmla="*/ 0 w 113"/>
                              <a:gd name="T35" fmla="*/ 0 h 128"/>
                              <a:gd name="T36" fmla="*/ 0 w 113"/>
                              <a:gd name="T37" fmla="*/ 1 h 128"/>
                              <a:gd name="T38" fmla="*/ 0 w 113"/>
                              <a:gd name="T39" fmla="*/ 1 h 1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3"/>
                              <a:gd name="T61" fmla="*/ 0 h 128"/>
                              <a:gd name="T62" fmla="*/ 113 w 113"/>
                              <a:gd name="T63" fmla="*/ 128 h 1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3" h="128">
                                <a:moveTo>
                                  <a:pt x="0" y="31"/>
                                </a:moveTo>
                                <a:lnTo>
                                  <a:pt x="20" y="52"/>
                                </a:lnTo>
                                <a:lnTo>
                                  <a:pt x="22" y="64"/>
                                </a:lnTo>
                                <a:lnTo>
                                  <a:pt x="33" y="78"/>
                                </a:lnTo>
                                <a:lnTo>
                                  <a:pt x="48" y="85"/>
                                </a:lnTo>
                                <a:lnTo>
                                  <a:pt x="62" y="99"/>
                                </a:lnTo>
                                <a:lnTo>
                                  <a:pt x="71" y="115"/>
                                </a:lnTo>
                                <a:lnTo>
                                  <a:pt x="97" y="121"/>
                                </a:lnTo>
                                <a:lnTo>
                                  <a:pt x="113" y="128"/>
                                </a:lnTo>
                                <a:lnTo>
                                  <a:pt x="83" y="108"/>
                                </a:lnTo>
                                <a:lnTo>
                                  <a:pt x="67" y="90"/>
                                </a:lnTo>
                                <a:lnTo>
                                  <a:pt x="55" y="78"/>
                                </a:lnTo>
                                <a:lnTo>
                                  <a:pt x="54" y="54"/>
                                </a:lnTo>
                                <a:lnTo>
                                  <a:pt x="45" y="59"/>
                                </a:lnTo>
                                <a:lnTo>
                                  <a:pt x="33" y="52"/>
                                </a:lnTo>
                                <a:lnTo>
                                  <a:pt x="24" y="33"/>
                                </a:lnTo>
                                <a:lnTo>
                                  <a:pt x="20" y="19"/>
                                </a:lnTo>
                                <a:lnTo>
                                  <a:pt x="22" y="0"/>
                                </a:lnTo>
                                <a:lnTo>
                                  <a:pt x="10" y="10"/>
                                </a:lnTo>
                                <a:lnTo>
                                  <a:pt x="0" y="31"/>
                                </a:lnTo>
                                <a:close/>
                              </a:path>
                            </a:pathLst>
                          </a:custGeom>
                          <a:solidFill>
                            <a:srgbClr val="6000A0"/>
                          </a:solidFill>
                          <a:ln w="9525">
                            <a:solidFill>
                              <a:srgbClr val="000000"/>
                            </a:solidFill>
                            <a:round/>
                            <a:headEnd/>
                            <a:tailEnd/>
                          </a:ln>
                        </p:spPr>
                        <p:txBody>
                          <a:bodyPr/>
                          <a:lstStyle/>
                          <a:p>
                            <a:endParaRPr lang="zh-CN" altLang="en-US"/>
                          </a:p>
                        </p:txBody>
                      </p:sp>
                      <p:sp>
                        <p:nvSpPr>
                          <p:cNvPr id="122949" name="Freeform 65"/>
                          <p:cNvSpPr>
                            <a:spLocks/>
                          </p:cNvSpPr>
                          <p:nvPr/>
                        </p:nvSpPr>
                        <p:spPr bwMode="auto">
                          <a:xfrm>
                            <a:off x="2762" y="1995"/>
                            <a:ext cx="60" cy="52"/>
                          </a:xfrm>
                          <a:custGeom>
                            <a:avLst/>
                            <a:gdLst>
                              <a:gd name="T0" fmla="*/ 0 w 120"/>
                              <a:gd name="T1" fmla="*/ 0 h 105"/>
                              <a:gd name="T2" fmla="*/ 1 w 120"/>
                              <a:gd name="T3" fmla="*/ 0 h 105"/>
                              <a:gd name="T4" fmla="*/ 1 w 120"/>
                              <a:gd name="T5" fmla="*/ 0 h 105"/>
                              <a:gd name="T6" fmla="*/ 1 w 120"/>
                              <a:gd name="T7" fmla="*/ 0 h 105"/>
                              <a:gd name="T8" fmla="*/ 1 w 120"/>
                              <a:gd name="T9" fmla="*/ 0 h 105"/>
                              <a:gd name="T10" fmla="*/ 1 w 120"/>
                              <a:gd name="T11" fmla="*/ 0 h 105"/>
                              <a:gd name="T12" fmla="*/ 1 w 120"/>
                              <a:gd name="T13" fmla="*/ 0 h 105"/>
                              <a:gd name="T14" fmla="*/ 1 w 120"/>
                              <a:gd name="T15" fmla="*/ 0 h 105"/>
                              <a:gd name="T16" fmla="*/ 1 w 120"/>
                              <a:gd name="T17" fmla="*/ 0 h 105"/>
                              <a:gd name="T18" fmla="*/ 1 w 120"/>
                              <a:gd name="T19" fmla="*/ 0 h 105"/>
                              <a:gd name="T20" fmla="*/ 1 w 120"/>
                              <a:gd name="T21" fmla="*/ 0 h 105"/>
                              <a:gd name="T22" fmla="*/ 1 w 120"/>
                              <a:gd name="T23" fmla="*/ 0 h 105"/>
                              <a:gd name="T24" fmla="*/ 1 w 120"/>
                              <a:gd name="T25" fmla="*/ 0 h 105"/>
                              <a:gd name="T26" fmla="*/ 1 w 120"/>
                              <a:gd name="T27" fmla="*/ 0 h 105"/>
                              <a:gd name="T28" fmla="*/ 1 w 120"/>
                              <a:gd name="T29" fmla="*/ 0 h 105"/>
                              <a:gd name="T30" fmla="*/ 1 w 120"/>
                              <a:gd name="T31" fmla="*/ 0 h 105"/>
                              <a:gd name="T32" fmla="*/ 1 w 120"/>
                              <a:gd name="T33" fmla="*/ 0 h 105"/>
                              <a:gd name="T34" fmla="*/ 0 w 120"/>
                              <a:gd name="T35" fmla="*/ 0 h 1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0"/>
                              <a:gd name="T55" fmla="*/ 0 h 105"/>
                              <a:gd name="T56" fmla="*/ 120 w 120"/>
                              <a:gd name="T57" fmla="*/ 105 h 1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0" h="105">
                                <a:moveTo>
                                  <a:pt x="0" y="0"/>
                                </a:moveTo>
                                <a:lnTo>
                                  <a:pt x="14" y="16"/>
                                </a:lnTo>
                                <a:lnTo>
                                  <a:pt x="26" y="26"/>
                                </a:lnTo>
                                <a:lnTo>
                                  <a:pt x="40" y="40"/>
                                </a:lnTo>
                                <a:lnTo>
                                  <a:pt x="54" y="54"/>
                                </a:lnTo>
                                <a:lnTo>
                                  <a:pt x="71" y="68"/>
                                </a:lnTo>
                                <a:lnTo>
                                  <a:pt x="81" y="105"/>
                                </a:lnTo>
                                <a:lnTo>
                                  <a:pt x="80" y="70"/>
                                </a:lnTo>
                                <a:lnTo>
                                  <a:pt x="73" y="54"/>
                                </a:lnTo>
                                <a:lnTo>
                                  <a:pt x="57" y="44"/>
                                </a:lnTo>
                                <a:lnTo>
                                  <a:pt x="54" y="37"/>
                                </a:lnTo>
                                <a:lnTo>
                                  <a:pt x="69" y="40"/>
                                </a:lnTo>
                                <a:lnTo>
                                  <a:pt x="95" y="42"/>
                                </a:lnTo>
                                <a:lnTo>
                                  <a:pt x="120" y="37"/>
                                </a:lnTo>
                                <a:lnTo>
                                  <a:pt x="92" y="33"/>
                                </a:lnTo>
                                <a:lnTo>
                                  <a:pt x="55" y="28"/>
                                </a:lnTo>
                                <a:lnTo>
                                  <a:pt x="29" y="19"/>
                                </a:lnTo>
                                <a:lnTo>
                                  <a:pt x="0" y="0"/>
                                </a:lnTo>
                                <a:close/>
                              </a:path>
                            </a:pathLst>
                          </a:custGeom>
                          <a:solidFill>
                            <a:srgbClr val="6000A0"/>
                          </a:solidFill>
                          <a:ln w="9525">
                            <a:solidFill>
                              <a:srgbClr val="000000"/>
                            </a:solidFill>
                            <a:round/>
                            <a:headEnd/>
                            <a:tailEnd/>
                          </a:ln>
                        </p:spPr>
                        <p:txBody>
                          <a:bodyPr/>
                          <a:lstStyle/>
                          <a:p>
                            <a:endParaRPr lang="zh-CN" altLang="en-US"/>
                          </a:p>
                        </p:txBody>
                      </p:sp>
                      <p:sp>
                        <p:nvSpPr>
                          <p:cNvPr id="122950" name="Freeform 66"/>
                          <p:cNvSpPr>
                            <a:spLocks/>
                          </p:cNvSpPr>
                          <p:nvPr/>
                        </p:nvSpPr>
                        <p:spPr bwMode="auto">
                          <a:xfrm>
                            <a:off x="2998" y="1805"/>
                            <a:ext cx="42" cy="83"/>
                          </a:xfrm>
                          <a:custGeom>
                            <a:avLst/>
                            <a:gdLst>
                              <a:gd name="T0" fmla="*/ 0 w 86"/>
                              <a:gd name="T1" fmla="*/ 0 h 165"/>
                              <a:gd name="T2" fmla="*/ 0 w 86"/>
                              <a:gd name="T3" fmla="*/ 1 h 165"/>
                              <a:gd name="T4" fmla="*/ 0 w 86"/>
                              <a:gd name="T5" fmla="*/ 1 h 165"/>
                              <a:gd name="T6" fmla="*/ 0 w 86"/>
                              <a:gd name="T7" fmla="*/ 1 h 165"/>
                              <a:gd name="T8" fmla="*/ 0 w 86"/>
                              <a:gd name="T9" fmla="*/ 1 h 165"/>
                              <a:gd name="T10" fmla="*/ 0 w 86"/>
                              <a:gd name="T11" fmla="*/ 1 h 165"/>
                              <a:gd name="T12" fmla="*/ 0 w 86"/>
                              <a:gd name="T13" fmla="*/ 1 h 165"/>
                              <a:gd name="T14" fmla="*/ 0 w 86"/>
                              <a:gd name="T15" fmla="*/ 1 h 165"/>
                              <a:gd name="T16" fmla="*/ 0 w 86"/>
                              <a:gd name="T17" fmla="*/ 1 h 165"/>
                              <a:gd name="T18" fmla="*/ 0 w 86"/>
                              <a:gd name="T19" fmla="*/ 1 h 165"/>
                              <a:gd name="T20" fmla="*/ 0 w 86"/>
                              <a:gd name="T21" fmla="*/ 1 h 165"/>
                              <a:gd name="T22" fmla="*/ 0 w 86"/>
                              <a:gd name="T23" fmla="*/ 1 h 165"/>
                              <a:gd name="T24" fmla="*/ 0 w 86"/>
                              <a:gd name="T25" fmla="*/ 1 h 165"/>
                              <a:gd name="T26" fmla="*/ 0 w 86"/>
                              <a:gd name="T27" fmla="*/ 1 h 165"/>
                              <a:gd name="T28" fmla="*/ 0 w 86"/>
                              <a:gd name="T29" fmla="*/ 1 h 165"/>
                              <a:gd name="T30" fmla="*/ 0 w 86"/>
                              <a:gd name="T31" fmla="*/ 1 h 165"/>
                              <a:gd name="T32" fmla="*/ 0 w 86"/>
                              <a:gd name="T33" fmla="*/ 1 h 165"/>
                              <a:gd name="T34" fmla="*/ 0 w 86"/>
                              <a:gd name="T35" fmla="*/ 1 h 165"/>
                              <a:gd name="T36" fmla="*/ 0 w 86"/>
                              <a:gd name="T37" fmla="*/ 1 h 165"/>
                              <a:gd name="T38" fmla="*/ 0 w 86"/>
                              <a:gd name="T39" fmla="*/ 1 h 165"/>
                              <a:gd name="T40" fmla="*/ 0 w 86"/>
                              <a:gd name="T41" fmla="*/ 1 h 165"/>
                              <a:gd name="T42" fmla="*/ 0 w 86"/>
                              <a:gd name="T43" fmla="*/ 1 h 165"/>
                              <a:gd name="T44" fmla="*/ 0 w 86"/>
                              <a:gd name="T45" fmla="*/ 1 h 165"/>
                              <a:gd name="T46" fmla="*/ 0 w 86"/>
                              <a:gd name="T47" fmla="*/ 1 h 165"/>
                              <a:gd name="T48" fmla="*/ 0 w 86"/>
                              <a:gd name="T49" fmla="*/ 1 h 165"/>
                              <a:gd name="T50" fmla="*/ 0 w 86"/>
                              <a:gd name="T51" fmla="*/ 1 h 165"/>
                              <a:gd name="T52" fmla="*/ 0 w 86"/>
                              <a:gd name="T53" fmla="*/ 1 h 165"/>
                              <a:gd name="T54" fmla="*/ 0 w 86"/>
                              <a:gd name="T55" fmla="*/ 1 h 165"/>
                              <a:gd name="T56" fmla="*/ 0 w 86"/>
                              <a:gd name="T57" fmla="*/ 1 h 165"/>
                              <a:gd name="T58" fmla="*/ 0 w 86"/>
                              <a:gd name="T59" fmla="*/ 1 h 165"/>
                              <a:gd name="T60" fmla="*/ 0 w 86"/>
                              <a:gd name="T61" fmla="*/ 1 h 165"/>
                              <a:gd name="T62" fmla="*/ 0 w 86"/>
                              <a:gd name="T63" fmla="*/ 1 h 165"/>
                              <a:gd name="T64" fmla="*/ 0 w 86"/>
                              <a:gd name="T65" fmla="*/ 1 h 165"/>
                              <a:gd name="T66" fmla="*/ 0 w 86"/>
                              <a:gd name="T67" fmla="*/ 1 h 165"/>
                              <a:gd name="T68" fmla="*/ 0 w 86"/>
                              <a:gd name="T69" fmla="*/ 1 h 165"/>
                              <a:gd name="T70" fmla="*/ 0 w 86"/>
                              <a:gd name="T71" fmla="*/ 1 h 165"/>
                              <a:gd name="T72" fmla="*/ 0 w 86"/>
                              <a:gd name="T73" fmla="*/ 1 h 165"/>
                              <a:gd name="T74" fmla="*/ 0 w 86"/>
                              <a:gd name="T75" fmla="*/ 1 h 165"/>
                              <a:gd name="T76" fmla="*/ 0 w 86"/>
                              <a:gd name="T77" fmla="*/ 0 h 1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6"/>
                              <a:gd name="T118" fmla="*/ 0 h 165"/>
                              <a:gd name="T119" fmla="*/ 86 w 86"/>
                              <a:gd name="T120" fmla="*/ 165 h 1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6" h="165">
                                <a:moveTo>
                                  <a:pt x="46" y="0"/>
                                </a:moveTo>
                                <a:lnTo>
                                  <a:pt x="54" y="10"/>
                                </a:lnTo>
                                <a:lnTo>
                                  <a:pt x="60" y="20"/>
                                </a:lnTo>
                                <a:lnTo>
                                  <a:pt x="70" y="20"/>
                                </a:lnTo>
                                <a:lnTo>
                                  <a:pt x="79" y="20"/>
                                </a:lnTo>
                                <a:lnTo>
                                  <a:pt x="86" y="22"/>
                                </a:lnTo>
                                <a:lnTo>
                                  <a:pt x="72" y="27"/>
                                </a:lnTo>
                                <a:lnTo>
                                  <a:pt x="61" y="40"/>
                                </a:lnTo>
                                <a:lnTo>
                                  <a:pt x="54" y="52"/>
                                </a:lnTo>
                                <a:lnTo>
                                  <a:pt x="54" y="62"/>
                                </a:lnTo>
                                <a:lnTo>
                                  <a:pt x="56" y="76"/>
                                </a:lnTo>
                                <a:lnTo>
                                  <a:pt x="54" y="92"/>
                                </a:lnTo>
                                <a:lnTo>
                                  <a:pt x="40" y="109"/>
                                </a:lnTo>
                                <a:lnTo>
                                  <a:pt x="21" y="116"/>
                                </a:lnTo>
                                <a:lnTo>
                                  <a:pt x="28" y="109"/>
                                </a:lnTo>
                                <a:lnTo>
                                  <a:pt x="39" y="102"/>
                                </a:lnTo>
                                <a:lnTo>
                                  <a:pt x="47" y="76"/>
                                </a:lnTo>
                                <a:lnTo>
                                  <a:pt x="49" y="69"/>
                                </a:lnTo>
                                <a:lnTo>
                                  <a:pt x="35" y="76"/>
                                </a:lnTo>
                                <a:lnTo>
                                  <a:pt x="21" y="95"/>
                                </a:lnTo>
                                <a:lnTo>
                                  <a:pt x="14" y="113"/>
                                </a:lnTo>
                                <a:lnTo>
                                  <a:pt x="13" y="130"/>
                                </a:lnTo>
                                <a:lnTo>
                                  <a:pt x="18" y="151"/>
                                </a:lnTo>
                                <a:lnTo>
                                  <a:pt x="27" y="165"/>
                                </a:lnTo>
                                <a:lnTo>
                                  <a:pt x="11" y="149"/>
                                </a:lnTo>
                                <a:lnTo>
                                  <a:pt x="7" y="130"/>
                                </a:lnTo>
                                <a:lnTo>
                                  <a:pt x="7" y="113"/>
                                </a:lnTo>
                                <a:lnTo>
                                  <a:pt x="11" y="95"/>
                                </a:lnTo>
                                <a:lnTo>
                                  <a:pt x="20" y="80"/>
                                </a:lnTo>
                                <a:lnTo>
                                  <a:pt x="33" y="62"/>
                                </a:lnTo>
                                <a:lnTo>
                                  <a:pt x="39" y="47"/>
                                </a:lnTo>
                                <a:lnTo>
                                  <a:pt x="20" y="59"/>
                                </a:lnTo>
                                <a:lnTo>
                                  <a:pt x="0" y="57"/>
                                </a:lnTo>
                                <a:lnTo>
                                  <a:pt x="18" y="54"/>
                                </a:lnTo>
                                <a:lnTo>
                                  <a:pt x="25" y="47"/>
                                </a:lnTo>
                                <a:lnTo>
                                  <a:pt x="35" y="41"/>
                                </a:lnTo>
                                <a:lnTo>
                                  <a:pt x="42" y="27"/>
                                </a:lnTo>
                                <a:lnTo>
                                  <a:pt x="47" y="15"/>
                                </a:lnTo>
                                <a:lnTo>
                                  <a:pt x="46" y="0"/>
                                </a:lnTo>
                                <a:close/>
                              </a:path>
                            </a:pathLst>
                          </a:custGeom>
                          <a:solidFill>
                            <a:srgbClr val="8000E0"/>
                          </a:solidFill>
                          <a:ln w="9525">
                            <a:solidFill>
                              <a:srgbClr val="000000"/>
                            </a:solidFill>
                            <a:round/>
                            <a:headEnd/>
                            <a:tailEnd/>
                          </a:ln>
                        </p:spPr>
                        <p:txBody>
                          <a:bodyPr/>
                          <a:lstStyle/>
                          <a:p>
                            <a:endParaRPr lang="zh-CN" altLang="en-US"/>
                          </a:p>
                        </p:txBody>
                      </p:sp>
                      <p:sp>
                        <p:nvSpPr>
                          <p:cNvPr id="122951" name="Freeform 67"/>
                          <p:cNvSpPr>
                            <a:spLocks/>
                          </p:cNvSpPr>
                          <p:nvPr/>
                        </p:nvSpPr>
                        <p:spPr bwMode="auto">
                          <a:xfrm>
                            <a:off x="3015" y="1928"/>
                            <a:ext cx="45" cy="74"/>
                          </a:xfrm>
                          <a:custGeom>
                            <a:avLst/>
                            <a:gdLst>
                              <a:gd name="T0" fmla="*/ 1 w 89"/>
                              <a:gd name="T1" fmla="*/ 0 h 150"/>
                              <a:gd name="T2" fmla="*/ 1 w 89"/>
                              <a:gd name="T3" fmla="*/ 0 h 150"/>
                              <a:gd name="T4" fmla="*/ 1 w 89"/>
                              <a:gd name="T5" fmla="*/ 0 h 150"/>
                              <a:gd name="T6" fmla="*/ 1 w 89"/>
                              <a:gd name="T7" fmla="*/ 0 h 150"/>
                              <a:gd name="T8" fmla="*/ 1 w 89"/>
                              <a:gd name="T9" fmla="*/ 0 h 150"/>
                              <a:gd name="T10" fmla="*/ 1 w 89"/>
                              <a:gd name="T11" fmla="*/ 0 h 150"/>
                              <a:gd name="T12" fmla="*/ 1 w 89"/>
                              <a:gd name="T13" fmla="*/ 0 h 150"/>
                              <a:gd name="T14" fmla="*/ 1 w 89"/>
                              <a:gd name="T15" fmla="*/ 0 h 150"/>
                              <a:gd name="T16" fmla="*/ 1 w 89"/>
                              <a:gd name="T17" fmla="*/ 0 h 150"/>
                              <a:gd name="T18" fmla="*/ 1 w 89"/>
                              <a:gd name="T19" fmla="*/ 0 h 150"/>
                              <a:gd name="T20" fmla="*/ 1 w 89"/>
                              <a:gd name="T21" fmla="*/ 0 h 150"/>
                              <a:gd name="T22" fmla="*/ 1 w 89"/>
                              <a:gd name="T23" fmla="*/ 0 h 150"/>
                              <a:gd name="T24" fmla="*/ 0 w 89"/>
                              <a:gd name="T25" fmla="*/ 0 h 150"/>
                              <a:gd name="T26" fmla="*/ 1 w 89"/>
                              <a:gd name="T27" fmla="*/ 0 h 150"/>
                              <a:gd name="T28" fmla="*/ 1 w 89"/>
                              <a:gd name="T29" fmla="*/ 0 h 150"/>
                              <a:gd name="T30" fmla="*/ 1 w 89"/>
                              <a:gd name="T31" fmla="*/ 0 h 150"/>
                              <a:gd name="T32" fmla="*/ 1 w 89"/>
                              <a:gd name="T33" fmla="*/ 0 h 150"/>
                              <a:gd name="T34" fmla="*/ 1 w 89"/>
                              <a:gd name="T35" fmla="*/ 0 h 150"/>
                              <a:gd name="T36" fmla="*/ 1 w 89"/>
                              <a:gd name="T37" fmla="*/ 0 h 150"/>
                              <a:gd name="T38" fmla="*/ 1 w 89"/>
                              <a:gd name="T39" fmla="*/ 0 h 150"/>
                              <a:gd name="T40" fmla="*/ 1 w 89"/>
                              <a:gd name="T41" fmla="*/ 0 h 150"/>
                              <a:gd name="T42" fmla="*/ 1 w 89"/>
                              <a:gd name="T43" fmla="*/ 0 h 150"/>
                              <a:gd name="T44" fmla="*/ 1 w 89"/>
                              <a:gd name="T45" fmla="*/ 0 h 150"/>
                              <a:gd name="T46" fmla="*/ 1 w 89"/>
                              <a:gd name="T47" fmla="*/ 0 h 150"/>
                              <a:gd name="T48" fmla="*/ 1 w 89"/>
                              <a:gd name="T49" fmla="*/ 0 h 150"/>
                              <a:gd name="T50" fmla="*/ 1 w 89"/>
                              <a:gd name="T51" fmla="*/ 0 h 150"/>
                              <a:gd name="T52" fmla="*/ 1 w 89"/>
                              <a:gd name="T53" fmla="*/ 0 h 150"/>
                              <a:gd name="T54" fmla="*/ 1 w 89"/>
                              <a:gd name="T55" fmla="*/ 0 h 150"/>
                              <a:gd name="T56" fmla="*/ 1 w 89"/>
                              <a:gd name="T57" fmla="*/ 0 h 150"/>
                              <a:gd name="T58" fmla="*/ 1 w 89"/>
                              <a:gd name="T59" fmla="*/ 0 h 150"/>
                              <a:gd name="T60" fmla="*/ 1 w 89"/>
                              <a:gd name="T61" fmla="*/ 0 h 150"/>
                              <a:gd name="T62" fmla="*/ 1 w 89"/>
                              <a:gd name="T63" fmla="*/ 0 h 150"/>
                              <a:gd name="T64" fmla="*/ 1 w 89"/>
                              <a:gd name="T65" fmla="*/ 0 h 150"/>
                              <a:gd name="T66" fmla="*/ 1 w 89"/>
                              <a:gd name="T67" fmla="*/ 0 h 1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9"/>
                              <a:gd name="T103" fmla="*/ 0 h 150"/>
                              <a:gd name="T104" fmla="*/ 89 w 89"/>
                              <a:gd name="T105" fmla="*/ 150 h 1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9" h="150">
                                <a:moveTo>
                                  <a:pt x="89" y="89"/>
                                </a:moveTo>
                                <a:lnTo>
                                  <a:pt x="79" y="82"/>
                                </a:lnTo>
                                <a:lnTo>
                                  <a:pt x="66" y="66"/>
                                </a:lnTo>
                                <a:lnTo>
                                  <a:pt x="63" y="42"/>
                                </a:lnTo>
                                <a:lnTo>
                                  <a:pt x="61" y="23"/>
                                </a:lnTo>
                                <a:lnTo>
                                  <a:pt x="65" y="0"/>
                                </a:lnTo>
                                <a:lnTo>
                                  <a:pt x="58" y="12"/>
                                </a:lnTo>
                                <a:lnTo>
                                  <a:pt x="52" y="37"/>
                                </a:lnTo>
                                <a:lnTo>
                                  <a:pt x="52" y="51"/>
                                </a:lnTo>
                                <a:lnTo>
                                  <a:pt x="56" y="63"/>
                                </a:lnTo>
                                <a:lnTo>
                                  <a:pt x="37" y="63"/>
                                </a:lnTo>
                                <a:lnTo>
                                  <a:pt x="18" y="75"/>
                                </a:lnTo>
                                <a:lnTo>
                                  <a:pt x="0" y="89"/>
                                </a:lnTo>
                                <a:lnTo>
                                  <a:pt x="19" y="82"/>
                                </a:lnTo>
                                <a:lnTo>
                                  <a:pt x="40" y="75"/>
                                </a:lnTo>
                                <a:lnTo>
                                  <a:pt x="58" y="75"/>
                                </a:lnTo>
                                <a:lnTo>
                                  <a:pt x="40" y="84"/>
                                </a:lnTo>
                                <a:lnTo>
                                  <a:pt x="33" y="98"/>
                                </a:lnTo>
                                <a:lnTo>
                                  <a:pt x="25" y="112"/>
                                </a:lnTo>
                                <a:lnTo>
                                  <a:pt x="21" y="125"/>
                                </a:lnTo>
                                <a:lnTo>
                                  <a:pt x="30" y="115"/>
                                </a:lnTo>
                                <a:lnTo>
                                  <a:pt x="42" y="99"/>
                                </a:lnTo>
                                <a:lnTo>
                                  <a:pt x="61" y="89"/>
                                </a:lnTo>
                                <a:lnTo>
                                  <a:pt x="66" y="87"/>
                                </a:lnTo>
                                <a:lnTo>
                                  <a:pt x="66" y="99"/>
                                </a:lnTo>
                                <a:lnTo>
                                  <a:pt x="70" y="113"/>
                                </a:lnTo>
                                <a:lnTo>
                                  <a:pt x="73" y="125"/>
                                </a:lnTo>
                                <a:lnTo>
                                  <a:pt x="77" y="139"/>
                                </a:lnTo>
                                <a:lnTo>
                                  <a:pt x="84" y="150"/>
                                </a:lnTo>
                                <a:lnTo>
                                  <a:pt x="82" y="136"/>
                                </a:lnTo>
                                <a:lnTo>
                                  <a:pt x="82" y="125"/>
                                </a:lnTo>
                                <a:lnTo>
                                  <a:pt x="80" y="115"/>
                                </a:lnTo>
                                <a:lnTo>
                                  <a:pt x="84" y="106"/>
                                </a:lnTo>
                                <a:lnTo>
                                  <a:pt x="89" y="89"/>
                                </a:lnTo>
                                <a:close/>
                              </a:path>
                            </a:pathLst>
                          </a:custGeom>
                          <a:solidFill>
                            <a:srgbClr val="6000A0"/>
                          </a:solidFill>
                          <a:ln w="9525">
                            <a:solidFill>
                              <a:srgbClr val="000000"/>
                            </a:solidFill>
                            <a:round/>
                            <a:headEnd/>
                            <a:tailEnd/>
                          </a:ln>
                        </p:spPr>
                        <p:txBody>
                          <a:bodyPr/>
                          <a:lstStyle/>
                          <a:p>
                            <a:endParaRPr lang="zh-CN" altLang="en-US"/>
                          </a:p>
                        </p:txBody>
                      </p:sp>
                    </p:grpSp>
                    <p:sp>
                      <p:nvSpPr>
                        <p:cNvPr id="122947" name="Line 68"/>
                        <p:cNvSpPr>
                          <a:spLocks noChangeShapeType="1"/>
                        </p:cNvSpPr>
                        <p:nvPr/>
                      </p:nvSpPr>
                      <p:spPr bwMode="auto">
                        <a:xfrm flipV="1">
                          <a:off x="2941" y="2022"/>
                          <a:ext cx="105" cy="21"/>
                        </a:xfrm>
                        <a:prstGeom prst="line">
                          <a:avLst/>
                        </a:prstGeom>
                        <a:noFill/>
                        <a:ln w="9525">
                          <a:solidFill>
                            <a:srgbClr val="000000"/>
                          </a:solidFill>
                          <a:round/>
                          <a:headEnd/>
                          <a:tailEnd/>
                        </a:ln>
                      </p:spPr>
                      <p:txBody>
                        <a:bodyPr/>
                        <a:lstStyle/>
                        <a:p>
                          <a:endParaRPr lang="zh-CN" altLang="en-US"/>
                        </a:p>
                      </p:txBody>
                    </p:sp>
                  </p:grpSp>
                </p:grpSp>
                <p:grpSp>
                  <p:nvGrpSpPr>
                    <p:cNvPr id="14" name="Group 69"/>
                    <p:cNvGrpSpPr>
                      <a:grpSpLocks/>
                    </p:cNvGrpSpPr>
                    <p:nvPr/>
                  </p:nvGrpSpPr>
                  <p:grpSpPr bwMode="auto">
                    <a:xfrm>
                      <a:off x="2802" y="1750"/>
                      <a:ext cx="151" cy="173"/>
                      <a:chOff x="2802" y="1750"/>
                      <a:chExt cx="151" cy="173"/>
                    </a:xfrm>
                  </p:grpSpPr>
                  <p:grpSp>
                    <p:nvGrpSpPr>
                      <p:cNvPr id="15" name="Group 70"/>
                      <p:cNvGrpSpPr>
                        <a:grpSpLocks/>
                      </p:cNvGrpSpPr>
                      <p:nvPr/>
                    </p:nvGrpSpPr>
                    <p:grpSpPr bwMode="auto">
                      <a:xfrm>
                        <a:off x="2811" y="1750"/>
                        <a:ext cx="134" cy="161"/>
                        <a:chOff x="2811" y="1750"/>
                        <a:chExt cx="134" cy="161"/>
                      </a:xfrm>
                    </p:grpSpPr>
                    <p:grpSp>
                      <p:nvGrpSpPr>
                        <p:cNvPr id="16" name="Group 71"/>
                        <p:cNvGrpSpPr>
                          <a:grpSpLocks/>
                        </p:cNvGrpSpPr>
                        <p:nvPr/>
                      </p:nvGrpSpPr>
                      <p:grpSpPr bwMode="auto">
                        <a:xfrm>
                          <a:off x="2811" y="1750"/>
                          <a:ext cx="134" cy="160"/>
                          <a:chOff x="2811" y="1750"/>
                          <a:chExt cx="134" cy="160"/>
                        </a:xfrm>
                      </p:grpSpPr>
                      <p:sp>
                        <p:nvSpPr>
                          <p:cNvPr id="122941" name="Freeform 72"/>
                          <p:cNvSpPr>
                            <a:spLocks/>
                          </p:cNvSpPr>
                          <p:nvPr/>
                        </p:nvSpPr>
                        <p:spPr bwMode="auto">
                          <a:xfrm>
                            <a:off x="2811" y="1750"/>
                            <a:ext cx="134" cy="160"/>
                          </a:xfrm>
                          <a:custGeom>
                            <a:avLst/>
                            <a:gdLst>
                              <a:gd name="T0" fmla="*/ 1 w 268"/>
                              <a:gd name="T1" fmla="*/ 1 h 320"/>
                              <a:gd name="T2" fmla="*/ 0 w 268"/>
                              <a:gd name="T3" fmla="*/ 1 h 320"/>
                              <a:gd name="T4" fmla="*/ 1 w 268"/>
                              <a:gd name="T5" fmla="*/ 1 h 320"/>
                              <a:gd name="T6" fmla="*/ 1 w 268"/>
                              <a:gd name="T7" fmla="*/ 1 h 320"/>
                              <a:gd name="T8" fmla="*/ 1 w 268"/>
                              <a:gd name="T9" fmla="*/ 1 h 320"/>
                              <a:gd name="T10" fmla="*/ 1 w 268"/>
                              <a:gd name="T11" fmla="*/ 1 h 320"/>
                              <a:gd name="T12" fmla="*/ 1 w 268"/>
                              <a:gd name="T13" fmla="*/ 1 h 320"/>
                              <a:gd name="T14" fmla="*/ 1 w 268"/>
                              <a:gd name="T15" fmla="*/ 0 h 320"/>
                              <a:gd name="T16" fmla="*/ 1 w 268"/>
                              <a:gd name="T17" fmla="*/ 1 h 320"/>
                              <a:gd name="T18" fmla="*/ 1 w 268"/>
                              <a:gd name="T19" fmla="*/ 1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8"/>
                              <a:gd name="T31" fmla="*/ 0 h 320"/>
                              <a:gd name="T32" fmla="*/ 268 w 268"/>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8" h="320">
                                <a:moveTo>
                                  <a:pt x="77" y="26"/>
                                </a:moveTo>
                                <a:lnTo>
                                  <a:pt x="0" y="75"/>
                                </a:lnTo>
                                <a:lnTo>
                                  <a:pt x="33" y="186"/>
                                </a:lnTo>
                                <a:lnTo>
                                  <a:pt x="71" y="249"/>
                                </a:lnTo>
                                <a:lnTo>
                                  <a:pt x="131" y="320"/>
                                </a:lnTo>
                                <a:lnTo>
                                  <a:pt x="171" y="272"/>
                                </a:lnTo>
                                <a:lnTo>
                                  <a:pt x="268" y="43"/>
                                </a:lnTo>
                                <a:lnTo>
                                  <a:pt x="223" y="0"/>
                                </a:lnTo>
                                <a:lnTo>
                                  <a:pt x="146" y="56"/>
                                </a:lnTo>
                                <a:lnTo>
                                  <a:pt x="77" y="26"/>
                                </a:lnTo>
                                <a:close/>
                              </a:path>
                            </a:pathLst>
                          </a:custGeom>
                          <a:solidFill>
                            <a:srgbClr val="E0E0FF"/>
                          </a:solidFill>
                          <a:ln w="9525">
                            <a:solidFill>
                              <a:srgbClr val="000000"/>
                            </a:solidFill>
                            <a:round/>
                            <a:headEnd/>
                            <a:tailEnd/>
                          </a:ln>
                        </p:spPr>
                        <p:txBody>
                          <a:bodyPr/>
                          <a:lstStyle/>
                          <a:p>
                            <a:endParaRPr lang="zh-CN" altLang="en-US"/>
                          </a:p>
                        </p:txBody>
                      </p:sp>
                      <p:sp>
                        <p:nvSpPr>
                          <p:cNvPr id="122942" name="Freeform 73"/>
                          <p:cNvSpPr>
                            <a:spLocks/>
                          </p:cNvSpPr>
                          <p:nvPr/>
                        </p:nvSpPr>
                        <p:spPr bwMode="auto">
                          <a:xfrm>
                            <a:off x="2884" y="1814"/>
                            <a:ext cx="37" cy="16"/>
                          </a:xfrm>
                          <a:custGeom>
                            <a:avLst/>
                            <a:gdLst>
                              <a:gd name="T0" fmla="*/ 0 w 75"/>
                              <a:gd name="T1" fmla="*/ 0 h 33"/>
                              <a:gd name="T2" fmla="*/ 0 w 75"/>
                              <a:gd name="T3" fmla="*/ 0 h 33"/>
                              <a:gd name="T4" fmla="*/ 0 w 75"/>
                              <a:gd name="T5" fmla="*/ 0 h 33"/>
                              <a:gd name="T6" fmla="*/ 0 w 75"/>
                              <a:gd name="T7" fmla="*/ 0 h 33"/>
                              <a:gd name="T8" fmla="*/ 0 60000 65536"/>
                              <a:gd name="T9" fmla="*/ 0 60000 65536"/>
                              <a:gd name="T10" fmla="*/ 0 60000 65536"/>
                              <a:gd name="T11" fmla="*/ 0 60000 65536"/>
                              <a:gd name="T12" fmla="*/ 0 w 75"/>
                              <a:gd name="T13" fmla="*/ 0 h 33"/>
                              <a:gd name="T14" fmla="*/ 75 w 75"/>
                              <a:gd name="T15" fmla="*/ 33 h 33"/>
                            </a:gdLst>
                            <a:ahLst/>
                            <a:cxnLst>
                              <a:cxn ang="T8">
                                <a:pos x="T0" y="T1"/>
                              </a:cxn>
                              <a:cxn ang="T9">
                                <a:pos x="T2" y="T3"/>
                              </a:cxn>
                              <a:cxn ang="T10">
                                <a:pos x="T4" y="T5"/>
                              </a:cxn>
                              <a:cxn ang="T11">
                                <a:pos x="T6" y="T7"/>
                              </a:cxn>
                            </a:cxnLst>
                            <a:rect l="T12" t="T13" r="T14" b="T15"/>
                            <a:pathLst>
                              <a:path w="75" h="33">
                                <a:moveTo>
                                  <a:pt x="0" y="0"/>
                                </a:moveTo>
                                <a:lnTo>
                                  <a:pt x="75" y="33"/>
                                </a:lnTo>
                                <a:lnTo>
                                  <a:pt x="33" y="28"/>
                                </a:lnTo>
                                <a:lnTo>
                                  <a:pt x="0" y="0"/>
                                </a:lnTo>
                                <a:close/>
                              </a:path>
                            </a:pathLst>
                          </a:custGeom>
                          <a:solidFill>
                            <a:srgbClr val="C0C0E0"/>
                          </a:solidFill>
                          <a:ln w="9525">
                            <a:solidFill>
                              <a:srgbClr val="000000"/>
                            </a:solidFill>
                            <a:round/>
                            <a:headEnd/>
                            <a:tailEnd/>
                          </a:ln>
                        </p:spPr>
                        <p:txBody>
                          <a:bodyPr/>
                          <a:lstStyle/>
                          <a:p>
                            <a:endParaRPr lang="zh-CN" altLang="en-US"/>
                          </a:p>
                        </p:txBody>
                      </p:sp>
                      <p:sp>
                        <p:nvSpPr>
                          <p:cNvPr id="122943" name="Freeform 74"/>
                          <p:cNvSpPr>
                            <a:spLocks/>
                          </p:cNvSpPr>
                          <p:nvPr/>
                        </p:nvSpPr>
                        <p:spPr bwMode="auto">
                          <a:xfrm>
                            <a:off x="2823" y="1819"/>
                            <a:ext cx="15" cy="8"/>
                          </a:xfrm>
                          <a:custGeom>
                            <a:avLst/>
                            <a:gdLst>
                              <a:gd name="T0" fmla="*/ 1 w 30"/>
                              <a:gd name="T1" fmla="*/ 0 h 18"/>
                              <a:gd name="T2" fmla="*/ 0 w 30"/>
                              <a:gd name="T3" fmla="*/ 0 h 18"/>
                              <a:gd name="T4" fmla="*/ 1 w 30"/>
                              <a:gd name="T5" fmla="*/ 0 h 18"/>
                              <a:gd name="T6" fmla="*/ 1 w 30"/>
                              <a:gd name="T7" fmla="*/ 0 h 18"/>
                              <a:gd name="T8" fmla="*/ 0 60000 65536"/>
                              <a:gd name="T9" fmla="*/ 0 60000 65536"/>
                              <a:gd name="T10" fmla="*/ 0 60000 65536"/>
                              <a:gd name="T11" fmla="*/ 0 60000 65536"/>
                              <a:gd name="T12" fmla="*/ 0 w 30"/>
                              <a:gd name="T13" fmla="*/ 0 h 18"/>
                              <a:gd name="T14" fmla="*/ 30 w 30"/>
                              <a:gd name="T15" fmla="*/ 18 h 18"/>
                            </a:gdLst>
                            <a:ahLst/>
                            <a:cxnLst>
                              <a:cxn ang="T8">
                                <a:pos x="T0" y="T1"/>
                              </a:cxn>
                              <a:cxn ang="T9">
                                <a:pos x="T2" y="T3"/>
                              </a:cxn>
                              <a:cxn ang="T10">
                                <a:pos x="T4" y="T5"/>
                              </a:cxn>
                              <a:cxn ang="T11">
                                <a:pos x="T6" y="T7"/>
                              </a:cxn>
                            </a:cxnLst>
                            <a:rect l="T12" t="T13" r="T14" b="T15"/>
                            <a:pathLst>
                              <a:path w="30" h="18">
                                <a:moveTo>
                                  <a:pt x="30" y="0"/>
                                </a:moveTo>
                                <a:lnTo>
                                  <a:pt x="0" y="18"/>
                                </a:lnTo>
                                <a:lnTo>
                                  <a:pt x="21" y="13"/>
                                </a:lnTo>
                                <a:lnTo>
                                  <a:pt x="30" y="0"/>
                                </a:lnTo>
                                <a:close/>
                              </a:path>
                            </a:pathLst>
                          </a:custGeom>
                          <a:solidFill>
                            <a:srgbClr val="C0C0E0"/>
                          </a:solidFill>
                          <a:ln w="9525">
                            <a:solidFill>
                              <a:srgbClr val="000000"/>
                            </a:solidFill>
                            <a:round/>
                            <a:headEnd/>
                            <a:tailEnd/>
                          </a:ln>
                        </p:spPr>
                        <p:txBody>
                          <a:bodyPr/>
                          <a:lstStyle/>
                          <a:p>
                            <a:endParaRPr lang="zh-CN" altLang="en-US"/>
                          </a:p>
                        </p:txBody>
                      </p:sp>
                    </p:grpSp>
                    <p:grpSp>
                      <p:nvGrpSpPr>
                        <p:cNvPr id="17" name="Group 75"/>
                        <p:cNvGrpSpPr>
                          <a:grpSpLocks/>
                        </p:cNvGrpSpPr>
                        <p:nvPr/>
                      </p:nvGrpSpPr>
                      <p:grpSpPr bwMode="auto">
                        <a:xfrm>
                          <a:off x="2844" y="1796"/>
                          <a:ext cx="50" cy="115"/>
                          <a:chOff x="2844" y="1796"/>
                          <a:chExt cx="50" cy="115"/>
                        </a:xfrm>
                      </p:grpSpPr>
                      <p:sp>
                        <p:nvSpPr>
                          <p:cNvPr id="122939" name="Freeform 76"/>
                          <p:cNvSpPr>
                            <a:spLocks/>
                          </p:cNvSpPr>
                          <p:nvPr/>
                        </p:nvSpPr>
                        <p:spPr bwMode="auto">
                          <a:xfrm>
                            <a:off x="2844" y="1796"/>
                            <a:ext cx="50" cy="115"/>
                          </a:xfrm>
                          <a:custGeom>
                            <a:avLst/>
                            <a:gdLst>
                              <a:gd name="T0" fmla="*/ 0 w 101"/>
                              <a:gd name="T1" fmla="*/ 0 h 230"/>
                              <a:gd name="T2" fmla="*/ 0 w 101"/>
                              <a:gd name="T3" fmla="*/ 1 h 230"/>
                              <a:gd name="T4" fmla="*/ 0 w 101"/>
                              <a:gd name="T5" fmla="*/ 1 h 230"/>
                              <a:gd name="T6" fmla="*/ 0 w 101"/>
                              <a:gd name="T7" fmla="*/ 1 h 230"/>
                              <a:gd name="T8" fmla="*/ 0 w 101"/>
                              <a:gd name="T9" fmla="*/ 1 h 230"/>
                              <a:gd name="T10" fmla="*/ 0 w 101"/>
                              <a:gd name="T11" fmla="*/ 1 h 230"/>
                              <a:gd name="T12" fmla="*/ 0 w 101"/>
                              <a:gd name="T13" fmla="*/ 1 h 230"/>
                              <a:gd name="T14" fmla="*/ 0 w 101"/>
                              <a:gd name="T15" fmla="*/ 1 h 230"/>
                              <a:gd name="T16" fmla="*/ 0 w 101"/>
                              <a:gd name="T17" fmla="*/ 0 h 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230"/>
                              <a:gd name="T29" fmla="*/ 101 w 101"/>
                              <a:gd name="T30" fmla="*/ 230 h 2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230">
                                <a:moveTo>
                                  <a:pt x="25" y="0"/>
                                </a:moveTo>
                                <a:lnTo>
                                  <a:pt x="68" y="35"/>
                                </a:lnTo>
                                <a:lnTo>
                                  <a:pt x="58" y="96"/>
                                </a:lnTo>
                                <a:lnTo>
                                  <a:pt x="101" y="180"/>
                                </a:lnTo>
                                <a:lnTo>
                                  <a:pt x="63" y="230"/>
                                </a:lnTo>
                                <a:lnTo>
                                  <a:pt x="9" y="159"/>
                                </a:lnTo>
                                <a:lnTo>
                                  <a:pt x="19" y="96"/>
                                </a:lnTo>
                                <a:lnTo>
                                  <a:pt x="0" y="51"/>
                                </a:lnTo>
                                <a:lnTo>
                                  <a:pt x="25" y="0"/>
                                </a:lnTo>
                                <a:close/>
                              </a:path>
                            </a:pathLst>
                          </a:custGeom>
                          <a:solidFill>
                            <a:srgbClr val="FF00A0"/>
                          </a:solidFill>
                          <a:ln w="9525">
                            <a:solidFill>
                              <a:srgbClr val="000000"/>
                            </a:solidFill>
                            <a:round/>
                            <a:headEnd/>
                            <a:tailEnd/>
                          </a:ln>
                        </p:spPr>
                        <p:txBody>
                          <a:bodyPr/>
                          <a:lstStyle/>
                          <a:p>
                            <a:endParaRPr lang="zh-CN" altLang="en-US"/>
                          </a:p>
                        </p:txBody>
                      </p:sp>
                      <p:sp>
                        <p:nvSpPr>
                          <p:cNvPr id="122940" name="Freeform 77"/>
                          <p:cNvSpPr>
                            <a:spLocks/>
                          </p:cNvSpPr>
                          <p:nvPr/>
                        </p:nvSpPr>
                        <p:spPr bwMode="auto">
                          <a:xfrm>
                            <a:off x="2852" y="1844"/>
                            <a:ext cx="19" cy="4"/>
                          </a:xfrm>
                          <a:custGeom>
                            <a:avLst/>
                            <a:gdLst>
                              <a:gd name="T0" fmla="*/ 0 w 38"/>
                              <a:gd name="T1" fmla="*/ 0 h 9"/>
                              <a:gd name="T2" fmla="*/ 1 w 38"/>
                              <a:gd name="T3" fmla="*/ 0 h 9"/>
                              <a:gd name="T4" fmla="*/ 1 w 38"/>
                              <a:gd name="T5" fmla="*/ 0 h 9"/>
                              <a:gd name="T6" fmla="*/ 1 w 38"/>
                              <a:gd name="T7" fmla="*/ 0 h 9"/>
                              <a:gd name="T8" fmla="*/ 0 w 38"/>
                              <a:gd name="T9" fmla="*/ 0 h 9"/>
                              <a:gd name="T10" fmla="*/ 0 60000 65536"/>
                              <a:gd name="T11" fmla="*/ 0 60000 65536"/>
                              <a:gd name="T12" fmla="*/ 0 60000 65536"/>
                              <a:gd name="T13" fmla="*/ 0 60000 65536"/>
                              <a:gd name="T14" fmla="*/ 0 60000 65536"/>
                              <a:gd name="T15" fmla="*/ 0 w 38"/>
                              <a:gd name="T16" fmla="*/ 0 h 9"/>
                              <a:gd name="T17" fmla="*/ 38 w 38"/>
                              <a:gd name="T18" fmla="*/ 9 h 9"/>
                            </a:gdLst>
                            <a:ahLst/>
                            <a:cxnLst>
                              <a:cxn ang="T10">
                                <a:pos x="T0" y="T1"/>
                              </a:cxn>
                              <a:cxn ang="T11">
                                <a:pos x="T2" y="T3"/>
                              </a:cxn>
                              <a:cxn ang="T12">
                                <a:pos x="T4" y="T5"/>
                              </a:cxn>
                              <a:cxn ang="T13">
                                <a:pos x="T6" y="T7"/>
                              </a:cxn>
                              <a:cxn ang="T14">
                                <a:pos x="T8" y="T9"/>
                              </a:cxn>
                            </a:cxnLst>
                            <a:rect l="T15" t="T16" r="T17" b="T18"/>
                            <a:pathLst>
                              <a:path w="38" h="9">
                                <a:moveTo>
                                  <a:pt x="0" y="2"/>
                                </a:moveTo>
                                <a:lnTo>
                                  <a:pt x="22" y="5"/>
                                </a:lnTo>
                                <a:lnTo>
                                  <a:pt x="38" y="0"/>
                                </a:lnTo>
                                <a:lnTo>
                                  <a:pt x="22" y="9"/>
                                </a:lnTo>
                                <a:lnTo>
                                  <a:pt x="0" y="2"/>
                                </a:lnTo>
                                <a:close/>
                              </a:path>
                            </a:pathLst>
                          </a:custGeom>
                          <a:solidFill>
                            <a:srgbClr val="E040A0"/>
                          </a:solidFill>
                          <a:ln w="9525">
                            <a:solidFill>
                              <a:srgbClr val="000000"/>
                            </a:solidFill>
                            <a:round/>
                            <a:headEnd/>
                            <a:tailEnd/>
                          </a:ln>
                        </p:spPr>
                        <p:txBody>
                          <a:bodyPr/>
                          <a:lstStyle/>
                          <a:p>
                            <a:endParaRPr lang="zh-CN" altLang="en-US"/>
                          </a:p>
                        </p:txBody>
                      </p:sp>
                    </p:grpSp>
                  </p:grpSp>
                  <p:sp>
                    <p:nvSpPr>
                      <p:cNvPr id="122936" name="Freeform 78"/>
                      <p:cNvSpPr>
                        <a:spLocks/>
                      </p:cNvSpPr>
                      <p:nvPr/>
                    </p:nvSpPr>
                    <p:spPr bwMode="auto">
                      <a:xfrm>
                        <a:off x="2802" y="1772"/>
                        <a:ext cx="151" cy="151"/>
                      </a:xfrm>
                      <a:custGeom>
                        <a:avLst/>
                        <a:gdLst>
                          <a:gd name="T0" fmla="*/ 0 w 303"/>
                          <a:gd name="T1" fmla="*/ 0 h 303"/>
                          <a:gd name="T2" fmla="*/ 0 w 303"/>
                          <a:gd name="T3" fmla="*/ 0 h 303"/>
                          <a:gd name="T4" fmla="*/ 0 w 303"/>
                          <a:gd name="T5" fmla="*/ 0 h 303"/>
                          <a:gd name="T6" fmla="*/ 0 w 303"/>
                          <a:gd name="T7" fmla="*/ 0 h 303"/>
                          <a:gd name="T8" fmla="*/ 0 w 303"/>
                          <a:gd name="T9" fmla="*/ 0 h 303"/>
                          <a:gd name="T10" fmla="*/ 0 w 303"/>
                          <a:gd name="T11" fmla="*/ 0 h 303"/>
                          <a:gd name="T12" fmla="*/ 0 w 303"/>
                          <a:gd name="T13" fmla="*/ 0 h 303"/>
                          <a:gd name="T14" fmla="*/ 0 w 303"/>
                          <a:gd name="T15" fmla="*/ 0 h 303"/>
                          <a:gd name="T16" fmla="*/ 0 w 303"/>
                          <a:gd name="T17" fmla="*/ 0 h 303"/>
                          <a:gd name="T18" fmla="*/ 0 w 303"/>
                          <a:gd name="T19" fmla="*/ 0 h 303"/>
                          <a:gd name="T20" fmla="*/ 0 w 303"/>
                          <a:gd name="T21" fmla="*/ 0 h 303"/>
                          <a:gd name="T22" fmla="*/ 0 w 303"/>
                          <a:gd name="T23" fmla="*/ 0 h 303"/>
                          <a:gd name="T24" fmla="*/ 0 w 303"/>
                          <a:gd name="T25" fmla="*/ 0 h 303"/>
                          <a:gd name="T26" fmla="*/ 0 w 303"/>
                          <a:gd name="T27" fmla="*/ 0 h 3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3"/>
                          <a:gd name="T43" fmla="*/ 0 h 303"/>
                          <a:gd name="T44" fmla="*/ 303 w 303"/>
                          <a:gd name="T45" fmla="*/ 303 h 3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3" h="303">
                            <a:moveTo>
                              <a:pt x="17" y="28"/>
                            </a:moveTo>
                            <a:lnTo>
                              <a:pt x="50" y="141"/>
                            </a:lnTo>
                            <a:lnTo>
                              <a:pt x="90" y="208"/>
                            </a:lnTo>
                            <a:lnTo>
                              <a:pt x="148" y="279"/>
                            </a:lnTo>
                            <a:lnTo>
                              <a:pt x="186" y="229"/>
                            </a:lnTo>
                            <a:lnTo>
                              <a:pt x="236" y="112"/>
                            </a:lnTo>
                            <a:lnTo>
                              <a:pt x="283" y="0"/>
                            </a:lnTo>
                            <a:lnTo>
                              <a:pt x="303" y="4"/>
                            </a:lnTo>
                            <a:lnTo>
                              <a:pt x="202" y="232"/>
                            </a:lnTo>
                            <a:lnTo>
                              <a:pt x="148" y="303"/>
                            </a:lnTo>
                            <a:lnTo>
                              <a:pt x="76" y="216"/>
                            </a:lnTo>
                            <a:lnTo>
                              <a:pt x="34" y="148"/>
                            </a:lnTo>
                            <a:lnTo>
                              <a:pt x="0" y="35"/>
                            </a:lnTo>
                            <a:lnTo>
                              <a:pt x="17" y="28"/>
                            </a:lnTo>
                            <a:close/>
                          </a:path>
                        </a:pathLst>
                      </a:custGeom>
                      <a:solidFill>
                        <a:srgbClr val="6000A0"/>
                      </a:solidFill>
                      <a:ln w="9525">
                        <a:solidFill>
                          <a:srgbClr val="000000"/>
                        </a:solidFill>
                        <a:round/>
                        <a:headEnd/>
                        <a:tailEnd/>
                      </a:ln>
                    </p:spPr>
                    <p:txBody>
                      <a:bodyPr/>
                      <a:lstStyle/>
                      <a:p>
                        <a:endParaRPr lang="zh-CN" altLang="en-US"/>
                      </a:p>
                    </p:txBody>
                  </p:sp>
                </p:grpSp>
              </p:grpSp>
              <p:grpSp>
                <p:nvGrpSpPr>
                  <p:cNvPr id="18" name="Group 79"/>
                  <p:cNvGrpSpPr>
                    <a:grpSpLocks/>
                  </p:cNvGrpSpPr>
                  <p:nvPr/>
                </p:nvGrpSpPr>
                <p:grpSpPr bwMode="auto">
                  <a:xfrm>
                    <a:off x="2563" y="1683"/>
                    <a:ext cx="690" cy="203"/>
                    <a:chOff x="2563" y="1683"/>
                    <a:chExt cx="690" cy="203"/>
                  </a:xfrm>
                </p:grpSpPr>
                <p:sp>
                  <p:nvSpPr>
                    <p:cNvPr id="122931" name="Freeform 80"/>
                    <p:cNvSpPr>
                      <a:spLocks/>
                    </p:cNvSpPr>
                    <p:nvPr/>
                  </p:nvSpPr>
                  <p:spPr bwMode="auto">
                    <a:xfrm>
                      <a:off x="2563" y="1723"/>
                      <a:ext cx="167" cy="163"/>
                    </a:xfrm>
                    <a:custGeom>
                      <a:avLst/>
                      <a:gdLst>
                        <a:gd name="T0" fmla="*/ 1 w 334"/>
                        <a:gd name="T1" fmla="*/ 1 h 326"/>
                        <a:gd name="T2" fmla="*/ 1 w 334"/>
                        <a:gd name="T3" fmla="*/ 1 h 326"/>
                        <a:gd name="T4" fmla="*/ 1 w 334"/>
                        <a:gd name="T5" fmla="*/ 1 h 326"/>
                        <a:gd name="T6" fmla="*/ 1 w 334"/>
                        <a:gd name="T7" fmla="*/ 1 h 326"/>
                        <a:gd name="T8" fmla="*/ 1 w 334"/>
                        <a:gd name="T9" fmla="*/ 1 h 326"/>
                        <a:gd name="T10" fmla="*/ 1 w 334"/>
                        <a:gd name="T11" fmla="*/ 1 h 326"/>
                        <a:gd name="T12" fmla="*/ 1 w 334"/>
                        <a:gd name="T13" fmla="*/ 1 h 326"/>
                        <a:gd name="T14" fmla="*/ 1 w 334"/>
                        <a:gd name="T15" fmla="*/ 1 h 326"/>
                        <a:gd name="T16" fmla="*/ 1 w 334"/>
                        <a:gd name="T17" fmla="*/ 1 h 326"/>
                        <a:gd name="T18" fmla="*/ 1 w 334"/>
                        <a:gd name="T19" fmla="*/ 1 h 326"/>
                        <a:gd name="T20" fmla="*/ 1 w 334"/>
                        <a:gd name="T21" fmla="*/ 1 h 326"/>
                        <a:gd name="T22" fmla="*/ 1 w 334"/>
                        <a:gd name="T23" fmla="*/ 1 h 326"/>
                        <a:gd name="T24" fmla="*/ 1 w 334"/>
                        <a:gd name="T25" fmla="*/ 1 h 326"/>
                        <a:gd name="T26" fmla="*/ 0 w 334"/>
                        <a:gd name="T27" fmla="*/ 1 h 326"/>
                        <a:gd name="T28" fmla="*/ 0 w 334"/>
                        <a:gd name="T29" fmla="*/ 1 h 326"/>
                        <a:gd name="T30" fmla="*/ 1 w 334"/>
                        <a:gd name="T31" fmla="*/ 1 h 326"/>
                        <a:gd name="T32" fmla="*/ 1 w 334"/>
                        <a:gd name="T33" fmla="*/ 1 h 326"/>
                        <a:gd name="T34" fmla="*/ 1 w 334"/>
                        <a:gd name="T35" fmla="*/ 1 h 326"/>
                        <a:gd name="T36" fmla="*/ 1 w 334"/>
                        <a:gd name="T37" fmla="*/ 1 h 326"/>
                        <a:gd name="T38" fmla="*/ 0 w 334"/>
                        <a:gd name="T39" fmla="*/ 1 h 326"/>
                        <a:gd name="T40" fmla="*/ 1 w 334"/>
                        <a:gd name="T41" fmla="*/ 1 h 326"/>
                        <a:gd name="T42" fmla="*/ 1 w 334"/>
                        <a:gd name="T43" fmla="*/ 1 h 326"/>
                        <a:gd name="T44" fmla="*/ 1 w 334"/>
                        <a:gd name="T45" fmla="*/ 1 h 326"/>
                        <a:gd name="T46" fmla="*/ 1 w 334"/>
                        <a:gd name="T47" fmla="*/ 1 h 326"/>
                        <a:gd name="T48" fmla="*/ 1 w 334"/>
                        <a:gd name="T49" fmla="*/ 1 h 326"/>
                        <a:gd name="T50" fmla="*/ 1 w 334"/>
                        <a:gd name="T51" fmla="*/ 1 h 326"/>
                        <a:gd name="T52" fmla="*/ 1 w 334"/>
                        <a:gd name="T53" fmla="*/ 1 h 326"/>
                        <a:gd name="T54" fmla="*/ 1 w 334"/>
                        <a:gd name="T55" fmla="*/ 1 h 326"/>
                        <a:gd name="T56" fmla="*/ 1 w 334"/>
                        <a:gd name="T57" fmla="*/ 1 h 326"/>
                        <a:gd name="T58" fmla="*/ 1 w 334"/>
                        <a:gd name="T59" fmla="*/ 1 h 326"/>
                        <a:gd name="T60" fmla="*/ 1 w 334"/>
                        <a:gd name="T61" fmla="*/ 1 h 326"/>
                        <a:gd name="T62" fmla="*/ 1 w 334"/>
                        <a:gd name="T63" fmla="*/ 1 h 326"/>
                        <a:gd name="T64" fmla="*/ 1 w 334"/>
                        <a:gd name="T65" fmla="*/ 1 h 326"/>
                        <a:gd name="T66" fmla="*/ 1 w 334"/>
                        <a:gd name="T67" fmla="*/ 1 h 326"/>
                        <a:gd name="T68" fmla="*/ 1 w 334"/>
                        <a:gd name="T69" fmla="*/ 1 h 326"/>
                        <a:gd name="T70" fmla="*/ 1 w 334"/>
                        <a:gd name="T71" fmla="*/ 1 h 326"/>
                        <a:gd name="T72" fmla="*/ 1 w 334"/>
                        <a:gd name="T73" fmla="*/ 1 h 326"/>
                        <a:gd name="T74" fmla="*/ 1 w 334"/>
                        <a:gd name="T75" fmla="*/ 1 h 326"/>
                        <a:gd name="T76" fmla="*/ 1 w 334"/>
                        <a:gd name="T77" fmla="*/ 1 h 326"/>
                        <a:gd name="T78" fmla="*/ 1 w 334"/>
                        <a:gd name="T79" fmla="*/ 1 h 326"/>
                        <a:gd name="T80" fmla="*/ 1 w 334"/>
                        <a:gd name="T81" fmla="*/ 1 h 326"/>
                        <a:gd name="T82" fmla="*/ 1 w 334"/>
                        <a:gd name="T83" fmla="*/ 1 h 326"/>
                        <a:gd name="T84" fmla="*/ 1 w 334"/>
                        <a:gd name="T85" fmla="*/ 0 h 326"/>
                        <a:gd name="T86" fmla="*/ 1 w 334"/>
                        <a:gd name="T87" fmla="*/ 1 h 326"/>
                        <a:gd name="T88" fmla="*/ 1 w 334"/>
                        <a:gd name="T89" fmla="*/ 1 h 326"/>
                        <a:gd name="T90" fmla="*/ 1 w 334"/>
                        <a:gd name="T91" fmla="*/ 1 h 326"/>
                        <a:gd name="T92" fmla="*/ 1 w 334"/>
                        <a:gd name="T93" fmla="*/ 1 h 326"/>
                        <a:gd name="T94" fmla="*/ 1 w 334"/>
                        <a:gd name="T95" fmla="*/ 1 h 326"/>
                        <a:gd name="T96" fmla="*/ 1 w 334"/>
                        <a:gd name="T97" fmla="*/ 1 h 3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4"/>
                        <a:gd name="T148" fmla="*/ 0 h 326"/>
                        <a:gd name="T149" fmla="*/ 334 w 334"/>
                        <a:gd name="T150" fmla="*/ 326 h 32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4" h="326">
                          <a:moveTo>
                            <a:pt x="306" y="101"/>
                          </a:moveTo>
                          <a:lnTo>
                            <a:pt x="323" y="125"/>
                          </a:lnTo>
                          <a:lnTo>
                            <a:pt x="334" y="167"/>
                          </a:lnTo>
                          <a:lnTo>
                            <a:pt x="325" y="212"/>
                          </a:lnTo>
                          <a:lnTo>
                            <a:pt x="306" y="245"/>
                          </a:lnTo>
                          <a:lnTo>
                            <a:pt x="271" y="289"/>
                          </a:lnTo>
                          <a:lnTo>
                            <a:pt x="242" y="312"/>
                          </a:lnTo>
                          <a:lnTo>
                            <a:pt x="205" y="326"/>
                          </a:lnTo>
                          <a:lnTo>
                            <a:pt x="163" y="326"/>
                          </a:lnTo>
                          <a:lnTo>
                            <a:pt x="137" y="312"/>
                          </a:lnTo>
                          <a:lnTo>
                            <a:pt x="109" y="292"/>
                          </a:lnTo>
                          <a:lnTo>
                            <a:pt x="59" y="289"/>
                          </a:lnTo>
                          <a:lnTo>
                            <a:pt x="12" y="284"/>
                          </a:lnTo>
                          <a:lnTo>
                            <a:pt x="0" y="273"/>
                          </a:lnTo>
                          <a:lnTo>
                            <a:pt x="0" y="254"/>
                          </a:lnTo>
                          <a:lnTo>
                            <a:pt x="12" y="244"/>
                          </a:lnTo>
                          <a:lnTo>
                            <a:pt x="47" y="237"/>
                          </a:lnTo>
                          <a:lnTo>
                            <a:pt x="85" y="242"/>
                          </a:lnTo>
                          <a:lnTo>
                            <a:pt x="3" y="179"/>
                          </a:lnTo>
                          <a:lnTo>
                            <a:pt x="0" y="160"/>
                          </a:lnTo>
                          <a:lnTo>
                            <a:pt x="7" y="144"/>
                          </a:lnTo>
                          <a:lnTo>
                            <a:pt x="26" y="136"/>
                          </a:lnTo>
                          <a:lnTo>
                            <a:pt x="116" y="191"/>
                          </a:lnTo>
                          <a:lnTo>
                            <a:pt x="62" y="148"/>
                          </a:lnTo>
                          <a:lnTo>
                            <a:pt x="21" y="106"/>
                          </a:lnTo>
                          <a:lnTo>
                            <a:pt x="22" y="89"/>
                          </a:lnTo>
                          <a:lnTo>
                            <a:pt x="33" y="78"/>
                          </a:lnTo>
                          <a:lnTo>
                            <a:pt x="52" y="77"/>
                          </a:lnTo>
                          <a:lnTo>
                            <a:pt x="155" y="148"/>
                          </a:lnTo>
                          <a:lnTo>
                            <a:pt x="116" y="113"/>
                          </a:lnTo>
                          <a:lnTo>
                            <a:pt x="80" y="61"/>
                          </a:lnTo>
                          <a:lnTo>
                            <a:pt x="80" y="47"/>
                          </a:lnTo>
                          <a:lnTo>
                            <a:pt x="88" y="36"/>
                          </a:lnTo>
                          <a:lnTo>
                            <a:pt x="106" y="33"/>
                          </a:lnTo>
                          <a:lnTo>
                            <a:pt x="146" y="59"/>
                          </a:lnTo>
                          <a:lnTo>
                            <a:pt x="188" y="96"/>
                          </a:lnTo>
                          <a:lnTo>
                            <a:pt x="221" y="115"/>
                          </a:lnTo>
                          <a:lnTo>
                            <a:pt x="235" y="111"/>
                          </a:lnTo>
                          <a:lnTo>
                            <a:pt x="221" y="83"/>
                          </a:lnTo>
                          <a:lnTo>
                            <a:pt x="222" y="49"/>
                          </a:lnTo>
                          <a:lnTo>
                            <a:pt x="242" y="19"/>
                          </a:lnTo>
                          <a:lnTo>
                            <a:pt x="259" y="3"/>
                          </a:lnTo>
                          <a:lnTo>
                            <a:pt x="271" y="0"/>
                          </a:lnTo>
                          <a:lnTo>
                            <a:pt x="282" y="7"/>
                          </a:lnTo>
                          <a:lnTo>
                            <a:pt x="290" y="23"/>
                          </a:lnTo>
                          <a:lnTo>
                            <a:pt x="282" y="45"/>
                          </a:lnTo>
                          <a:lnTo>
                            <a:pt x="278" y="71"/>
                          </a:lnTo>
                          <a:lnTo>
                            <a:pt x="287" y="90"/>
                          </a:lnTo>
                          <a:lnTo>
                            <a:pt x="306" y="101"/>
                          </a:lnTo>
                          <a:close/>
                        </a:path>
                      </a:pathLst>
                    </a:custGeom>
                    <a:solidFill>
                      <a:srgbClr val="E0A080"/>
                    </a:solidFill>
                    <a:ln w="9525">
                      <a:solidFill>
                        <a:srgbClr val="000000"/>
                      </a:solidFill>
                      <a:round/>
                      <a:headEnd/>
                      <a:tailEnd/>
                    </a:ln>
                  </p:spPr>
                  <p:txBody>
                    <a:bodyPr/>
                    <a:lstStyle/>
                    <a:p>
                      <a:endParaRPr lang="zh-CN" altLang="en-US"/>
                    </a:p>
                  </p:txBody>
                </p:sp>
                <p:sp>
                  <p:nvSpPr>
                    <p:cNvPr id="122932" name="Freeform 81"/>
                    <p:cNvSpPr>
                      <a:spLocks/>
                    </p:cNvSpPr>
                    <p:nvPr/>
                  </p:nvSpPr>
                  <p:spPr bwMode="auto">
                    <a:xfrm>
                      <a:off x="3084" y="1683"/>
                      <a:ext cx="169" cy="163"/>
                    </a:xfrm>
                    <a:custGeom>
                      <a:avLst/>
                      <a:gdLst>
                        <a:gd name="T0" fmla="*/ 1 w 338"/>
                        <a:gd name="T1" fmla="*/ 1 h 325"/>
                        <a:gd name="T2" fmla="*/ 1 w 338"/>
                        <a:gd name="T3" fmla="*/ 1 h 325"/>
                        <a:gd name="T4" fmla="*/ 0 w 338"/>
                        <a:gd name="T5" fmla="*/ 1 h 325"/>
                        <a:gd name="T6" fmla="*/ 1 w 338"/>
                        <a:gd name="T7" fmla="*/ 1 h 325"/>
                        <a:gd name="T8" fmla="*/ 1 w 338"/>
                        <a:gd name="T9" fmla="*/ 1 h 325"/>
                        <a:gd name="T10" fmla="*/ 1 w 338"/>
                        <a:gd name="T11" fmla="*/ 1 h 325"/>
                        <a:gd name="T12" fmla="*/ 1 w 338"/>
                        <a:gd name="T13" fmla="*/ 1 h 325"/>
                        <a:gd name="T14" fmla="*/ 1 w 338"/>
                        <a:gd name="T15" fmla="*/ 1 h 325"/>
                        <a:gd name="T16" fmla="*/ 1 w 338"/>
                        <a:gd name="T17" fmla="*/ 1 h 325"/>
                        <a:gd name="T18" fmla="*/ 1 w 338"/>
                        <a:gd name="T19" fmla="*/ 1 h 325"/>
                        <a:gd name="T20" fmla="*/ 1 w 338"/>
                        <a:gd name="T21" fmla="*/ 1 h 325"/>
                        <a:gd name="T22" fmla="*/ 1 w 338"/>
                        <a:gd name="T23" fmla="*/ 1 h 325"/>
                        <a:gd name="T24" fmla="*/ 1 w 338"/>
                        <a:gd name="T25" fmla="*/ 1 h 325"/>
                        <a:gd name="T26" fmla="*/ 1 w 338"/>
                        <a:gd name="T27" fmla="*/ 1 h 325"/>
                        <a:gd name="T28" fmla="*/ 1 w 338"/>
                        <a:gd name="T29" fmla="*/ 1 h 325"/>
                        <a:gd name="T30" fmla="*/ 1 w 338"/>
                        <a:gd name="T31" fmla="*/ 1 h 325"/>
                        <a:gd name="T32" fmla="*/ 1 w 338"/>
                        <a:gd name="T33" fmla="*/ 1 h 325"/>
                        <a:gd name="T34" fmla="*/ 1 w 338"/>
                        <a:gd name="T35" fmla="*/ 1 h 325"/>
                        <a:gd name="T36" fmla="*/ 1 w 338"/>
                        <a:gd name="T37" fmla="*/ 1 h 325"/>
                        <a:gd name="T38" fmla="*/ 1 w 338"/>
                        <a:gd name="T39" fmla="*/ 1 h 325"/>
                        <a:gd name="T40" fmla="*/ 1 w 338"/>
                        <a:gd name="T41" fmla="*/ 1 h 325"/>
                        <a:gd name="T42" fmla="*/ 1 w 338"/>
                        <a:gd name="T43" fmla="*/ 1 h 325"/>
                        <a:gd name="T44" fmla="*/ 1 w 338"/>
                        <a:gd name="T45" fmla="*/ 1 h 325"/>
                        <a:gd name="T46" fmla="*/ 1 w 338"/>
                        <a:gd name="T47" fmla="*/ 1 h 325"/>
                        <a:gd name="T48" fmla="*/ 1 w 338"/>
                        <a:gd name="T49" fmla="*/ 1 h 325"/>
                        <a:gd name="T50" fmla="*/ 1 w 338"/>
                        <a:gd name="T51" fmla="*/ 1 h 325"/>
                        <a:gd name="T52" fmla="*/ 1 w 338"/>
                        <a:gd name="T53" fmla="*/ 1 h 325"/>
                        <a:gd name="T54" fmla="*/ 1 w 338"/>
                        <a:gd name="T55" fmla="*/ 1 h 325"/>
                        <a:gd name="T56" fmla="*/ 1 w 338"/>
                        <a:gd name="T57" fmla="*/ 1 h 325"/>
                        <a:gd name="T58" fmla="*/ 1 w 338"/>
                        <a:gd name="T59" fmla="*/ 1 h 325"/>
                        <a:gd name="T60" fmla="*/ 1 w 338"/>
                        <a:gd name="T61" fmla="*/ 1 h 325"/>
                        <a:gd name="T62" fmla="*/ 1 w 338"/>
                        <a:gd name="T63" fmla="*/ 1 h 325"/>
                        <a:gd name="T64" fmla="*/ 1 w 338"/>
                        <a:gd name="T65" fmla="*/ 1 h 325"/>
                        <a:gd name="T66" fmla="*/ 1 w 338"/>
                        <a:gd name="T67" fmla="*/ 1 h 325"/>
                        <a:gd name="T68" fmla="*/ 1 w 338"/>
                        <a:gd name="T69" fmla="*/ 1 h 325"/>
                        <a:gd name="T70" fmla="*/ 1 w 338"/>
                        <a:gd name="T71" fmla="*/ 1 h 325"/>
                        <a:gd name="T72" fmla="*/ 1 w 338"/>
                        <a:gd name="T73" fmla="*/ 1 h 325"/>
                        <a:gd name="T74" fmla="*/ 1 w 338"/>
                        <a:gd name="T75" fmla="*/ 1 h 325"/>
                        <a:gd name="T76" fmla="*/ 1 w 338"/>
                        <a:gd name="T77" fmla="*/ 1 h 325"/>
                        <a:gd name="T78" fmla="*/ 1 w 338"/>
                        <a:gd name="T79" fmla="*/ 1 h 325"/>
                        <a:gd name="T80" fmla="*/ 1 w 338"/>
                        <a:gd name="T81" fmla="*/ 1 h 325"/>
                        <a:gd name="T82" fmla="*/ 1 w 338"/>
                        <a:gd name="T83" fmla="*/ 1 h 325"/>
                        <a:gd name="T84" fmla="*/ 1 w 338"/>
                        <a:gd name="T85" fmla="*/ 0 h 325"/>
                        <a:gd name="T86" fmla="*/ 1 w 338"/>
                        <a:gd name="T87" fmla="*/ 1 h 325"/>
                        <a:gd name="T88" fmla="*/ 1 w 338"/>
                        <a:gd name="T89" fmla="*/ 1 h 325"/>
                        <a:gd name="T90" fmla="*/ 1 w 338"/>
                        <a:gd name="T91" fmla="*/ 1 h 325"/>
                        <a:gd name="T92" fmla="*/ 1 w 338"/>
                        <a:gd name="T93" fmla="*/ 1 h 325"/>
                        <a:gd name="T94" fmla="*/ 1 w 338"/>
                        <a:gd name="T95" fmla="*/ 1 h 325"/>
                        <a:gd name="T96" fmla="*/ 1 w 338"/>
                        <a:gd name="T97" fmla="*/ 1 h 3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8"/>
                        <a:gd name="T148" fmla="*/ 0 h 325"/>
                        <a:gd name="T149" fmla="*/ 338 w 338"/>
                        <a:gd name="T150" fmla="*/ 325 h 3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8" h="325">
                          <a:moveTo>
                            <a:pt x="28" y="101"/>
                          </a:moveTo>
                          <a:lnTo>
                            <a:pt x="10" y="125"/>
                          </a:lnTo>
                          <a:lnTo>
                            <a:pt x="0" y="167"/>
                          </a:lnTo>
                          <a:lnTo>
                            <a:pt x="8" y="212"/>
                          </a:lnTo>
                          <a:lnTo>
                            <a:pt x="28" y="245"/>
                          </a:lnTo>
                          <a:lnTo>
                            <a:pt x="62" y="289"/>
                          </a:lnTo>
                          <a:lnTo>
                            <a:pt x="92" y="313"/>
                          </a:lnTo>
                          <a:lnTo>
                            <a:pt x="129" y="325"/>
                          </a:lnTo>
                          <a:lnTo>
                            <a:pt x="172" y="324"/>
                          </a:lnTo>
                          <a:lnTo>
                            <a:pt x="198" y="313"/>
                          </a:lnTo>
                          <a:lnTo>
                            <a:pt x="226" y="292"/>
                          </a:lnTo>
                          <a:lnTo>
                            <a:pt x="278" y="289"/>
                          </a:lnTo>
                          <a:lnTo>
                            <a:pt x="325" y="284"/>
                          </a:lnTo>
                          <a:lnTo>
                            <a:pt x="338" y="273"/>
                          </a:lnTo>
                          <a:lnTo>
                            <a:pt x="338" y="254"/>
                          </a:lnTo>
                          <a:lnTo>
                            <a:pt x="325" y="244"/>
                          </a:lnTo>
                          <a:lnTo>
                            <a:pt x="291" y="237"/>
                          </a:lnTo>
                          <a:lnTo>
                            <a:pt x="250" y="242"/>
                          </a:lnTo>
                          <a:lnTo>
                            <a:pt x="334" y="179"/>
                          </a:lnTo>
                          <a:lnTo>
                            <a:pt x="338" y="160"/>
                          </a:lnTo>
                          <a:lnTo>
                            <a:pt x="331" y="144"/>
                          </a:lnTo>
                          <a:lnTo>
                            <a:pt x="315" y="137"/>
                          </a:lnTo>
                          <a:lnTo>
                            <a:pt x="219" y="191"/>
                          </a:lnTo>
                          <a:lnTo>
                            <a:pt x="308" y="120"/>
                          </a:lnTo>
                          <a:lnTo>
                            <a:pt x="313" y="108"/>
                          </a:lnTo>
                          <a:lnTo>
                            <a:pt x="313" y="92"/>
                          </a:lnTo>
                          <a:lnTo>
                            <a:pt x="304" y="82"/>
                          </a:lnTo>
                          <a:lnTo>
                            <a:pt x="289" y="78"/>
                          </a:lnTo>
                          <a:lnTo>
                            <a:pt x="181" y="150"/>
                          </a:lnTo>
                          <a:lnTo>
                            <a:pt x="242" y="83"/>
                          </a:lnTo>
                          <a:lnTo>
                            <a:pt x="259" y="64"/>
                          </a:lnTo>
                          <a:lnTo>
                            <a:pt x="256" y="45"/>
                          </a:lnTo>
                          <a:lnTo>
                            <a:pt x="244" y="35"/>
                          </a:lnTo>
                          <a:lnTo>
                            <a:pt x="230" y="33"/>
                          </a:lnTo>
                          <a:lnTo>
                            <a:pt x="190" y="61"/>
                          </a:lnTo>
                          <a:lnTo>
                            <a:pt x="148" y="96"/>
                          </a:lnTo>
                          <a:lnTo>
                            <a:pt x="113" y="115"/>
                          </a:lnTo>
                          <a:lnTo>
                            <a:pt x="99" y="111"/>
                          </a:lnTo>
                          <a:lnTo>
                            <a:pt x="113" y="83"/>
                          </a:lnTo>
                          <a:lnTo>
                            <a:pt x="111" y="49"/>
                          </a:lnTo>
                          <a:lnTo>
                            <a:pt x="92" y="19"/>
                          </a:lnTo>
                          <a:lnTo>
                            <a:pt x="75" y="3"/>
                          </a:lnTo>
                          <a:lnTo>
                            <a:pt x="62" y="0"/>
                          </a:lnTo>
                          <a:lnTo>
                            <a:pt x="52" y="7"/>
                          </a:lnTo>
                          <a:lnTo>
                            <a:pt x="43" y="24"/>
                          </a:lnTo>
                          <a:lnTo>
                            <a:pt x="52" y="45"/>
                          </a:lnTo>
                          <a:lnTo>
                            <a:pt x="55" y="71"/>
                          </a:lnTo>
                          <a:lnTo>
                            <a:pt x="47" y="89"/>
                          </a:lnTo>
                          <a:lnTo>
                            <a:pt x="28" y="101"/>
                          </a:lnTo>
                          <a:close/>
                        </a:path>
                      </a:pathLst>
                    </a:custGeom>
                    <a:solidFill>
                      <a:srgbClr val="E0A080"/>
                    </a:solidFill>
                    <a:ln w="9525">
                      <a:solidFill>
                        <a:srgbClr val="000000"/>
                      </a:solidFill>
                      <a:round/>
                      <a:headEnd/>
                      <a:tailEnd/>
                    </a:ln>
                  </p:spPr>
                  <p:txBody>
                    <a:bodyPr/>
                    <a:lstStyle/>
                    <a:p>
                      <a:endParaRPr lang="zh-CN" altLang="en-US"/>
                    </a:p>
                  </p:txBody>
                </p:sp>
              </p:grpSp>
            </p:grpSp>
            <p:grpSp>
              <p:nvGrpSpPr>
                <p:cNvPr id="19" name="Group 82"/>
                <p:cNvGrpSpPr>
                  <a:grpSpLocks/>
                </p:cNvGrpSpPr>
                <p:nvPr/>
              </p:nvGrpSpPr>
              <p:grpSpPr bwMode="auto">
                <a:xfrm>
                  <a:off x="4224" y="2112"/>
                  <a:ext cx="561" cy="653"/>
                  <a:chOff x="2621" y="1156"/>
                  <a:chExt cx="439" cy="653"/>
                </a:xfrm>
              </p:grpSpPr>
              <p:grpSp>
                <p:nvGrpSpPr>
                  <p:cNvPr id="20" name="Group 83"/>
                  <p:cNvGrpSpPr>
                    <a:grpSpLocks/>
                  </p:cNvGrpSpPr>
                  <p:nvPr/>
                </p:nvGrpSpPr>
                <p:grpSpPr bwMode="auto">
                  <a:xfrm>
                    <a:off x="2621" y="1156"/>
                    <a:ext cx="439" cy="653"/>
                    <a:chOff x="2621" y="1156"/>
                    <a:chExt cx="439" cy="653"/>
                  </a:xfrm>
                </p:grpSpPr>
                <p:grpSp>
                  <p:nvGrpSpPr>
                    <p:cNvPr id="21" name="Group 84"/>
                    <p:cNvGrpSpPr>
                      <a:grpSpLocks/>
                    </p:cNvGrpSpPr>
                    <p:nvPr/>
                  </p:nvGrpSpPr>
                  <p:grpSpPr bwMode="auto">
                    <a:xfrm>
                      <a:off x="2621" y="1187"/>
                      <a:ext cx="402" cy="622"/>
                      <a:chOff x="2621" y="1187"/>
                      <a:chExt cx="402" cy="622"/>
                    </a:xfrm>
                  </p:grpSpPr>
                  <p:sp>
                    <p:nvSpPr>
                      <p:cNvPr id="122927" name="Freeform 85"/>
                      <p:cNvSpPr>
                        <a:spLocks/>
                      </p:cNvSpPr>
                      <p:nvPr/>
                    </p:nvSpPr>
                    <p:spPr bwMode="auto">
                      <a:xfrm>
                        <a:off x="2621" y="1187"/>
                        <a:ext cx="402" cy="622"/>
                      </a:xfrm>
                      <a:custGeom>
                        <a:avLst/>
                        <a:gdLst>
                          <a:gd name="T0" fmla="*/ 1 w 804"/>
                          <a:gd name="T1" fmla="*/ 0 h 1245"/>
                          <a:gd name="T2" fmla="*/ 1 w 804"/>
                          <a:gd name="T3" fmla="*/ 0 h 1245"/>
                          <a:gd name="T4" fmla="*/ 1 w 804"/>
                          <a:gd name="T5" fmla="*/ 0 h 1245"/>
                          <a:gd name="T6" fmla="*/ 1 w 804"/>
                          <a:gd name="T7" fmla="*/ 0 h 1245"/>
                          <a:gd name="T8" fmla="*/ 1 w 804"/>
                          <a:gd name="T9" fmla="*/ 0 h 1245"/>
                          <a:gd name="T10" fmla="*/ 1 w 804"/>
                          <a:gd name="T11" fmla="*/ 0 h 1245"/>
                          <a:gd name="T12" fmla="*/ 1 w 804"/>
                          <a:gd name="T13" fmla="*/ 0 h 1245"/>
                          <a:gd name="T14" fmla="*/ 1 w 804"/>
                          <a:gd name="T15" fmla="*/ 1 h 1245"/>
                          <a:gd name="T16" fmla="*/ 0 w 804"/>
                          <a:gd name="T17" fmla="*/ 1 h 1245"/>
                          <a:gd name="T18" fmla="*/ 1 w 804"/>
                          <a:gd name="T19" fmla="*/ 1 h 1245"/>
                          <a:gd name="T20" fmla="*/ 1 w 804"/>
                          <a:gd name="T21" fmla="*/ 1 h 1245"/>
                          <a:gd name="T22" fmla="*/ 1 w 804"/>
                          <a:gd name="T23" fmla="*/ 1 h 1245"/>
                          <a:gd name="T24" fmla="*/ 1 w 804"/>
                          <a:gd name="T25" fmla="*/ 1 h 1245"/>
                          <a:gd name="T26" fmla="*/ 1 w 804"/>
                          <a:gd name="T27" fmla="*/ 1 h 1245"/>
                          <a:gd name="T28" fmla="*/ 1 w 804"/>
                          <a:gd name="T29" fmla="*/ 1 h 1245"/>
                          <a:gd name="T30" fmla="*/ 1 w 804"/>
                          <a:gd name="T31" fmla="*/ 2 h 1245"/>
                          <a:gd name="T32" fmla="*/ 1 w 804"/>
                          <a:gd name="T33" fmla="*/ 2 h 1245"/>
                          <a:gd name="T34" fmla="*/ 1 w 804"/>
                          <a:gd name="T35" fmla="*/ 2 h 1245"/>
                          <a:gd name="T36" fmla="*/ 1 w 804"/>
                          <a:gd name="T37" fmla="*/ 2 h 1245"/>
                          <a:gd name="T38" fmla="*/ 2 w 804"/>
                          <a:gd name="T39" fmla="*/ 2 h 1245"/>
                          <a:gd name="T40" fmla="*/ 2 w 804"/>
                          <a:gd name="T41" fmla="*/ 2 h 1245"/>
                          <a:gd name="T42" fmla="*/ 2 w 804"/>
                          <a:gd name="T43" fmla="*/ 1 h 1245"/>
                          <a:gd name="T44" fmla="*/ 2 w 804"/>
                          <a:gd name="T45" fmla="*/ 1 h 1245"/>
                          <a:gd name="T46" fmla="*/ 2 w 804"/>
                          <a:gd name="T47" fmla="*/ 1 h 1245"/>
                          <a:gd name="T48" fmla="*/ 2 w 804"/>
                          <a:gd name="T49" fmla="*/ 1 h 1245"/>
                          <a:gd name="T50" fmla="*/ 2 w 804"/>
                          <a:gd name="T51" fmla="*/ 1 h 1245"/>
                          <a:gd name="T52" fmla="*/ 2 w 804"/>
                          <a:gd name="T53" fmla="*/ 0 h 1245"/>
                          <a:gd name="T54" fmla="*/ 2 w 804"/>
                          <a:gd name="T55" fmla="*/ 0 h 1245"/>
                          <a:gd name="T56" fmla="*/ 2 w 804"/>
                          <a:gd name="T57" fmla="*/ 0 h 1245"/>
                          <a:gd name="T58" fmla="*/ 2 w 804"/>
                          <a:gd name="T59" fmla="*/ 0 h 1245"/>
                          <a:gd name="T60" fmla="*/ 2 w 804"/>
                          <a:gd name="T61" fmla="*/ 0 h 1245"/>
                          <a:gd name="T62" fmla="*/ 2 w 804"/>
                          <a:gd name="T63" fmla="*/ 0 h 1245"/>
                          <a:gd name="T64" fmla="*/ 2 w 804"/>
                          <a:gd name="T65" fmla="*/ 0 h 1245"/>
                          <a:gd name="T66" fmla="*/ 1 w 804"/>
                          <a:gd name="T67" fmla="*/ 0 h 1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4"/>
                          <a:gd name="T103" fmla="*/ 0 h 1245"/>
                          <a:gd name="T104" fmla="*/ 804 w 804"/>
                          <a:gd name="T105" fmla="*/ 1245 h 12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4" h="1245">
                            <a:moveTo>
                              <a:pt x="445" y="63"/>
                            </a:moveTo>
                            <a:lnTo>
                              <a:pt x="393" y="127"/>
                            </a:lnTo>
                            <a:lnTo>
                              <a:pt x="372" y="159"/>
                            </a:lnTo>
                            <a:lnTo>
                              <a:pt x="356" y="194"/>
                            </a:lnTo>
                            <a:lnTo>
                              <a:pt x="341" y="241"/>
                            </a:lnTo>
                            <a:lnTo>
                              <a:pt x="327" y="298"/>
                            </a:lnTo>
                            <a:lnTo>
                              <a:pt x="315" y="343"/>
                            </a:lnTo>
                            <a:lnTo>
                              <a:pt x="308" y="375"/>
                            </a:lnTo>
                            <a:lnTo>
                              <a:pt x="292" y="396"/>
                            </a:lnTo>
                            <a:lnTo>
                              <a:pt x="249" y="415"/>
                            </a:lnTo>
                            <a:lnTo>
                              <a:pt x="195" y="430"/>
                            </a:lnTo>
                            <a:lnTo>
                              <a:pt x="141" y="453"/>
                            </a:lnTo>
                            <a:lnTo>
                              <a:pt x="85" y="476"/>
                            </a:lnTo>
                            <a:lnTo>
                              <a:pt x="50" y="495"/>
                            </a:lnTo>
                            <a:lnTo>
                              <a:pt x="22" y="517"/>
                            </a:lnTo>
                            <a:lnTo>
                              <a:pt x="5" y="547"/>
                            </a:lnTo>
                            <a:lnTo>
                              <a:pt x="0" y="580"/>
                            </a:lnTo>
                            <a:lnTo>
                              <a:pt x="0" y="613"/>
                            </a:lnTo>
                            <a:lnTo>
                              <a:pt x="10" y="641"/>
                            </a:lnTo>
                            <a:lnTo>
                              <a:pt x="29" y="667"/>
                            </a:lnTo>
                            <a:lnTo>
                              <a:pt x="57" y="685"/>
                            </a:lnTo>
                            <a:lnTo>
                              <a:pt x="95" y="699"/>
                            </a:lnTo>
                            <a:lnTo>
                              <a:pt x="149" y="705"/>
                            </a:lnTo>
                            <a:lnTo>
                              <a:pt x="201" y="707"/>
                            </a:lnTo>
                            <a:lnTo>
                              <a:pt x="259" y="702"/>
                            </a:lnTo>
                            <a:lnTo>
                              <a:pt x="299" y="692"/>
                            </a:lnTo>
                            <a:lnTo>
                              <a:pt x="292" y="740"/>
                            </a:lnTo>
                            <a:lnTo>
                              <a:pt x="287" y="822"/>
                            </a:lnTo>
                            <a:lnTo>
                              <a:pt x="292" y="907"/>
                            </a:lnTo>
                            <a:lnTo>
                              <a:pt x="304" y="1002"/>
                            </a:lnTo>
                            <a:lnTo>
                              <a:pt x="323" y="1087"/>
                            </a:lnTo>
                            <a:lnTo>
                              <a:pt x="337" y="1122"/>
                            </a:lnTo>
                            <a:lnTo>
                              <a:pt x="355" y="1155"/>
                            </a:lnTo>
                            <a:lnTo>
                              <a:pt x="381" y="1190"/>
                            </a:lnTo>
                            <a:lnTo>
                              <a:pt x="417" y="1223"/>
                            </a:lnTo>
                            <a:lnTo>
                              <a:pt x="440" y="1237"/>
                            </a:lnTo>
                            <a:lnTo>
                              <a:pt x="478" y="1245"/>
                            </a:lnTo>
                            <a:lnTo>
                              <a:pt x="506" y="1237"/>
                            </a:lnTo>
                            <a:lnTo>
                              <a:pt x="541" y="1223"/>
                            </a:lnTo>
                            <a:lnTo>
                              <a:pt x="585" y="1181"/>
                            </a:lnTo>
                            <a:lnTo>
                              <a:pt x="612" y="1130"/>
                            </a:lnTo>
                            <a:lnTo>
                              <a:pt x="635" y="1075"/>
                            </a:lnTo>
                            <a:lnTo>
                              <a:pt x="661" y="984"/>
                            </a:lnTo>
                            <a:lnTo>
                              <a:pt x="682" y="913"/>
                            </a:lnTo>
                            <a:lnTo>
                              <a:pt x="699" y="838"/>
                            </a:lnTo>
                            <a:lnTo>
                              <a:pt x="710" y="789"/>
                            </a:lnTo>
                            <a:lnTo>
                              <a:pt x="722" y="704"/>
                            </a:lnTo>
                            <a:lnTo>
                              <a:pt x="727" y="632"/>
                            </a:lnTo>
                            <a:lnTo>
                              <a:pt x="733" y="587"/>
                            </a:lnTo>
                            <a:lnTo>
                              <a:pt x="727" y="561"/>
                            </a:lnTo>
                            <a:lnTo>
                              <a:pt x="746" y="564"/>
                            </a:lnTo>
                            <a:lnTo>
                              <a:pt x="769" y="556"/>
                            </a:lnTo>
                            <a:lnTo>
                              <a:pt x="788" y="533"/>
                            </a:lnTo>
                            <a:lnTo>
                              <a:pt x="800" y="509"/>
                            </a:lnTo>
                            <a:lnTo>
                              <a:pt x="804" y="483"/>
                            </a:lnTo>
                            <a:lnTo>
                              <a:pt x="799" y="460"/>
                            </a:lnTo>
                            <a:lnTo>
                              <a:pt x="783" y="443"/>
                            </a:lnTo>
                            <a:lnTo>
                              <a:pt x="764" y="439"/>
                            </a:lnTo>
                            <a:lnTo>
                              <a:pt x="741" y="439"/>
                            </a:lnTo>
                            <a:lnTo>
                              <a:pt x="766" y="385"/>
                            </a:lnTo>
                            <a:lnTo>
                              <a:pt x="780" y="303"/>
                            </a:lnTo>
                            <a:lnTo>
                              <a:pt x="783" y="213"/>
                            </a:lnTo>
                            <a:lnTo>
                              <a:pt x="780" y="112"/>
                            </a:lnTo>
                            <a:lnTo>
                              <a:pt x="717" y="40"/>
                            </a:lnTo>
                            <a:lnTo>
                              <a:pt x="659" y="7"/>
                            </a:lnTo>
                            <a:lnTo>
                              <a:pt x="578" y="0"/>
                            </a:lnTo>
                            <a:lnTo>
                              <a:pt x="503" y="19"/>
                            </a:lnTo>
                            <a:lnTo>
                              <a:pt x="445" y="63"/>
                            </a:lnTo>
                            <a:close/>
                          </a:path>
                        </a:pathLst>
                      </a:custGeom>
                      <a:solidFill>
                        <a:srgbClr val="E0A080"/>
                      </a:solidFill>
                      <a:ln w="9525">
                        <a:solidFill>
                          <a:srgbClr val="000000"/>
                        </a:solidFill>
                        <a:round/>
                        <a:headEnd/>
                        <a:tailEnd/>
                      </a:ln>
                    </p:spPr>
                    <p:txBody>
                      <a:bodyPr/>
                      <a:lstStyle/>
                      <a:p>
                        <a:endParaRPr lang="zh-CN" altLang="en-US"/>
                      </a:p>
                    </p:txBody>
                  </p:sp>
                  <p:sp>
                    <p:nvSpPr>
                      <p:cNvPr id="122928" name="Freeform 86"/>
                      <p:cNvSpPr>
                        <a:spLocks/>
                      </p:cNvSpPr>
                      <p:nvPr/>
                    </p:nvSpPr>
                    <p:spPr bwMode="auto">
                      <a:xfrm>
                        <a:off x="2768" y="1497"/>
                        <a:ext cx="76" cy="39"/>
                      </a:xfrm>
                      <a:custGeom>
                        <a:avLst/>
                        <a:gdLst>
                          <a:gd name="T0" fmla="*/ 0 w 151"/>
                          <a:gd name="T1" fmla="*/ 0 h 79"/>
                          <a:gd name="T2" fmla="*/ 1 w 151"/>
                          <a:gd name="T3" fmla="*/ 0 h 79"/>
                          <a:gd name="T4" fmla="*/ 1 w 151"/>
                          <a:gd name="T5" fmla="*/ 0 h 79"/>
                          <a:gd name="T6" fmla="*/ 1 w 151"/>
                          <a:gd name="T7" fmla="*/ 0 h 79"/>
                          <a:gd name="T8" fmla="*/ 1 w 151"/>
                          <a:gd name="T9" fmla="*/ 0 h 79"/>
                          <a:gd name="T10" fmla="*/ 1 w 151"/>
                          <a:gd name="T11" fmla="*/ 0 h 79"/>
                          <a:gd name="T12" fmla="*/ 0 60000 65536"/>
                          <a:gd name="T13" fmla="*/ 0 60000 65536"/>
                          <a:gd name="T14" fmla="*/ 0 60000 65536"/>
                          <a:gd name="T15" fmla="*/ 0 60000 65536"/>
                          <a:gd name="T16" fmla="*/ 0 60000 65536"/>
                          <a:gd name="T17" fmla="*/ 0 60000 65536"/>
                          <a:gd name="T18" fmla="*/ 0 w 151"/>
                          <a:gd name="T19" fmla="*/ 0 h 79"/>
                          <a:gd name="T20" fmla="*/ 151 w 151"/>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151" h="79">
                            <a:moveTo>
                              <a:pt x="0" y="79"/>
                            </a:moveTo>
                            <a:lnTo>
                              <a:pt x="33" y="72"/>
                            </a:lnTo>
                            <a:lnTo>
                              <a:pt x="73" y="56"/>
                            </a:lnTo>
                            <a:lnTo>
                              <a:pt x="104" y="42"/>
                            </a:lnTo>
                            <a:lnTo>
                              <a:pt x="132" y="23"/>
                            </a:lnTo>
                            <a:lnTo>
                              <a:pt x="151" y="0"/>
                            </a:lnTo>
                          </a:path>
                        </a:pathLst>
                      </a:custGeom>
                      <a:noFill/>
                      <a:ln w="9525">
                        <a:solidFill>
                          <a:srgbClr val="000000"/>
                        </a:solidFill>
                        <a:round/>
                        <a:headEnd/>
                        <a:tailEnd/>
                      </a:ln>
                    </p:spPr>
                    <p:txBody>
                      <a:bodyPr/>
                      <a:lstStyle/>
                      <a:p>
                        <a:endParaRPr lang="zh-CN" altLang="en-US"/>
                      </a:p>
                    </p:txBody>
                  </p:sp>
                </p:grpSp>
                <p:grpSp>
                  <p:nvGrpSpPr>
                    <p:cNvPr id="22" name="Group 87"/>
                    <p:cNvGrpSpPr>
                      <a:grpSpLocks/>
                    </p:cNvGrpSpPr>
                    <p:nvPr/>
                  </p:nvGrpSpPr>
                  <p:grpSpPr bwMode="auto">
                    <a:xfrm>
                      <a:off x="2770" y="1156"/>
                      <a:ext cx="290" cy="258"/>
                      <a:chOff x="2770" y="1156"/>
                      <a:chExt cx="290" cy="258"/>
                    </a:xfrm>
                  </p:grpSpPr>
                  <p:sp>
                    <p:nvSpPr>
                      <p:cNvPr id="122920" name="Freeform 88"/>
                      <p:cNvSpPr>
                        <a:spLocks/>
                      </p:cNvSpPr>
                      <p:nvPr/>
                    </p:nvSpPr>
                    <p:spPr bwMode="auto">
                      <a:xfrm>
                        <a:off x="2770" y="1156"/>
                        <a:ext cx="290" cy="258"/>
                      </a:xfrm>
                      <a:custGeom>
                        <a:avLst/>
                        <a:gdLst>
                          <a:gd name="T0" fmla="*/ 1 w 580"/>
                          <a:gd name="T1" fmla="*/ 1 h 516"/>
                          <a:gd name="T2" fmla="*/ 1 w 580"/>
                          <a:gd name="T3" fmla="*/ 1 h 516"/>
                          <a:gd name="T4" fmla="*/ 1 w 580"/>
                          <a:gd name="T5" fmla="*/ 1 h 516"/>
                          <a:gd name="T6" fmla="*/ 1 w 580"/>
                          <a:gd name="T7" fmla="*/ 1 h 516"/>
                          <a:gd name="T8" fmla="*/ 1 w 580"/>
                          <a:gd name="T9" fmla="*/ 1 h 516"/>
                          <a:gd name="T10" fmla="*/ 1 w 580"/>
                          <a:gd name="T11" fmla="*/ 1 h 516"/>
                          <a:gd name="T12" fmla="*/ 1 w 580"/>
                          <a:gd name="T13" fmla="*/ 1 h 516"/>
                          <a:gd name="T14" fmla="*/ 1 w 580"/>
                          <a:gd name="T15" fmla="*/ 1 h 516"/>
                          <a:gd name="T16" fmla="*/ 1 w 580"/>
                          <a:gd name="T17" fmla="*/ 1 h 516"/>
                          <a:gd name="T18" fmla="*/ 1 w 580"/>
                          <a:gd name="T19" fmla="*/ 1 h 516"/>
                          <a:gd name="T20" fmla="*/ 1 w 580"/>
                          <a:gd name="T21" fmla="*/ 1 h 516"/>
                          <a:gd name="T22" fmla="*/ 1 w 580"/>
                          <a:gd name="T23" fmla="*/ 1 h 516"/>
                          <a:gd name="T24" fmla="*/ 1 w 580"/>
                          <a:gd name="T25" fmla="*/ 1 h 516"/>
                          <a:gd name="T26" fmla="*/ 1 w 580"/>
                          <a:gd name="T27" fmla="*/ 1 h 516"/>
                          <a:gd name="T28" fmla="*/ 1 w 580"/>
                          <a:gd name="T29" fmla="*/ 1 h 516"/>
                          <a:gd name="T30" fmla="*/ 1 w 580"/>
                          <a:gd name="T31" fmla="*/ 1 h 516"/>
                          <a:gd name="T32" fmla="*/ 1 w 580"/>
                          <a:gd name="T33" fmla="*/ 1 h 516"/>
                          <a:gd name="T34" fmla="*/ 1 w 580"/>
                          <a:gd name="T35" fmla="*/ 1 h 516"/>
                          <a:gd name="T36" fmla="*/ 1 w 580"/>
                          <a:gd name="T37" fmla="*/ 1 h 516"/>
                          <a:gd name="T38" fmla="*/ 1 w 580"/>
                          <a:gd name="T39" fmla="*/ 1 h 516"/>
                          <a:gd name="T40" fmla="*/ 1 w 580"/>
                          <a:gd name="T41" fmla="*/ 1 h 516"/>
                          <a:gd name="T42" fmla="*/ 1 w 580"/>
                          <a:gd name="T43" fmla="*/ 1 h 516"/>
                          <a:gd name="T44" fmla="*/ 1 w 580"/>
                          <a:gd name="T45" fmla="*/ 1 h 516"/>
                          <a:gd name="T46" fmla="*/ 1 w 580"/>
                          <a:gd name="T47" fmla="*/ 1 h 516"/>
                          <a:gd name="T48" fmla="*/ 1 w 580"/>
                          <a:gd name="T49" fmla="*/ 1 h 516"/>
                          <a:gd name="T50" fmla="*/ 1 w 580"/>
                          <a:gd name="T51" fmla="*/ 1 h 516"/>
                          <a:gd name="T52" fmla="*/ 1 w 580"/>
                          <a:gd name="T53" fmla="*/ 1 h 516"/>
                          <a:gd name="T54" fmla="*/ 1 w 580"/>
                          <a:gd name="T55" fmla="*/ 1 h 516"/>
                          <a:gd name="T56" fmla="*/ 1 w 580"/>
                          <a:gd name="T57" fmla="*/ 1 h 516"/>
                          <a:gd name="T58" fmla="*/ 1 w 580"/>
                          <a:gd name="T59" fmla="*/ 1 h 516"/>
                          <a:gd name="T60" fmla="*/ 1 w 580"/>
                          <a:gd name="T61" fmla="*/ 1 h 516"/>
                          <a:gd name="T62" fmla="*/ 1 w 580"/>
                          <a:gd name="T63" fmla="*/ 1 h 516"/>
                          <a:gd name="T64" fmla="*/ 1 w 580"/>
                          <a:gd name="T65" fmla="*/ 1 h 516"/>
                          <a:gd name="T66" fmla="*/ 1 w 580"/>
                          <a:gd name="T67" fmla="*/ 1 h 5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80"/>
                          <a:gd name="T103" fmla="*/ 0 h 516"/>
                          <a:gd name="T104" fmla="*/ 580 w 580"/>
                          <a:gd name="T105" fmla="*/ 516 h 5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80" h="516">
                            <a:moveTo>
                              <a:pt x="0" y="141"/>
                            </a:moveTo>
                            <a:lnTo>
                              <a:pt x="3" y="124"/>
                            </a:lnTo>
                            <a:lnTo>
                              <a:pt x="9" y="110"/>
                            </a:lnTo>
                            <a:lnTo>
                              <a:pt x="26" y="87"/>
                            </a:lnTo>
                            <a:lnTo>
                              <a:pt x="50" y="70"/>
                            </a:lnTo>
                            <a:lnTo>
                              <a:pt x="80" y="54"/>
                            </a:lnTo>
                            <a:lnTo>
                              <a:pt x="113" y="40"/>
                            </a:lnTo>
                            <a:lnTo>
                              <a:pt x="157" y="30"/>
                            </a:lnTo>
                            <a:lnTo>
                              <a:pt x="192" y="25"/>
                            </a:lnTo>
                            <a:lnTo>
                              <a:pt x="219" y="9"/>
                            </a:lnTo>
                            <a:lnTo>
                              <a:pt x="247" y="0"/>
                            </a:lnTo>
                            <a:lnTo>
                              <a:pt x="284" y="9"/>
                            </a:lnTo>
                            <a:lnTo>
                              <a:pt x="322" y="19"/>
                            </a:lnTo>
                            <a:lnTo>
                              <a:pt x="350" y="30"/>
                            </a:lnTo>
                            <a:lnTo>
                              <a:pt x="381" y="44"/>
                            </a:lnTo>
                            <a:lnTo>
                              <a:pt x="406" y="58"/>
                            </a:lnTo>
                            <a:lnTo>
                              <a:pt x="434" y="77"/>
                            </a:lnTo>
                            <a:lnTo>
                              <a:pt x="460" y="94"/>
                            </a:lnTo>
                            <a:lnTo>
                              <a:pt x="484" y="115"/>
                            </a:lnTo>
                            <a:lnTo>
                              <a:pt x="507" y="136"/>
                            </a:lnTo>
                            <a:lnTo>
                              <a:pt x="522" y="155"/>
                            </a:lnTo>
                            <a:lnTo>
                              <a:pt x="536" y="176"/>
                            </a:lnTo>
                            <a:lnTo>
                              <a:pt x="550" y="201"/>
                            </a:lnTo>
                            <a:lnTo>
                              <a:pt x="561" y="221"/>
                            </a:lnTo>
                            <a:lnTo>
                              <a:pt x="569" y="244"/>
                            </a:lnTo>
                            <a:lnTo>
                              <a:pt x="575" y="272"/>
                            </a:lnTo>
                            <a:lnTo>
                              <a:pt x="568" y="300"/>
                            </a:lnTo>
                            <a:lnTo>
                              <a:pt x="576" y="319"/>
                            </a:lnTo>
                            <a:lnTo>
                              <a:pt x="580" y="350"/>
                            </a:lnTo>
                            <a:lnTo>
                              <a:pt x="580" y="376"/>
                            </a:lnTo>
                            <a:lnTo>
                              <a:pt x="571" y="399"/>
                            </a:lnTo>
                            <a:lnTo>
                              <a:pt x="548" y="436"/>
                            </a:lnTo>
                            <a:lnTo>
                              <a:pt x="529" y="457"/>
                            </a:lnTo>
                            <a:lnTo>
                              <a:pt x="514" y="474"/>
                            </a:lnTo>
                            <a:lnTo>
                              <a:pt x="491" y="491"/>
                            </a:lnTo>
                            <a:lnTo>
                              <a:pt x="467" y="504"/>
                            </a:lnTo>
                            <a:lnTo>
                              <a:pt x="439" y="516"/>
                            </a:lnTo>
                            <a:lnTo>
                              <a:pt x="416" y="509"/>
                            </a:lnTo>
                            <a:lnTo>
                              <a:pt x="395" y="500"/>
                            </a:lnTo>
                            <a:lnTo>
                              <a:pt x="404" y="472"/>
                            </a:lnTo>
                            <a:lnTo>
                              <a:pt x="402" y="446"/>
                            </a:lnTo>
                            <a:lnTo>
                              <a:pt x="397" y="425"/>
                            </a:lnTo>
                            <a:lnTo>
                              <a:pt x="388" y="403"/>
                            </a:lnTo>
                            <a:lnTo>
                              <a:pt x="367" y="390"/>
                            </a:lnTo>
                            <a:lnTo>
                              <a:pt x="350" y="371"/>
                            </a:lnTo>
                            <a:lnTo>
                              <a:pt x="343" y="343"/>
                            </a:lnTo>
                            <a:lnTo>
                              <a:pt x="341" y="314"/>
                            </a:lnTo>
                            <a:lnTo>
                              <a:pt x="343" y="279"/>
                            </a:lnTo>
                            <a:lnTo>
                              <a:pt x="348" y="251"/>
                            </a:lnTo>
                            <a:lnTo>
                              <a:pt x="360" y="225"/>
                            </a:lnTo>
                            <a:lnTo>
                              <a:pt x="371" y="204"/>
                            </a:lnTo>
                            <a:lnTo>
                              <a:pt x="380" y="185"/>
                            </a:lnTo>
                            <a:lnTo>
                              <a:pt x="360" y="192"/>
                            </a:lnTo>
                            <a:lnTo>
                              <a:pt x="329" y="201"/>
                            </a:lnTo>
                            <a:lnTo>
                              <a:pt x="310" y="202"/>
                            </a:lnTo>
                            <a:lnTo>
                              <a:pt x="287" y="201"/>
                            </a:lnTo>
                            <a:lnTo>
                              <a:pt x="270" y="192"/>
                            </a:lnTo>
                            <a:lnTo>
                              <a:pt x="256" y="181"/>
                            </a:lnTo>
                            <a:lnTo>
                              <a:pt x="233" y="180"/>
                            </a:lnTo>
                            <a:lnTo>
                              <a:pt x="209" y="174"/>
                            </a:lnTo>
                            <a:lnTo>
                              <a:pt x="195" y="164"/>
                            </a:lnTo>
                            <a:lnTo>
                              <a:pt x="176" y="171"/>
                            </a:lnTo>
                            <a:lnTo>
                              <a:pt x="146" y="180"/>
                            </a:lnTo>
                            <a:lnTo>
                              <a:pt x="113" y="181"/>
                            </a:lnTo>
                            <a:lnTo>
                              <a:pt x="82" y="183"/>
                            </a:lnTo>
                            <a:lnTo>
                              <a:pt x="54" y="180"/>
                            </a:lnTo>
                            <a:lnTo>
                              <a:pt x="26" y="173"/>
                            </a:lnTo>
                            <a:lnTo>
                              <a:pt x="9" y="162"/>
                            </a:lnTo>
                            <a:lnTo>
                              <a:pt x="0" y="141"/>
                            </a:lnTo>
                            <a:close/>
                          </a:path>
                        </a:pathLst>
                      </a:custGeom>
                      <a:solidFill>
                        <a:srgbClr val="A04000"/>
                      </a:solidFill>
                      <a:ln w="9525">
                        <a:solidFill>
                          <a:srgbClr val="000000"/>
                        </a:solidFill>
                        <a:round/>
                        <a:headEnd/>
                        <a:tailEnd/>
                      </a:ln>
                    </p:spPr>
                    <p:txBody>
                      <a:bodyPr/>
                      <a:lstStyle/>
                      <a:p>
                        <a:endParaRPr lang="zh-CN" altLang="en-US"/>
                      </a:p>
                    </p:txBody>
                  </p:sp>
                  <p:grpSp>
                    <p:nvGrpSpPr>
                      <p:cNvPr id="23" name="Group 89"/>
                      <p:cNvGrpSpPr>
                        <a:grpSpLocks/>
                      </p:cNvGrpSpPr>
                      <p:nvPr/>
                    </p:nvGrpSpPr>
                    <p:grpSpPr bwMode="auto">
                      <a:xfrm>
                        <a:off x="2866" y="1217"/>
                        <a:ext cx="119" cy="162"/>
                        <a:chOff x="2866" y="1217"/>
                        <a:chExt cx="119" cy="162"/>
                      </a:xfrm>
                    </p:grpSpPr>
                    <p:grpSp>
                      <p:nvGrpSpPr>
                        <p:cNvPr id="24" name="Group 90"/>
                        <p:cNvGrpSpPr>
                          <a:grpSpLocks/>
                        </p:cNvGrpSpPr>
                        <p:nvPr/>
                      </p:nvGrpSpPr>
                      <p:grpSpPr bwMode="auto">
                        <a:xfrm>
                          <a:off x="2867" y="1223"/>
                          <a:ext cx="118" cy="156"/>
                          <a:chOff x="2867" y="1223"/>
                          <a:chExt cx="118" cy="156"/>
                        </a:xfrm>
                      </p:grpSpPr>
                      <p:sp>
                        <p:nvSpPr>
                          <p:cNvPr id="122924" name="Freeform 91"/>
                          <p:cNvSpPr>
                            <a:spLocks/>
                          </p:cNvSpPr>
                          <p:nvPr/>
                        </p:nvSpPr>
                        <p:spPr bwMode="auto">
                          <a:xfrm>
                            <a:off x="2942" y="1223"/>
                            <a:ext cx="43" cy="45"/>
                          </a:xfrm>
                          <a:custGeom>
                            <a:avLst/>
                            <a:gdLst>
                              <a:gd name="T0" fmla="*/ 0 w 85"/>
                              <a:gd name="T1" fmla="*/ 0 h 91"/>
                              <a:gd name="T2" fmla="*/ 1 w 85"/>
                              <a:gd name="T3" fmla="*/ 0 h 91"/>
                              <a:gd name="T4" fmla="*/ 1 w 85"/>
                              <a:gd name="T5" fmla="*/ 0 h 91"/>
                              <a:gd name="T6" fmla="*/ 1 w 85"/>
                              <a:gd name="T7" fmla="*/ 0 h 91"/>
                              <a:gd name="T8" fmla="*/ 1 w 85"/>
                              <a:gd name="T9" fmla="*/ 0 h 91"/>
                              <a:gd name="T10" fmla="*/ 1 w 85"/>
                              <a:gd name="T11" fmla="*/ 0 h 91"/>
                              <a:gd name="T12" fmla="*/ 1 w 85"/>
                              <a:gd name="T13" fmla="*/ 0 h 91"/>
                              <a:gd name="T14" fmla="*/ 1 w 85"/>
                              <a:gd name="T15" fmla="*/ 0 h 91"/>
                              <a:gd name="T16" fmla="*/ 1 w 85"/>
                              <a:gd name="T17" fmla="*/ 0 h 91"/>
                              <a:gd name="T18" fmla="*/ 1 w 85"/>
                              <a:gd name="T19" fmla="*/ 0 h 91"/>
                              <a:gd name="T20" fmla="*/ 1 w 85"/>
                              <a:gd name="T21" fmla="*/ 0 h 91"/>
                              <a:gd name="T22" fmla="*/ 1 w 85"/>
                              <a:gd name="T23" fmla="*/ 0 h 91"/>
                              <a:gd name="T24" fmla="*/ 1 w 85"/>
                              <a:gd name="T25" fmla="*/ 0 h 91"/>
                              <a:gd name="T26" fmla="*/ 1 w 85"/>
                              <a:gd name="T27" fmla="*/ 0 h 91"/>
                              <a:gd name="T28" fmla="*/ 1 w 85"/>
                              <a:gd name="T29" fmla="*/ 0 h 91"/>
                              <a:gd name="T30" fmla="*/ 1 w 85"/>
                              <a:gd name="T31" fmla="*/ 0 h 91"/>
                              <a:gd name="T32" fmla="*/ 1 w 85"/>
                              <a:gd name="T33" fmla="*/ 0 h 91"/>
                              <a:gd name="T34" fmla="*/ 1 w 85"/>
                              <a:gd name="T35" fmla="*/ 0 h 91"/>
                              <a:gd name="T36" fmla="*/ 1 w 85"/>
                              <a:gd name="T37" fmla="*/ 0 h 91"/>
                              <a:gd name="T38" fmla="*/ 1 w 85"/>
                              <a:gd name="T39" fmla="*/ 0 h 91"/>
                              <a:gd name="T40" fmla="*/ 1 w 85"/>
                              <a:gd name="T41" fmla="*/ 0 h 91"/>
                              <a:gd name="T42" fmla="*/ 1 w 85"/>
                              <a:gd name="T43" fmla="*/ 0 h 91"/>
                              <a:gd name="T44" fmla="*/ 1 w 85"/>
                              <a:gd name="T45" fmla="*/ 0 h 91"/>
                              <a:gd name="T46" fmla="*/ 0 w 85"/>
                              <a:gd name="T47" fmla="*/ 0 h 9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5"/>
                              <a:gd name="T73" fmla="*/ 0 h 91"/>
                              <a:gd name="T74" fmla="*/ 85 w 85"/>
                              <a:gd name="T75" fmla="*/ 91 h 9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5" h="91">
                                <a:moveTo>
                                  <a:pt x="0" y="60"/>
                                </a:moveTo>
                                <a:lnTo>
                                  <a:pt x="31" y="42"/>
                                </a:lnTo>
                                <a:lnTo>
                                  <a:pt x="45" y="26"/>
                                </a:lnTo>
                                <a:lnTo>
                                  <a:pt x="42" y="14"/>
                                </a:lnTo>
                                <a:lnTo>
                                  <a:pt x="37" y="0"/>
                                </a:lnTo>
                                <a:lnTo>
                                  <a:pt x="50" y="7"/>
                                </a:lnTo>
                                <a:lnTo>
                                  <a:pt x="56" y="18"/>
                                </a:lnTo>
                                <a:lnTo>
                                  <a:pt x="54" y="30"/>
                                </a:lnTo>
                                <a:lnTo>
                                  <a:pt x="47" y="46"/>
                                </a:lnTo>
                                <a:lnTo>
                                  <a:pt x="68" y="46"/>
                                </a:lnTo>
                                <a:lnTo>
                                  <a:pt x="85" y="67"/>
                                </a:lnTo>
                                <a:lnTo>
                                  <a:pt x="75" y="60"/>
                                </a:lnTo>
                                <a:lnTo>
                                  <a:pt x="64" y="56"/>
                                </a:lnTo>
                                <a:lnTo>
                                  <a:pt x="56" y="60"/>
                                </a:lnTo>
                                <a:lnTo>
                                  <a:pt x="59" y="72"/>
                                </a:lnTo>
                                <a:lnTo>
                                  <a:pt x="50" y="84"/>
                                </a:lnTo>
                                <a:lnTo>
                                  <a:pt x="38" y="91"/>
                                </a:lnTo>
                                <a:lnTo>
                                  <a:pt x="50" y="72"/>
                                </a:lnTo>
                                <a:lnTo>
                                  <a:pt x="49" y="58"/>
                                </a:lnTo>
                                <a:lnTo>
                                  <a:pt x="40" y="53"/>
                                </a:lnTo>
                                <a:lnTo>
                                  <a:pt x="31" y="56"/>
                                </a:lnTo>
                                <a:lnTo>
                                  <a:pt x="10" y="80"/>
                                </a:lnTo>
                                <a:lnTo>
                                  <a:pt x="23" y="54"/>
                                </a:lnTo>
                                <a:lnTo>
                                  <a:pt x="0" y="60"/>
                                </a:lnTo>
                                <a:close/>
                              </a:path>
                            </a:pathLst>
                          </a:custGeom>
                          <a:solidFill>
                            <a:srgbClr val="604020"/>
                          </a:solidFill>
                          <a:ln w="9525">
                            <a:solidFill>
                              <a:srgbClr val="000000"/>
                            </a:solidFill>
                            <a:round/>
                            <a:headEnd/>
                            <a:tailEnd/>
                          </a:ln>
                        </p:spPr>
                        <p:txBody>
                          <a:bodyPr/>
                          <a:lstStyle/>
                          <a:p>
                            <a:endParaRPr lang="zh-CN" altLang="en-US"/>
                          </a:p>
                        </p:txBody>
                      </p:sp>
                      <p:sp>
                        <p:nvSpPr>
                          <p:cNvPr id="122925" name="Freeform 92"/>
                          <p:cNvSpPr>
                            <a:spLocks/>
                          </p:cNvSpPr>
                          <p:nvPr/>
                        </p:nvSpPr>
                        <p:spPr bwMode="auto">
                          <a:xfrm>
                            <a:off x="2963" y="1335"/>
                            <a:ext cx="17" cy="44"/>
                          </a:xfrm>
                          <a:custGeom>
                            <a:avLst/>
                            <a:gdLst>
                              <a:gd name="T0" fmla="*/ 0 w 35"/>
                              <a:gd name="T1" fmla="*/ 1 h 87"/>
                              <a:gd name="T2" fmla="*/ 0 w 35"/>
                              <a:gd name="T3" fmla="*/ 1 h 87"/>
                              <a:gd name="T4" fmla="*/ 0 w 35"/>
                              <a:gd name="T5" fmla="*/ 1 h 87"/>
                              <a:gd name="T6" fmla="*/ 0 w 35"/>
                              <a:gd name="T7" fmla="*/ 1 h 87"/>
                              <a:gd name="T8" fmla="*/ 0 w 35"/>
                              <a:gd name="T9" fmla="*/ 0 h 87"/>
                              <a:gd name="T10" fmla="*/ 0 w 35"/>
                              <a:gd name="T11" fmla="*/ 1 h 87"/>
                              <a:gd name="T12" fmla="*/ 0 w 35"/>
                              <a:gd name="T13" fmla="*/ 1 h 87"/>
                              <a:gd name="T14" fmla="*/ 0 w 35"/>
                              <a:gd name="T15" fmla="*/ 1 h 87"/>
                              <a:gd name="T16" fmla="*/ 0 w 35"/>
                              <a:gd name="T17" fmla="*/ 1 h 87"/>
                              <a:gd name="T18" fmla="*/ 0 w 35"/>
                              <a:gd name="T19" fmla="*/ 1 h 87"/>
                              <a:gd name="T20" fmla="*/ 0 w 35"/>
                              <a:gd name="T21" fmla="*/ 1 h 87"/>
                              <a:gd name="T22" fmla="*/ 0 w 35"/>
                              <a:gd name="T23" fmla="*/ 1 h 87"/>
                              <a:gd name="T24" fmla="*/ 0 w 35"/>
                              <a:gd name="T25" fmla="*/ 1 h 87"/>
                              <a:gd name="T26" fmla="*/ 0 w 35"/>
                              <a:gd name="T27" fmla="*/ 1 h 87"/>
                              <a:gd name="T28" fmla="*/ 0 w 35"/>
                              <a:gd name="T29" fmla="*/ 1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87"/>
                              <a:gd name="T47" fmla="*/ 35 w 35"/>
                              <a:gd name="T48" fmla="*/ 87 h 8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87">
                                <a:moveTo>
                                  <a:pt x="0" y="42"/>
                                </a:moveTo>
                                <a:lnTo>
                                  <a:pt x="12" y="42"/>
                                </a:lnTo>
                                <a:lnTo>
                                  <a:pt x="24" y="35"/>
                                </a:lnTo>
                                <a:lnTo>
                                  <a:pt x="29" y="17"/>
                                </a:lnTo>
                                <a:lnTo>
                                  <a:pt x="35" y="0"/>
                                </a:lnTo>
                                <a:lnTo>
                                  <a:pt x="33" y="21"/>
                                </a:lnTo>
                                <a:lnTo>
                                  <a:pt x="29" y="38"/>
                                </a:lnTo>
                                <a:lnTo>
                                  <a:pt x="24" y="49"/>
                                </a:lnTo>
                                <a:lnTo>
                                  <a:pt x="15" y="56"/>
                                </a:lnTo>
                                <a:lnTo>
                                  <a:pt x="14" y="66"/>
                                </a:lnTo>
                                <a:lnTo>
                                  <a:pt x="14" y="78"/>
                                </a:lnTo>
                                <a:lnTo>
                                  <a:pt x="33" y="78"/>
                                </a:lnTo>
                                <a:lnTo>
                                  <a:pt x="10" y="87"/>
                                </a:lnTo>
                                <a:lnTo>
                                  <a:pt x="8" y="68"/>
                                </a:lnTo>
                                <a:lnTo>
                                  <a:pt x="0" y="42"/>
                                </a:lnTo>
                                <a:close/>
                              </a:path>
                            </a:pathLst>
                          </a:custGeom>
                          <a:solidFill>
                            <a:srgbClr val="604020"/>
                          </a:solidFill>
                          <a:ln w="9525">
                            <a:solidFill>
                              <a:srgbClr val="000000"/>
                            </a:solidFill>
                            <a:round/>
                            <a:headEnd/>
                            <a:tailEnd/>
                          </a:ln>
                        </p:spPr>
                        <p:txBody>
                          <a:bodyPr/>
                          <a:lstStyle/>
                          <a:p>
                            <a:endParaRPr lang="zh-CN" altLang="en-US"/>
                          </a:p>
                        </p:txBody>
                      </p:sp>
                      <p:sp>
                        <p:nvSpPr>
                          <p:cNvPr id="122926" name="Freeform 93"/>
                          <p:cNvSpPr>
                            <a:spLocks/>
                          </p:cNvSpPr>
                          <p:nvPr/>
                        </p:nvSpPr>
                        <p:spPr bwMode="auto">
                          <a:xfrm>
                            <a:off x="2867" y="1238"/>
                            <a:ext cx="28" cy="3"/>
                          </a:xfrm>
                          <a:custGeom>
                            <a:avLst/>
                            <a:gdLst>
                              <a:gd name="T0" fmla="*/ 1 w 56"/>
                              <a:gd name="T1" fmla="*/ 1 h 5"/>
                              <a:gd name="T2" fmla="*/ 1 w 56"/>
                              <a:gd name="T3" fmla="*/ 1 h 5"/>
                              <a:gd name="T4" fmla="*/ 1 w 56"/>
                              <a:gd name="T5" fmla="*/ 0 h 5"/>
                              <a:gd name="T6" fmla="*/ 1 w 56"/>
                              <a:gd name="T7" fmla="*/ 1 h 5"/>
                              <a:gd name="T8" fmla="*/ 1 w 56"/>
                              <a:gd name="T9" fmla="*/ 1 h 5"/>
                              <a:gd name="T10" fmla="*/ 1 w 56"/>
                              <a:gd name="T11" fmla="*/ 1 h 5"/>
                              <a:gd name="T12" fmla="*/ 0 w 56"/>
                              <a:gd name="T13" fmla="*/ 1 h 5"/>
                              <a:gd name="T14" fmla="*/ 1 w 56"/>
                              <a:gd name="T15" fmla="*/ 1 h 5"/>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
                              <a:gd name="T26" fmla="*/ 56 w 56"/>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
                                <a:moveTo>
                                  <a:pt x="19" y="2"/>
                                </a:moveTo>
                                <a:lnTo>
                                  <a:pt x="32" y="2"/>
                                </a:lnTo>
                                <a:lnTo>
                                  <a:pt x="56" y="0"/>
                                </a:lnTo>
                                <a:lnTo>
                                  <a:pt x="39" y="5"/>
                                </a:lnTo>
                                <a:lnTo>
                                  <a:pt x="23" y="5"/>
                                </a:lnTo>
                                <a:lnTo>
                                  <a:pt x="12" y="5"/>
                                </a:lnTo>
                                <a:lnTo>
                                  <a:pt x="0" y="2"/>
                                </a:lnTo>
                                <a:lnTo>
                                  <a:pt x="19" y="2"/>
                                </a:lnTo>
                                <a:close/>
                              </a:path>
                            </a:pathLst>
                          </a:custGeom>
                          <a:solidFill>
                            <a:srgbClr val="604020"/>
                          </a:solidFill>
                          <a:ln w="9525">
                            <a:solidFill>
                              <a:srgbClr val="000000"/>
                            </a:solidFill>
                            <a:round/>
                            <a:headEnd/>
                            <a:tailEnd/>
                          </a:ln>
                        </p:spPr>
                        <p:txBody>
                          <a:bodyPr/>
                          <a:lstStyle/>
                          <a:p>
                            <a:endParaRPr lang="zh-CN" altLang="en-US"/>
                          </a:p>
                        </p:txBody>
                      </p:sp>
                    </p:grpSp>
                    <p:sp>
                      <p:nvSpPr>
                        <p:cNvPr id="122923" name="Freeform 94"/>
                        <p:cNvSpPr>
                          <a:spLocks/>
                        </p:cNvSpPr>
                        <p:nvPr/>
                      </p:nvSpPr>
                      <p:spPr bwMode="auto">
                        <a:xfrm>
                          <a:off x="2866" y="1217"/>
                          <a:ext cx="18" cy="19"/>
                        </a:xfrm>
                        <a:custGeom>
                          <a:avLst/>
                          <a:gdLst>
                            <a:gd name="T0" fmla="*/ 0 w 34"/>
                            <a:gd name="T1" fmla="*/ 1 h 38"/>
                            <a:gd name="T2" fmla="*/ 1 w 34"/>
                            <a:gd name="T3" fmla="*/ 1 h 38"/>
                            <a:gd name="T4" fmla="*/ 1 w 34"/>
                            <a:gd name="T5" fmla="*/ 1 h 38"/>
                            <a:gd name="T6" fmla="*/ 1 w 34"/>
                            <a:gd name="T7" fmla="*/ 1 h 38"/>
                            <a:gd name="T8" fmla="*/ 1 w 34"/>
                            <a:gd name="T9" fmla="*/ 0 h 38"/>
                            <a:gd name="T10" fmla="*/ 1 w 34"/>
                            <a:gd name="T11" fmla="*/ 1 h 38"/>
                            <a:gd name="T12" fmla="*/ 0 w 34"/>
                            <a:gd name="T13" fmla="*/ 1 h 38"/>
                            <a:gd name="T14" fmla="*/ 0 60000 65536"/>
                            <a:gd name="T15" fmla="*/ 0 60000 65536"/>
                            <a:gd name="T16" fmla="*/ 0 60000 65536"/>
                            <a:gd name="T17" fmla="*/ 0 60000 65536"/>
                            <a:gd name="T18" fmla="*/ 0 60000 65536"/>
                            <a:gd name="T19" fmla="*/ 0 60000 65536"/>
                            <a:gd name="T20" fmla="*/ 0 60000 65536"/>
                            <a:gd name="T21" fmla="*/ 0 w 34"/>
                            <a:gd name="T22" fmla="*/ 0 h 38"/>
                            <a:gd name="T23" fmla="*/ 34 w 34"/>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8">
                              <a:moveTo>
                                <a:pt x="0" y="38"/>
                              </a:moveTo>
                              <a:lnTo>
                                <a:pt x="10" y="38"/>
                              </a:lnTo>
                              <a:lnTo>
                                <a:pt x="20" y="32"/>
                              </a:lnTo>
                              <a:lnTo>
                                <a:pt x="26" y="19"/>
                              </a:lnTo>
                              <a:lnTo>
                                <a:pt x="34" y="0"/>
                              </a:lnTo>
                              <a:lnTo>
                                <a:pt x="13" y="30"/>
                              </a:lnTo>
                              <a:lnTo>
                                <a:pt x="0" y="38"/>
                              </a:lnTo>
                              <a:close/>
                            </a:path>
                          </a:pathLst>
                        </a:custGeom>
                        <a:solidFill>
                          <a:srgbClr val="604020"/>
                        </a:solidFill>
                        <a:ln w="9525">
                          <a:solidFill>
                            <a:srgbClr val="000000"/>
                          </a:solidFill>
                          <a:round/>
                          <a:headEnd/>
                          <a:tailEnd/>
                        </a:ln>
                      </p:spPr>
                      <p:txBody>
                        <a:bodyPr/>
                        <a:lstStyle/>
                        <a:p>
                          <a:endParaRPr lang="zh-CN" altLang="en-US"/>
                        </a:p>
                      </p:txBody>
                    </p:sp>
                  </p:grpSp>
                </p:grpSp>
              </p:grpSp>
              <p:grpSp>
                <p:nvGrpSpPr>
                  <p:cNvPr id="25" name="Group 95"/>
                  <p:cNvGrpSpPr>
                    <a:grpSpLocks/>
                  </p:cNvGrpSpPr>
                  <p:nvPr/>
                </p:nvGrpSpPr>
                <p:grpSpPr bwMode="auto">
                  <a:xfrm>
                    <a:off x="2803" y="1282"/>
                    <a:ext cx="109" cy="338"/>
                    <a:chOff x="2803" y="1282"/>
                    <a:chExt cx="109" cy="338"/>
                  </a:xfrm>
                </p:grpSpPr>
                <p:grpSp>
                  <p:nvGrpSpPr>
                    <p:cNvPr id="26" name="Group 96"/>
                    <p:cNvGrpSpPr>
                      <a:grpSpLocks/>
                    </p:cNvGrpSpPr>
                    <p:nvPr/>
                  </p:nvGrpSpPr>
                  <p:grpSpPr bwMode="auto">
                    <a:xfrm>
                      <a:off x="2803" y="1282"/>
                      <a:ext cx="96" cy="130"/>
                      <a:chOff x="2803" y="1282"/>
                      <a:chExt cx="96" cy="130"/>
                    </a:xfrm>
                  </p:grpSpPr>
                  <p:grpSp>
                    <p:nvGrpSpPr>
                      <p:cNvPr id="27" name="Group 97"/>
                      <p:cNvGrpSpPr>
                        <a:grpSpLocks/>
                      </p:cNvGrpSpPr>
                      <p:nvPr/>
                    </p:nvGrpSpPr>
                    <p:grpSpPr bwMode="auto">
                      <a:xfrm>
                        <a:off x="2803" y="1282"/>
                        <a:ext cx="96" cy="18"/>
                        <a:chOff x="2803" y="1282"/>
                        <a:chExt cx="96" cy="18"/>
                      </a:xfrm>
                    </p:grpSpPr>
                    <p:sp>
                      <p:nvSpPr>
                        <p:cNvPr id="122916" name="Freeform 98"/>
                        <p:cNvSpPr>
                          <a:spLocks/>
                        </p:cNvSpPr>
                        <p:nvPr/>
                      </p:nvSpPr>
                      <p:spPr bwMode="auto">
                        <a:xfrm>
                          <a:off x="2856" y="1282"/>
                          <a:ext cx="43" cy="18"/>
                        </a:xfrm>
                        <a:custGeom>
                          <a:avLst/>
                          <a:gdLst>
                            <a:gd name="T0" fmla="*/ 0 w 87"/>
                            <a:gd name="T1" fmla="*/ 0 h 37"/>
                            <a:gd name="T2" fmla="*/ 0 w 87"/>
                            <a:gd name="T3" fmla="*/ 0 h 37"/>
                            <a:gd name="T4" fmla="*/ 0 w 87"/>
                            <a:gd name="T5" fmla="*/ 0 h 37"/>
                            <a:gd name="T6" fmla="*/ 0 w 87"/>
                            <a:gd name="T7" fmla="*/ 0 h 37"/>
                            <a:gd name="T8" fmla="*/ 0 w 87"/>
                            <a:gd name="T9" fmla="*/ 0 h 37"/>
                            <a:gd name="T10" fmla="*/ 0 w 87"/>
                            <a:gd name="T11" fmla="*/ 0 h 37"/>
                            <a:gd name="T12" fmla="*/ 0 60000 65536"/>
                            <a:gd name="T13" fmla="*/ 0 60000 65536"/>
                            <a:gd name="T14" fmla="*/ 0 60000 65536"/>
                            <a:gd name="T15" fmla="*/ 0 60000 65536"/>
                            <a:gd name="T16" fmla="*/ 0 60000 65536"/>
                            <a:gd name="T17" fmla="*/ 0 60000 65536"/>
                            <a:gd name="T18" fmla="*/ 0 w 87"/>
                            <a:gd name="T19" fmla="*/ 0 h 37"/>
                            <a:gd name="T20" fmla="*/ 87 w 87"/>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87" h="37">
                              <a:moveTo>
                                <a:pt x="0" y="7"/>
                              </a:moveTo>
                              <a:lnTo>
                                <a:pt x="21" y="0"/>
                              </a:lnTo>
                              <a:lnTo>
                                <a:pt x="40" y="2"/>
                              </a:lnTo>
                              <a:lnTo>
                                <a:pt x="59" y="9"/>
                              </a:lnTo>
                              <a:lnTo>
                                <a:pt x="76" y="19"/>
                              </a:lnTo>
                              <a:lnTo>
                                <a:pt x="87" y="37"/>
                              </a:lnTo>
                            </a:path>
                          </a:pathLst>
                        </a:custGeom>
                        <a:noFill/>
                        <a:ln w="9525">
                          <a:solidFill>
                            <a:srgbClr val="604020"/>
                          </a:solidFill>
                          <a:round/>
                          <a:headEnd/>
                          <a:tailEnd/>
                        </a:ln>
                      </p:spPr>
                      <p:txBody>
                        <a:bodyPr/>
                        <a:lstStyle/>
                        <a:p>
                          <a:endParaRPr lang="zh-CN" altLang="en-US"/>
                        </a:p>
                      </p:txBody>
                    </p:sp>
                    <p:sp>
                      <p:nvSpPr>
                        <p:cNvPr id="122917" name="Freeform 99"/>
                        <p:cNvSpPr>
                          <a:spLocks/>
                        </p:cNvSpPr>
                        <p:nvPr/>
                      </p:nvSpPr>
                      <p:spPr bwMode="auto">
                        <a:xfrm>
                          <a:off x="2803" y="1282"/>
                          <a:ext cx="35" cy="13"/>
                        </a:xfrm>
                        <a:custGeom>
                          <a:avLst/>
                          <a:gdLst>
                            <a:gd name="T0" fmla="*/ 0 w 70"/>
                            <a:gd name="T1" fmla="*/ 1 h 26"/>
                            <a:gd name="T2" fmla="*/ 1 w 70"/>
                            <a:gd name="T3" fmla="*/ 1 h 26"/>
                            <a:gd name="T4" fmla="*/ 1 w 70"/>
                            <a:gd name="T5" fmla="*/ 1 h 26"/>
                            <a:gd name="T6" fmla="*/ 1 w 70"/>
                            <a:gd name="T7" fmla="*/ 0 h 26"/>
                            <a:gd name="T8" fmla="*/ 1 w 70"/>
                            <a:gd name="T9" fmla="*/ 1 h 26"/>
                            <a:gd name="T10" fmla="*/ 0 60000 65536"/>
                            <a:gd name="T11" fmla="*/ 0 60000 65536"/>
                            <a:gd name="T12" fmla="*/ 0 60000 65536"/>
                            <a:gd name="T13" fmla="*/ 0 60000 65536"/>
                            <a:gd name="T14" fmla="*/ 0 60000 65536"/>
                            <a:gd name="T15" fmla="*/ 0 w 70"/>
                            <a:gd name="T16" fmla="*/ 0 h 26"/>
                            <a:gd name="T17" fmla="*/ 70 w 70"/>
                            <a:gd name="T18" fmla="*/ 26 h 26"/>
                          </a:gdLst>
                          <a:ahLst/>
                          <a:cxnLst>
                            <a:cxn ang="T10">
                              <a:pos x="T0" y="T1"/>
                            </a:cxn>
                            <a:cxn ang="T11">
                              <a:pos x="T2" y="T3"/>
                            </a:cxn>
                            <a:cxn ang="T12">
                              <a:pos x="T4" y="T5"/>
                            </a:cxn>
                            <a:cxn ang="T13">
                              <a:pos x="T6" y="T7"/>
                            </a:cxn>
                            <a:cxn ang="T14">
                              <a:pos x="T8" y="T9"/>
                            </a:cxn>
                          </a:cxnLst>
                          <a:rect l="T15" t="T16" r="T17" b="T18"/>
                          <a:pathLst>
                            <a:path w="70" h="26">
                              <a:moveTo>
                                <a:pt x="0" y="26"/>
                              </a:moveTo>
                              <a:lnTo>
                                <a:pt x="13" y="12"/>
                              </a:lnTo>
                              <a:lnTo>
                                <a:pt x="30" y="5"/>
                              </a:lnTo>
                              <a:lnTo>
                                <a:pt x="51" y="0"/>
                              </a:lnTo>
                              <a:lnTo>
                                <a:pt x="70" y="4"/>
                              </a:lnTo>
                            </a:path>
                          </a:pathLst>
                        </a:custGeom>
                        <a:noFill/>
                        <a:ln w="9525">
                          <a:solidFill>
                            <a:srgbClr val="604020"/>
                          </a:solidFill>
                          <a:round/>
                          <a:headEnd/>
                          <a:tailEnd/>
                        </a:ln>
                      </p:spPr>
                      <p:txBody>
                        <a:bodyPr/>
                        <a:lstStyle/>
                        <a:p>
                          <a:endParaRPr lang="zh-CN" altLang="en-US"/>
                        </a:p>
                      </p:txBody>
                    </p:sp>
                  </p:grpSp>
                  <p:grpSp>
                    <p:nvGrpSpPr>
                      <p:cNvPr id="28" name="Group 100"/>
                      <p:cNvGrpSpPr>
                        <a:grpSpLocks/>
                      </p:cNvGrpSpPr>
                      <p:nvPr/>
                    </p:nvGrpSpPr>
                    <p:grpSpPr bwMode="auto">
                      <a:xfrm>
                        <a:off x="2804" y="1296"/>
                        <a:ext cx="88" cy="116"/>
                        <a:chOff x="2804" y="1296"/>
                        <a:chExt cx="88" cy="116"/>
                      </a:xfrm>
                    </p:grpSpPr>
                    <p:sp>
                      <p:nvSpPr>
                        <p:cNvPr id="122914" name="Oval 101"/>
                        <p:cNvSpPr>
                          <a:spLocks noChangeArrowheads="1"/>
                        </p:cNvSpPr>
                        <p:nvPr/>
                      </p:nvSpPr>
                      <p:spPr bwMode="auto">
                        <a:xfrm>
                          <a:off x="2804" y="1296"/>
                          <a:ext cx="33" cy="116"/>
                        </a:xfrm>
                        <a:prstGeom prst="ellipse">
                          <a:avLst/>
                        </a:prstGeom>
                        <a:solidFill>
                          <a:srgbClr val="000000"/>
                        </a:solidFill>
                        <a:ln w="9525">
                          <a:noFill/>
                          <a:round/>
                          <a:headEnd/>
                          <a:tailEnd/>
                        </a:ln>
                      </p:spPr>
                      <p:txBody>
                        <a:bodyPr/>
                        <a:lstStyle/>
                        <a:p>
                          <a:endParaRPr lang="zh-CN" altLang="en-US"/>
                        </a:p>
                      </p:txBody>
                    </p:sp>
                    <p:sp>
                      <p:nvSpPr>
                        <p:cNvPr id="122915" name="Oval 102"/>
                        <p:cNvSpPr>
                          <a:spLocks noChangeArrowheads="1"/>
                        </p:cNvSpPr>
                        <p:nvPr/>
                      </p:nvSpPr>
                      <p:spPr bwMode="auto">
                        <a:xfrm>
                          <a:off x="2860" y="1296"/>
                          <a:ext cx="32" cy="116"/>
                        </a:xfrm>
                        <a:prstGeom prst="ellipse">
                          <a:avLst/>
                        </a:prstGeom>
                        <a:solidFill>
                          <a:srgbClr val="000000"/>
                        </a:solidFill>
                        <a:ln w="9525">
                          <a:noFill/>
                          <a:round/>
                          <a:headEnd/>
                          <a:tailEnd/>
                        </a:ln>
                      </p:spPr>
                      <p:txBody>
                        <a:bodyPr/>
                        <a:lstStyle/>
                        <a:p>
                          <a:endParaRPr lang="zh-CN" altLang="en-US"/>
                        </a:p>
                      </p:txBody>
                    </p:sp>
                  </p:grpSp>
                </p:grpSp>
                <p:grpSp>
                  <p:nvGrpSpPr>
                    <p:cNvPr id="29" name="Group 103"/>
                    <p:cNvGrpSpPr>
                      <a:grpSpLocks/>
                    </p:cNvGrpSpPr>
                    <p:nvPr/>
                  </p:nvGrpSpPr>
                  <p:grpSpPr bwMode="auto">
                    <a:xfrm>
                      <a:off x="2811" y="1500"/>
                      <a:ext cx="101" cy="120"/>
                      <a:chOff x="2811" y="1500"/>
                      <a:chExt cx="101" cy="120"/>
                    </a:xfrm>
                  </p:grpSpPr>
                  <p:sp>
                    <p:nvSpPr>
                      <p:cNvPr id="122910" name="Freeform 104"/>
                      <p:cNvSpPr>
                        <a:spLocks/>
                      </p:cNvSpPr>
                      <p:nvPr/>
                    </p:nvSpPr>
                    <p:spPr bwMode="auto">
                      <a:xfrm>
                        <a:off x="2886" y="1500"/>
                        <a:ext cx="26" cy="120"/>
                      </a:xfrm>
                      <a:custGeom>
                        <a:avLst/>
                        <a:gdLst>
                          <a:gd name="T0" fmla="*/ 1 w 50"/>
                          <a:gd name="T1" fmla="*/ 0 h 240"/>
                          <a:gd name="T2" fmla="*/ 1 w 50"/>
                          <a:gd name="T3" fmla="*/ 1 h 240"/>
                          <a:gd name="T4" fmla="*/ 1 w 50"/>
                          <a:gd name="T5" fmla="*/ 1 h 240"/>
                          <a:gd name="T6" fmla="*/ 1 w 50"/>
                          <a:gd name="T7" fmla="*/ 1 h 240"/>
                          <a:gd name="T8" fmla="*/ 0 w 50"/>
                          <a:gd name="T9" fmla="*/ 1 h 240"/>
                          <a:gd name="T10" fmla="*/ 1 w 50"/>
                          <a:gd name="T11" fmla="*/ 1 h 240"/>
                          <a:gd name="T12" fmla="*/ 1 w 50"/>
                          <a:gd name="T13" fmla="*/ 1 h 240"/>
                          <a:gd name="T14" fmla="*/ 1 w 50"/>
                          <a:gd name="T15" fmla="*/ 1 h 240"/>
                          <a:gd name="T16" fmla="*/ 1 w 50"/>
                          <a:gd name="T17" fmla="*/ 1 h 2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240"/>
                          <a:gd name="T29" fmla="*/ 50 w 50"/>
                          <a:gd name="T30" fmla="*/ 240 h 2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240">
                            <a:moveTo>
                              <a:pt x="38" y="0"/>
                            </a:moveTo>
                            <a:lnTo>
                              <a:pt x="26" y="21"/>
                            </a:lnTo>
                            <a:lnTo>
                              <a:pt x="10" y="56"/>
                            </a:lnTo>
                            <a:lnTo>
                              <a:pt x="3" y="87"/>
                            </a:lnTo>
                            <a:lnTo>
                              <a:pt x="0" y="129"/>
                            </a:lnTo>
                            <a:lnTo>
                              <a:pt x="1" y="167"/>
                            </a:lnTo>
                            <a:lnTo>
                              <a:pt x="15" y="193"/>
                            </a:lnTo>
                            <a:lnTo>
                              <a:pt x="31" y="218"/>
                            </a:lnTo>
                            <a:lnTo>
                              <a:pt x="50" y="240"/>
                            </a:lnTo>
                          </a:path>
                        </a:pathLst>
                      </a:custGeom>
                      <a:noFill/>
                      <a:ln w="9525">
                        <a:solidFill>
                          <a:srgbClr val="000000"/>
                        </a:solidFill>
                        <a:round/>
                        <a:headEnd/>
                        <a:tailEnd/>
                      </a:ln>
                    </p:spPr>
                    <p:txBody>
                      <a:bodyPr/>
                      <a:lstStyle/>
                      <a:p>
                        <a:endParaRPr lang="zh-CN" altLang="en-US"/>
                      </a:p>
                    </p:txBody>
                  </p:sp>
                  <p:sp>
                    <p:nvSpPr>
                      <p:cNvPr id="122911" name="Freeform 105"/>
                      <p:cNvSpPr>
                        <a:spLocks/>
                      </p:cNvSpPr>
                      <p:nvPr/>
                    </p:nvSpPr>
                    <p:spPr bwMode="auto">
                      <a:xfrm>
                        <a:off x="2811" y="1544"/>
                        <a:ext cx="80" cy="51"/>
                      </a:xfrm>
                      <a:custGeom>
                        <a:avLst/>
                        <a:gdLst>
                          <a:gd name="T0" fmla="*/ 0 w 160"/>
                          <a:gd name="T1" fmla="*/ 0 h 103"/>
                          <a:gd name="T2" fmla="*/ 1 w 160"/>
                          <a:gd name="T3" fmla="*/ 0 h 103"/>
                          <a:gd name="T4" fmla="*/ 1 w 160"/>
                          <a:gd name="T5" fmla="*/ 0 h 103"/>
                          <a:gd name="T6" fmla="*/ 1 w 160"/>
                          <a:gd name="T7" fmla="*/ 0 h 103"/>
                          <a:gd name="T8" fmla="*/ 1 w 160"/>
                          <a:gd name="T9" fmla="*/ 0 h 103"/>
                          <a:gd name="T10" fmla="*/ 1 w 160"/>
                          <a:gd name="T11" fmla="*/ 0 h 103"/>
                          <a:gd name="T12" fmla="*/ 1 w 160"/>
                          <a:gd name="T13" fmla="*/ 0 h 103"/>
                          <a:gd name="T14" fmla="*/ 1 w 160"/>
                          <a:gd name="T15" fmla="*/ 0 h 103"/>
                          <a:gd name="T16" fmla="*/ 1 w 160"/>
                          <a:gd name="T17" fmla="*/ 0 h 103"/>
                          <a:gd name="T18" fmla="*/ 1 w 160"/>
                          <a:gd name="T19" fmla="*/ 0 h 103"/>
                          <a:gd name="T20" fmla="*/ 1 w 160"/>
                          <a:gd name="T21" fmla="*/ 0 h 103"/>
                          <a:gd name="T22" fmla="*/ 1 w 160"/>
                          <a:gd name="T23" fmla="*/ 0 h 103"/>
                          <a:gd name="T24" fmla="*/ 1 w 160"/>
                          <a:gd name="T25" fmla="*/ 0 h 103"/>
                          <a:gd name="T26" fmla="*/ 1 w 160"/>
                          <a:gd name="T27" fmla="*/ 0 h 103"/>
                          <a:gd name="T28" fmla="*/ 1 w 160"/>
                          <a:gd name="T29" fmla="*/ 0 h 103"/>
                          <a:gd name="T30" fmla="*/ 0 w 160"/>
                          <a:gd name="T31" fmla="*/ 0 h 10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0"/>
                          <a:gd name="T49" fmla="*/ 0 h 103"/>
                          <a:gd name="T50" fmla="*/ 160 w 160"/>
                          <a:gd name="T51" fmla="*/ 103 h 10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0" h="103">
                            <a:moveTo>
                              <a:pt x="0" y="5"/>
                            </a:moveTo>
                            <a:lnTo>
                              <a:pt x="19" y="54"/>
                            </a:lnTo>
                            <a:lnTo>
                              <a:pt x="16" y="103"/>
                            </a:lnTo>
                            <a:lnTo>
                              <a:pt x="59" y="91"/>
                            </a:lnTo>
                            <a:lnTo>
                              <a:pt x="82" y="86"/>
                            </a:lnTo>
                            <a:lnTo>
                              <a:pt x="112" y="89"/>
                            </a:lnTo>
                            <a:lnTo>
                              <a:pt x="160" y="99"/>
                            </a:lnTo>
                            <a:lnTo>
                              <a:pt x="150" y="75"/>
                            </a:lnTo>
                            <a:lnTo>
                              <a:pt x="150" y="47"/>
                            </a:lnTo>
                            <a:lnTo>
                              <a:pt x="152" y="21"/>
                            </a:lnTo>
                            <a:lnTo>
                              <a:pt x="153" y="0"/>
                            </a:lnTo>
                            <a:lnTo>
                              <a:pt x="127" y="12"/>
                            </a:lnTo>
                            <a:lnTo>
                              <a:pt x="98" y="21"/>
                            </a:lnTo>
                            <a:lnTo>
                              <a:pt x="68" y="23"/>
                            </a:lnTo>
                            <a:lnTo>
                              <a:pt x="38" y="18"/>
                            </a:lnTo>
                            <a:lnTo>
                              <a:pt x="0" y="5"/>
                            </a:lnTo>
                            <a:close/>
                          </a:path>
                        </a:pathLst>
                      </a:custGeom>
                      <a:solidFill>
                        <a:srgbClr val="000000"/>
                      </a:solidFill>
                      <a:ln w="9525">
                        <a:solidFill>
                          <a:srgbClr val="000000"/>
                        </a:solidFill>
                        <a:round/>
                        <a:headEnd/>
                        <a:tailEnd/>
                      </a:ln>
                    </p:spPr>
                    <p:txBody>
                      <a:bodyPr/>
                      <a:lstStyle/>
                      <a:p>
                        <a:endParaRPr lang="zh-CN" altLang="en-US"/>
                      </a:p>
                    </p:txBody>
                  </p:sp>
                </p:grpSp>
              </p:grpSp>
            </p:grpSp>
          </p:grpSp>
        </p:grpSp>
        <p:sp>
          <p:nvSpPr>
            <p:cNvPr id="122898" name="Freeform 133"/>
            <p:cNvSpPr>
              <a:spLocks/>
            </p:cNvSpPr>
            <p:nvPr/>
          </p:nvSpPr>
          <p:spPr bwMode="auto">
            <a:xfrm>
              <a:off x="1872" y="2026"/>
              <a:ext cx="1645" cy="662"/>
            </a:xfrm>
            <a:custGeom>
              <a:avLst/>
              <a:gdLst>
                <a:gd name="T0" fmla="*/ 1 w 3290"/>
                <a:gd name="T1" fmla="*/ 1 h 1326"/>
                <a:gd name="T2" fmla="*/ 1 w 3290"/>
                <a:gd name="T3" fmla="*/ 0 h 1326"/>
                <a:gd name="T4" fmla="*/ 1 w 3290"/>
                <a:gd name="T5" fmla="*/ 0 h 1326"/>
                <a:gd name="T6" fmla="*/ 1 w 3290"/>
                <a:gd name="T7" fmla="*/ 0 h 1326"/>
                <a:gd name="T8" fmla="*/ 1 w 3290"/>
                <a:gd name="T9" fmla="*/ 0 h 1326"/>
                <a:gd name="T10" fmla="*/ 1 w 3290"/>
                <a:gd name="T11" fmla="*/ 0 h 1326"/>
                <a:gd name="T12" fmla="*/ 1 w 3290"/>
                <a:gd name="T13" fmla="*/ 0 h 1326"/>
                <a:gd name="T14" fmla="*/ 1 w 3290"/>
                <a:gd name="T15" fmla="*/ 0 h 1326"/>
                <a:gd name="T16" fmla="*/ 2 w 3290"/>
                <a:gd name="T17" fmla="*/ 1 h 1326"/>
                <a:gd name="T18" fmla="*/ 2 w 3290"/>
                <a:gd name="T19" fmla="*/ 1 h 1326"/>
                <a:gd name="T20" fmla="*/ 2 w 3290"/>
                <a:gd name="T21" fmla="*/ 2 h 1326"/>
                <a:gd name="T22" fmla="*/ 2 w 3290"/>
                <a:gd name="T23" fmla="*/ 2 h 1326"/>
                <a:gd name="T24" fmla="*/ 2 w 3290"/>
                <a:gd name="T25" fmla="*/ 2 h 1326"/>
                <a:gd name="T26" fmla="*/ 2 w 3290"/>
                <a:gd name="T27" fmla="*/ 2 h 1326"/>
                <a:gd name="T28" fmla="*/ 2 w 3290"/>
                <a:gd name="T29" fmla="*/ 2 h 1326"/>
                <a:gd name="T30" fmla="*/ 3 w 3290"/>
                <a:gd name="T31" fmla="*/ 1 h 1326"/>
                <a:gd name="T32" fmla="*/ 3 w 3290"/>
                <a:gd name="T33" fmla="*/ 1 h 1326"/>
                <a:gd name="T34" fmla="*/ 3 w 3290"/>
                <a:gd name="T35" fmla="*/ 0 h 1326"/>
                <a:gd name="T36" fmla="*/ 3 w 3290"/>
                <a:gd name="T37" fmla="*/ 0 h 1326"/>
                <a:gd name="T38" fmla="*/ 3 w 3290"/>
                <a:gd name="T39" fmla="*/ 0 h 1326"/>
                <a:gd name="T40" fmla="*/ 3 w 3290"/>
                <a:gd name="T41" fmla="*/ 0 h 1326"/>
                <a:gd name="T42" fmla="*/ 3 w 3290"/>
                <a:gd name="T43" fmla="*/ 0 h 1326"/>
                <a:gd name="T44" fmla="*/ 3 w 3290"/>
                <a:gd name="T45" fmla="*/ 0 h 1326"/>
                <a:gd name="T46" fmla="*/ 3 w 3290"/>
                <a:gd name="T47" fmla="*/ 0 h 1326"/>
                <a:gd name="T48" fmla="*/ 3 w 3290"/>
                <a:gd name="T49" fmla="*/ 1 h 1326"/>
                <a:gd name="T50" fmla="*/ 3 w 3290"/>
                <a:gd name="T51" fmla="*/ 1 h 1326"/>
                <a:gd name="T52" fmla="*/ 3 w 3290"/>
                <a:gd name="T53" fmla="*/ 2 h 1326"/>
                <a:gd name="T54" fmla="*/ 4 w 3290"/>
                <a:gd name="T55" fmla="*/ 2 h 1326"/>
                <a:gd name="T56" fmla="*/ 4 w 3290"/>
                <a:gd name="T57" fmla="*/ 2 h 1326"/>
                <a:gd name="T58" fmla="*/ 4 w 3290"/>
                <a:gd name="T59" fmla="*/ 2 h 1326"/>
                <a:gd name="T60" fmla="*/ 4 w 3290"/>
                <a:gd name="T61" fmla="*/ 2 h 1326"/>
                <a:gd name="T62" fmla="*/ 5 w 3290"/>
                <a:gd name="T63" fmla="*/ 1 h 1326"/>
                <a:gd name="T64" fmla="*/ 5 w 3290"/>
                <a:gd name="T65" fmla="*/ 1 h 1326"/>
                <a:gd name="T66" fmla="*/ 5 w 3290"/>
                <a:gd name="T67" fmla="*/ 1 h 1326"/>
                <a:gd name="T68" fmla="*/ 5 w 3290"/>
                <a:gd name="T69" fmla="*/ 0 h 1326"/>
                <a:gd name="T70" fmla="*/ 5 w 3290"/>
                <a:gd name="T71" fmla="*/ 0 h 1326"/>
                <a:gd name="T72" fmla="*/ 5 w 3290"/>
                <a:gd name="T73" fmla="*/ 0 h 1326"/>
                <a:gd name="T74" fmla="*/ 5 w 3290"/>
                <a:gd name="T75" fmla="*/ 0 h 1326"/>
                <a:gd name="T76" fmla="*/ 5 w 3290"/>
                <a:gd name="T77" fmla="*/ 0 h 1326"/>
                <a:gd name="T78" fmla="*/ 6 w 3290"/>
                <a:gd name="T79" fmla="*/ 0 h 1326"/>
                <a:gd name="T80" fmla="*/ 6 w 3290"/>
                <a:gd name="T81" fmla="*/ 0 h 1326"/>
                <a:gd name="T82" fmla="*/ 6 w 3290"/>
                <a:gd name="T83" fmla="*/ 1 h 1326"/>
                <a:gd name="T84" fmla="*/ 6 w 3290"/>
                <a:gd name="T85" fmla="*/ 1 h 1326"/>
                <a:gd name="T86" fmla="*/ 6 w 3290"/>
                <a:gd name="T87" fmla="*/ 2 h 1326"/>
                <a:gd name="T88" fmla="*/ 6 w 3290"/>
                <a:gd name="T89" fmla="*/ 2 h 1326"/>
                <a:gd name="T90" fmla="*/ 6 w 3290"/>
                <a:gd name="T91" fmla="*/ 2 h 1326"/>
                <a:gd name="T92" fmla="*/ 7 w 3290"/>
                <a:gd name="T93" fmla="*/ 2 h 1326"/>
                <a:gd name="T94" fmla="*/ 7 w 3290"/>
                <a:gd name="T95" fmla="*/ 2 h 1326"/>
                <a:gd name="T96" fmla="*/ 7 w 3290"/>
                <a:gd name="T97" fmla="*/ 1 h 1326"/>
                <a:gd name="T98" fmla="*/ 7 w 3290"/>
                <a:gd name="T99" fmla="*/ 1 h 13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90"/>
                <a:gd name="T151" fmla="*/ 0 h 1326"/>
                <a:gd name="T152" fmla="*/ 3290 w 3290"/>
                <a:gd name="T153" fmla="*/ 1326 h 13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90" h="1326">
                  <a:moveTo>
                    <a:pt x="0" y="664"/>
                  </a:moveTo>
                  <a:lnTo>
                    <a:pt x="34" y="538"/>
                  </a:lnTo>
                  <a:lnTo>
                    <a:pt x="66" y="416"/>
                  </a:lnTo>
                  <a:lnTo>
                    <a:pt x="100" y="304"/>
                  </a:lnTo>
                  <a:lnTo>
                    <a:pt x="133" y="204"/>
                  </a:lnTo>
                  <a:lnTo>
                    <a:pt x="166" y="122"/>
                  </a:lnTo>
                  <a:lnTo>
                    <a:pt x="199" y="59"/>
                  </a:lnTo>
                  <a:lnTo>
                    <a:pt x="232" y="19"/>
                  </a:lnTo>
                  <a:lnTo>
                    <a:pt x="265" y="0"/>
                  </a:lnTo>
                  <a:lnTo>
                    <a:pt x="299" y="8"/>
                  </a:lnTo>
                  <a:lnTo>
                    <a:pt x="332" y="37"/>
                  </a:lnTo>
                  <a:lnTo>
                    <a:pt x="365" y="91"/>
                  </a:lnTo>
                  <a:lnTo>
                    <a:pt x="399" y="165"/>
                  </a:lnTo>
                  <a:lnTo>
                    <a:pt x="431" y="257"/>
                  </a:lnTo>
                  <a:lnTo>
                    <a:pt x="465" y="364"/>
                  </a:lnTo>
                  <a:lnTo>
                    <a:pt x="499" y="481"/>
                  </a:lnTo>
                  <a:lnTo>
                    <a:pt x="531" y="605"/>
                  </a:lnTo>
                  <a:lnTo>
                    <a:pt x="565" y="733"/>
                  </a:lnTo>
                  <a:lnTo>
                    <a:pt x="597" y="857"/>
                  </a:lnTo>
                  <a:lnTo>
                    <a:pt x="631" y="974"/>
                  </a:lnTo>
                  <a:lnTo>
                    <a:pt x="665" y="1078"/>
                  </a:lnTo>
                  <a:lnTo>
                    <a:pt x="697" y="1169"/>
                  </a:lnTo>
                  <a:lnTo>
                    <a:pt x="731" y="1243"/>
                  </a:lnTo>
                  <a:lnTo>
                    <a:pt x="765" y="1293"/>
                  </a:lnTo>
                  <a:lnTo>
                    <a:pt x="797" y="1321"/>
                  </a:lnTo>
                  <a:lnTo>
                    <a:pt x="831" y="1326"/>
                  </a:lnTo>
                  <a:lnTo>
                    <a:pt x="865" y="1306"/>
                  </a:lnTo>
                  <a:lnTo>
                    <a:pt x="897" y="1263"/>
                  </a:lnTo>
                  <a:lnTo>
                    <a:pt x="931" y="1198"/>
                  </a:lnTo>
                  <a:lnTo>
                    <a:pt x="963" y="1114"/>
                  </a:lnTo>
                  <a:lnTo>
                    <a:pt x="997" y="1014"/>
                  </a:lnTo>
                  <a:lnTo>
                    <a:pt x="1030" y="900"/>
                  </a:lnTo>
                  <a:lnTo>
                    <a:pt x="1063" y="779"/>
                  </a:lnTo>
                  <a:lnTo>
                    <a:pt x="1096" y="653"/>
                  </a:lnTo>
                  <a:lnTo>
                    <a:pt x="1130" y="527"/>
                  </a:lnTo>
                  <a:lnTo>
                    <a:pt x="1163" y="406"/>
                  </a:lnTo>
                  <a:lnTo>
                    <a:pt x="1196" y="295"/>
                  </a:lnTo>
                  <a:lnTo>
                    <a:pt x="1230" y="197"/>
                  </a:lnTo>
                  <a:lnTo>
                    <a:pt x="1262" y="115"/>
                  </a:lnTo>
                  <a:lnTo>
                    <a:pt x="1296" y="55"/>
                  </a:lnTo>
                  <a:lnTo>
                    <a:pt x="1328" y="16"/>
                  </a:lnTo>
                  <a:lnTo>
                    <a:pt x="1362" y="0"/>
                  </a:lnTo>
                  <a:lnTo>
                    <a:pt x="1396" y="9"/>
                  </a:lnTo>
                  <a:lnTo>
                    <a:pt x="1428" y="42"/>
                  </a:lnTo>
                  <a:lnTo>
                    <a:pt x="1462" y="97"/>
                  </a:lnTo>
                  <a:lnTo>
                    <a:pt x="1496" y="172"/>
                  </a:lnTo>
                  <a:lnTo>
                    <a:pt x="1528" y="266"/>
                  </a:lnTo>
                  <a:lnTo>
                    <a:pt x="1562" y="373"/>
                  </a:lnTo>
                  <a:lnTo>
                    <a:pt x="1596" y="492"/>
                  </a:lnTo>
                  <a:lnTo>
                    <a:pt x="1628" y="618"/>
                  </a:lnTo>
                  <a:lnTo>
                    <a:pt x="1662" y="744"/>
                  </a:lnTo>
                  <a:lnTo>
                    <a:pt x="1694" y="866"/>
                  </a:lnTo>
                  <a:lnTo>
                    <a:pt x="1728" y="983"/>
                  </a:lnTo>
                  <a:lnTo>
                    <a:pt x="1762" y="1088"/>
                  </a:lnTo>
                  <a:lnTo>
                    <a:pt x="1794" y="1177"/>
                  </a:lnTo>
                  <a:lnTo>
                    <a:pt x="1828" y="1247"/>
                  </a:lnTo>
                  <a:lnTo>
                    <a:pt x="1861" y="1296"/>
                  </a:lnTo>
                  <a:lnTo>
                    <a:pt x="1894" y="1323"/>
                  </a:lnTo>
                  <a:lnTo>
                    <a:pt x="1927" y="1326"/>
                  </a:lnTo>
                  <a:lnTo>
                    <a:pt x="1961" y="1304"/>
                  </a:lnTo>
                  <a:lnTo>
                    <a:pt x="1993" y="1258"/>
                  </a:lnTo>
                  <a:lnTo>
                    <a:pt x="2027" y="1192"/>
                  </a:lnTo>
                  <a:lnTo>
                    <a:pt x="2060" y="1106"/>
                  </a:lnTo>
                  <a:lnTo>
                    <a:pt x="2093" y="1005"/>
                  </a:lnTo>
                  <a:lnTo>
                    <a:pt x="2127" y="889"/>
                  </a:lnTo>
                  <a:lnTo>
                    <a:pt x="2159" y="768"/>
                  </a:lnTo>
                  <a:lnTo>
                    <a:pt x="2193" y="641"/>
                  </a:lnTo>
                  <a:lnTo>
                    <a:pt x="2227" y="516"/>
                  </a:lnTo>
                  <a:lnTo>
                    <a:pt x="2259" y="396"/>
                  </a:lnTo>
                  <a:lnTo>
                    <a:pt x="2293" y="286"/>
                  </a:lnTo>
                  <a:lnTo>
                    <a:pt x="2327" y="189"/>
                  </a:lnTo>
                  <a:lnTo>
                    <a:pt x="2359" y="109"/>
                  </a:lnTo>
                  <a:lnTo>
                    <a:pt x="2393" y="51"/>
                  </a:lnTo>
                  <a:lnTo>
                    <a:pt x="2425" y="14"/>
                  </a:lnTo>
                  <a:lnTo>
                    <a:pt x="2459" y="0"/>
                  </a:lnTo>
                  <a:lnTo>
                    <a:pt x="2493" y="11"/>
                  </a:lnTo>
                  <a:lnTo>
                    <a:pt x="2525" y="46"/>
                  </a:lnTo>
                  <a:lnTo>
                    <a:pt x="2559" y="103"/>
                  </a:lnTo>
                  <a:lnTo>
                    <a:pt x="2593" y="180"/>
                  </a:lnTo>
                  <a:lnTo>
                    <a:pt x="2625" y="275"/>
                  </a:lnTo>
                  <a:lnTo>
                    <a:pt x="2659" y="384"/>
                  </a:lnTo>
                  <a:lnTo>
                    <a:pt x="2692" y="502"/>
                  </a:lnTo>
                  <a:lnTo>
                    <a:pt x="2725" y="628"/>
                  </a:lnTo>
                  <a:lnTo>
                    <a:pt x="2758" y="754"/>
                  </a:lnTo>
                  <a:lnTo>
                    <a:pt x="2791" y="877"/>
                  </a:lnTo>
                  <a:lnTo>
                    <a:pt x="2824" y="992"/>
                  </a:lnTo>
                  <a:lnTo>
                    <a:pt x="2858" y="1097"/>
                  </a:lnTo>
                  <a:lnTo>
                    <a:pt x="2890" y="1184"/>
                  </a:lnTo>
                  <a:lnTo>
                    <a:pt x="2924" y="1252"/>
                  </a:lnTo>
                  <a:lnTo>
                    <a:pt x="2958" y="1299"/>
                  </a:lnTo>
                  <a:lnTo>
                    <a:pt x="2990" y="1324"/>
                  </a:lnTo>
                  <a:lnTo>
                    <a:pt x="3024" y="1324"/>
                  </a:lnTo>
                  <a:lnTo>
                    <a:pt x="3058" y="1301"/>
                  </a:lnTo>
                  <a:lnTo>
                    <a:pt x="3090" y="1253"/>
                  </a:lnTo>
                  <a:lnTo>
                    <a:pt x="3124" y="1184"/>
                  </a:lnTo>
                  <a:lnTo>
                    <a:pt x="3156" y="1098"/>
                  </a:lnTo>
                  <a:lnTo>
                    <a:pt x="3190" y="995"/>
                  </a:lnTo>
                  <a:lnTo>
                    <a:pt x="3224" y="880"/>
                  </a:lnTo>
                  <a:lnTo>
                    <a:pt x="3256" y="756"/>
                  </a:lnTo>
                  <a:lnTo>
                    <a:pt x="3290" y="630"/>
                  </a:lnTo>
                </a:path>
              </a:pathLst>
            </a:custGeom>
            <a:noFill/>
            <a:ln w="28575">
              <a:solidFill>
                <a:srgbClr val="0000FF"/>
              </a:solidFill>
              <a:round/>
              <a:headEnd/>
              <a:tailEnd/>
            </a:ln>
          </p:spPr>
          <p:txBody>
            <a:bodyPr/>
            <a:lstStyle/>
            <a:p>
              <a:endParaRPr lang="zh-CN" altLang="en-US"/>
            </a:p>
          </p:txBody>
        </p:sp>
      </p:grpSp>
      <p:sp>
        <p:nvSpPr>
          <p:cNvPr id="122884" name="Text Box 38"/>
          <p:cNvSpPr txBox="1">
            <a:spLocks noChangeArrowheads="1"/>
          </p:cNvSpPr>
          <p:nvPr/>
        </p:nvSpPr>
        <p:spPr bwMode="auto">
          <a:xfrm>
            <a:off x="1371600" y="5414963"/>
            <a:ext cx="2087563" cy="674687"/>
          </a:xfrm>
          <a:prstGeom prst="rect">
            <a:avLst/>
          </a:prstGeom>
          <a:noFill/>
          <a:ln w="9525">
            <a:noFill/>
            <a:miter lim="800000"/>
            <a:headEnd/>
            <a:tailEnd/>
          </a:ln>
        </p:spPr>
        <p:txBody>
          <a:bodyPr>
            <a:spAutoFit/>
          </a:bodyPr>
          <a:lstStyle/>
          <a:p>
            <a:pPr>
              <a:lnSpc>
                <a:spcPct val="120000"/>
              </a:lnSpc>
              <a:spcBef>
                <a:spcPct val="50000"/>
              </a:spcBef>
            </a:pPr>
            <a:r>
              <a:rPr kumimoji="1" lang="zh-CN" altLang="en-US" sz="3200">
                <a:solidFill>
                  <a:schemeClr val="tx1"/>
                </a:solidFill>
                <a:latin typeface="宋体" charset="-122"/>
              </a:rPr>
              <a:t>发射频率</a:t>
            </a:r>
            <a:endParaRPr kumimoji="1" lang="zh-CN" altLang="en-US" sz="3200" b="0" i="1">
              <a:solidFill>
                <a:schemeClr val="tx1"/>
              </a:solidFill>
              <a:latin typeface="宋体" charset="-122"/>
            </a:endParaRPr>
          </a:p>
        </p:txBody>
      </p:sp>
      <p:graphicFrame>
        <p:nvGraphicFramePr>
          <p:cNvPr id="122885" name="Object 116"/>
          <p:cNvGraphicFramePr>
            <a:graphicFrameLocks noChangeAspect="1"/>
          </p:cNvGraphicFramePr>
          <p:nvPr/>
        </p:nvGraphicFramePr>
        <p:xfrm>
          <a:off x="3200400" y="5486400"/>
          <a:ext cx="503238" cy="642938"/>
        </p:xfrm>
        <a:graphic>
          <a:graphicData uri="http://schemas.openxmlformats.org/presentationml/2006/ole">
            <p:oleObj spid="_x0000_s92162" name="Equation" r:id="rId4" imgW="165028" imgH="228501" progId="">
              <p:embed/>
            </p:oleObj>
          </a:graphicData>
        </a:graphic>
      </p:graphicFrame>
      <p:sp>
        <p:nvSpPr>
          <p:cNvPr id="122886" name="Text Box 39"/>
          <p:cNvSpPr txBox="1">
            <a:spLocks noChangeArrowheads="1"/>
          </p:cNvSpPr>
          <p:nvPr/>
        </p:nvSpPr>
        <p:spPr bwMode="auto">
          <a:xfrm>
            <a:off x="5715000" y="5410200"/>
            <a:ext cx="2087563" cy="676275"/>
          </a:xfrm>
          <a:prstGeom prst="rect">
            <a:avLst/>
          </a:prstGeom>
          <a:noFill/>
          <a:ln w="9525">
            <a:noFill/>
            <a:miter lim="800000"/>
            <a:headEnd/>
            <a:tailEnd/>
          </a:ln>
        </p:spPr>
        <p:txBody>
          <a:bodyPr>
            <a:spAutoFit/>
          </a:bodyPr>
          <a:lstStyle/>
          <a:p>
            <a:pPr>
              <a:lnSpc>
                <a:spcPct val="120000"/>
              </a:lnSpc>
              <a:spcBef>
                <a:spcPct val="50000"/>
              </a:spcBef>
            </a:pPr>
            <a:r>
              <a:rPr kumimoji="1" lang="zh-CN" altLang="en-US" sz="3200">
                <a:solidFill>
                  <a:schemeClr val="tx1"/>
                </a:solidFill>
                <a:latin typeface="宋体" charset="-122"/>
              </a:rPr>
              <a:t>接收频率</a:t>
            </a:r>
            <a:endParaRPr kumimoji="1" lang="zh-CN" altLang="en-US" sz="3200" b="0" i="1" baseline="-25000">
              <a:solidFill>
                <a:schemeClr val="tx1"/>
              </a:solidFill>
              <a:latin typeface="宋体" charset="-122"/>
              <a:sym typeface="Symbol" pitchFamily="18" charset="2"/>
            </a:endParaRPr>
          </a:p>
        </p:txBody>
      </p:sp>
      <p:graphicFrame>
        <p:nvGraphicFramePr>
          <p:cNvPr id="122887" name="Object 117"/>
          <p:cNvGraphicFramePr>
            <a:graphicFrameLocks noChangeAspect="1"/>
          </p:cNvGraphicFramePr>
          <p:nvPr/>
        </p:nvGraphicFramePr>
        <p:xfrm>
          <a:off x="7634288" y="5511800"/>
          <a:ext cx="463550" cy="460375"/>
        </p:xfrm>
        <a:graphic>
          <a:graphicData uri="http://schemas.openxmlformats.org/presentationml/2006/ole">
            <p:oleObj spid="_x0000_s92163" name="Equation" r:id="rId5" imgW="164814" imgH="177492" progId="">
              <p:embed/>
            </p:oleObj>
          </a:graphicData>
        </a:graphic>
      </p:graphicFrame>
      <p:sp>
        <p:nvSpPr>
          <p:cNvPr id="122888" name="Text Box 2"/>
          <p:cNvSpPr txBox="1">
            <a:spLocks noChangeArrowheads="1"/>
          </p:cNvSpPr>
          <p:nvPr/>
        </p:nvSpPr>
        <p:spPr bwMode="auto">
          <a:xfrm>
            <a:off x="609600" y="1447800"/>
            <a:ext cx="8077200" cy="1260475"/>
          </a:xfrm>
          <a:prstGeom prst="rect">
            <a:avLst/>
          </a:prstGeom>
          <a:noFill/>
          <a:ln w="9525">
            <a:noFill/>
            <a:miter lim="800000"/>
            <a:headEnd/>
            <a:tailEnd/>
          </a:ln>
        </p:spPr>
        <p:txBody>
          <a:bodyPr>
            <a:spAutoFit/>
          </a:bodyPr>
          <a:lstStyle/>
          <a:p>
            <a:pPr>
              <a:lnSpc>
                <a:spcPct val="120000"/>
              </a:lnSpc>
              <a:spcBef>
                <a:spcPct val="50000"/>
              </a:spcBef>
            </a:pPr>
            <a:r>
              <a:rPr kumimoji="1" lang="en-US" altLang="zh-CN" sz="3200">
                <a:solidFill>
                  <a:schemeClr val="tx1"/>
                </a:solidFill>
                <a:latin typeface="宋体" charset="-122"/>
              </a:rPr>
              <a:t>      </a:t>
            </a:r>
            <a:r>
              <a:rPr kumimoji="1" lang="zh-CN" altLang="en-US" sz="3200">
                <a:solidFill>
                  <a:schemeClr val="tx1"/>
                </a:solidFill>
                <a:latin typeface="宋体" charset="-122"/>
              </a:rPr>
              <a:t>人耳听到的声音的频率与声源的频率一定相同吗？</a:t>
            </a:r>
          </a:p>
        </p:txBody>
      </p:sp>
      <p:grpSp>
        <p:nvGrpSpPr>
          <p:cNvPr id="30" name="Group 349"/>
          <p:cNvGrpSpPr>
            <a:grpSpLocks/>
          </p:cNvGrpSpPr>
          <p:nvPr/>
        </p:nvGrpSpPr>
        <p:grpSpPr bwMode="auto">
          <a:xfrm>
            <a:off x="3733800" y="4419600"/>
            <a:ext cx="1874838" cy="968375"/>
            <a:chOff x="2275" y="2927"/>
            <a:chExt cx="1181" cy="610"/>
          </a:xfrm>
        </p:grpSpPr>
        <p:graphicFrame>
          <p:nvGraphicFramePr>
            <p:cNvPr id="122895" name="Object 42"/>
            <p:cNvGraphicFramePr>
              <a:graphicFrameLocks noChangeAspect="1"/>
            </p:cNvGraphicFramePr>
            <p:nvPr/>
          </p:nvGraphicFramePr>
          <p:xfrm>
            <a:off x="2275" y="2927"/>
            <a:ext cx="1181" cy="610"/>
          </p:xfrm>
          <a:graphic>
            <a:graphicData uri="http://schemas.openxmlformats.org/presentationml/2006/ole">
              <p:oleObj spid="_x0000_s92164" name="Equation" r:id="rId6" imgW="584640" imgH="291600" progId="">
                <p:embed/>
              </p:oleObj>
            </a:graphicData>
          </a:graphic>
        </p:graphicFrame>
        <p:graphicFrame>
          <p:nvGraphicFramePr>
            <p:cNvPr id="122896" name="Object 43"/>
            <p:cNvGraphicFramePr>
              <a:graphicFrameLocks noChangeAspect="1"/>
            </p:cNvGraphicFramePr>
            <p:nvPr/>
          </p:nvGraphicFramePr>
          <p:xfrm>
            <a:off x="2719" y="2928"/>
            <a:ext cx="337" cy="528"/>
          </p:xfrm>
          <a:graphic>
            <a:graphicData uri="http://schemas.openxmlformats.org/presentationml/2006/ole">
              <p:oleObj spid="_x0000_s92165" name="Equation" r:id="rId7" imgW="139680" imgH="228240" progId="">
                <p:embed/>
              </p:oleObj>
            </a:graphicData>
          </a:graphic>
        </p:graphicFrame>
      </p:grpSp>
      <p:grpSp>
        <p:nvGrpSpPr>
          <p:cNvPr id="31" name="Group 111"/>
          <p:cNvGrpSpPr>
            <a:grpSpLocks/>
          </p:cNvGrpSpPr>
          <p:nvPr/>
        </p:nvGrpSpPr>
        <p:grpSpPr bwMode="auto">
          <a:xfrm>
            <a:off x="609600" y="838200"/>
            <a:ext cx="1295400" cy="1060450"/>
            <a:chOff x="288" y="432"/>
            <a:chExt cx="672" cy="480"/>
          </a:xfrm>
        </p:grpSpPr>
        <p:sp>
          <p:nvSpPr>
            <p:cNvPr id="122893" name="AutoShape 112"/>
            <p:cNvSpPr>
              <a:spLocks noChangeArrowheads="1"/>
            </p:cNvSpPr>
            <p:nvPr/>
          </p:nvSpPr>
          <p:spPr bwMode="auto">
            <a:xfrm>
              <a:off x="288" y="432"/>
              <a:ext cx="672" cy="480"/>
            </a:xfrm>
            <a:prstGeom prst="horizontalScroll">
              <a:avLst>
                <a:gd name="adj" fmla="val 12500"/>
              </a:avLst>
            </a:prstGeom>
            <a:solidFill>
              <a:schemeClr val="accent1"/>
            </a:solidFill>
            <a:ln w="9525">
              <a:solidFill>
                <a:schemeClr val="tx1"/>
              </a:solidFill>
              <a:round/>
              <a:headEnd/>
              <a:tailEnd/>
            </a:ln>
            <a:effectLst>
              <a:outerShdw dist="107763" dir="13500000" algn="ctr" rotWithShape="0">
                <a:srgbClr val="336600"/>
              </a:outerShdw>
            </a:effectLst>
          </p:spPr>
          <p:txBody>
            <a:bodyPr wrap="none" anchor="ctr"/>
            <a:lstStyle/>
            <a:p>
              <a:endParaRPr lang="zh-CN" altLang="en-US"/>
            </a:p>
          </p:txBody>
        </p:sp>
        <p:sp>
          <p:nvSpPr>
            <p:cNvPr id="122894" name="Text Box 113"/>
            <p:cNvSpPr txBox="1">
              <a:spLocks noChangeArrowheads="1"/>
            </p:cNvSpPr>
            <p:nvPr/>
          </p:nvSpPr>
          <p:spPr bwMode="auto">
            <a:xfrm>
              <a:off x="384" y="489"/>
              <a:ext cx="576" cy="306"/>
            </a:xfrm>
            <a:prstGeom prst="rect">
              <a:avLst/>
            </a:prstGeom>
            <a:noFill/>
            <a:ln w="9525">
              <a:noFill/>
              <a:miter lim="800000"/>
              <a:headEnd/>
              <a:tailEnd/>
            </a:ln>
          </p:spPr>
          <p:txBody>
            <a:bodyPr>
              <a:spAutoFit/>
            </a:bodyPr>
            <a:lstStyle/>
            <a:p>
              <a:pPr>
                <a:lnSpc>
                  <a:spcPct val="120000"/>
                </a:lnSpc>
              </a:pPr>
              <a:r>
                <a:rPr lang="zh-CN" altLang="en-US" sz="3200">
                  <a:latin typeface="宋体" charset="-122"/>
                </a:rPr>
                <a:t>讨论</a:t>
              </a:r>
            </a:p>
          </p:txBody>
        </p:sp>
      </p:grpSp>
      <p:sp>
        <p:nvSpPr>
          <p:cNvPr id="78"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22892"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灯片编号占位符 1"/>
          <p:cNvSpPr>
            <a:spLocks noGrp="1"/>
          </p:cNvSpPr>
          <p:nvPr>
            <p:ph type="sldNum" sz="quarter" idx="10"/>
          </p:nvPr>
        </p:nvSpPr>
        <p:spPr>
          <a:noFill/>
        </p:spPr>
        <p:txBody>
          <a:bodyPr/>
          <a:lstStyle/>
          <a:p>
            <a:fld id="{BB08BB72-59A6-453A-B145-76FB9EBEA9B2}" type="slidenum">
              <a:rPr lang="en-US" altLang="zh-CN" smtClean="0">
                <a:ea typeface="宋体" charset="-122"/>
              </a:rPr>
              <a:pPr/>
              <a:t>115</a:t>
            </a:fld>
            <a:endParaRPr lang="en-US" altLang="zh-CN" smtClean="0">
              <a:ea typeface="宋体" charset="-122"/>
            </a:endParaRPr>
          </a:p>
        </p:txBody>
      </p:sp>
      <p:sp>
        <p:nvSpPr>
          <p:cNvPr id="13316" name="Text Box 2"/>
          <p:cNvSpPr txBox="1">
            <a:spLocks noChangeArrowheads="1"/>
          </p:cNvSpPr>
          <p:nvPr/>
        </p:nvSpPr>
        <p:spPr bwMode="auto">
          <a:xfrm>
            <a:off x="611188" y="881063"/>
            <a:ext cx="8532812" cy="750887"/>
          </a:xfrm>
          <a:prstGeom prst="rect">
            <a:avLst/>
          </a:prstGeom>
          <a:noFill/>
          <a:ln w="9525">
            <a:noFill/>
            <a:miter lim="800000"/>
            <a:headEnd/>
            <a:tailEnd/>
          </a:ln>
        </p:spPr>
        <p:txBody>
          <a:bodyPr>
            <a:spAutoFit/>
          </a:bodyPr>
          <a:lstStyle/>
          <a:p>
            <a:pPr>
              <a:lnSpc>
                <a:spcPct val="120000"/>
              </a:lnSpc>
              <a:spcBef>
                <a:spcPct val="50000"/>
              </a:spcBef>
            </a:pPr>
            <a:r>
              <a:rPr lang="zh-CN" altLang="en-US" sz="3600">
                <a:solidFill>
                  <a:srgbClr val="CC0000"/>
                </a:solidFill>
                <a:latin typeface="宋体" charset="-122"/>
              </a:rPr>
              <a:t>一 波源不动</a:t>
            </a:r>
            <a:r>
              <a:rPr lang="en-US" altLang="zh-CN" sz="3600">
                <a:solidFill>
                  <a:srgbClr val="CC0000"/>
                </a:solidFill>
                <a:latin typeface="宋体" charset="-122"/>
              </a:rPr>
              <a:t>,</a:t>
            </a:r>
            <a:r>
              <a:rPr lang="zh-CN" altLang="en-US" sz="3600">
                <a:solidFill>
                  <a:srgbClr val="CC0000"/>
                </a:solidFill>
                <a:latin typeface="宋体" charset="-122"/>
              </a:rPr>
              <a:t>观察者相对介质以  运动</a:t>
            </a:r>
            <a:endParaRPr lang="zh-CN" altLang="en-US" sz="3600">
              <a:solidFill>
                <a:schemeClr val="tx1"/>
              </a:solidFill>
              <a:latin typeface="宋体" charset="-122"/>
            </a:endParaRPr>
          </a:p>
        </p:txBody>
      </p:sp>
      <p:graphicFrame>
        <p:nvGraphicFramePr>
          <p:cNvPr id="13317" name="Object 3"/>
          <p:cNvGraphicFramePr>
            <a:graphicFrameLocks noChangeAspect="1"/>
          </p:cNvGraphicFramePr>
          <p:nvPr/>
        </p:nvGraphicFramePr>
        <p:xfrm>
          <a:off x="7146925" y="990600"/>
          <a:ext cx="469900" cy="609600"/>
        </p:xfrm>
        <a:graphic>
          <a:graphicData uri="http://schemas.openxmlformats.org/presentationml/2006/ole">
            <p:oleObj spid="_x0000_s93186" name="Equation" r:id="rId4" imgW="228600" imgH="291600" progId="">
              <p:embed/>
            </p:oleObj>
          </a:graphicData>
        </a:graphic>
      </p:graphicFrame>
      <p:sp>
        <p:nvSpPr>
          <p:cNvPr id="5"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3319"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ontrols>
      <p:control spid="93187" name="ShockwaveFlash1" r:id="rId2" imgW="7542857" imgH="3277057"/>
    </p:controls>
  </p:cSld>
  <p:clrMapOvr>
    <a:masterClrMapping/>
  </p:clrMapOvr>
  <p:transition>
    <p:strips dir="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1"/>
          <p:cNvSpPr>
            <a:spLocks noGrp="1"/>
          </p:cNvSpPr>
          <p:nvPr>
            <p:ph type="sldNum" sz="quarter" idx="10"/>
          </p:nvPr>
        </p:nvSpPr>
        <p:spPr>
          <a:noFill/>
        </p:spPr>
        <p:txBody>
          <a:bodyPr/>
          <a:lstStyle/>
          <a:p>
            <a:fld id="{D7EC0ED4-5EDC-4EFD-AFEB-F7A3ED42BBD8}" type="slidenum">
              <a:rPr lang="en-US" altLang="zh-CN" smtClean="0">
                <a:ea typeface="宋体" charset="-122"/>
              </a:rPr>
              <a:pPr/>
              <a:t>116</a:t>
            </a:fld>
            <a:endParaRPr lang="en-US" altLang="zh-CN" smtClean="0">
              <a:ea typeface="宋体" charset="-122"/>
            </a:endParaRPr>
          </a:p>
        </p:txBody>
      </p:sp>
      <p:sp>
        <p:nvSpPr>
          <p:cNvPr id="375810" name="Text Box 2"/>
          <p:cNvSpPr txBox="1">
            <a:spLocks noChangeArrowheads="1"/>
          </p:cNvSpPr>
          <p:nvPr/>
        </p:nvSpPr>
        <p:spPr bwMode="auto">
          <a:xfrm>
            <a:off x="609600" y="990600"/>
            <a:ext cx="8077200" cy="1260475"/>
          </a:xfrm>
          <a:prstGeom prst="rect">
            <a:avLst/>
          </a:prstGeom>
          <a:noFill/>
          <a:ln w="9525">
            <a:noFill/>
            <a:miter lim="800000"/>
            <a:headEnd/>
            <a:tailEnd/>
          </a:ln>
        </p:spPr>
        <p:txBody>
          <a:bodyPr>
            <a:spAutoFit/>
          </a:bodyPr>
          <a:lstStyle/>
          <a:p>
            <a:pPr>
              <a:lnSpc>
                <a:spcPct val="120000"/>
              </a:lnSpc>
              <a:spcBef>
                <a:spcPct val="50000"/>
              </a:spcBef>
            </a:pPr>
            <a:r>
              <a:rPr kumimoji="1" lang="en-US" altLang="zh-CN" sz="3200">
                <a:solidFill>
                  <a:srgbClr val="CC0000"/>
                </a:solidFill>
                <a:latin typeface="宋体" charset="-122"/>
              </a:rPr>
              <a:t>    </a:t>
            </a:r>
            <a:r>
              <a:rPr kumimoji="1" lang="zh-CN" altLang="en-US" sz="3200">
                <a:solidFill>
                  <a:srgbClr val="CC0000"/>
                </a:solidFill>
                <a:latin typeface="宋体" charset="-122"/>
              </a:rPr>
              <a:t>接收频率</a:t>
            </a:r>
            <a:r>
              <a:rPr kumimoji="1" lang="en-US" altLang="zh-CN" sz="3200">
                <a:solidFill>
                  <a:schemeClr val="tx1"/>
                </a:solidFill>
              </a:rPr>
              <a:t>——</a:t>
            </a:r>
            <a:r>
              <a:rPr kumimoji="1" lang="zh-CN" altLang="en-US" sz="3200">
                <a:solidFill>
                  <a:schemeClr val="tx1"/>
                </a:solidFill>
                <a:latin typeface="宋体" charset="-122"/>
              </a:rPr>
              <a:t>单位时间内观测者接收到的振动次数或完整波数</a:t>
            </a:r>
            <a:r>
              <a:rPr kumimoji="1" lang="en-US" altLang="zh-CN" sz="3200">
                <a:solidFill>
                  <a:schemeClr val="tx1"/>
                </a:solidFill>
              </a:rPr>
              <a:t>.</a:t>
            </a:r>
          </a:p>
        </p:txBody>
      </p:sp>
      <p:sp>
        <p:nvSpPr>
          <p:cNvPr id="375811" name="Text Box 3"/>
          <p:cNvSpPr txBox="1">
            <a:spLocks noChangeArrowheads="1"/>
          </p:cNvSpPr>
          <p:nvPr/>
        </p:nvSpPr>
        <p:spPr bwMode="auto">
          <a:xfrm>
            <a:off x="1219200" y="5257800"/>
            <a:ext cx="7086600" cy="676275"/>
          </a:xfrm>
          <a:prstGeom prst="rect">
            <a:avLst/>
          </a:prstGeom>
          <a:noFill/>
          <a:ln w="19050">
            <a:noFill/>
            <a:miter lim="800000"/>
            <a:headEnd/>
            <a:tailEnd/>
          </a:ln>
        </p:spPr>
        <p:txBody>
          <a:bodyPr>
            <a:spAutoFit/>
          </a:bodyPr>
          <a:lstStyle/>
          <a:p>
            <a:pPr>
              <a:lnSpc>
                <a:spcPct val="120000"/>
              </a:lnSpc>
            </a:pPr>
            <a:r>
              <a:rPr lang="zh-CN" altLang="en-US" sz="3200">
                <a:latin typeface="宋体" charset="-122"/>
              </a:rPr>
              <a:t>只有波源与观察者相对静止时才相等</a:t>
            </a:r>
            <a:r>
              <a:rPr lang="en-US" altLang="zh-CN" sz="3200"/>
              <a:t>.</a:t>
            </a:r>
          </a:p>
        </p:txBody>
      </p:sp>
      <p:grpSp>
        <p:nvGrpSpPr>
          <p:cNvPr id="2" name="Group 75"/>
          <p:cNvGrpSpPr>
            <a:grpSpLocks/>
          </p:cNvGrpSpPr>
          <p:nvPr/>
        </p:nvGrpSpPr>
        <p:grpSpPr bwMode="auto">
          <a:xfrm>
            <a:off x="1133475" y="2481263"/>
            <a:ext cx="7183438" cy="2624137"/>
            <a:chOff x="576" y="1392"/>
            <a:chExt cx="4525" cy="1653"/>
          </a:xfrm>
        </p:grpSpPr>
        <p:grpSp>
          <p:nvGrpSpPr>
            <p:cNvPr id="3" name="Group 4"/>
            <p:cNvGrpSpPr>
              <a:grpSpLocks/>
            </p:cNvGrpSpPr>
            <p:nvPr/>
          </p:nvGrpSpPr>
          <p:grpSpPr bwMode="auto">
            <a:xfrm>
              <a:off x="576" y="1392"/>
              <a:ext cx="4472" cy="1632"/>
              <a:chOff x="432" y="1872"/>
              <a:chExt cx="4896" cy="1728"/>
            </a:xfrm>
          </p:grpSpPr>
          <p:grpSp>
            <p:nvGrpSpPr>
              <p:cNvPr id="4" name="Group 5"/>
              <p:cNvGrpSpPr>
                <a:grpSpLocks/>
              </p:cNvGrpSpPr>
              <p:nvPr/>
            </p:nvGrpSpPr>
            <p:grpSpPr bwMode="auto">
              <a:xfrm>
                <a:off x="432" y="1872"/>
                <a:ext cx="4896" cy="1728"/>
                <a:chOff x="432" y="1872"/>
                <a:chExt cx="4896" cy="1728"/>
              </a:xfrm>
            </p:grpSpPr>
            <p:sp>
              <p:nvSpPr>
                <p:cNvPr id="123922" name="Rectangle 6"/>
                <p:cNvSpPr>
                  <a:spLocks noChangeArrowheads="1"/>
                </p:cNvSpPr>
                <p:nvPr/>
              </p:nvSpPr>
              <p:spPr bwMode="auto">
                <a:xfrm>
                  <a:off x="432" y="1872"/>
                  <a:ext cx="4896" cy="1728"/>
                </a:xfrm>
                <a:prstGeom prst="rect">
                  <a:avLst/>
                </a:prstGeom>
                <a:solidFill>
                  <a:schemeClr val="bg1"/>
                </a:solidFill>
                <a:ln w="12700">
                  <a:solidFill>
                    <a:schemeClr val="tx2"/>
                  </a:solidFill>
                  <a:miter lim="800000"/>
                  <a:headEnd/>
                  <a:tailEnd/>
                </a:ln>
              </p:spPr>
              <p:txBody>
                <a:bodyPr wrap="none" anchor="ctr"/>
                <a:lstStyle/>
                <a:p>
                  <a:endParaRPr lang="zh-CN" altLang="en-US"/>
                </a:p>
              </p:txBody>
            </p:sp>
            <p:graphicFrame>
              <p:nvGraphicFramePr>
                <p:cNvPr id="123923" name="Object 7"/>
                <p:cNvGraphicFramePr>
                  <a:graphicFrameLocks noChangeAspect="1"/>
                </p:cNvGraphicFramePr>
                <p:nvPr/>
              </p:nvGraphicFramePr>
              <p:xfrm>
                <a:off x="579" y="1920"/>
                <a:ext cx="717" cy="1296"/>
              </p:xfrm>
              <a:graphic>
                <a:graphicData uri="http://schemas.openxmlformats.org/presentationml/2006/ole">
                  <p:oleObj spid="_x0000_s94214" name="Clip" r:id="rId3" imgW="2439988" imgH="4413250" progId="">
                    <p:embed/>
                  </p:oleObj>
                </a:graphicData>
              </a:graphic>
            </p:graphicFrame>
            <p:sp>
              <p:nvSpPr>
                <p:cNvPr id="123924" name="AutoShape 8"/>
                <p:cNvSpPr>
                  <a:spLocks noChangeArrowheads="1"/>
                </p:cNvSpPr>
                <p:nvPr/>
              </p:nvSpPr>
              <p:spPr bwMode="auto">
                <a:xfrm>
                  <a:off x="1824" y="2203"/>
                  <a:ext cx="2208" cy="288"/>
                </a:xfrm>
                <a:prstGeom prst="rightArrow">
                  <a:avLst>
                    <a:gd name="adj1" fmla="val 55954"/>
                    <a:gd name="adj2" fmla="val 191667"/>
                  </a:avLst>
                </a:prstGeom>
                <a:solidFill>
                  <a:schemeClr val="accent1"/>
                </a:solidFill>
                <a:ln w="25400">
                  <a:solidFill>
                    <a:schemeClr val="tx1"/>
                  </a:solidFill>
                  <a:miter lim="800000"/>
                  <a:headEnd/>
                  <a:tailEnd/>
                </a:ln>
              </p:spPr>
              <p:txBody>
                <a:bodyPr wrap="none" anchor="ctr"/>
                <a:lstStyle/>
                <a:p>
                  <a:endParaRPr lang="zh-CN" altLang="en-US"/>
                </a:p>
              </p:txBody>
            </p:sp>
            <p:grpSp>
              <p:nvGrpSpPr>
                <p:cNvPr id="5" name="Group 9"/>
                <p:cNvGrpSpPr>
                  <a:grpSpLocks/>
                </p:cNvGrpSpPr>
                <p:nvPr/>
              </p:nvGrpSpPr>
              <p:grpSpPr bwMode="auto">
                <a:xfrm>
                  <a:off x="4128" y="1920"/>
                  <a:ext cx="882" cy="1358"/>
                  <a:chOff x="4128" y="2112"/>
                  <a:chExt cx="882" cy="1358"/>
                </a:xfrm>
              </p:grpSpPr>
              <p:grpSp>
                <p:nvGrpSpPr>
                  <p:cNvPr id="6" name="Group 10"/>
                  <p:cNvGrpSpPr>
                    <a:grpSpLocks/>
                  </p:cNvGrpSpPr>
                  <p:nvPr/>
                </p:nvGrpSpPr>
                <p:grpSpPr bwMode="auto">
                  <a:xfrm>
                    <a:off x="4179" y="3024"/>
                    <a:ext cx="826" cy="446"/>
                    <a:chOff x="2603" y="2089"/>
                    <a:chExt cx="646" cy="446"/>
                  </a:xfrm>
                </p:grpSpPr>
                <p:sp>
                  <p:nvSpPr>
                    <p:cNvPr id="123979" name="Freeform 11"/>
                    <p:cNvSpPr>
                      <a:spLocks/>
                    </p:cNvSpPr>
                    <p:nvPr/>
                  </p:nvSpPr>
                  <p:spPr bwMode="auto">
                    <a:xfrm>
                      <a:off x="2603" y="2089"/>
                      <a:ext cx="646" cy="446"/>
                    </a:xfrm>
                    <a:custGeom>
                      <a:avLst/>
                      <a:gdLst>
                        <a:gd name="T0" fmla="*/ 1 w 1292"/>
                        <a:gd name="T1" fmla="*/ 0 h 894"/>
                        <a:gd name="T2" fmla="*/ 1 w 1292"/>
                        <a:gd name="T3" fmla="*/ 0 h 894"/>
                        <a:gd name="T4" fmla="*/ 1 w 1292"/>
                        <a:gd name="T5" fmla="*/ 0 h 894"/>
                        <a:gd name="T6" fmla="*/ 1 w 1292"/>
                        <a:gd name="T7" fmla="*/ 0 h 894"/>
                        <a:gd name="T8" fmla="*/ 1 w 1292"/>
                        <a:gd name="T9" fmla="*/ 0 h 894"/>
                        <a:gd name="T10" fmla="*/ 2 w 1292"/>
                        <a:gd name="T11" fmla="*/ 0 h 894"/>
                        <a:gd name="T12" fmla="*/ 2 w 1292"/>
                        <a:gd name="T13" fmla="*/ 0 h 894"/>
                        <a:gd name="T14" fmla="*/ 2 w 1292"/>
                        <a:gd name="T15" fmla="*/ 0 h 894"/>
                        <a:gd name="T16" fmla="*/ 2 w 1292"/>
                        <a:gd name="T17" fmla="*/ 0 h 894"/>
                        <a:gd name="T18" fmla="*/ 2 w 1292"/>
                        <a:gd name="T19" fmla="*/ 0 h 894"/>
                        <a:gd name="T20" fmla="*/ 2 w 1292"/>
                        <a:gd name="T21" fmla="*/ 0 h 894"/>
                        <a:gd name="T22" fmla="*/ 2 w 1292"/>
                        <a:gd name="T23" fmla="*/ 0 h 894"/>
                        <a:gd name="T24" fmla="*/ 2 w 1292"/>
                        <a:gd name="T25" fmla="*/ 0 h 894"/>
                        <a:gd name="T26" fmla="*/ 2 w 1292"/>
                        <a:gd name="T27" fmla="*/ 0 h 894"/>
                        <a:gd name="T28" fmla="*/ 2 w 1292"/>
                        <a:gd name="T29" fmla="*/ 0 h 894"/>
                        <a:gd name="T30" fmla="*/ 2 w 1292"/>
                        <a:gd name="T31" fmla="*/ 0 h 894"/>
                        <a:gd name="T32" fmla="*/ 2 w 1292"/>
                        <a:gd name="T33" fmla="*/ 0 h 894"/>
                        <a:gd name="T34" fmla="*/ 2 w 1292"/>
                        <a:gd name="T35" fmla="*/ 1 h 894"/>
                        <a:gd name="T36" fmla="*/ 2 w 1292"/>
                        <a:gd name="T37" fmla="*/ 1 h 894"/>
                        <a:gd name="T38" fmla="*/ 2 w 1292"/>
                        <a:gd name="T39" fmla="*/ 1 h 894"/>
                        <a:gd name="T40" fmla="*/ 2 w 1292"/>
                        <a:gd name="T41" fmla="*/ 1 h 894"/>
                        <a:gd name="T42" fmla="*/ 3 w 1292"/>
                        <a:gd name="T43" fmla="*/ 1 h 894"/>
                        <a:gd name="T44" fmla="*/ 3 w 1292"/>
                        <a:gd name="T45" fmla="*/ 1 h 894"/>
                        <a:gd name="T46" fmla="*/ 3 w 1292"/>
                        <a:gd name="T47" fmla="*/ 1 h 894"/>
                        <a:gd name="T48" fmla="*/ 3 w 1292"/>
                        <a:gd name="T49" fmla="*/ 1 h 894"/>
                        <a:gd name="T50" fmla="*/ 3 w 1292"/>
                        <a:gd name="T51" fmla="*/ 1 h 894"/>
                        <a:gd name="T52" fmla="*/ 3 w 1292"/>
                        <a:gd name="T53" fmla="*/ 1 h 894"/>
                        <a:gd name="T54" fmla="*/ 2 w 1292"/>
                        <a:gd name="T55" fmla="*/ 1 h 894"/>
                        <a:gd name="T56" fmla="*/ 2 w 1292"/>
                        <a:gd name="T57" fmla="*/ 1 h 894"/>
                        <a:gd name="T58" fmla="*/ 2 w 1292"/>
                        <a:gd name="T59" fmla="*/ 1 h 894"/>
                        <a:gd name="T60" fmla="*/ 2 w 1292"/>
                        <a:gd name="T61" fmla="*/ 1 h 894"/>
                        <a:gd name="T62" fmla="*/ 2 w 1292"/>
                        <a:gd name="T63" fmla="*/ 1 h 894"/>
                        <a:gd name="T64" fmla="*/ 2 w 1292"/>
                        <a:gd name="T65" fmla="*/ 1 h 894"/>
                        <a:gd name="T66" fmla="*/ 2 w 1292"/>
                        <a:gd name="T67" fmla="*/ 1 h 894"/>
                        <a:gd name="T68" fmla="*/ 1 w 1292"/>
                        <a:gd name="T69" fmla="*/ 1 h 894"/>
                        <a:gd name="T70" fmla="*/ 1 w 1292"/>
                        <a:gd name="T71" fmla="*/ 1 h 894"/>
                        <a:gd name="T72" fmla="*/ 1 w 1292"/>
                        <a:gd name="T73" fmla="*/ 1 h 894"/>
                        <a:gd name="T74" fmla="*/ 1 w 1292"/>
                        <a:gd name="T75" fmla="*/ 1 h 894"/>
                        <a:gd name="T76" fmla="*/ 1 w 1292"/>
                        <a:gd name="T77" fmla="*/ 1 h 894"/>
                        <a:gd name="T78" fmla="*/ 0 w 1292"/>
                        <a:gd name="T79" fmla="*/ 1 h 894"/>
                        <a:gd name="T80" fmla="*/ 1 w 1292"/>
                        <a:gd name="T81" fmla="*/ 1 h 894"/>
                        <a:gd name="T82" fmla="*/ 1 w 1292"/>
                        <a:gd name="T83" fmla="*/ 1 h 894"/>
                        <a:gd name="T84" fmla="*/ 1 w 1292"/>
                        <a:gd name="T85" fmla="*/ 1 h 894"/>
                        <a:gd name="T86" fmla="*/ 1 w 1292"/>
                        <a:gd name="T87" fmla="*/ 1 h 894"/>
                        <a:gd name="T88" fmla="*/ 1 w 1292"/>
                        <a:gd name="T89" fmla="*/ 1 h 894"/>
                        <a:gd name="T90" fmla="*/ 1 w 1292"/>
                        <a:gd name="T91" fmla="*/ 1 h 894"/>
                        <a:gd name="T92" fmla="*/ 1 w 1292"/>
                        <a:gd name="T93" fmla="*/ 0 h 894"/>
                        <a:gd name="T94" fmla="*/ 1 w 1292"/>
                        <a:gd name="T95" fmla="*/ 0 h 894"/>
                        <a:gd name="T96" fmla="*/ 1 w 1292"/>
                        <a:gd name="T97" fmla="*/ 0 h 894"/>
                        <a:gd name="T98" fmla="*/ 1 w 1292"/>
                        <a:gd name="T99" fmla="*/ 0 h 89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92"/>
                        <a:gd name="T151" fmla="*/ 0 h 894"/>
                        <a:gd name="T152" fmla="*/ 1292 w 1292"/>
                        <a:gd name="T153" fmla="*/ 894 h 89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92" h="894">
                          <a:moveTo>
                            <a:pt x="411" y="312"/>
                          </a:moveTo>
                          <a:lnTo>
                            <a:pt x="449" y="192"/>
                          </a:lnTo>
                          <a:lnTo>
                            <a:pt x="468" y="129"/>
                          </a:lnTo>
                          <a:lnTo>
                            <a:pt x="477" y="101"/>
                          </a:lnTo>
                          <a:lnTo>
                            <a:pt x="496" y="0"/>
                          </a:lnTo>
                          <a:lnTo>
                            <a:pt x="863" y="12"/>
                          </a:lnTo>
                          <a:lnTo>
                            <a:pt x="868" y="42"/>
                          </a:lnTo>
                          <a:lnTo>
                            <a:pt x="870" y="75"/>
                          </a:lnTo>
                          <a:lnTo>
                            <a:pt x="865" y="106"/>
                          </a:lnTo>
                          <a:lnTo>
                            <a:pt x="860" y="127"/>
                          </a:lnTo>
                          <a:lnTo>
                            <a:pt x="848" y="147"/>
                          </a:lnTo>
                          <a:lnTo>
                            <a:pt x="832" y="166"/>
                          </a:lnTo>
                          <a:lnTo>
                            <a:pt x="795" y="213"/>
                          </a:lnTo>
                          <a:lnTo>
                            <a:pt x="774" y="241"/>
                          </a:lnTo>
                          <a:lnTo>
                            <a:pt x="682" y="331"/>
                          </a:lnTo>
                          <a:lnTo>
                            <a:pt x="687" y="359"/>
                          </a:lnTo>
                          <a:lnTo>
                            <a:pt x="660" y="371"/>
                          </a:lnTo>
                          <a:lnTo>
                            <a:pt x="705" y="598"/>
                          </a:lnTo>
                          <a:lnTo>
                            <a:pt x="752" y="697"/>
                          </a:lnTo>
                          <a:lnTo>
                            <a:pt x="816" y="775"/>
                          </a:lnTo>
                          <a:lnTo>
                            <a:pt x="917" y="803"/>
                          </a:lnTo>
                          <a:lnTo>
                            <a:pt x="1034" y="796"/>
                          </a:lnTo>
                          <a:lnTo>
                            <a:pt x="1098" y="817"/>
                          </a:lnTo>
                          <a:lnTo>
                            <a:pt x="1248" y="817"/>
                          </a:lnTo>
                          <a:lnTo>
                            <a:pt x="1292" y="836"/>
                          </a:lnTo>
                          <a:lnTo>
                            <a:pt x="1278" y="864"/>
                          </a:lnTo>
                          <a:lnTo>
                            <a:pt x="1184" y="894"/>
                          </a:lnTo>
                          <a:lnTo>
                            <a:pt x="875" y="894"/>
                          </a:lnTo>
                          <a:lnTo>
                            <a:pt x="781" y="873"/>
                          </a:lnTo>
                          <a:lnTo>
                            <a:pt x="703" y="873"/>
                          </a:lnTo>
                          <a:lnTo>
                            <a:pt x="628" y="876"/>
                          </a:lnTo>
                          <a:lnTo>
                            <a:pt x="595" y="841"/>
                          </a:lnTo>
                          <a:lnTo>
                            <a:pt x="557" y="866"/>
                          </a:lnTo>
                          <a:lnTo>
                            <a:pt x="527" y="867"/>
                          </a:lnTo>
                          <a:lnTo>
                            <a:pt x="498" y="871"/>
                          </a:lnTo>
                          <a:lnTo>
                            <a:pt x="397" y="859"/>
                          </a:lnTo>
                          <a:lnTo>
                            <a:pt x="339" y="859"/>
                          </a:lnTo>
                          <a:lnTo>
                            <a:pt x="179" y="871"/>
                          </a:lnTo>
                          <a:lnTo>
                            <a:pt x="7" y="855"/>
                          </a:lnTo>
                          <a:lnTo>
                            <a:pt x="0" y="831"/>
                          </a:lnTo>
                          <a:lnTo>
                            <a:pt x="64" y="824"/>
                          </a:lnTo>
                          <a:lnTo>
                            <a:pt x="115" y="777"/>
                          </a:lnTo>
                          <a:lnTo>
                            <a:pt x="188" y="766"/>
                          </a:lnTo>
                          <a:lnTo>
                            <a:pt x="289" y="791"/>
                          </a:lnTo>
                          <a:lnTo>
                            <a:pt x="395" y="791"/>
                          </a:lnTo>
                          <a:lnTo>
                            <a:pt x="437" y="707"/>
                          </a:lnTo>
                          <a:lnTo>
                            <a:pt x="391" y="411"/>
                          </a:lnTo>
                          <a:lnTo>
                            <a:pt x="390" y="385"/>
                          </a:lnTo>
                          <a:lnTo>
                            <a:pt x="395" y="361"/>
                          </a:lnTo>
                          <a:lnTo>
                            <a:pt x="411" y="312"/>
                          </a:lnTo>
                          <a:close/>
                        </a:path>
                      </a:pathLst>
                    </a:custGeom>
                    <a:solidFill>
                      <a:srgbClr val="0020A0"/>
                    </a:solidFill>
                    <a:ln w="9525">
                      <a:solidFill>
                        <a:srgbClr val="000000"/>
                      </a:solidFill>
                      <a:round/>
                      <a:headEnd/>
                      <a:tailEnd/>
                    </a:ln>
                  </p:spPr>
                  <p:txBody>
                    <a:bodyPr/>
                    <a:lstStyle/>
                    <a:p>
                      <a:endParaRPr lang="zh-CN" altLang="en-US"/>
                    </a:p>
                  </p:txBody>
                </p:sp>
                <p:grpSp>
                  <p:nvGrpSpPr>
                    <p:cNvPr id="7" name="Group 12"/>
                    <p:cNvGrpSpPr>
                      <a:grpSpLocks/>
                    </p:cNvGrpSpPr>
                    <p:nvPr/>
                  </p:nvGrpSpPr>
                  <p:grpSpPr bwMode="auto">
                    <a:xfrm>
                      <a:off x="2866" y="2145"/>
                      <a:ext cx="66" cy="349"/>
                      <a:chOff x="2866" y="2145"/>
                      <a:chExt cx="66" cy="349"/>
                    </a:xfrm>
                  </p:grpSpPr>
                  <p:sp>
                    <p:nvSpPr>
                      <p:cNvPr id="123981" name="Freeform 13"/>
                      <p:cNvSpPr>
                        <a:spLocks/>
                      </p:cNvSpPr>
                      <p:nvPr/>
                    </p:nvSpPr>
                    <p:spPr bwMode="auto">
                      <a:xfrm>
                        <a:off x="2866" y="2148"/>
                        <a:ext cx="66" cy="346"/>
                      </a:xfrm>
                      <a:custGeom>
                        <a:avLst/>
                        <a:gdLst>
                          <a:gd name="T0" fmla="*/ 1 w 132"/>
                          <a:gd name="T1" fmla="*/ 0 h 691"/>
                          <a:gd name="T2" fmla="*/ 1 w 132"/>
                          <a:gd name="T3" fmla="*/ 1 h 691"/>
                          <a:gd name="T4" fmla="*/ 1 w 132"/>
                          <a:gd name="T5" fmla="*/ 1 h 691"/>
                          <a:gd name="T6" fmla="*/ 1 w 132"/>
                          <a:gd name="T7" fmla="*/ 1 h 691"/>
                          <a:gd name="T8" fmla="*/ 0 w 132"/>
                          <a:gd name="T9" fmla="*/ 1 h 691"/>
                          <a:gd name="T10" fmla="*/ 1 w 132"/>
                          <a:gd name="T11" fmla="*/ 1 h 691"/>
                          <a:gd name="T12" fmla="*/ 1 w 132"/>
                          <a:gd name="T13" fmla="*/ 1 h 691"/>
                          <a:gd name="T14" fmla="*/ 1 w 132"/>
                          <a:gd name="T15" fmla="*/ 2 h 691"/>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691"/>
                          <a:gd name="T26" fmla="*/ 132 w 132"/>
                          <a:gd name="T27" fmla="*/ 691 h 6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691">
                            <a:moveTo>
                              <a:pt x="132" y="0"/>
                            </a:moveTo>
                            <a:lnTo>
                              <a:pt x="88" y="92"/>
                            </a:lnTo>
                            <a:lnTo>
                              <a:pt x="15" y="212"/>
                            </a:lnTo>
                            <a:lnTo>
                              <a:pt x="1" y="238"/>
                            </a:lnTo>
                            <a:lnTo>
                              <a:pt x="0" y="264"/>
                            </a:lnTo>
                            <a:lnTo>
                              <a:pt x="1" y="297"/>
                            </a:lnTo>
                            <a:lnTo>
                              <a:pt x="47" y="512"/>
                            </a:lnTo>
                            <a:lnTo>
                              <a:pt x="59" y="691"/>
                            </a:lnTo>
                          </a:path>
                        </a:pathLst>
                      </a:custGeom>
                      <a:noFill/>
                      <a:ln w="9525">
                        <a:solidFill>
                          <a:srgbClr val="000000"/>
                        </a:solidFill>
                        <a:round/>
                        <a:headEnd/>
                        <a:tailEnd/>
                      </a:ln>
                    </p:spPr>
                    <p:txBody>
                      <a:bodyPr/>
                      <a:lstStyle/>
                      <a:p>
                        <a:endParaRPr lang="zh-CN" altLang="en-US"/>
                      </a:p>
                    </p:txBody>
                  </p:sp>
                  <p:sp>
                    <p:nvSpPr>
                      <p:cNvPr id="123982" name="Line 14"/>
                      <p:cNvSpPr>
                        <a:spLocks noChangeShapeType="1"/>
                      </p:cNvSpPr>
                      <p:nvPr/>
                    </p:nvSpPr>
                    <p:spPr bwMode="auto">
                      <a:xfrm>
                        <a:off x="2912" y="2145"/>
                        <a:ext cx="2" cy="41"/>
                      </a:xfrm>
                      <a:prstGeom prst="line">
                        <a:avLst/>
                      </a:prstGeom>
                      <a:noFill/>
                      <a:ln w="9525">
                        <a:solidFill>
                          <a:srgbClr val="000000"/>
                        </a:solidFill>
                        <a:round/>
                        <a:headEnd/>
                        <a:tailEnd/>
                      </a:ln>
                    </p:spPr>
                    <p:txBody>
                      <a:bodyPr/>
                      <a:lstStyle/>
                      <a:p>
                        <a:endParaRPr lang="zh-CN" altLang="en-US"/>
                      </a:p>
                    </p:txBody>
                  </p:sp>
                </p:grpSp>
              </p:grpSp>
              <p:grpSp>
                <p:nvGrpSpPr>
                  <p:cNvPr id="8" name="Group 15"/>
                  <p:cNvGrpSpPr>
                    <a:grpSpLocks/>
                  </p:cNvGrpSpPr>
                  <p:nvPr/>
                </p:nvGrpSpPr>
                <p:grpSpPr bwMode="auto">
                  <a:xfrm>
                    <a:off x="4128" y="2686"/>
                    <a:ext cx="882" cy="434"/>
                    <a:chOff x="2563" y="1683"/>
                    <a:chExt cx="690" cy="434"/>
                  </a:xfrm>
                </p:grpSpPr>
                <p:grpSp>
                  <p:nvGrpSpPr>
                    <p:cNvPr id="9" name="Group 16"/>
                    <p:cNvGrpSpPr>
                      <a:grpSpLocks/>
                    </p:cNvGrpSpPr>
                    <p:nvPr/>
                  </p:nvGrpSpPr>
                  <p:grpSpPr bwMode="auto">
                    <a:xfrm>
                      <a:off x="2670" y="1750"/>
                      <a:ext cx="482" cy="367"/>
                      <a:chOff x="2670" y="1750"/>
                      <a:chExt cx="482" cy="367"/>
                    </a:xfrm>
                  </p:grpSpPr>
                  <p:grpSp>
                    <p:nvGrpSpPr>
                      <p:cNvPr id="10" name="Group 17"/>
                      <p:cNvGrpSpPr>
                        <a:grpSpLocks/>
                      </p:cNvGrpSpPr>
                      <p:nvPr/>
                    </p:nvGrpSpPr>
                    <p:grpSpPr bwMode="auto">
                      <a:xfrm>
                        <a:off x="2670" y="1760"/>
                        <a:ext cx="482" cy="357"/>
                        <a:chOff x="2670" y="1760"/>
                        <a:chExt cx="482" cy="357"/>
                      </a:xfrm>
                    </p:grpSpPr>
                    <p:grpSp>
                      <p:nvGrpSpPr>
                        <p:cNvPr id="11" name="Group 18"/>
                        <p:cNvGrpSpPr>
                          <a:grpSpLocks/>
                        </p:cNvGrpSpPr>
                        <p:nvPr/>
                      </p:nvGrpSpPr>
                      <p:grpSpPr bwMode="auto">
                        <a:xfrm>
                          <a:off x="2670" y="1760"/>
                          <a:ext cx="482" cy="357"/>
                          <a:chOff x="2670" y="1760"/>
                          <a:chExt cx="482" cy="357"/>
                        </a:xfrm>
                      </p:grpSpPr>
                      <p:grpSp>
                        <p:nvGrpSpPr>
                          <p:cNvPr id="12" name="Group 19"/>
                          <p:cNvGrpSpPr>
                            <a:grpSpLocks/>
                          </p:cNvGrpSpPr>
                          <p:nvPr/>
                        </p:nvGrpSpPr>
                        <p:grpSpPr bwMode="auto">
                          <a:xfrm>
                            <a:off x="2670" y="1761"/>
                            <a:ext cx="482" cy="161"/>
                            <a:chOff x="2670" y="1761"/>
                            <a:chExt cx="482" cy="161"/>
                          </a:xfrm>
                        </p:grpSpPr>
                        <p:sp>
                          <p:nvSpPr>
                            <p:cNvPr id="123977" name="Freeform 20"/>
                            <p:cNvSpPr>
                              <a:spLocks/>
                            </p:cNvSpPr>
                            <p:nvPr/>
                          </p:nvSpPr>
                          <p:spPr bwMode="auto">
                            <a:xfrm>
                              <a:off x="3044" y="1761"/>
                              <a:ext cx="108" cy="126"/>
                            </a:xfrm>
                            <a:custGeom>
                              <a:avLst/>
                              <a:gdLst>
                                <a:gd name="T0" fmla="*/ 0 w 216"/>
                                <a:gd name="T1" fmla="*/ 1 h 250"/>
                                <a:gd name="T2" fmla="*/ 1 w 216"/>
                                <a:gd name="T3" fmla="*/ 1 h 250"/>
                                <a:gd name="T4" fmla="*/ 1 w 216"/>
                                <a:gd name="T5" fmla="*/ 1 h 250"/>
                                <a:gd name="T6" fmla="*/ 1 w 216"/>
                                <a:gd name="T7" fmla="*/ 1 h 250"/>
                                <a:gd name="T8" fmla="*/ 1 w 216"/>
                                <a:gd name="T9" fmla="*/ 0 h 250"/>
                                <a:gd name="T10" fmla="*/ 1 w 216"/>
                                <a:gd name="T11" fmla="*/ 1 h 250"/>
                                <a:gd name="T12" fmla="*/ 1 w 216"/>
                                <a:gd name="T13" fmla="*/ 1 h 250"/>
                                <a:gd name="T14" fmla="*/ 1 w 216"/>
                                <a:gd name="T15" fmla="*/ 1 h 250"/>
                                <a:gd name="T16" fmla="*/ 1 w 216"/>
                                <a:gd name="T17" fmla="*/ 1 h 250"/>
                                <a:gd name="T18" fmla="*/ 1 w 216"/>
                                <a:gd name="T19" fmla="*/ 1 h 250"/>
                                <a:gd name="T20" fmla="*/ 1 w 216"/>
                                <a:gd name="T21" fmla="*/ 1 h 250"/>
                                <a:gd name="T22" fmla="*/ 1 w 216"/>
                                <a:gd name="T23" fmla="*/ 1 h 250"/>
                                <a:gd name="T24" fmla="*/ 1 w 216"/>
                                <a:gd name="T25" fmla="*/ 1 h 250"/>
                                <a:gd name="T26" fmla="*/ 0 w 216"/>
                                <a:gd name="T27" fmla="*/ 1 h 2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6"/>
                                <a:gd name="T43" fmla="*/ 0 h 250"/>
                                <a:gd name="T44" fmla="*/ 216 w 216"/>
                                <a:gd name="T45" fmla="*/ 250 h 2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 h="250">
                                  <a:moveTo>
                                    <a:pt x="0" y="148"/>
                                  </a:moveTo>
                                  <a:lnTo>
                                    <a:pt x="14" y="90"/>
                                  </a:lnTo>
                                  <a:lnTo>
                                    <a:pt x="29" y="57"/>
                                  </a:lnTo>
                                  <a:lnTo>
                                    <a:pt x="52" y="26"/>
                                  </a:lnTo>
                                  <a:lnTo>
                                    <a:pt x="83" y="0"/>
                                  </a:lnTo>
                                  <a:lnTo>
                                    <a:pt x="90" y="45"/>
                                  </a:lnTo>
                                  <a:lnTo>
                                    <a:pt x="109" y="83"/>
                                  </a:lnTo>
                                  <a:lnTo>
                                    <a:pt x="148" y="132"/>
                                  </a:lnTo>
                                  <a:lnTo>
                                    <a:pt x="193" y="170"/>
                                  </a:lnTo>
                                  <a:lnTo>
                                    <a:pt x="216" y="174"/>
                                  </a:lnTo>
                                  <a:lnTo>
                                    <a:pt x="195" y="217"/>
                                  </a:lnTo>
                                  <a:lnTo>
                                    <a:pt x="170" y="250"/>
                                  </a:lnTo>
                                  <a:lnTo>
                                    <a:pt x="106" y="224"/>
                                  </a:lnTo>
                                  <a:lnTo>
                                    <a:pt x="0" y="148"/>
                                  </a:lnTo>
                                  <a:close/>
                                </a:path>
                              </a:pathLst>
                            </a:custGeom>
                            <a:solidFill>
                              <a:srgbClr val="6000A0"/>
                            </a:solidFill>
                            <a:ln w="9525">
                              <a:solidFill>
                                <a:srgbClr val="000000"/>
                              </a:solidFill>
                              <a:round/>
                              <a:headEnd/>
                              <a:tailEnd/>
                            </a:ln>
                          </p:spPr>
                          <p:txBody>
                            <a:bodyPr/>
                            <a:lstStyle/>
                            <a:p>
                              <a:endParaRPr lang="zh-CN" altLang="en-US"/>
                            </a:p>
                          </p:txBody>
                        </p:sp>
                        <p:sp>
                          <p:nvSpPr>
                            <p:cNvPr id="123978" name="Freeform 21"/>
                            <p:cNvSpPr>
                              <a:spLocks/>
                            </p:cNvSpPr>
                            <p:nvPr/>
                          </p:nvSpPr>
                          <p:spPr bwMode="auto">
                            <a:xfrm>
                              <a:off x="2670" y="1822"/>
                              <a:ext cx="107" cy="100"/>
                            </a:xfrm>
                            <a:custGeom>
                              <a:avLst/>
                              <a:gdLst>
                                <a:gd name="T0" fmla="*/ 0 w 214"/>
                                <a:gd name="T1" fmla="*/ 0 h 201"/>
                                <a:gd name="T2" fmla="*/ 1 w 214"/>
                                <a:gd name="T3" fmla="*/ 0 h 201"/>
                                <a:gd name="T4" fmla="*/ 1 w 214"/>
                                <a:gd name="T5" fmla="*/ 0 h 201"/>
                                <a:gd name="T6" fmla="*/ 1 w 214"/>
                                <a:gd name="T7" fmla="*/ 0 h 201"/>
                                <a:gd name="T8" fmla="*/ 1 w 214"/>
                                <a:gd name="T9" fmla="*/ 0 h 201"/>
                                <a:gd name="T10" fmla="*/ 1 w 214"/>
                                <a:gd name="T11" fmla="*/ 0 h 201"/>
                                <a:gd name="T12" fmla="*/ 1 w 214"/>
                                <a:gd name="T13" fmla="*/ 0 h 201"/>
                                <a:gd name="T14" fmla="*/ 1 w 214"/>
                                <a:gd name="T15" fmla="*/ 0 h 201"/>
                                <a:gd name="T16" fmla="*/ 0 w 214"/>
                                <a:gd name="T17" fmla="*/ 0 h 2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4"/>
                                <a:gd name="T28" fmla="*/ 0 h 201"/>
                                <a:gd name="T29" fmla="*/ 214 w 214"/>
                                <a:gd name="T30" fmla="*/ 201 h 2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4" h="201">
                                  <a:moveTo>
                                    <a:pt x="0" y="124"/>
                                  </a:moveTo>
                                  <a:lnTo>
                                    <a:pt x="59" y="201"/>
                                  </a:lnTo>
                                  <a:lnTo>
                                    <a:pt x="113" y="190"/>
                                  </a:lnTo>
                                  <a:lnTo>
                                    <a:pt x="160" y="159"/>
                                  </a:lnTo>
                                  <a:lnTo>
                                    <a:pt x="207" y="124"/>
                                  </a:lnTo>
                                  <a:lnTo>
                                    <a:pt x="214" y="81"/>
                                  </a:lnTo>
                                  <a:lnTo>
                                    <a:pt x="122" y="0"/>
                                  </a:lnTo>
                                  <a:lnTo>
                                    <a:pt x="68" y="56"/>
                                  </a:lnTo>
                                  <a:lnTo>
                                    <a:pt x="0" y="124"/>
                                  </a:lnTo>
                                  <a:close/>
                                </a:path>
                              </a:pathLst>
                            </a:custGeom>
                            <a:solidFill>
                              <a:srgbClr val="6000A0"/>
                            </a:solidFill>
                            <a:ln w="9525">
                              <a:solidFill>
                                <a:srgbClr val="000000"/>
                              </a:solidFill>
                              <a:round/>
                              <a:headEnd/>
                              <a:tailEnd/>
                            </a:ln>
                          </p:spPr>
                          <p:txBody>
                            <a:bodyPr/>
                            <a:lstStyle/>
                            <a:p>
                              <a:endParaRPr lang="zh-CN" altLang="en-US"/>
                            </a:p>
                          </p:txBody>
                        </p:sp>
                      </p:grpSp>
                      <p:sp>
                        <p:nvSpPr>
                          <p:cNvPr id="123976" name="Freeform 22"/>
                          <p:cNvSpPr>
                            <a:spLocks/>
                          </p:cNvSpPr>
                          <p:nvPr/>
                        </p:nvSpPr>
                        <p:spPr bwMode="auto">
                          <a:xfrm>
                            <a:off x="2690" y="1760"/>
                            <a:ext cx="449" cy="357"/>
                          </a:xfrm>
                          <a:custGeom>
                            <a:avLst/>
                            <a:gdLst>
                              <a:gd name="T0" fmla="*/ 2 w 896"/>
                              <a:gd name="T1" fmla="*/ 0 h 716"/>
                              <a:gd name="T2" fmla="*/ 2 w 896"/>
                              <a:gd name="T3" fmla="*/ 0 h 716"/>
                              <a:gd name="T4" fmla="*/ 2 w 896"/>
                              <a:gd name="T5" fmla="*/ 0 h 716"/>
                              <a:gd name="T6" fmla="*/ 2 w 896"/>
                              <a:gd name="T7" fmla="*/ 0 h 716"/>
                              <a:gd name="T8" fmla="*/ 2 w 896"/>
                              <a:gd name="T9" fmla="*/ 0 h 716"/>
                              <a:gd name="T10" fmla="*/ 2 w 896"/>
                              <a:gd name="T11" fmla="*/ 0 h 716"/>
                              <a:gd name="T12" fmla="*/ 2 w 896"/>
                              <a:gd name="T13" fmla="*/ 0 h 716"/>
                              <a:gd name="T14" fmla="*/ 2 w 896"/>
                              <a:gd name="T15" fmla="*/ 0 h 716"/>
                              <a:gd name="T16" fmla="*/ 2 w 896"/>
                              <a:gd name="T17" fmla="*/ 0 h 716"/>
                              <a:gd name="T18" fmla="*/ 2 w 896"/>
                              <a:gd name="T19" fmla="*/ 0 h 716"/>
                              <a:gd name="T20" fmla="*/ 2 w 896"/>
                              <a:gd name="T21" fmla="*/ 0 h 716"/>
                              <a:gd name="T22" fmla="*/ 2 w 896"/>
                              <a:gd name="T23" fmla="*/ 0 h 716"/>
                              <a:gd name="T24" fmla="*/ 2 w 896"/>
                              <a:gd name="T25" fmla="*/ 1 h 716"/>
                              <a:gd name="T26" fmla="*/ 2 w 896"/>
                              <a:gd name="T27" fmla="*/ 1 h 716"/>
                              <a:gd name="T28" fmla="*/ 2 w 896"/>
                              <a:gd name="T29" fmla="*/ 1 h 716"/>
                              <a:gd name="T30" fmla="*/ 2 w 896"/>
                              <a:gd name="T31" fmla="*/ 1 h 716"/>
                              <a:gd name="T32" fmla="*/ 1 w 896"/>
                              <a:gd name="T33" fmla="*/ 1 h 716"/>
                              <a:gd name="T34" fmla="*/ 1 w 896"/>
                              <a:gd name="T35" fmla="*/ 1 h 716"/>
                              <a:gd name="T36" fmla="*/ 1 w 896"/>
                              <a:gd name="T37" fmla="*/ 1 h 716"/>
                              <a:gd name="T38" fmla="*/ 1 w 896"/>
                              <a:gd name="T39" fmla="*/ 1 h 716"/>
                              <a:gd name="T40" fmla="*/ 1 w 896"/>
                              <a:gd name="T41" fmla="*/ 1 h 716"/>
                              <a:gd name="T42" fmla="*/ 1 w 896"/>
                              <a:gd name="T43" fmla="*/ 0 h 716"/>
                              <a:gd name="T44" fmla="*/ 1 w 896"/>
                              <a:gd name="T45" fmla="*/ 0 h 716"/>
                              <a:gd name="T46" fmla="*/ 1 w 896"/>
                              <a:gd name="T47" fmla="*/ 0 h 716"/>
                              <a:gd name="T48" fmla="*/ 1 w 896"/>
                              <a:gd name="T49" fmla="*/ 0 h 716"/>
                              <a:gd name="T50" fmla="*/ 0 w 896"/>
                              <a:gd name="T51" fmla="*/ 0 h 716"/>
                              <a:gd name="T52" fmla="*/ 1 w 896"/>
                              <a:gd name="T53" fmla="*/ 0 h 716"/>
                              <a:gd name="T54" fmla="*/ 1 w 896"/>
                              <a:gd name="T55" fmla="*/ 0 h 716"/>
                              <a:gd name="T56" fmla="*/ 1 w 896"/>
                              <a:gd name="T57" fmla="*/ 0 h 716"/>
                              <a:gd name="T58" fmla="*/ 1 w 896"/>
                              <a:gd name="T59" fmla="*/ 0 h 716"/>
                              <a:gd name="T60" fmla="*/ 1 w 896"/>
                              <a:gd name="T61" fmla="*/ 0 h 716"/>
                              <a:gd name="T62" fmla="*/ 1 w 896"/>
                              <a:gd name="T63" fmla="*/ 0 h 7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96"/>
                              <a:gd name="T97" fmla="*/ 0 h 716"/>
                              <a:gd name="T98" fmla="*/ 896 w 896"/>
                              <a:gd name="T99" fmla="*/ 716 h 7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96" h="716">
                                <a:moveTo>
                                  <a:pt x="395" y="0"/>
                                </a:moveTo>
                                <a:lnTo>
                                  <a:pt x="520" y="33"/>
                                </a:lnTo>
                                <a:lnTo>
                                  <a:pt x="571" y="44"/>
                                </a:lnTo>
                                <a:lnTo>
                                  <a:pt x="604" y="54"/>
                                </a:lnTo>
                                <a:lnTo>
                                  <a:pt x="621" y="61"/>
                                </a:lnTo>
                                <a:lnTo>
                                  <a:pt x="639" y="71"/>
                                </a:lnTo>
                                <a:lnTo>
                                  <a:pt x="653" y="82"/>
                                </a:lnTo>
                                <a:lnTo>
                                  <a:pt x="665" y="96"/>
                                </a:lnTo>
                                <a:lnTo>
                                  <a:pt x="677" y="118"/>
                                </a:lnTo>
                                <a:lnTo>
                                  <a:pt x="712" y="117"/>
                                </a:lnTo>
                                <a:lnTo>
                                  <a:pt x="735" y="146"/>
                                </a:lnTo>
                                <a:lnTo>
                                  <a:pt x="761" y="174"/>
                                </a:lnTo>
                                <a:lnTo>
                                  <a:pt x="785" y="195"/>
                                </a:lnTo>
                                <a:lnTo>
                                  <a:pt x="816" y="218"/>
                                </a:lnTo>
                                <a:lnTo>
                                  <a:pt x="855" y="232"/>
                                </a:lnTo>
                                <a:lnTo>
                                  <a:pt x="896" y="237"/>
                                </a:lnTo>
                                <a:lnTo>
                                  <a:pt x="896" y="273"/>
                                </a:lnTo>
                                <a:lnTo>
                                  <a:pt x="893" y="329"/>
                                </a:lnTo>
                                <a:lnTo>
                                  <a:pt x="879" y="380"/>
                                </a:lnTo>
                                <a:lnTo>
                                  <a:pt x="862" y="414"/>
                                </a:lnTo>
                                <a:lnTo>
                                  <a:pt x="834" y="435"/>
                                </a:lnTo>
                                <a:lnTo>
                                  <a:pt x="794" y="439"/>
                                </a:lnTo>
                                <a:lnTo>
                                  <a:pt x="745" y="425"/>
                                </a:lnTo>
                                <a:lnTo>
                                  <a:pt x="735" y="460"/>
                                </a:lnTo>
                                <a:lnTo>
                                  <a:pt x="736" y="498"/>
                                </a:lnTo>
                                <a:lnTo>
                                  <a:pt x="747" y="543"/>
                                </a:lnTo>
                                <a:lnTo>
                                  <a:pt x="750" y="603"/>
                                </a:lnTo>
                                <a:lnTo>
                                  <a:pt x="748" y="657"/>
                                </a:lnTo>
                                <a:lnTo>
                                  <a:pt x="748" y="691"/>
                                </a:lnTo>
                                <a:lnTo>
                                  <a:pt x="696" y="686"/>
                                </a:lnTo>
                                <a:lnTo>
                                  <a:pt x="658" y="690"/>
                                </a:lnTo>
                                <a:lnTo>
                                  <a:pt x="578" y="702"/>
                                </a:lnTo>
                                <a:lnTo>
                                  <a:pt x="512" y="704"/>
                                </a:lnTo>
                                <a:lnTo>
                                  <a:pt x="470" y="697"/>
                                </a:lnTo>
                                <a:lnTo>
                                  <a:pt x="437" y="711"/>
                                </a:lnTo>
                                <a:lnTo>
                                  <a:pt x="383" y="716"/>
                                </a:lnTo>
                                <a:lnTo>
                                  <a:pt x="313" y="707"/>
                                </a:lnTo>
                                <a:lnTo>
                                  <a:pt x="257" y="688"/>
                                </a:lnTo>
                                <a:lnTo>
                                  <a:pt x="221" y="672"/>
                                </a:lnTo>
                                <a:lnTo>
                                  <a:pt x="188" y="653"/>
                                </a:lnTo>
                                <a:lnTo>
                                  <a:pt x="155" y="629"/>
                                </a:lnTo>
                                <a:lnTo>
                                  <a:pt x="181" y="562"/>
                                </a:lnTo>
                                <a:lnTo>
                                  <a:pt x="195" y="510"/>
                                </a:lnTo>
                                <a:lnTo>
                                  <a:pt x="165" y="486"/>
                                </a:lnTo>
                                <a:lnTo>
                                  <a:pt x="139" y="463"/>
                                </a:lnTo>
                                <a:lnTo>
                                  <a:pt x="123" y="442"/>
                                </a:lnTo>
                                <a:lnTo>
                                  <a:pt x="113" y="414"/>
                                </a:lnTo>
                                <a:lnTo>
                                  <a:pt x="97" y="374"/>
                                </a:lnTo>
                                <a:lnTo>
                                  <a:pt x="71" y="359"/>
                                </a:lnTo>
                                <a:lnTo>
                                  <a:pt x="42" y="348"/>
                                </a:lnTo>
                                <a:lnTo>
                                  <a:pt x="17" y="333"/>
                                </a:lnTo>
                                <a:lnTo>
                                  <a:pt x="0" y="313"/>
                                </a:lnTo>
                                <a:lnTo>
                                  <a:pt x="26" y="307"/>
                                </a:lnTo>
                                <a:lnTo>
                                  <a:pt x="68" y="287"/>
                                </a:lnTo>
                                <a:lnTo>
                                  <a:pt x="103" y="263"/>
                                </a:lnTo>
                                <a:lnTo>
                                  <a:pt x="141" y="214"/>
                                </a:lnTo>
                                <a:lnTo>
                                  <a:pt x="146" y="178"/>
                                </a:lnTo>
                                <a:lnTo>
                                  <a:pt x="165" y="153"/>
                                </a:lnTo>
                                <a:lnTo>
                                  <a:pt x="183" y="131"/>
                                </a:lnTo>
                                <a:lnTo>
                                  <a:pt x="195" y="98"/>
                                </a:lnTo>
                                <a:lnTo>
                                  <a:pt x="210" y="75"/>
                                </a:lnTo>
                                <a:lnTo>
                                  <a:pt x="240" y="61"/>
                                </a:lnTo>
                                <a:lnTo>
                                  <a:pt x="270" y="61"/>
                                </a:lnTo>
                                <a:lnTo>
                                  <a:pt x="308" y="23"/>
                                </a:lnTo>
                                <a:lnTo>
                                  <a:pt x="395" y="0"/>
                                </a:lnTo>
                                <a:close/>
                              </a:path>
                            </a:pathLst>
                          </a:custGeom>
                          <a:solidFill>
                            <a:srgbClr val="C060FF"/>
                          </a:solidFill>
                          <a:ln w="9525">
                            <a:solidFill>
                              <a:srgbClr val="000000"/>
                            </a:solidFill>
                            <a:round/>
                            <a:headEnd/>
                            <a:tailEnd/>
                          </a:ln>
                        </p:spPr>
                        <p:txBody>
                          <a:bodyPr/>
                          <a:lstStyle/>
                          <a:p>
                            <a:endParaRPr lang="zh-CN" altLang="en-US"/>
                          </a:p>
                        </p:txBody>
                      </p:sp>
                    </p:grpSp>
                    <p:grpSp>
                      <p:nvGrpSpPr>
                        <p:cNvPr id="13" name="Group 23"/>
                        <p:cNvGrpSpPr>
                          <a:grpSpLocks/>
                        </p:cNvGrpSpPr>
                        <p:nvPr/>
                      </p:nvGrpSpPr>
                      <p:grpSpPr bwMode="auto">
                        <a:xfrm>
                          <a:off x="2762" y="1805"/>
                          <a:ext cx="298" cy="242"/>
                          <a:chOff x="2762" y="1805"/>
                          <a:chExt cx="298" cy="242"/>
                        </a:xfrm>
                      </p:grpSpPr>
                      <p:grpSp>
                        <p:nvGrpSpPr>
                          <p:cNvPr id="14" name="Group 24"/>
                          <p:cNvGrpSpPr>
                            <a:grpSpLocks/>
                          </p:cNvGrpSpPr>
                          <p:nvPr/>
                        </p:nvGrpSpPr>
                        <p:grpSpPr bwMode="auto">
                          <a:xfrm>
                            <a:off x="2762" y="1805"/>
                            <a:ext cx="298" cy="242"/>
                            <a:chOff x="2762" y="1805"/>
                            <a:chExt cx="298" cy="242"/>
                          </a:xfrm>
                        </p:grpSpPr>
                        <p:sp>
                          <p:nvSpPr>
                            <p:cNvPr id="123971" name="Freeform 25"/>
                            <p:cNvSpPr>
                              <a:spLocks/>
                            </p:cNvSpPr>
                            <p:nvPr/>
                          </p:nvSpPr>
                          <p:spPr bwMode="auto">
                            <a:xfrm>
                              <a:off x="2762" y="1832"/>
                              <a:ext cx="56" cy="64"/>
                            </a:xfrm>
                            <a:custGeom>
                              <a:avLst/>
                              <a:gdLst>
                                <a:gd name="T0" fmla="*/ 0 w 113"/>
                                <a:gd name="T1" fmla="*/ 1 h 128"/>
                                <a:gd name="T2" fmla="*/ 0 w 113"/>
                                <a:gd name="T3" fmla="*/ 1 h 128"/>
                                <a:gd name="T4" fmla="*/ 0 w 113"/>
                                <a:gd name="T5" fmla="*/ 1 h 128"/>
                                <a:gd name="T6" fmla="*/ 0 w 113"/>
                                <a:gd name="T7" fmla="*/ 1 h 128"/>
                                <a:gd name="T8" fmla="*/ 0 w 113"/>
                                <a:gd name="T9" fmla="*/ 1 h 128"/>
                                <a:gd name="T10" fmla="*/ 0 w 113"/>
                                <a:gd name="T11" fmla="*/ 1 h 128"/>
                                <a:gd name="T12" fmla="*/ 0 w 113"/>
                                <a:gd name="T13" fmla="*/ 1 h 128"/>
                                <a:gd name="T14" fmla="*/ 0 w 113"/>
                                <a:gd name="T15" fmla="*/ 1 h 128"/>
                                <a:gd name="T16" fmla="*/ 0 w 113"/>
                                <a:gd name="T17" fmla="*/ 1 h 128"/>
                                <a:gd name="T18" fmla="*/ 0 w 113"/>
                                <a:gd name="T19" fmla="*/ 1 h 128"/>
                                <a:gd name="T20" fmla="*/ 0 w 113"/>
                                <a:gd name="T21" fmla="*/ 1 h 128"/>
                                <a:gd name="T22" fmla="*/ 0 w 113"/>
                                <a:gd name="T23" fmla="*/ 1 h 128"/>
                                <a:gd name="T24" fmla="*/ 0 w 113"/>
                                <a:gd name="T25" fmla="*/ 1 h 128"/>
                                <a:gd name="T26" fmla="*/ 0 w 113"/>
                                <a:gd name="T27" fmla="*/ 1 h 128"/>
                                <a:gd name="T28" fmla="*/ 0 w 113"/>
                                <a:gd name="T29" fmla="*/ 1 h 128"/>
                                <a:gd name="T30" fmla="*/ 0 w 113"/>
                                <a:gd name="T31" fmla="*/ 1 h 128"/>
                                <a:gd name="T32" fmla="*/ 0 w 113"/>
                                <a:gd name="T33" fmla="*/ 1 h 128"/>
                                <a:gd name="T34" fmla="*/ 0 w 113"/>
                                <a:gd name="T35" fmla="*/ 0 h 128"/>
                                <a:gd name="T36" fmla="*/ 0 w 113"/>
                                <a:gd name="T37" fmla="*/ 1 h 128"/>
                                <a:gd name="T38" fmla="*/ 0 w 113"/>
                                <a:gd name="T39" fmla="*/ 1 h 1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3"/>
                                <a:gd name="T61" fmla="*/ 0 h 128"/>
                                <a:gd name="T62" fmla="*/ 113 w 113"/>
                                <a:gd name="T63" fmla="*/ 128 h 1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3" h="128">
                                  <a:moveTo>
                                    <a:pt x="0" y="31"/>
                                  </a:moveTo>
                                  <a:lnTo>
                                    <a:pt x="20" y="52"/>
                                  </a:lnTo>
                                  <a:lnTo>
                                    <a:pt x="22" y="64"/>
                                  </a:lnTo>
                                  <a:lnTo>
                                    <a:pt x="33" y="78"/>
                                  </a:lnTo>
                                  <a:lnTo>
                                    <a:pt x="48" y="85"/>
                                  </a:lnTo>
                                  <a:lnTo>
                                    <a:pt x="62" y="99"/>
                                  </a:lnTo>
                                  <a:lnTo>
                                    <a:pt x="71" y="115"/>
                                  </a:lnTo>
                                  <a:lnTo>
                                    <a:pt x="97" y="121"/>
                                  </a:lnTo>
                                  <a:lnTo>
                                    <a:pt x="113" y="128"/>
                                  </a:lnTo>
                                  <a:lnTo>
                                    <a:pt x="83" y="108"/>
                                  </a:lnTo>
                                  <a:lnTo>
                                    <a:pt x="67" y="90"/>
                                  </a:lnTo>
                                  <a:lnTo>
                                    <a:pt x="55" y="78"/>
                                  </a:lnTo>
                                  <a:lnTo>
                                    <a:pt x="54" y="54"/>
                                  </a:lnTo>
                                  <a:lnTo>
                                    <a:pt x="45" y="59"/>
                                  </a:lnTo>
                                  <a:lnTo>
                                    <a:pt x="33" y="52"/>
                                  </a:lnTo>
                                  <a:lnTo>
                                    <a:pt x="24" y="33"/>
                                  </a:lnTo>
                                  <a:lnTo>
                                    <a:pt x="20" y="19"/>
                                  </a:lnTo>
                                  <a:lnTo>
                                    <a:pt x="22" y="0"/>
                                  </a:lnTo>
                                  <a:lnTo>
                                    <a:pt x="10" y="10"/>
                                  </a:lnTo>
                                  <a:lnTo>
                                    <a:pt x="0" y="31"/>
                                  </a:lnTo>
                                  <a:close/>
                                </a:path>
                              </a:pathLst>
                            </a:custGeom>
                            <a:solidFill>
                              <a:srgbClr val="6000A0"/>
                            </a:solidFill>
                            <a:ln w="9525">
                              <a:solidFill>
                                <a:srgbClr val="000000"/>
                              </a:solidFill>
                              <a:round/>
                              <a:headEnd/>
                              <a:tailEnd/>
                            </a:ln>
                          </p:spPr>
                          <p:txBody>
                            <a:bodyPr/>
                            <a:lstStyle/>
                            <a:p>
                              <a:endParaRPr lang="zh-CN" altLang="en-US"/>
                            </a:p>
                          </p:txBody>
                        </p:sp>
                        <p:sp>
                          <p:nvSpPr>
                            <p:cNvPr id="123972" name="Freeform 26"/>
                            <p:cNvSpPr>
                              <a:spLocks/>
                            </p:cNvSpPr>
                            <p:nvPr/>
                          </p:nvSpPr>
                          <p:spPr bwMode="auto">
                            <a:xfrm>
                              <a:off x="2762" y="1995"/>
                              <a:ext cx="60" cy="52"/>
                            </a:xfrm>
                            <a:custGeom>
                              <a:avLst/>
                              <a:gdLst>
                                <a:gd name="T0" fmla="*/ 0 w 120"/>
                                <a:gd name="T1" fmla="*/ 0 h 105"/>
                                <a:gd name="T2" fmla="*/ 1 w 120"/>
                                <a:gd name="T3" fmla="*/ 0 h 105"/>
                                <a:gd name="T4" fmla="*/ 1 w 120"/>
                                <a:gd name="T5" fmla="*/ 0 h 105"/>
                                <a:gd name="T6" fmla="*/ 1 w 120"/>
                                <a:gd name="T7" fmla="*/ 0 h 105"/>
                                <a:gd name="T8" fmla="*/ 1 w 120"/>
                                <a:gd name="T9" fmla="*/ 0 h 105"/>
                                <a:gd name="T10" fmla="*/ 1 w 120"/>
                                <a:gd name="T11" fmla="*/ 0 h 105"/>
                                <a:gd name="T12" fmla="*/ 1 w 120"/>
                                <a:gd name="T13" fmla="*/ 0 h 105"/>
                                <a:gd name="T14" fmla="*/ 1 w 120"/>
                                <a:gd name="T15" fmla="*/ 0 h 105"/>
                                <a:gd name="T16" fmla="*/ 1 w 120"/>
                                <a:gd name="T17" fmla="*/ 0 h 105"/>
                                <a:gd name="T18" fmla="*/ 1 w 120"/>
                                <a:gd name="T19" fmla="*/ 0 h 105"/>
                                <a:gd name="T20" fmla="*/ 1 w 120"/>
                                <a:gd name="T21" fmla="*/ 0 h 105"/>
                                <a:gd name="T22" fmla="*/ 1 w 120"/>
                                <a:gd name="T23" fmla="*/ 0 h 105"/>
                                <a:gd name="T24" fmla="*/ 1 w 120"/>
                                <a:gd name="T25" fmla="*/ 0 h 105"/>
                                <a:gd name="T26" fmla="*/ 1 w 120"/>
                                <a:gd name="T27" fmla="*/ 0 h 105"/>
                                <a:gd name="T28" fmla="*/ 1 w 120"/>
                                <a:gd name="T29" fmla="*/ 0 h 105"/>
                                <a:gd name="T30" fmla="*/ 1 w 120"/>
                                <a:gd name="T31" fmla="*/ 0 h 105"/>
                                <a:gd name="T32" fmla="*/ 1 w 120"/>
                                <a:gd name="T33" fmla="*/ 0 h 105"/>
                                <a:gd name="T34" fmla="*/ 0 w 120"/>
                                <a:gd name="T35" fmla="*/ 0 h 1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0"/>
                                <a:gd name="T55" fmla="*/ 0 h 105"/>
                                <a:gd name="T56" fmla="*/ 120 w 120"/>
                                <a:gd name="T57" fmla="*/ 105 h 1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0" h="105">
                                  <a:moveTo>
                                    <a:pt x="0" y="0"/>
                                  </a:moveTo>
                                  <a:lnTo>
                                    <a:pt x="14" y="16"/>
                                  </a:lnTo>
                                  <a:lnTo>
                                    <a:pt x="26" y="26"/>
                                  </a:lnTo>
                                  <a:lnTo>
                                    <a:pt x="40" y="40"/>
                                  </a:lnTo>
                                  <a:lnTo>
                                    <a:pt x="54" y="54"/>
                                  </a:lnTo>
                                  <a:lnTo>
                                    <a:pt x="71" y="68"/>
                                  </a:lnTo>
                                  <a:lnTo>
                                    <a:pt x="81" y="105"/>
                                  </a:lnTo>
                                  <a:lnTo>
                                    <a:pt x="80" y="70"/>
                                  </a:lnTo>
                                  <a:lnTo>
                                    <a:pt x="73" y="54"/>
                                  </a:lnTo>
                                  <a:lnTo>
                                    <a:pt x="57" y="44"/>
                                  </a:lnTo>
                                  <a:lnTo>
                                    <a:pt x="54" y="37"/>
                                  </a:lnTo>
                                  <a:lnTo>
                                    <a:pt x="69" y="40"/>
                                  </a:lnTo>
                                  <a:lnTo>
                                    <a:pt x="95" y="42"/>
                                  </a:lnTo>
                                  <a:lnTo>
                                    <a:pt x="120" y="37"/>
                                  </a:lnTo>
                                  <a:lnTo>
                                    <a:pt x="92" y="33"/>
                                  </a:lnTo>
                                  <a:lnTo>
                                    <a:pt x="55" y="28"/>
                                  </a:lnTo>
                                  <a:lnTo>
                                    <a:pt x="29" y="19"/>
                                  </a:lnTo>
                                  <a:lnTo>
                                    <a:pt x="0" y="0"/>
                                  </a:lnTo>
                                  <a:close/>
                                </a:path>
                              </a:pathLst>
                            </a:custGeom>
                            <a:solidFill>
                              <a:srgbClr val="6000A0"/>
                            </a:solidFill>
                            <a:ln w="9525">
                              <a:solidFill>
                                <a:srgbClr val="000000"/>
                              </a:solidFill>
                              <a:round/>
                              <a:headEnd/>
                              <a:tailEnd/>
                            </a:ln>
                          </p:spPr>
                          <p:txBody>
                            <a:bodyPr/>
                            <a:lstStyle/>
                            <a:p>
                              <a:endParaRPr lang="zh-CN" altLang="en-US"/>
                            </a:p>
                          </p:txBody>
                        </p:sp>
                        <p:sp>
                          <p:nvSpPr>
                            <p:cNvPr id="123973" name="Freeform 27"/>
                            <p:cNvSpPr>
                              <a:spLocks/>
                            </p:cNvSpPr>
                            <p:nvPr/>
                          </p:nvSpPr>
                          <p:spPr bwMode="auto">
                            <a:xfrm>
                              <a:off x="2998" y="1805"/>
                              <a:ext cx="42" cy="83"/>
                            </a:xfrm>
                            <a:custGeom>
                              <a:avLst/>
                              <a:gdLst>
                                <a:gd name="T0" fmla="*/ 0 w 86"/>
                                <a:gd name="T1" fmla="*/ 0 h 165"/>
                                <a:gd name="T2" fmla="*/ 0 w 86"/>
                                <a:gd name="T3" fmla="*/ 1 h 165"/>
                                <a:gd name="T4" fmla="*/ 0 w 86"/>
                                <a:gd name="T5" fmla="*/ 1 h 165"/>
                                <a:gd name="T6" fmla="*/ 0 w 86"/>
                                <a:gd name="T7" fmla="*/ 1 h 165"/>
                                <a:gd name="T8" fmla="*/ 0 w 86"/>
                                <a:gd name="T9" fmla="*/ 1 h 165"/>
                                <a:gd name="T10" fmla="*/ 0 w 86"/>
                                <a:gd name="T11" fmla="*/ 1 h 165"/>
                                <a:gd name="T12" fmla="*/ 0 w 86"/>
                                <a:gd name="T13" fmla="*/ 1 h 165"/>
                                <a:gd name="T14" fmla="*/ 0 w 86"/>
                                <a:gd name="T15" fmla="*/ 1 h 165"/>
                                <a:gd name="T16" fmla="*/ 0 w 86"/>
                                <a:gd name="T17" fmla="*/ 1 h 165"/>
                                <a:gd name="T18" fmla="*/ 0 w 86"/>
                                <a:gd name="T19" fmla="*/ 1 h 165"/>
                                <a:gd name="T20" fmla="*/ 0 w 86"/>
                                <a:gd name="T21" fmla="*/ 1 h 165"/>
                                <a:gd name="T22" fmla="*/ 0 w 86"/>
                                <a:gd name="T23" fmla="*/ 1 h 165"/>
                                <a:gd name="T24" fmla="*/ 0 w 86"/>
                                <a:gd name="T25" fmla="*/ 1 h 165"/>
                                <a:gd name="T26" fmla="*/ 0 w 86"/>
                                <a:gd name="T27" fmla="*/ 1 h 165"/>
                                <a:gd name="T28" fmla="*/ 0 w 86"/>
                                <a:gd name="T29" fmla="*/ 1 h 165"/>
                                <a:gd name="T30" fmla="*/ 0 w 86"/>
                                <a:gd name="T31" fmla="*/ 1 h 165"/>
                                <a:gd name="T32" fmla="*/ 0 w 86"/>
                                <a:gd name="T33" fmla="*/ 1 h 165"/>
                                <a:gd name="T34" fmla="*/ 0 w 86"/>
                                <a:gd name="T35" fmla="*/ 1 h 165"/>
                                <a:gd name="T36" fmla="*/ 0 w 86"/>
                                <a:gd name="T37" fmla="*/ 1 h 165"/>
                                <a:gd name="T38" fmla="*/ 0 w 86"/>
                                <a:gd name="T39" fmla="*/ 1 h 165"/>
                                <a:gd name="T40" fmla="*/ 0 w 86"/>
                                <a:gd name="T41" fmla="*/ 1 h 165"/>
                                <a:gd name="T42" fmla="*/ 0 w 86"/>
                                <a:gd name="T43" fmla="*/ 1 h 165"/>
                                <a:gd name="T44" fmla="*/ 0 w 86"/>
                                <a:gd name="T45" fmla="*/ 1 h 165"/>
                                <a:gd name="T46" fmla="*/ 0 w 86"/>
                                <a:gd name="T47" fmla="*/ 1 h 165"/>
                                <a:gd name="T48" fmla="*/ 0 w 86"/>
                                <a:gd name="T49" fmla="*/ 1 h 165"/>
                                <a:gd name="T50" fmla="*/ 0 w 86"/>
                                <a:gd name="T51" fmla="*/ 1 h 165"/>
                                <a:gd name="T52" fmla="*/ 0 w 86"/>
                                <a:gd name="T53" fmla="*/ 1 h 165"/>
                                <a:gd name="T54" fmla="*/ 0 w 86"/>
                                <a:gd name="T55" fmla="*/ 1 h 165"/>
                                <a:gd name="T56" fmla="*/ 0 w 86"/>
                                <a:gd name="T57" fmla="*/ 1 h 165"/>
                                <a:gd name="T58" fmla="*/ 0 w 86"/>
                                <a:gd name="T59" fmla="*/ 1 h 165"/>
                                <a:gd name="T60" fmla="*/ 0 w 86"/>
                                <a:gd name="T61" fmla="*/ 1 h 165"/>
                                <a:gd name="T62" fmla="*/ 0 w 86"/>
                                <a:gd name="T63" fmla="*/ 1 h 165"/>
                                <a:gd name="T64" fmla="*/ 0 w 86"/>
                                <a:gd name="T65" fmla="*/ 1 h 165"/>
                                <a:gd name="T66" fmla="*/ 0 w 86"/>
                                <a:gd name="T67" fmla="*/ 1 h 165"/>
                                <a:gd name="T68" fmla="*/ 0 w 86"/>
                                <a:gd name="T69" fmla="*/ 1 h 165"/>
                                <a:gd name="T70" fmla="*/ 0 w 86"/>
                                <a:gd name="T71" fmla="*/ 1 h 165"/>
                                <a:gd name="T72" fmla="*/ 0 w 86"/>
                                <a:gd name="T73" fmla="*/ 1 h 165"/>
                                <a:gd name="T74" fmla="*/ 0 w 86"/>
                                <a:gd name="T75" fmla="*/ 1 h 165"/>
                                <a:gd name="T76" fmla="*/ 0 w 86"/>
                                <a:gd name="T77" fmla="*/ 0 h 1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6"/>
                                <a:gd name="T118" fmla="*/ 0 h 165"/>
                                <a:gd name="T119" fmla="*/ 86 w 86"/>
                                <a:gd name="T120" fmla="*/ 165 h 1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6" h="165">
                                  <a:moveTo>
                                    <a:pt x="46" y="0"/>
                                  </a:moveTo>
                                  <a:lnTo>
                                    <a:pt x="54" y="10"/>
                                  </a:lnTo>
                                  <a:lnTo>
                                    <a:pt x="60" y="20"/>
                                  </a:lnTo>
                                  <a:lnTo>
                                    <a:pt x="70" y="20"/>
                                  </a:lnTo>
                                  <a:lnTo>
                                    <a:pt x="79" y="20"/>
                                  </a:lnTo>
                                  <a:lnTo>
                                    <a:pt x="86" y="22"/>
                                  </a:lnTo>
                                  <a:lnTo>
                                    <a:pt x="72" y="27"/>
                                  </a:lnTo>
                                  <a:lnTo>
                                    <a:pt x="61" y="40"/>
                                  </a:lnTo>
                                  <a:lnTo>
                                    <a:pt x="54" y="52"/>
                                  </a:lnTo>
                                  <a:lnTo>
                                    <a:pt x="54" y="62"/>
                                  </a:lnTo>
                                  <a:lnTo>
                                    <a:pt x="56" y="76"/>
                                  </a:lnTo>
                                  <a:lnTo>
                                    <a:pt x="54" y="92"/>
                                  </a:lnTo>
                                  <a:lnTo>
                                    <a:pt x="40" y="109"/>
                                  </a:lnTo>
                                  <a:lnTo>
                                    <a:pt x="21" y="116"/>
                                  </a:lnTo>
                                  <a:lnTo>
                                    <a:pt x="28" y="109"/>
                                  </a:lnTo>
                                  <a:lnTo>
                                    <a:pt x="39" y="102"/>
                                  </a:lnTo>
                                  <a:lnTo>
                                    <a:pt x="47" y="76"/>
                                  </a:lnTo>
                                  <a:lnTo>
                                    <a:pt x="49" y="69"/>
                                  </a:lnTo>
                                  <a:lnTo>
                                    <a:pt x="35" y="76"/>
                                  </a:lnTo>
                                  <a:lnTo>
                                    <a:pt x="21" y="95"/>
                                  </a:lnTo>
                                  <a:lnTo>
                                    <a:pt x="14" y="113"/>
                                  </a:lnTo>
                                  <a:lnTo>
                                    <a:pt x="13" y="130"/>
                                  </a:lnTo>
                                  <a:lnTo>
                                    <a:pt x="18" y="151"/>
                                  </a:lnTo>
                                  <a:lnTo>
                                    <a:pt x="27" y="165"/>
                                  </a:lnTo>
                                  <a:lnTo>
                                    <a:pt x="11" y="149"/>
                                  </a:lnTo>
                                  <a:lnTo>
                                    <a:pt x="7" y="130"/>
                                  </a:lnTo>
                                  <a:lnTo>
                                    <a:pt x="7" y="113"/>
                                  </a:lnTo>
                                  <a:lnTo>
                                    <a:pt x="11" y="95"/>
                                  </a:lnTo>
                                  <a:lnTo>
                                    <a:pt x="20" y="80"/>
                                  </a:lnTo>
                                  <a:lnTo>
                                    <a:pt x="33" y="62"/>
                                  </a:lnTo>
                                  <a:lnTo>
                                    <a:pt x="39" y="47"/>
                                  </a:lnTo>
                                  <a:lnTo>
                                    <a:pt x="20" y="59"/>
                                  </a:lnTo>
                                  <a:lnTo>
                                    <a:pt x="0" y="57"/>
                                  </a:lnTo>
                                  <a:lnTo>
                                    <a:pt x="18" y="54"/>
                                  </a:lnTo>
                                  <a:lnTo>
                                    <a:pt x="25" y="47"/>
                                  </a:lnTo>
                                  <a:lnTo>
                                    <a:pt x="35" y="41"/>
                                  </a:lnTo>
                                  <a:lnTo>
                                    <a:pt x="42" y="27"/>
                                  </a:lnTo>
                                  <a:lnTo>
                                    <a:pt x="47" y="15"/>
                                  </a:lnTo>
                                  <a:lnTo>
                                    <a:pt x="46" y="0"/>
                                  </a:lnTo>
                                  <a:close/>
                                </a:path>
                              </a:pathLst>
                            </a:custGeom>
                            <a:solidFill>
                              <a:srgbClr val="8000E0"/>
                            </a:solidFill>
                            <a:ln w="9525">
                              <a:solidFill>
                                <a:srgbClr val="000000"/>
                              </a:solidFill>
                              <a:round/>
                              <a:headEnd/>
                              <a:tailEnd/>
                            </a:ln>
                          </p:spPr>
                          <p:txBody>
                            <a:bodyPr/>
                            <a:lstStyle/>
                            <a:p>
                              <a:endParaRPr lang="zh-CN" altLang="en-US"/>
                            </a:p>
                          </p:txBody>
                        </p:sp>
                        <p:sp>
                          <p:nvSpPr>
                            <p:cNvPr id="123974" name="Freeform 28"/>
                            <p:cNvSpPr>
                              <a:spLocks/>
                            </p:cNvSpPr>
                            <p:nvPr/>
                          </p:nvSpPr>
                          <p:spPr bwMode="auto">
                            <a:xfrm>
                              <a:off x="3015" y="1928"/>
                              <a:ext cx="45" cy="74"/>
                            </a:xfrm>
                            <a:custGeom>
                              <a:avLst/>
                              <a:gdLst>
                                <a:gd name="T0" fmla="*/ 1 w 89"/>
                                <a:gd name="T1" fmla="*/ 0 h 150"/>
                                <a:gd name="T2" fmla="*/ 1 w 89"/>
                                <a:gd name="T3" fmla="*/ 0 h 150"/>
                                <a:gd name="T4" fmla="*/ 1 w 89"/>
                                <a:gd name="T5" fmla="*/ 0 h 150"/>
                                <a:gd name="T6" fmla="*/ 1 w 89"/>
                                <a:gd name="T7" fmla="*/ 0 h 150"/>
                                <a:gd name="T8" fmla="*/ 1 w 89"/>
                                <a:gd name="T9" fmla="*/ 0 h 150"/>
                                <a:gd name="T10" fmla="*/ 1 w 89"/>
                                <a:gd name="T11" fmla="*/ 0 h 150"/>
                                <a:gd name="T12" fmla="*/ 1 w 89"/>
                                <a:gd name="T13" fmla="*/ 0 h 150"/>
                                <a:gd name="T14" fmla="*/ 1 w 89"/>
                                <a:gd name="T15" fmla="*/ 0 h 150"/>
                                <a:gd name="T16" fmla="*/ 1 w 89"/>
                                <a:gd name="T17" fmla="*/ 0 h 150"/>
                                <a:gd name="T18" fmla="*/ 1 w 89"/>
                                <a:gd name="T19" fmla="*/ 0 h 150"/>
                                <a:gd name="T20" fmla="*/ 1 w 89"/>
                                <a:gd name="T21" fmla="*/ 0 h 150"/>
                                <a:gd name="T22" fmla="*/ 1 w 89"/>
                                <a:gd name="T23" fmla="*/ 0 h 150"/>
                                <a:gd name="T24" fmla="*/ 0 w 89"/>
                                <a:gd name="T25" fmla="*/ 0 h 150"/>
                                <a:gd name="T26" fmla="*/ 1 w 89"/>
                                <a:gd name="T27" fmla="*/ 0 h 150"/>
                                <a:gd name="T28" fmla="*/ 1 w 89"/>
                                <a:gd name="T29" fmla="*/ 0 h 150"/>
                                <a:gd name="T30" fmla="*/ 1 w 89"/>
                                <a:gd name="T31" fmla="*/ 0 h 150"/>
                                <a:gd name="T32" fmla="*/ 1 w 89"/>
                                <a:gd name="T33" fmla="*/ 0 h 150"/>
                                <a:gd name="T34" fmla="*/ 1 w 89"/>
                                <a:gd name="T35" fmla="*/ 0 h 150"/>
                                <a:gd name="T36" fmla="*/ 1 w 89"/>
                                <a:gd name="T37" fmla="*/ 0 h 150"/>
                                <a:gd name="T38" fmla="*/ 1 w 89"/>
                                <a:gd name="T39" fmla="*/ 0 h 150"/>
                                <a:gd name="T40" fmla="*/ 1 w 89"/>
                                <a:gd name="T41" fmla="*/ 0 h 150"/>
                                <a:gd name="T42" fmla="*/ 1 w 89"/>
                                <a:gd name="T43" fmla="*/ 0 h 150"/>
                                <a:gd name="T44" fmla="*/ 1 w 89"/>
                                <a:gd name="T45" fmla="*/ 0 h 150"/>
                                <a:gd name="T46" fmla="*/ 1 w 89"/>
                                <a:gd name="T47" fmla="*/ 0 h 150"/>
                                <a:gd name="T48" fmla="*/ 1 w 89"/>
                                <a:gd name="T49" fmla="*/ 0 h 150"/>
                                <a:gd name="T50" fmla="*/ 1 w 89"/>
                                <a:gd name="T51" fmla="*/ 0 h 150"/>
                                <a:gd name="T52" fmla="*/ 1 w 89"/>
                                <a:gd name="T53" fmla="*/ 0 h 150"/>
                                <a:gd name="T54" fmla="*/ 1 w 89"/>
                                <a:gd name="T55" fmla="*/ 0 h 150"/>
                                <a:gd name="T56" fmla="*/ 1 w 89"/>
                                <a:gd name="T57" fmla="*/ 0 h 150"/>
                                <a:gd name="T58" fmla="*/ 1 w 89"/>
                                <a:gd name="T59" fmla="*/ 0 h 150"/>
                                <a:gd name="T60" fmla="*/ 1 w 89"/>
                                <a:gd name="T61" fmla="*/ 0 h 150"/>
                                <a:gd name="T62" fmla="*/ 1 w 89"/>
                                <a:gd name="T63" fmla="*/ 0 h 150"/>
                                <a:gd name="T64" fmla="*/ 1 w 89"/>
                                <a:gd name="T65" fmla="*/ 0 h 150"/>
                                <a:gd name="T66" fmla="*/ 1 w 89"/>
                                <a:gd name="T67" fmla="*/ 0 h 1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9"/>
                                <a:gd name="T103" fmla="*/ 0 h 150"/>
                                <a:gd name="T104" fmla="*/ 89 w 89"/>
                                <a:gd name="T105" fmla="*/ 150 h 1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9" h="150">
                                  <a:moveTo>
                                    <a:pt x="89" y="89"/>
                                  </a:moveTo>
                                  <a:lnTo>
                                    <a:pt x="79" y="82"/>
                                  </a:lnTo>
                                  <a:lnTo>
                                    <a:pt x="66" y="66"/>
                                  </a:lnTo>
                                  <a:lnTo>
                                    <a:pt x="63" y="42"/>
                                  </a:lnTo>
                                  <a:lnTo>
                                    <a:pt x="61" y="23"/>
                                  </a:lnTo>
                                  <a:lnTo>
                                    <a:pt x="65" y="0"/>
                                  </a:lnTo>
                                  <a:lnTo>
                                    <a:pt x="58" y="12"/>
                                  </a:lnTo>
                                  <a:lnTo>
                                    <a:pt x="52" y="37"/>
                                  </a:lnTo>
                                  <a:lnTo>
                                    <a:pt x="52" y="51"/>
                                  </a:lnTo>
                                  <a:lnTo>
                                    <a:pt x="56" y="63"/>
                                  </a:lnTo>
                                  <a:lnTo>
                                    <a:pt x="37" y="63"/>
                                  </a:lnTo>
                                  <a:lnTo>
                                    <a:pt x="18" y="75"/>
                                  </a:lnTo>
                                  <a:lnTo>
                                    <a:pt x="0" y="89"/>
                                  </a:lnTo>
                                  <a:lnTo>
                                    <a:pt x="19" y="82"/>
                                  </a:lnTo>
                                  <a:lnTo>
                                    <a:pt x="40" y="75"/>
                                  </a:lnTo>
                                  <a:lnTo>
                                    <a:pt x="58" y="75"/>
                                  </a:lnTo>
                                  <a:lnTo>
                                    <a:pt x="40" y="84"/>
                                  </a:lnTo>
                                  <a:lnTo>
                                    <a:pt x="33" y="98"/>
                                  </a:lnTo>
                                  <a:lnTo>
                                    <a:pt x="25" y="112"/>
                                  </a:lnTo>
                                  <a:lnTo>
                                    <a:pt x="21" y="125"/>
                                  </a:lnTo>
                                  <a:lnTo>
                                    <a:pt x="30" y="115"/>
                                  </a:lnTo>
                                  <a:lnTo>
                                    <a:pt x="42" y="99"/>
                                  </a:lnTo>
                                  <a:lnTo>
                                    <a:pt x="61" y="89"/>
                                  </a:lnTo>
                                  <a:lnTo>
                                    <a:pt x="66" y="87"/>
                                  </a:lnTo>
                                  <a:lnTo>
                                    <a:pt x="66" y="99"/>
                                  </a:lnTo>
                                  <a:lnTo>
                                    <a:pt x="70" y="113"/>
                                  </a:lnTo>
                                  <a:lnTo>
                                    <a:pt x="73" y="125"/>
                                  </a:lnTo>
                                  <a:lnTo>
                                    <a:pt x="77" y="139"/>
                                  </a:lnTo>
                                  <a:lnTo>
                                    <a:pt x="84" y="150"/>
                                  </a:lnTo>
                                  <a:lnTo>
                                    <a:pt x="82" y="136"/>
                                  </a:lnTo>
                                  <a:lnTo>
                                    <a:pt x="82" y="125"/>
                                  </a:lnTo>
                                  <a:lnTo>
                                    <a:pt x="80" y="115"/>
                                  </a:lnTo>
                                  <a:lnTo>
                                    <a:pt x="84" y="106"/>
                                  </a:lnTo>
                                  <a:lnTo>
                                    <a:pt x="89" y="89"/>
                                  </a:lnTo>
                                  <a:close/>
                                </a:path>
                              </a:pathLst>
                            </a:custGeom>
                            <a:solidFill>
                              <a:srgbClr val="6000A0"/>
                            </a:solidFill>
                            <a:ln w="9525">
                              <a:solidFill>
                                <a:srgbClr val="000000"/>
                              </a:solidFill>
                              <a:round/>
                              <a:headEnd/>
                              <a:tailEnd/>
                            </a:ln>
                          </p:spPr>
                          <p:txBody>
                            <a:bodyPr/>
                            <a:lstStyle/>
                            <a:p>
                              <a:endParaRPr lang="zh-CN" altLang="en-US"/>
                            </a:p>
                          </p:txBody>
                        </p:sp>
                      </p:grpSp>
                      <p:sp>
                        <p:nvSpPr>
                          <p:cNvPr id="123970" name="Line 29"/>
                          <p:cNvSpPr>
                            <a:spLocks noChangeShapeType="1"/>
                          </p:cNvSpPr>
                          <p:nvPr/>
                        </p:nvSpPr>
                        <p:spPr bwMode="auto">
                          <a:xfrm flipV="1">
                            <a:off x="2941" y="2022"/>
                            <a:ext cx="105" cy="21"/>
                          </a:xfrm>
                          <a:prstGeom prst="line">
                            <a:avLst/>
                          </a:prstGeom>
                          <a:noFill/>
                          <a:ln w="9525">
                            <a:solidFill>
                              <a:srgbClr val="000000"/>
                            </a:solidFill>
                            <a:round/>
                            <a:headEnd/>
                            <a:tailEnd/>
                          </a:ln>
                        </p:spPr>
                        <p:txBody>
                          <a:bodyPr/>
                          <a:lstStyle/>
                          <a:p>
                            <a:endParaRPr lang="zh-CN" altLang="en-US"/>
                          </a:p>
                        </p:txBody>
                      </p:sp>
                    </p:grpSp>
                  </p:grpSp>
                  <p:grpSp>
                    <p:nvGrpSpPr>
                      <p:cNvPr id="15" name="Group 30"/>
                      <p:cNvGrpSpPr>
                        <a:grpSpLocks/>
                      </p:cNvGrpSpPr>
                      <p:nvPr/>
                    </p:nvGrpSpPr>
                    <p:grpSpPr bwMode="auto">
                      <a:xfrm>
                        <a:off x="2802" y="1750"/>
                        <a:ext cx="151" cy="173"/>
                        <a:chOff x="2802" y="1750"/>
                        <a:chExt cx="151" cy="173"/>
                      </a:xfrm>
                    </p:grpSpPr>
                    <p:grpSp>
                      <p:nvGrpSpPr>
                        <p:cNvPr id="16" name="Group 31"/>
                        <p:cNvGrpSpPr>
                          <a:grpSpLocks/>
                        </p:cNvGrpSpPr>
                        <p:nvPr/>
                      </p:nvGrpSpPr>
                      <p:grpSpPr bwMode="auto">
                        <a:xfrm>
                          <a:off x="2811" y="1750"/>
                          <a:ext cx="134" cy="161"/>
                          <a:chOff x="2811" y="1750"/>
                          <a:chExt cx="134" cy="161"/>
                        </a:xfrm>
                      </p:grpSpPr>
                      <p:grpSp>
                        <p:nvGrpSpPr>
                          <p:cNvPr id="17" name="Group 32"/>
                          <p:cNvGrpSpPr>
                            <a:grpSpLocks/>
                          </p:cNvGrpSpPr>
                          <p:nvPr/>
                        </p:nvGrpSpPr>
                        <p:grpSpPr bwMode="auto">
                          <a:xfrm>
                            <a:off x="2811" y="1750"/>
                            <a:ext cx="134" cy="160"/>
                            <a:chOff x="2811" y="1750"/>
                            <a:chExt cx="134" cy="160"/>
                          </a:xfrm>
                        </p:grpSpPr>
                        <p:sp>
                          <p:nvSpPr>
                            <p:cNvPr id="123964" name="Freeform 33"/>
                            <p:cNvSpPr>
                              <a:spLocks/>
                            </p:cNvSpPr>
                            <p:nvPr/>
                          </p:nvSpPr>
                          <p:spPr bwMode="auto">
                            <a:xfrm>
                              <a:off x="2811" y="1750"/>
                              <a:ext cx="134" cy="160"/>
                            </a:xfrm>
                            <a:custGeom>
                              <a:avLst/>
                              <a:gdLst>
                                <a:gd name="T0" fmla="*/ 1 w 268"/>
                                <a:gd name="T1" fmla="*/ 1 h 320"/>
                                <a:gd name="T2" fmla="*/ 0 w 268"/>
                                <a:gd name="T3" fmla="*/ 1 h 320"/>
                                <a:gd name="T4" fmla="*/ 1 w 268"/>
                                <a:gd name="T5" fmla="*/ 1 h 320"/>
                                <a:gd name="T6" fmla="*/ 1 w 268"/>
                                <a:gd name="T7" fmla="*/ 1 h 320"/>
                                <a:gd name="T8" fmla="*/ 1 w 268"/>
                                <a:gd name="T9" fmla="*/ 1 h 320"/>
                                <a:gd name="T10" fmla="*/ 1 w 268"/>
                                <a:gd name="T11" fmla="*/ 1 h 320"/>
                                <a:gd name="T12" fmla="*/ 1 w 268"/>
                                <a:gd name="T13" fmla="*/ 1 h 320"/>
                                <a:gd name="T14" fmla="*/ 1 w 268"/>
                                <a:gd name="T15" fmla="*/ 0 h 320"/>
                                <a:gd name="T16" fmla="*/ 1 w 268"/>
                                <a:gd name="T17" fmla="*/ 1 h 320"/>
                                <a:gd name="T18" fmla="*/ 1 w 268"/>
                                <a:gd name="T19" fmla="*/ 1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8"/>
                                <a:gd name="T31" fmla="*/ 0 h 320"/>
                                <a:gd name="T32" fmla="*/ 268 w 268"/>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8" h="320">
                                  <a:moveTo>
                                    <a:pt x="77" y="26"/>
                                  </a:moveTo>
                                  <a:lnTo>
                                    <a:pt x="0" y="75"/>
                                  </a:lnTo>
                                  <a:lnTo>
                                    <a:pt x="33" y="186"/>
                                  </a:lnTo>
                                  <a:lnTo>
                                    <a:pt x="71" y="249"/>
                                  </a:lnTo>
                                  <a:lnTo>
                                    <a:pt x="131" y="320"/>
                                  </a:lnTo>
                                  <a:lnTo>
                                    <a:pt x="171" y="272"/>
                                  </a:lnTo>
                                  <a:lnTo>
                                    <a:pt x="268" y="43"/>
                                  </a:lnTo>
                                  <a:lnTo>
                                    <a:pt x="223" y="0"/>
                                  </a:lnTo>
                                  <a:lnTo>
                                    <a:pt x="146" y="56"/>
                                  </a:lnTo>
                                  <a:lnTo>
                                    <a:pt x="77" y="26"/>
                                  </a:lnTo>
                                  <a:close/>
                                </a:path>
                              </a:pathLst>
                            </a:custGeom>
                            <a:solidFill>
                              <a:srgbClr val="E0E0FF"/>
                            </a:solidFill>
                            <a:ln w="9525">
                              <a:solidFill>
                                <a:srgbClr val="000000"/>
                              </a:solidFill>
                              <a:round/>
                              <a:headEnd/>
                              <a:tailEnd/>
                            </a:ln>
                          </p:spPr>
                          <p:txBody>
                            <a:bodyPr/>
                            <a:lstStyle/>
                            <a:p>
                              <a:endParaRPr lang="zh-CN" altLang="en-US"/>
                            </a:p>
                          </p:txBody>
                        </p:sp>
                        <p:sp>
                          <p:nvSpPr>
                            <p:cNvPr id="123965" name="Freeform 34"/>
                            <p:cNvSpPr>
                              <a:spLocks/>
                            </p:cNvSpPr>
                            <p:nvPr/>
                          </p:nvSpPr>
                          <p:spPr bwMode="auto">
                            <a:xfrm>
                              <a:off x="2884" y="1814"/>
                              <a:ext cx="37" cy="16"/>
                            </a:xfrm>
                            <a:custGeom>
                              <a:avLst/>
                              <a:gdLst>
                                <a:gd name="T0" fmla="*/ 0 w 75"/>
                                <a:gd name="T1" fmla="*/ 0 h 33"/>
                                <a:gd name="T2" fmla="*/ 0 w 75"/>
                                <a:gd name="T3" fmla="*/ 0 h 33"/>
                                <a:gd name="T4" fmla="*/ 0 w 75"/>
                                <a:gd name="T5" fmla="*/ 0 h 33"/>
                                <a:gd name="T6" fmla="*/ 0 w 75"/>
                                <a:gd name="T7" fmla="*/ 0 h 33"/>
                                <a:gd name="T8" fmla="*/ 0 60000 65536"/>
                                <a:gd name="T9" fmla="*/ 0 60000 65536"/>
                                <a:gd name="T10" fmla="*/ 0 60000 65536"/>
                                <a:gd name="T11" fmla="*/ 0 60000 65536"/>
                                <a:gd name="T12" fmla="*/ 0 w 75"/>
                                <a:gd name="T13" fmla="*/ 0 h 33"/>
                                <a:gd name="T14" fmla="*/ 75 w 75"/>
                                <a:gd name="T15" fmla="*/ 33 h 33"/>
                              </a:gdLst>
                              <a:ahLst/>
                              <a:cxnLst>
                                <a:cxn ang="T8">
                                  <a:pos x="T0" y="T1"/>
                                </a:cxn>
                                <a:cxn ang="T9">
                                  <a:pos x="T2" y="T3"/>
                                </a:cxn>
                                <a:cxn ang="T10">
                                  <a:pos x="T4" y="T5"/>
                                </a:cxn>
                                <a:cxn ang="T11">
                                  <a:pos x="T6" y="T7"/>
                                </a:cxn>
                              </a:cxnLst>
                              <a:rect l="T12" t="T13" r="T14" b="T15"/>
                              <a:pathLst>
                                <a:path w="75" h="33">
                                  <a:moveTo>
                                    <a:pt x="0" y="0"/>
                                  </a:moveTo>
                                  <a:lnTo>
                                    <a:pt x="75" y="33"/>
                                  </a:lnTo>
                                  <a:lnTo>
                                    <a:pt x="33" y="28"/>
                                  </a:lnTo>
                                  <a:lnTo>
                                    <a:pt x="0" y="0"/>
                                  </a:lnTo>
                                  <a:close/>
                                </a:path>
                              </a:pathLst>
                            </a:custGeom>
                            <a:solidFill>
                              <a:srgbClr val="C0C0E0"/>
                            </a:solidFill>
                            <a:ln w="9525">
                              <a:solidFill>
                                <a:srgbClr val="000000"/>
                              </a:solidFill>
                              <a:round/>
                              <a:headEnd/>
                              <a:tailEnd/>
                            </a:ln>
                          </p:spPr>
                          <p:txBody>
                            <a:bodyPr/>
                            <a:lstStyle/>
                            <a:p>
                              <a:endParaRPr lang="zh-CN" altLang="en-US"/>
                            </a:p>
                          </p:txBody>
                        </p:sp>
                        <p:sp>
                          <p:nvSpPr>
                            <p:cNvPr id="123966" name="Freeform 35"/>
                            <p:cNvSpPr>
                              <a:spLocks/>
                            </p:cNvSpPr>
                            <p:nvPr/>
                          </p:nvSpPr>
                          <p:spPr bwMode="auto">
                            <a:xfrm>
                              <a:off x="2823" y="1819"/>
                              <a:ext cx="15" cy="8"/>
                            </a:xfrm>
                            <a:custGeom>
                              <a:avLst/>
                              <a:gdLst>
                                <a:gd name="T0" fmla="*/ 1 w 30"/>
                                <a:gd name="T1" fmla="*/ 0 h 18"/>
                                <a:gd name="T2" fmla="*/ 0 w 30"/>
                                <a:gd name="T3" fmla="*/ 0 h 18"/>
                                <a:gd name="T4" fmla="*/ 1 w 30"/>
                                <a:gd name="T5" fmla="*/ 0 h 18"/>
                                <a:gd name="T6" fmla="*/ 1 w 30"/>
                                <a:gd name="T7" fmla="*/ 0 h 18"/>
                                <a:gd name="T8" fmla="*/ 0 60000 65536"/>
                                <a:gd name="T9" fmla="*/ 0 60000 65536"/>
                                <a:gd name="T10" fmla="*/ 0 60000 65536"/>
                                <a:gd name="T11" fmla="*/ 0 60000 65536"/>
                                <a:gd name="T12" fmla="*/ 0 w 30"/>
                                <a:gd name="T13" fmla="*/ 0 h 18"/>
                                <a:gd name="T14" fmla="*/ 30 w 30"/>
                                <a:gd name="T15" fmla="*/ 18 h 18"/>
                              </a:gdLst>
                              <a:ahLst/>
                              <a:cxnLst>
                                <a:cxn ang="T8">
                                  <a:pos x="T0" y="T1"/>
                                </a:cxn>
                                <a:cxn ang="T9">
                                  <a:pos x="T2" y="T3"/>
                                </a:cxn>
                                <a:cxn ang="T10">
                                  <a:pos x="T4" y="T5"/>
                                </a:cxn>
                                <a:cxn ang="T11">
                                  <a:pos x="T6" y="T7"/>
                                </a:cxn>
                              </a:cxnLst>
                              <a:rect l="T12" t="T13" r="T14" b="T15"/>
                              <a:pathLst>
                                <a:path w="30" h="18">
                                  <a:moveTo>
                                    <a:pt x="30" y="0"/>
                                  </a:moveTo>
                                  <a:lnTo>
                                    <a:pt x="0" y="18"/>
                                  </a:lnTo>
                                  <a:lnTo>
                                    <a:pt x="21" y="13"/>
                                  </a:lnTo>
                                  <a:lnTo>
                                    <a:pt x="30" y="0"/>
                                  </a:lnTo>
                                  <a:close/>
                                </a:path>
                              </a:pathLst>
                            </a:custGeom>
                            <a:solidFill>
                              <a:srgbClr val="C0C0E0"/>
                            </a:solidFill>
                            <a:ln w="9525">
                              <a:solidFill>
                                <a:srgbClr val="000000"/>
                              </a:solidFill>
                              <a:round/>
                              <a:headEnd/>
                              <a:tailEnd/>
                            </a:ln>
                          </p:spPr>
                          <p:txBody>
                            <a:bodyPr/>
                            <a:lstStyle/>
                            <a:p>
                              <a:endParaRPr lang="zh-CN" altLang="en-US"/>
                            </a:p>
                          </p:txBody>
                        </p:sp>
                      </p:grpSp>
                      <p:grpSp>
                        <p:nvGrpSpPr>
                          <p:cNvPr id="18" name="Group 36"/>
                          <p:cNvGrpSpPr>
                            <a:grpSpLocks/>
                          </p:cNvGrpSpPr>
                          <p:nvPr/>
                        </p:nvGrpSpPr>
                        <p:grpSpPr bwMode="auto">
                          <a:xfrm>
                            <a:off x="2844" y="1796"/>
                            <a:ext cx="50" cy="115"/>
                            <a:chOff x="2844" y="1796"/>
                            <a:chExt cx="50" cy="115"/>
                          </a:xfrm>
                        </p:grpSpPr>
                        <p:sp>
                          <p:nvSpPr>
                            <p:cNvPr id="123962" name="Freeform 37"/>
                            <p:cNvSpPr>
                              <a:spLocks/>
                            </p:cNvSpPr>
                            <p:nvPr/>
                          </p:nvSpPr>
                          <p:spPr bwMode="auto">
                            <a:xfrm>
                              <a:off x="2844" y="1796"/>
                              <a:ext cx="50" cy="115"/>
                            </a:xfrm>
                            <a:custGeom>
                              <a:avLst/>
                              <a:gdLst>
                                <a:gd name="T0" fmla="*/ 0 w 101"/>
                                <a:gd name="T1" fmla="*/ 0 h 230"/>
                                <a:gd name="T2" fmla="*/ 0 w 101"/>
                                <a:gd name="T3" fmla="*/ 1 h 230"/>
                                <a:gd name="T4" fmla="*/ 0 w 101"/>
                                <a:gd name="T5" fmla="*/ 1 h 230"/>
                                <a:gd name="T6" fmla="*/ 0 w 101"/>
                                <a:gd name="T7" fmla="*/ 1 h 230"/>
                                <a:gd name="T8" fmla="*/ 0 w 101"/>
                                <a:gd name="T9" fmla="*/ 1 h 230"/>
                                <a:gd name="T10" fmla="*/ 0 w 101"/>
                                <a:gd name="T11" fmla="*/ 1 h 230"/>
                                <a:gd name="T12" fmla="*/ 0 w 101"/>
                                <a:gd name="T13" fmla="*/ 1 h 230"/>
                                <a:gd name="T14" fmla="*/ 0 w 101"/>
                                <a:gd name="T15" fmla="*/ 1 h 230"/>
                                <a:gd name="T16" fmla="*/ 0 w 101"/>
                                <a:gd name="T17" fmla="*/ 0 h 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230"/>
                                <a:gd name="T29" fmla="*/ 101 w 101"/>
                                <a:gd name="T30" fmla="*/ 230 h 2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230">
                                  <a:moveTo>
                                    <a:pt x="25" y="0"/>
                                  </a:moveTo>
                                  <a:lnTo>
                                    <a:pt x="68" y="35"/>
                                  </a:lnTo>
                                  <a:lnTo>
                                    <a:pt x="58" y="96"/>
                                  </a:lnTo>
                                  <a:lnTo>
                                    <a:pt x="101" y="180"/>
                                  </a:lnTo>
                                  <a:lnTo>
                                    <a:pt x="63" y="230"/>
                                  </a:lnTo>
                                  <a:lnTo>
                                    <a:pt x="9" y="159"/>
                                  </a:lnTo>
                                  <a:lnTo>
                                    <a:pt x="19" y="96"/>
                                  </a:lnTo>
                                  <a:lnTo>
                                    <a:pt x="0" y="51"/>
                                  </a:lnTo>
                                  <a:lnTo>
                                    <a:pt x="25" y="0"/>
                                  </a:lnTo>
                                  <a:close/>
                                </a:path>
                              </a:pathLst>
                            </a:custGeom>
                            <a:solidFill>
                              <a:srgbClr val="FF00A0"/>
                            </a:solidFill>
                            <a:ln w="9525">
                              <a:solidFill>
                                <a:srgbClr val="000000"/>
                              </a:solidFill>
                              <a:round/>
                              <a:headEnd/>
                              <a:tailEnd/>
                            </a:ln>
                          </p:spPr>
                          <p:txBody>
                            <a:bodyPr/>
                            <a:lstStyle/>
                            <a:p>
                              <a:endParaRPr lang="zh-CN" altLang="en-US"/>
                            </a:p>
                          </p:txBody>
                        </p:sp>
                        <p:sp>
                          <p:nvSpPr>
                            <p:cNvPr id="123963" name="Freeform 38"/>
                            <p:cNvSpPr>
                              <a:spLocks/>
                            </p:cNvSpPr>
                            <p:nvPr/>
                          </p:nvSpPr>
                          <p:spPr bwMode="auto">
                            <a:xfrm>
                              <a:off x="2852" y="1844"/>
                              <a:ext cx="19" cy="4"/>
                            </a:xfrm>
                            <a:custGeom>
                              <a:avLst/>
                              <a:gdLst>
                                <a:gd name="T0" fmla="*/ 0 w 38"/>
                                <a:gd name="T1" fmla="*/ 0 h 9"/>
                                <a:gd name="T2" fmla="*/ 1 w 38"/>
                                <a:gd name="T3" fmla="*/ 0 h 9"/>
                                <a:gd name="T4" fmla="*/ 1 w 38"/>
                                <a:gd name="T5" fmla="*/ 0 h 9"/>
                                <a:gd name="T6" fmla="*/ 1 w 38"/>
                                <a:gd name="T7" fmla="*/ 0 h 9"/>
                                <a:gd name="T8" fmla="*/ 0 w 38"/>
                                <a:gd name="T9" fmla="*/ 0 h 9"/>
                                <a:gd name="T10" fmla="*/ 0 60000 65536"/>
                                <a:gd name="T11" fmla="*/ 0 60000 65536"/>
                                <a:gd name="T12" fmla="*/ 0 60000 65536"/>
                                <a:gd name="T13" fmla="*/ 0 60000 65536"/>
                                <a:gd name="T14" fmla="*/ 0 60000 65536"/>
                                <a:gd name="T15" fmla="*/ 0 w 38"/>
                                <a:gd name="T16" fmla="*/ 0 h 9"/>
                                <a:gd name="T17" fmla="*/ 38 w 38"/>
                                <a:gd name="T18" fmla="*/ 9 h 9"/>
                              </a:gdLst>
                              <a:ahLst/>
                              <a:cxnLst>
                                <a:cxn ang="T10">
                                  <a:pos x="T0" y="T1"/>
                                </a:cxn>
                                <a:cxn ang="T11">
                                  <a:pos x="T2" y="T3"/>
                                </a:cxn>
                                <a:cxn ang="T12">
                                  <a:pos x="T4" y="T5"/>
                                </a:cxn>
                                <a:cxn ang="T13">
                                  <a:pos x="T6" y="T7"/>
                                </a:cxn>
                                <a:cxn ang="T14">
                                  <a:pos x="T8" y="T9"/>
                                </a:cxn>
                              </a:cxnLst>
                              <a:rect l="T15" t="T16" r="T17" b="T18"/>
                              <a:pathLst>
                                <a:path w="38" h="9">
                                  <a:moveTo>
                                    <a:pt x="0" y="2"/>
                                  </a:moveTo>
                                  <a:lnTo>
                                    <a:pt x="22" y="5"/>
                                  </a:lnTo>
                                  <a:lnTo>
                                    <a:pt x="38" y="0"/>
                                  </a:lnTo>
                                  <a:lnTo>
                                    <a:pt x="22" y="9"/>
                                  </a:lnTo>
                                  <a:lnTo>
                                    <a:pt x="0" y="2"/>
                                  </a:lnTo>
                                  <a:close/>
                                </a:path>
                              </a:pathLst>
                            </a:custGeom>
                            <a:solidFill>
                              <a:srgbClr val="E040A0"/>
                            </a:solidFill>
                            <a:ln w="9525">
                              <a:solidFill>
                                <a:srgbClr val="000000"/>
                              </a:solidFill>
                              <a:round/>
                              <a:headEnd/>
                              <a:tailEnd/>
                            </a:ln>
                          </p:spPr>
                          <p:txBody>
                            <a:bodyPr/>
                            <a:lstStyle/>
                            <a:p>
                              <a:endParaRPr lang="zh-CN" altLang="en-US"/>
                            </a:p>
                          </p:txBody>
                        </p:sp>
                      </p:grpSp>
                    </p:grpSp>
                    <p:sp>
                      <p:nvSpPr>
                        <p:cNvPr id="123959" name="Freeform 39"/>
                        <p:cNvSpPr>
                          <a:spLocks/>
                        </p:cNvSpPr>
                        <p:nvPr/>
                      </p:nvSpPr>
                      <p:spPr bwMode="auto">
                        <a:xfrm>
                          <a:off x="2802" y="1772"/>
                          <a:ext cx="151" cy="151"/>
                        </a:xfrm>
                        <a:custGeom>
                          <a:avLst/>
                          <a:gdLst>
                            <a:gd name="T0" fmla="*/ 0 w 303"/>
                            <a:gd name="T1" fmla="*/ 0 h 303"/>
                            <a:gd name="T2" fmla="*/ 0 w 303"/>
                            <a:gd name="T3" fmla="*/ 0 h 303"/>
                            <a:gd name="T4" fmla="*/ 0 w 303"/>
                            <a:gd name="T5" fmla="*/ 0 h 303"/>
                            <a:gd name="T6" fmla="*/ 0 w 303"/>
                            <a:gd name="T7" fmla="*/ 0 h 303"/>
                            <a:gd name="T8" fmla="*/ 0 w 303"/>
                            <a:gd name="T9" fmla="*/ 0 h 303"/>
                            <a:gd name="T10" fmla="*/ 0 w 303"/>
                            <a:gd name="T11" fmla="*/ 0 h 303"/>
                            <a:gd name="T12" fmla="*/ 0 w 303"/>
                            <a:gd name="T13" fmla="*/ 0 h 303"/>
                            <a:gd name="T14" fmla="*/ 0 w 303"/>
                            <a:gd name="T15" fmla="*/ 0 h 303"/>
                            <a:gd name="T16" fmla="*/ 0 w 303"/>
                            <a:gd name="T17" fmla="*/ 0 h 303"/>
                            <a:gd name="T18" fmla="*/ 0 w 303"/>
                            <a:gd name="T19" fmla="*/ 0 h 303"/>
                            <a:gd name="T20" fmla="*/ 0 w 303"/>
                            <a:gd name="T21" fmla="*/ 0 h 303"/>
                            <a:gd name="T22" fmla="*/ 0 w 303"/>
                            <a:gd name="T23" fmla="*/ 0 h 303"/>
                            <a:gd name="T24" fmla="*/ 0 w 303"/>
                            <a:gd name="T25" fmla="*/ 0 h 303"/>
                            <a:gd name="T26" fmla="*/ 0 w 303"/>
                            <a:gd name="T27" fmla="*/ 0 h 3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3"/>
                            <a:gd name="T43" fmla="*/ 0 h 303"/>
                            <a:gd name="T44" fmla="*/ 303 w 303"/>
                            <a:gd name="T45" fmla="*/ 303 h 3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3" h="303">
                              <a:moveTo>
                                <a:pt x="17" y="28"/>
                              </a:moveTo>
                              <a:lnTo>
                                <a:pt x="50" y="141"/>
                              </a:lnTo>
                              <a:lnTo>
                                <a:pt x="90" y="208"/>
                              </a:lnTo>
                              <a:lnTo>
                                <a:pt x="148" y="279"/>
                              </a:lnTo>
                              <a:lnTo>
                                <a:pt x="186" y="229"/>
                              </a:lnTo>
                              <a:lnTo>
                                <a:pt x="236" y="112"/>
                              </a:lnTo>
                              <a:lnTo>
                                <a:pt x="283" y="0"/>
                              </a:lnTo>
                              <a:lnTo>
                                <a:pt x="303" y="4"/>
                              </a:lnTo>
                              <a:lnTo>
                                <a:pt x="202" y="232"/>
                              </a:lnTo>
                              <a:lnTo>
                                <a:pt x="148" y="303"/>
                              </a:lnTo>
                              <a:lnTo>
                                <a:pt x="76" y="216"/>
                              </a:lnTo>
                              <a:lnTo>
                                <a:pt x="34" y="148"/>
                              </a:lnTo>
                              <a:lnTo>
                                <a:pt x="0" y="35"/>
                              </a:lnTo>
                              <a:lnTo>
                                <a:pt x="17" y="28"/>
                              </a:lnTo>
                              <a:close/>
                            </a:path>
                          </a:pathLst>
                        </a:custGeom>
                        <a:solidFill>
                          <a:srgbClr val="6000A0"/>
                        </a:solidFill>
                        <a:ln w="9525">
                          <a:solidFill>
                            <a:srgbClr val="000000"/>
                          </a:solidFill>
                          <a:round/>
                          <a:headEnd/>
                          <a:tailEnd/>
                        </a:ln>
                      </p:spPr>
                      <p:txBody>
                        <a:bodyPr/>
                        <a:lstStyle/>
                        <a:p>
                          <a:endParaRPr lang="zh-CN" altLang="en-US"/>
                        </a:p>
                      </p:txBody>
                    </p:sp>
                  </p:grpSp>
                </p:grpSp>
                <p:grpSp>
                  <p:nvGrpSpPr>
                    <p:cNvPr id="19" name="Group 40"/>
                    <p:cNvGrpSpPr>
                      <a:grpSpLocks/>
                    </p:cNvGrpSpPr>
                    <p:nvPr/>
                  </p:nvGrpSpPr>
                  <p:grpSpPr bwMode="auto">
                    <a:xfrm>
                      <a:off x="2563" y="1683"/>
                      <a:ext cx="690" cy="203"/>
                      <a:chOff x="2563" y="1683"/>
                      <a:chExt cx="690" cy="203"/>
                    </a:xfrm>
                  </p:grpSpPr>
                  <p:sp>
                    <p:nvSpPr>
                      <p:cNvPr id="123954" name="Freeform 41"/>
                      <p:cNvSpPr>
                        <a:spLocks/>
                      </p:cNvSpPr>
                      <p:nvPr/>
                    </p:nvSpPr>
                    <p:spPr bwMode="auto">
                      <a:xfrm>
                        <a:off x="2563" y="1723"/>
                        <a:ext cx="167" cy="163"/>
                      </a:xfrm>
                      <a:custGeom>
                        <a:avLst/>
                        <a:gdLst>
                          <a:gd name="T0" fmla="*/ 1 w 334"/>
                          <a:gd name="T1" fmla="*/ 1 h 326"/>
                          <a:gd name="T2" fmla="*/ 1 w 334"/>
                          <a:gd name="T3" fmla="*/ 1 h 326"/>
                          <a:gd name="T4" fmla="*/ 1 w 334"/>
                          <a:gd name="T5" fmla="*/ 1 h 326"/>
                          <a:gd name="T6" fmla="*/ 1 w 334"/>
                          <a:gd name="T7" fmla="*/ 1 h 326"/>
                          <a:gd name="T8" fmla="*/ 1 w 334"/>
                          <a:gd name="T9" fmla="*/ 1 h 326"/>
                          <a:gd name="T10" fmla="*/ 1 w 334"/>
                          <a:gd name="T11" fmla="*/ 1 h 326"/>
                          <a:gd name="T12" fmla="*/ 1 w 334"/>
                          <a:gd name="T13" fmla="*/ 1 h 326"/>
                          <a:gd name="T14" fmla="*/ 1 w 334"/>
                          <a:gd name="T15" fmla="*/ 1 h 326"/>
                          <a:gd name="T16" fmla="*/ 1 w 334"/>
                          <a:gd name="T17" fmla="*/ 1 h 326"/>
                          <a:gd name="T18" fmla="*/ 1 w 334"/>
                          <a:gd name="T19" fmla="*/ 1 h 326"/>
                          <a:gd name="T20" fmla="*/ 1 w 334"/>
                          <a:gd name="T21" fmla="*/ 1 h 326"/>
                          <a:gd name="T22" fmla="*/ 1 w 334"/>
                          <a:gd name="T23" fmla="*/ 1 h 326"/>
                          <a:gd name="T24" fmla="*/ 1 w 334"/>
                          <a:gd name="T25" fmla="*/ 1 h 326"/>
                          <a:gd name="T26" fmla="*/ 0 w 334"/>
                          <a:gd name="T27" fmla="*/ 1 h 326"/>
                          <a:gd name="T28" fmla="*/ 0 w 334"/>
                          <a:gd name="T29" fmla="*/ 1 h 326"/>
                          <a:gd name="T30" fmla="*/ 1 w 334"/>
                          <a:gd name="T31" fmla="*/ 1 h 326"/>
                          <a:gd name="T32" fmla="*/ 1 w 334"/>
                          <a:gd name="T33" fmla="*/ 1 h 326"/>
                          <a:gd name="T34" fmla="*/ 1 w 334"/>
                          <a:gd name="T35" fmla="*/ 1 h 326"/>
                          <a:gd name="T36" fmla="*/ 1 w 334"/>
                          <a:gd name="T37" fmla="*/ 1 h 326"/>
                          <a:gd name="T38" fmla="*/ 0 w 334"/>
                          <a:gd name="T39" fmla="*/ 1 h 326"/>
                          <a:gd name="T40" fmla="*/ 1 w 334"/>
                          <a:gd name="T41" fmla="*/ 1 h 326"/>
                          <a:gd name="T42" fmla="*/ 1 w 334"/>
                          <a:gd name="T43" fmla="*/ 1 h 326"/>
                          <a:gd name="T44" fmla="*/ 1 w 334"/>
                          <a:gd name="T45" fmla="*/ 1 h 326"/>
                          <a:gd name="T46" fmla="*/ 1 w 334"/>
                          <a:gd name="T47" fmla="*/ 1 h 326"/>
                          <a:gd name="T48" fmla="*/ 1 w 334"/>
                          <a:gd name="T49" fmla="*/ 1 h 326"/>
                          <a:gd name="T50" fmla="*/ 1 w 334"/>
                          <a:gd name="T51" fmla="*/ 1 h 326"/>
                          <a:gd name="T52" fmla="*/ 1 w 334"/>
                          <a:gd name="T53" fmla="*/ 1 h 326"/>
                          <a:gd name="T54" fmla="*/ 1 w 334"/>
                          <a:gd name="T55" fmla="*/ 1 h 326"/>
                          <a:gd name="T56" fmla="*/ 1 w 334"/>
                          <a:gd name="T57" fmla="*/ 1 h 326"/>
                          <a:gd name="T58" fmla="*/ 1 w 334"/>
                          <a:gd name="T59" fmla="*/ 1 h 326"/>
                          <a:gd name="T60" fmla="*/ 1 w 334"/>
                          <a:gd name="T61" fmla="*/ 1 h 326"/>
                          <a:gd name="T62" fmla="*/ 1 w 334"/>
                          <a:gd name="T63" fmla="*/ 1 h 326"/>
                          <a:gd name="T64" fmla="*/ 1 w 334"/>
                          <a:gd name="T65" fmla="*/ 1 h 326"/>
                          <a:gd name="T66" fmla="*/ 1 w 334"/>
                          <a:gd name="T67" fmla="*/ 1 h 326"/>
                          <a:gd name="T68" fmla="*/ 1 w 334"/>
                          <a:gd name="T69" fmla="*/ 1 h 326"/>
                          <a:gd name="T70" fmla="*/ 1 w 334"/>
                          <a:gd name="T71" fmla="*/ 1 h 326"/>
                          <a:gd name="T72" fmla="*/ 1 w 334"/>
                          <a:gd name="T73" fmla="*/ 1 h 326"/>
                          <a:gd name="T74" fmla="*/ 1 w 334"/>
                          <a:gd name="T75" fmla="*/ 1 h 326"/>
                          <a:gd name="T76" fmla="*/ 1 w 334"/>
                          <a:gd name="T77" fmla="*/ 1 h 326"/>
                          <a:gd name="T78" fmla="*/ 1 w 334"/>
                          <a:gd name="T79" fmla="*/ 1 h 326"/>
                          <a:gd name="T80" fmla="*/ 1 w 334"/>
                          <a:gd name="T81" fmla="*/ 1 h 326"/>
                          <a:gd name="T82" fmla="*/ 1 w 334"/>
                          <a:gd name="T83" fmla="*/ 1 h 326"/>
                          <a:gd name="T84" fmla="*/ 1 w 334"/>
                          <a:gd name="T85" fmla="*/ 0 h 326"/>
                          <a:gd name="T86" fmla="*/ 1 w 334"/>
                          <a:gd name="T87" fmla="*/ 1 h 326"/>
                          <a:gd name="T88" fmla="*/ 1 w 334"/>
                          <a:gd name="T89" fmla="*/ 1 h 326"/>
                          <a:gd name="T90" fmla="*/ 1 w 334"/>
                          <a:gd name="T91" fmla="*/ 1 h 326"/>
                          <a:gd name="T92" fmla="*/ 1 w 334"/>
                          <a:gd name="T93" fmla="*/ 1 h 326"/>
                          <a:gd name="T94" fmla="*/ 1 w 334"/>
                          <a:gd name="T95" fmla="*/ 1 h 326"/>
                          <a:gd name="T96" fmla="*/ 1 w 334"/>
                          <a:gd name="T97" fmla="*/ 1 h 3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4"/>
                          <a:gd name="T148" fmla="*/ 0 h 326"/>
                          <a:gd name="T149" fmla="*/ 334 w 334"/>
                          <a:gd name="T150" fmla="*/ 326 h 32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4" h="326">
                            <a:moveTo>
                              <a:pt x="306" y="101"/>
                            </a:moveTo>
                            <a:lnTo>
                              <a:pt x="323" y="125"/>
                            </a:lnTo>
                            <a:lnTo>
                              <a:pt x="334" y="167"/>
                            </a:lnTo>
                            <a:lnTo>
                              <a:pt x="325" y="212"/>
                            </a:lnTo>
                            <a:lnTo>
                              <a:pt x="306" y="245"/>
                            </a:lnTo>
                            <a:lnTo>
                              <a:pt x="271" y="289"/>
                            </a:lnTo>
                            <a:lnTo>
                              <a:pt x="242" y="312"/>
                            </a:lnTo>
                            <a:lnTo>
                              <a:pt x="205" y="326"/>
                            </a:lnTo>
                            <a:lnTo>
                              <a:pt x="163" y="326"/>
                            </a:lnTo>
                            <a:lnTo>
                              <a:pt x="137" y="312"/>
                            </a:lnTo>
                            <a:lnTo>
                              <a:pt x="109" y="292"/>
                            </a:lnTo>
                            <a:lnTo>
                              <a:pt x="59" y="289"/>
                            </a:lnTo>
                            <a:lnTo>
                              <a:pt x="12" y="284"/>
                            </a:lnTo>
                            <a:lnTo>
                              <a:pt x="0" y="273"/>
                            </a:lnTo>
                            <a:lnTo>
                              <a:pt x="0" y="254"/>
                            </a:lnTo>
                            <a:lnTo>
                              <a:pt x="12" y="244"/>
                            </a:lnTo>
                            <a:lnTo>
                              <a:pt x="47" y="237"/>
                            </a:lnTo>
                            <a:lnTo>
                              <a:pt x="85" y="242"/>
                            </a:lnTo>
                            <a:lnTo>
                              <a:pt x="3" y="179"/>
                            </a:lnTo>
                            <a:lnTo>
                              <a:pt x="0" y="160"/>
                            </a:lnTo>
                            <a:lnTo>
                              <a:pt x="7" y="144"/>
                            </a:lnTo>
                            <a:lnTo>
                              <a:pt x="26" y="136"/>
                            </a:lnTo>
                            <a:lnTo>
                              <a:pt x="116" y="191"/>
                            </a:lnTo>
                            <a:lnTo>
                              <a:pt x="62" y="148"/>
                            </a:lnTo>
                            <a:lnTo>
                              <a:pt x="21" y="106"/>
                            </a:lnTo>
                            <a:lnTo>
                              <a:pt x="22" y="89"/>
                            </a:lnTo>
                            <a:lnTo>
                              <a:pt x="33" y="78"/>
                            </a:lnTo>
                            <a:lnTo>
                              <a:pt x="52" y="77"/>
                            </a:lnTo>
                            <a:lnTo>
                              <a:pt x="155" y="148"/>
                            </a:lnTo>
                            <a:lnTo>
                              <a:pt x="116" y="113"/>
                            </a:lnTo>
                            <a:lnTo>
                              <a:pt x="80" y="61"/>
                            </a:lnTo>
                            <a:lnTo>
                              <a:pt x="80" y="47"/>
                            </a:lnTo>
                            <a:lnTo>
                              <a:pt x="88" y="36"/>
                            </a:lnTo>
                            <a:lnTo>
                              <a:pt x="106" y="33"/>
                            </a:lnTo>
                            <a:lnTo>
                              <a:pt x="146" y="59"/>
                            </a:lnTo>
                            <a:lnTo>
                              <a:pt x="188" y="96"/>
                            </a:lnTo>
                            <a:lnTo>
                              <a:pt x="221" y="115"/>
                            </a:lnTo>
                            <a:lnTo>
                              <a:pt x="235" y="111"/>
                            </a:lnTo>
                            <a:lnTo>
                              <a:pt x="221" y="83"/>
                            </a:lnTo>
                            <a:lnTo>
                              <a:pt x="222" y="49"/>
                            </a:lnTo>
                            <a:lnTo>
                              <a:pt x="242" y="19"/>
                            </a:lnTo>
                            <a:lnTo>
                              <a:pt x="259" y="3"/>
                            </a:lnTo>
                            <a:lnTo>
                              <a:pt x="271" y="0"/>
                            </a:lnTo>
                            <a:lnTo>
                              <a:pt x="282" y="7"/>
                            </a:lnTo>
                            <a:lnTo>
                              <a:pt x="290" y="23"/>
                            </a:lnTo>
                            <a:lnTo>
                              <a:pt x="282" y="45"/>
                            </a:lnTo>
                            <a:lnTo>
                              <a:pt x="278" y="71"/>
                            </a:lnTo>
                            <a:lnTo>
                              <a:pt x="287" y="90"/>
                            </a:lnTo>
                            <a:lnTo>
                              <a:pt x="306" y="101"/>
                            </a:lnTo>
                            <a:close/>
                          </a:path>
                        </a:pathLst>
                      </a:custGeom>
                      <a:solidFill>
                        <a:srgbClr val="E0A080"/>
                      </a:solidFill>
                      <a:ln w="9525">
                        <a:solidFill>
                          <a:srgbClr val="000000"/>
                        </a:solidFill>
                        <a:round/>
                        <a:headEnd/>
                        <a:tailEnd/>
                      </a:ln>
                    </p:spPr>
                    <p:txBody>
                      <a:bodyPr/>
                      <a:lstStyle/>
                      <a:p>
                        <a:endParaRPr lang="zh-CN" altLang="en-US"/>
                      </a:p>
                    </p:txBody>
                  </p:sp>
                  <p:sp>
                    <p:nvSpPr>
                      <p:cNvPr id="123955" name="Freeform 42"/>
                      <p:cNvSpPr>
                        <a:spLocks/>
                      </p:cNvSpPr>
                      <p:nvPr/>
                    </p:nvSpPr>
                    <p:spPr bwMode="auto">
                      <a:xfrm>
                        <a:off x="3084" y="1683"/>
                        <a:ext cx="169" cy="163"/>
                      </a:xfrm>
                      <a:custGeom>
                        <a:avLst/>
                        <a:gdLst>
                          <a:gd name="T0" fmla="*/ 1 w 338"/>
                          <a:gd name="T1" fmla="*/ 1 h 325"/>
                          <a:gd name="T2" fmla="*/ 1 w 338"/>
                          <a:gd name="T3" fmla="*/ 1 h 325"/>
                          <a:gd name="T4" fmla="*/ 0 w 338"/>
                          <a:gd name="T5" fmla="*/ 1 h 325"/>
                          <a:gd name="T6" fmla="*/ 1 w 338"/>
                          <a:gd name="T7" fmla="*/ 1 h 325"/>
                          <a:gd name="T8" fmla="*/ 1 w 338"/>
                          <a:gd name="T9" fmla="*/ 1 h 325"/>
                          <a:gd name="T10" fmla="*/ 1 w 338"/>
                          <a:gd name="T11" fmla="*/ 1 h 325"/>
                          <a:gd name="T12" fmla="*/ 1 w 338"/>
                          <a:gd name="T13" fmla="*/ 1 h 325"/>
                          <a:gd name="T14" fmla="*/ 1 w 338"/>
                          <a:gd name="T15" fmla="*/ 1 h 325"/>
                          <a:gd name="T16" fmla="*/ 1 w 338"/>
                          <a:gd name="T17" fmla="*/ 1 h 325"/>
                          <a:gd name="T18" fmla="*/ 1 w 338"/>
                          <a:gd name="T19" fmla="*/ 1 h 325"/>
                          <a:gd name="T20" fmla="*/ 1 w 338"/>
                          <a:gd name="T21" fmla="*/ 1 h 325"/>
                          <a:gd name="T22" fmla="*/ 1 w 338"/>
                          <a:gd name="T23" fmla="*/ 1 h 325"/>
                          <a:gd name="T24" fmla="*/ 1 w 338"/>
                          <a:gd name="T25" fmla="*/ 1 h 325"/>
                          <a:gd name="T26" fmla="*/ 1 w 338"/>
                          <a:gd name="T27" fmla="*/ 1 h 325"/>
                          <a:gd name="T28" fmla="*/ 1 w 338"/>
                          <a:gd name="T29" fmla="*/ 1 h 325"/>
                          <a:gd name="T30" fmla="*/ 1 w 338"/>
                          <a:gd name="T31" fmla="*/ 1 h 325"/>
                          <a:gd name="T32" fmla="*/ 1 w 338"/>
                          <a:gd name="T33" fmla="*/ 1 h 325"/>
                          <a:gd name="T34" fmla="*/ 1 w 338"/>
                          <a:gd name="T35" fmla="*/ 1 h 325"/>
                          <a:gd name="T36" fmla="*/ 1 w 338"/>
                          <a:gd name="T37" fmla="*/ 1 h 325"/>
                          <a:gd name="T38" fmla="*/ 1 w 338"/>
                          <a:gd name="T39" fmla="*/ 1 h 325"/>
                          <a:gd name="T40" fmla="*/ 1 w 338"/>
                          <a:gd name="T41" fmla="*/ 1 h 325"/>
                          <a:gd name="T42" fmla="*/ 1 w 338"/>
                          <a:gd name="T43" fmla="*/ 1 h 325"/>
                          <a:gd name="T44" fmla="*/ 1 w 338"/>
                          <a:gd name="T45" fmla="*/ 1 h 325"/>
                          <a:gd name="T46" fmla="*/ 1 w 338"/>
                          <a:gd name="T47" fmla="*/ 1 h 325"/>
                          <a:gd name="T48" fmla="*/ 1 w 338"/>
                          <a:gd name="T49" fmla="*/ 1 h 325"/>
                          <a:gd name="T50" fmla="*/ 1 w 338"/>
                          <a:gd name="T51" fmla="*/ 1 h 325"/>
                          <a:gd name="T52" fmla="*/ 1 w 338"/>
                          <a:gd name="T53" fmla="*/ 1 h 325"/>
                          <a:gd name="T54" fmla="*/ 1 w 338"/>
                          <a:gd name="T55" fmla="*/ 1 h 325"/>
                          <a:gd name="T56" fmla="*/ 1 w 338"/>
                          <a:gd name="T57" fmla="*/ 1 h 325"/>
                          <a:gd name="T58" fmla="*/ 1 w 338"/>
                          <a:gd name="T59" fmla="*/ 1 h 325"/>
                          <a:gd name="T60" fmla="*/ 1 w 338"/>
                          <a:gd name="T61" fmla="*/ 1 h 325"/>
                          <a:gd name="T62" fmla="*/ 1 w 338"/>
                          <a:gd name="T63" fmla="*/ 1 h 325"/>
                          <a:gd name="T64" fmla="*/ 1 w 338"/>
                          <a:gd name="T65" fmla="*/ 1 h 325"/>
                          <a:gd name="T66" fmla="*/ 1 w 338"/>
                          <a:gd name="T67" fmla="*/ 1 h 325"/>
                          <a:gd name="T68" fmla="*/ 1 w 338"/>
                          <a:gd name="T69" fmla="*/ 1 h 325"/>
                          <a:gd name="T70" fmla="*/ 1 w 338"/>
                          <a:gd name="T71" fmla="*/ 1 h 325"/>
                          <a:gd name="T72" fmla="*/ 1 w 338"/>
                          <a:gd name="T73" fmla="*/ 1 h 325"/>
                          <a:gd name="T74" fmla="*/ 1 w 338"/>
                          <a:gd name="T75" fmla="*/ 1 h 325"/>
                          <a:gd name="T76" fmla="*/ 1 w 338"/>
                          <a:gd name="T77" fmla="*/ 1 h 325"/>
                          <a:gd name="T78" fmla="*/ 1 w 338"/>
                          <a:gd name="T79" fmla="*/ 1 h 325"/>
                          <a:gd name="T80" fmla="*/ 1 w 338"/>
                          <a:gd name="T81" fmla="*/ 1 h 325"/>
                          <a:gd name="T82" fmla="*/ 1 w 338"/>
                          <a:gd name="T83" fmla="*/ 1 h 325"/>
                          <a:gd name="T84" fmla="*/ 1 w 338"/>
                          <a:gd name="T85" fmla="*/ 0 h 325"/>
                          <a:gd name="T86" fmla="*/ 1 w 338"/>
                          <a:gd name="T87" fmla="*/ 1 h 325"/>
                          <a:gd name="T88" fmla="*/ 1 w 338"/>
                          <a:gd name="T89" fmla="*/ 1 h 325"/>
                          <a:gd name="T90" fmla="*/ 1 w 338"/>
                          <a:gd name="T91" fmla="*/ 1 h 325"/>
                          <a:gd name="T92" fmla="*/ 1 w 338"/>
                          <a:gd name="T93" fmla="*/ 1 h 325"/>
                          <a:gd name="T94" fmla="*/ 1 w 338"/>
                          <a:gd name="T95" fmla="*/ 1 h 325"/>
                          <a:gd name="T96" fmla="*/ 1 w 338"/>
                          <a:gd name="T97" fmla="*/ 1 h 3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8"/>
                          <a:gd name="T148" fmla="*/ 0 h 325"/>
                          <a:gd name="T149" fmla="*/ 338 w 338"/>
                          <a:gd name="T150" fmla="*/ 325 h 3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8" h="325">
                            <a:moveTo>
                              <a:pt x="28" y="101"/>
                            </a:moveTo>
                            <a:lnTo>
                              <a:pt x="10" y="125"/>
                            </a:lnTo>
                            <a:lnTo>
                              <a:pt x="0" y="167"/>
                            </a:lnTo>
                            <a:lnTo>
                              <a:pt x="8" y="212"/>
                            </a:lnTo>
                            <a:lnTo>
                              <a:pt x="28" y="245"/>
                            </a:lnTo>
                            <a:lnTo>
                              <a:pt x="62" y="289"/>
                            </a:lnTo>
                            <a:lnTo>
                              <a:pt x="92" y="313"/>
                            </a:lnTo>
                            <a:lnTo>
                              <a:pt x="129" y="325"/>
                            </a:lnTo>
                            <a:lnTo>
                              <a:pt x="172" y="324"/>
                            </a:lnTo>
                            <a:lnTo>
                              <a:pt x="198" y="313"/>
                            </a:lnTo>
                            <a:lnTo>
                              <a:pt x="226" y="292"/>
                            </a:lnTo>
                            <a:lnTo>
                              <a:pt x="278" y="289"/>
                            </a:lnTo>
                            <a:lnTo>
                              <a:pt x="325" y="284"/>
                            </a:lnTo>
                            <a:lnTo>
                              <a:pt x="338" y="273"/>
                            </a:lnTo>
                            <a:lnTo>
                              <a:pt x="338" y="254"/>
                            </a:lnTo>
                            <a:lnTo>
                              <a:pt x="325" y="244"/>
                            </a:lnTo>
                            <a:lnTo>
                              <a:pt x="291" y="237"/>
                            </a:lnTo>
                            <a:lnTo>
                              <a:pt x="250" y="242"/>
                            </a:lnTo>
                            <a:lnTo>
                              <a:pt x="334" y="179"/>
                            </a:lnTo>
                            <a:lnTo>
                              <a:pt x="338" y="160"/>
                            </a:lnTo>
                            <a:lnTo>
                              <a:pt x="331" y="144"/>
                            </a:lnTo>
                            <a:lnTo>
                              <a:pt x="315" y="137"/>
                            </a:lnTo>
                            <a:lnTo>
                              <a:pt x="219" y="191"/>
                            </a:lnTo>
                            <a:lnTo>
                              <a:pt x="308" y="120"/>
                            </a:lnTo>
                            <a:lnTo>
                              <a:pt x="313" y="108"/>
                            </a:lnTo>
                            <a:lnTo>
                              <a:pt x="313" y="92"/>
                            </a:lnTo>
                            <a:lnTo>
                              <a:pt x="304" y="82"/>
                            </a:lnTo>
                            <a:lnTo>
                              <a:pt x="289" y="78"/>
                            </a:lnTo>
                            <a:lnTo>
                              <a:pt x="181" y="150"/>
                            </a:lnTo>
                            <a:lnTo>
                              <a:pt x="242" y="83"/>
                            </a:lnTo>
                            <a:lnTo>
                              <a:pt x="259" y="64"/>
                            </a:lnTo>
                            <a:lnTo>
                              <a:pt x="256" y="45"/>
                            </a:lnTo>
                            <a:lnTo>
                              <a:pt x="244" y="35"/>
                            </a:lnTo>
                            <a:lnTo>
                              <a:pt x="230" y="33"/>
                            </a:lnTo>
                            <a:lnTo>
                              <a:pt x="190" y="61"/>
                            </a:lnTo>
                            <a:lnTo>
                              <a:pt x="148" y="96"/>
                            </a:lnTo>
                            <a:lnTo>
                              <a:pt x="113" y="115"/>
                            </a:lnTo>
                            <a:lnTo>
                              <a:pt x="99" y="111"/>
                            </a:lnTo>
                            <a:lnTo>
                              <a:pt x="113" y="83"/>
                            </a:lnTo>
                            <a:lnTo>
                              <a:pt x="111" y="49"/>
                            </a:lnTo>
                            <a:lnTo>
                              <a:pt x="92" y="19"/>
                            </a:lnTo>
                            <a:lnTo>
                              <a:pt x="75" y="3"/>
                            </a:lnTo>
                            <a:lnTo>
                              <a:pt x="62" y="0"/>
                            </a:lnTo>
                            <a:lnTo>
                              <a:pt x="52" y="7"/>
                            </a:lnTo>
                            <a:lnTo>
                              <a:pt x="43" y="24"/>
                            </a:lnTo>
                            <a:lnTo>
                              <a:pt x="52" y="45"/>
                            </a:lnTo>
                            <a:lnTo>
                              <a:pt x="55" y="71"/>
                            </a:lnTo>
                            <a:lnTo>
                              <a:pt x="47" y="89"/>
                            </a:lnTo>
                            <a:lnTo>
                              <a:pt x="28" y="101"/>
                            </a:lnTo>
                            <a:close/>
                          </a:path>
                        </a:pathLst>
                      </a:custGeom>
                      <a:solidFill>
                        <a:srgbClr val="E0A080"/>
                      </a:solidFill>
                      <a:ln w="9525">
                        <a:solidFill>
                          <a:srgbClr val="000000"/>
                        </a:solidFill>
                        <a:round/>
                        <a:headEnd/>
                        <a:tailEnd/>
                      </a:ln>
                    </p:spPr>
                    <p:txBody>
                      <a:bodyPr/>
                      <a:lstStyle/>
                      <a:p>
                        <a:endParaRPr lang="zh-CN" altLang="en-US"/>
                      </a:p>
                    </p:txBody>
                  </p:sp>
                </p:grpSp>
              </p:grpSp>
              <p:grpSp>
                <p:nvGrpSpPr>
                  <p:cNvPr id="20" name="Group 43"/>
                  <p:cNvGrpSpPr>
                    <a:grpSpLocks/>
                  </p:cNvGrpSpPr>
                  <p:nvPr/>
                </p:nvGrpSpPr>
                <p:grpSpPr bwMode="auto">
                  <a:xfrm>
                    <a:off x="4224" y="2112"/>
                    <a:ext cx="561" cy="653"/>
                    <a:chOff x="2621" y="1156"/>
                    <a:chExt cx="439" cy="653"/>
                  </a:xfrm>
                </p:grpSpPr>
                <p:grpSp>
                  <p:nvGrpSpPr>
                    <p:cNvPr id="21" name="Group 44"/>
                    <p:cNvGrpSpPr>
                      <a:grpSpLocks/>
                    </p:cNvGrpSpPr>
                    <p:nvPr/>
                  </p:nvGrpSpPr>
                  <p:grpSpPr bwMode="auto">
                    <a:xfrm>
                      <a:off x="2621" y="1156"/>
                      <a:ext cx="439" cy="653"/>
                      <a:chOff x="2621" y="1156"/>
                      <a:chExt cx="439" cy="653"/>
                    </a:xfrm>
                  </p:grpSpPr>
                  <p:grpSp>
                    <p:nvGrpSpPr>
                      <p:cNvPr id="22" name="Group 45"/>
                      <p:cNvGrpSpPr>
                        <a:grpSpLocks/>
                      </p:cNvGrpSpPr>
                      <p:nvPr/>
                    </p:nvGrpSpPr>
                    <p:grpSpPr bwMode="auto">
                      <a:xfrm>
                        <a:off x="2621" y="1187"/>
                        <a:ext cx="402" cy="622"/>
                        <a:chOff x="2621" y="1187"/>
                        <a:chExt cx="402" cy="622"/>
                      </a:xfrm>
                    </p:grpSpPr>
                    <p:sp>
                      <p:nvSpPr>
                        <p:cNvPr id="123950" name="Freeform 46"/>
                        <p:cNvSpPr>
                          <a:spLocks/>
                        </p:cNvSpPr>
                        <p:nvPr/>
                      </p:nvSpPr>
                      <p:spPr bwMode="auto">
                        <a:xfrm>
                          <a:off x="2621" y="1187"/>
                          <a:ext cx="402" cy="622"/>
                        </a:xfrm>
                        <a:custGeom>
                          <a:avLst/>
                          <a:gdLst>
                            <a:gd name="T0" fmla="*/ 1 w 804"/>
                            <a:gd name="T1" fmla="*/ 0 h 1245"/>
                            <a:gd name="T2" fmla="*/ 1 w 804"/>
                            <a:gd name="T3" fmla="*/ 0 h 1245"/>
                            <a:gd name="T4" fmla="*/ 1 w 804"/>
                            <a:gd name="T5" fmla="*/ 0 h 1245"/>
                            <a:gd name="T6" fmla="*/ 1 w 804"/>
                            <a:gd name="T7" fmla="*/ 0 h 1245"/>
                            <a:gd name="T8" fmla="*/ 1 w 804"/>
                            <a:gd name="T9" fmla="*/ 0 h 1245"/>
                            <a:gd name="T10" fmla="*/ 1 w 804"/>
                            <a:gd name="T11" fmla="*/ 0 h 1245"/>
                            <a:gd name="T12" fmla="*/ 1 w 804"/>
                            <a:gd name="T13" fmla="*/ 0 h 1245"/>
                            <a:gd name="T14" fmla="*/ 1 w 804"/>
                            <a:gd name="T15" fmla="*/ 1 h 1245"/>
                            <a:gd name="T16" fmla="*/ 0 w 804"/>
                            <a:gd name="T17" fmla="*/ 1 h 1245"/>
                            <a:gd name="T18" fmla="*/ 1 w 804"/>
                            <a:gd name="T19" fmla="*/ 1 h 1245"/>
                            <a:gd name="T20" fmla="*/ 1 w 804"/>
                            <a:gd name="T21" fmla="*/ 1 h 1245"/>
                            <a:gd name="T22" fmla="*/ 1 w 804"/>
                            <a:gd name="T23" fmla="*/ 1 h 1245"/>
                            <a:gd name="T24" fmla="*/ 1 w 804"/>
                            <a:gd name="T25" fmla="*/ 1 h 1245"/>
                            <a:gd name="T26" fmla="*/ 1 w 804"/>
                            <a:gd name="T27" fmla="*/ 1 h 1245"/>
                            <a:gd name="T28" fmla="*/ 1 w 804"/>
                            <a:gd name="T29" fmla="*/ 1 h 1245"/>
                            <a:gd name="T30" fmla="*/ 1 w 804"/>
                            <a:gd name="T31" fmla="*/ 2 h 1245"/>
                            <a:gd name="T32" fmla="*/ 1 w 804"/>
                            <a:gd name="T33" fmla="*/ 2 h 1245"/>
                            <a:gd name="T34" fmla="*/ 1 w 804"/>
                            <a:gd name="T35" fmla="*/ 2 h 1245"/>
                            <a:gd name="T36" fmla="*/ 1 w 804"/>
                            <a:gd name="T37" fmla="*/ 2 h 1245"/>
                            <a:gd name="T38" fmla="*/ 2 w 804"/>
                            <a:gd name="T39" fmla="*/ 2 h 1245"/>
                            <a:gd name="T40" fmla="*/ 2 w 804"/>
                            <a:gd name="T41" fmla="*/ 2 h 1245"/>
                            <a:gd name="T42" fmla="*/ 2 w 804"/>
                            <a:gd name="T43" fmla="*/ 1 h 1245"/>
                            <a:gd name="T44" fmla="*/ 2 w 804"/>
                            <a:gd name="T45" fmla="*/ 1 h 1245"/>
                            <a:gd name="T46" fmla="*/ 2 w 804"/>
                            <a:gd name="T47" fmla="*/ 1 h 1245"/>
                            <a:gd name="T48" fmla="*/ 2 w 804"/>
                            <a:gd name="T49" fmla="*/ 1 h 1245"/>
                            <a:gd name="T50" fmla="*/ 2 w 804"/>
                            <a:gd name="T51" fmla="*/ 1 h 1245"/>
                            <a:gd name="T52" fmla="*/ 2 w 804"/>
                            <a:gd name="T53" fmla="*/ 0 h 1245"/>
                            <a:gd name="T54" fmla="*/ 2 w 804"/>
                            <a:gd name="T55" fmla="*/ 0 h 1245"/>
                            <a:gd name="T56" fmla="*/ 2 w 804"/>
                            <a:gd name="T57" fmla="*/ 0 h 1245"/>
                            <a:gd name="T58" fmla="*/ 2 w 804"/>
                            <a:gd name="T59" fmla="*/ 0 h 1245"/>
                            <a:gd name="T60" fmla="*/ 2 w 804"/>
                            <a:gd name="T61" fmla="*/ 0 h 1245"/>
                            <a:gd name="T62" fmla="*/ 2 w 804"/>
                            <a:gd name="T63" fmla="*/ 0 h 1245"/>
                            <a:gd name="T64" fmla="*/ 2 w 804"/>
                            <a:gd name="T65" fmla="*/ 0 h 1245"/>
                            <a:gd name="T66" fmla="*/ 1 w 804"/>
                            <a:gd name="T67" fmla="*/ 0 h 1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4"/>
                            <a:gd name="T103" fmla="*/ 0 h 1245"/>
                            <a:gd name="T104" fmla="*/ 804 w 804"/>
                            <a:gd name="T105" fmla="*/ 1245 h 12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4" h="1245">
                              <a:moveTo>
                                <a:pt x="445" y="63"/>
                              </a:moveTo>
                              <a:lnTo>
                                <a:pt x="393" y="127"/>
                              </a:lnTo>
                              <a:lnTo>
                                <a:pt x="372" y="159"/>
                              </a:lnTo>
                              <a:lnTo>
                                <a:pt x="356" y="194"/>
                              </a:lnTo>
                              <a:lnTo>
                                <a:pt x="341" y="241"/>
                              </a:lnTo>
                              <a:lnTo>
                                <a:pt x="327" y="298"/>
                              </a:lnTo>
                              <a:lnTo>
                                <a:pt x="315" y="343"/>
                              </a:lnTo>
                              <a:lnTo>
                                <a:pt x="308" y="375"/>
                              </a:lnTo>
                              <a:lnTo>
                                <a:pt x="292" y="396"/>
                              </a:lnTo>
                              <a:lnTo>
                                <a:pt x="249" y="415"/>
                              </a:lnTo>
                              <a:lnTo>
                                <a:pt x="195" y="430"/>
                              </a:lnTo>
                              <a:lnTo>
                                <a:pt x="141" y="453"/>
                              </a:lnTo>
                              <a:lnTo>
                                <a:pt x="85" y="476"/>
                              </a:lnTo>
                              <a:lnTo>
                                <a:pt x="50" y="495"/>
                              </a:lnTo>
                              <a:lnTo>
                                <a:pt x="22" y="517"/>
                              </a:lnTo>
                              <a:lnTo>
                                <a:pt x="5" y="547"/>
                              </a:lnTo>
                              <a:lnTo>
                                <a:pt x="0" y="580"/>
                              </a:lnTo>
                              <a:lnTo>
                                <a:pt x="0" y="613"/>
                              </a:lnTo>
                              <a:lnTo>
                                <a:pt x="10" y="641"/>
                              </a:lnTo>
                              <a:lnTo>
                                <a:pt x="29" y="667"/>
                              </a:lnTo>
                              <a:lnTo>
                                <a:pt x="57" y="685"/>
                              </a:lnTo>
                              <a:lnTo>
                                <a:pt x="95" y="699"/>
                              </a:lnTo>
                              <a:lnTo>
                                <a:pt x="149" y="705"/>
                              </a:lnTo>
                              <a:lnTo>
                                <a:pt x="201" y="707"/>
                              </a:lnTo>
                              <a:lnTo>
                                <a:pt x="259" y="702"/>
                              </a:lnTo>
                              <a:lnTo>
                                <a:pt x="299" y="692"/>
                              </a:lnTo>
                              <a:lnTo>
                                <a:pt x="292" y="740"/>
                              </a:lnTo>
                              <a:lnTo>
                                <a:pt x="287" y="822"/>
                              </a:lnTo>
                              <a:lnTo>
                                <a:pt x="292" y="907"/>
                              </a:lnTo>
                              <a:lnTo>
                                <a:pt x="304" y="1002"/>
                              </a:lnTo>
                              <a:lnTo>
                                <a:pt x="323" y="1087"/>
                              </a:lnTo>
                              <a:lnTo>
                                <a:pt x="337" y="1122"/>
                              </a:lnTo>
                              <a:lnTo>
                                <a:pt x="355" y="1155"/>
                              </a:lnTo>
                              <a:lnTo>
                                <a:pt x="381" y="1190"/>
                              </a:lnTo>
                              <a:lnTo>
                                <a:pt x="417" y="1223"/>
                              </a:lnTo>
                              <a:lnTo>
                                <a:pt x="440" y="1237"/>
                              </a:lnTo>
                              <a:lnTo>
                                <a:pt x="478" y="1245"/>
                              </a:lnTo>
                              <a:lnTo>
                                <a:pt x="506" y="1237"/>
                              </a:lnTo>
                              <a:lnTo>
                                <a:pt x="541" y="1223"/>
                              </a:lnTo>
                              <a:lnTo>
                                <a:pt x="585" y="1181"/>
                              </a:lnTo>
                              <a:lnTo>
                                <a:pt x="612" y="1130"/>
                              </a:lnTo>
                              <a:lnTo>
                                <a:pt x="635" y="1075"/>
                              </a:lnTo>
                              <a:lnTo>
                                <a:pt x="661" y="984"/>
                              </a:lnTo>
                              <a:lnTo>
                                <a:pt x="682" y="913"/>
                              </a:lnTo>
                              <a:lnTo>
                                <a:pt x="699" y="838"/>
                              </a:lnTo>
                              <a:lnTo>
                                <a:pt x="710" y="789"/>
                              </a:lnTo>
                              <a:lnTo>
                                <a:pt x="722" y="704"/>
                              </a:lnTo>
                              <a:lnTo>
                                <a:pt x="727" y="632"/>
                              </a:lnTo>
                              <a:lnTo>
                                <a:pt x="733" y="587"/>
                              </a:lnTo>
                              <a:lnTo>
                                <a:pt x="727" y="561"/>
                              </a:lnTo>
                              <a:lnTo>
                                <a:pt x="746" y="564"/>
                              </a:lnTo>
                              <a:lnTo>
                                <a:pt x="769" y="556"/>
                              </a:lnTo>
                              <a:lnTo>
                                <a:pt x="788" y="533"/>
                              </a:lnTo>
                              <a:lnTo>
                                <a:pt x="800" y="509"/>
                              </a:lnTo>
                              <a:lnTo>
                                <a:pt x="804" y="483"/>
                              </a:lnTo>
                              <a:lnTo>
                                <a:pt x="799" y="460"/>
                              </a:lnTo>
                              <a:lnTo>
                                <a:pt x="783" y="443"/>
                              </a:lnTo>
                              <a:lnTo>
                                <a:pt x="764" y="439"/>
                              </a:lnTo>
                              <a:lnTo>
                                <a:pt x="741" y="439"/>
                              </a:lnTo>
                              <a:lnTo>
                                <a:pt x="766" y="385"/>
                              </a:lnTo>
                              <a:lnTo>
                                <a:pt x="780" y="303"/>
                              </a:lnTo>
                              <a:lnTo>
                                <a:pt x="783" y="213"/>
                              </a:lnTo>
                              <a:lnTo>
                                <a:pt x="780" y="112"/>
                              </a:lnTo>
                              <a:lnTo>
                                <a:pt x="717" y="40"/>
                              </a:lnTo>
                              <a:lnTo>
                                <a:pt x="659" y="7"/>
                              </a:lnTo>
                              <a:lnTo>
                                <a:pt x="578" y="0"/>
                              </a:lnTo>
                              <a:lnTo>
                                <a:pt x="503" y="19"/>
                              </a:lnTo>
                              <a:lnTo>
                                <a:pt x="445" y="63"/>
                              </a:lnTo>
                              <a:close/>
                            </a:path>
                          </a:pathLst>
                        </a:custGeom>
                        <a:solidFill>
                          <a:srgbClr val="E0A080"/>
                        </a:solidFill>
                        <a:ln w="9525">
                          <a:solidFill>
                            <a:srgbClr val="000000"/>
                          </a:solidFill>
                          <a:round/>
                          <a:headEnd/>
                          <a:tailEnd/>
                        </a:ln>
                      </p:spPr>
                      <p:txBody>
                        <a:bodyPr/>
                        <a:lstStyle/>
                        <a:p>
                          <a:endParaRPr lang="zh-CN" altLang="en-US"/>
                        </a:p>
                      </p:txBody>
                    </p:sp>
                    <p:sp>
                      <p:nvSpPr>
                        <p:cNvPr id="123951" name="Freeform 47"/>
                        <p:cNvSpPr>
                          <a:spLocks/>
                        </p:cNvSpPr>
                        <p:nvPr/>
                      </p:nvSpPr>
                      <p:spPr bwMode="auto">
                        <a:xfrm>
                          <a:off x="2768" y="1497"/>
                          <a:ext cx="76" cy="39"/>
                        </a:xfrm>
                        <a:custGeom>
                          <a:avLst/>
                          <a:gdLst>
                            <a:gd name="T0" fmla="*/ 0 w 151"/>
                            <a:gd name="T1" fmla="*/ 0 h 79"/>
                            <a:gd name="T2" fmla="*/ 1 w 151"/>
                            <a:gd name="T3" fmla="*/ 0 h 79"/>
                            <a:gd name="T4" fmla="*/ 1 w 151"/>
                            <a:gd name="T5" fmla="*/ 0 h 79"/>
                            <a:gd name="T6" fmla="*/ 1 w 151"/>
                            <a:gd name="T7" fmla="*/ 0 h 79"/>
                            <a:gd name="T8" fmla="*/ 1 w 151"/>
                            <a:gd name="T9" fmla="*/ 0 h 79"/>
                            <a:gd name="T10" fmla="*/ 1 w 151"/>
                            <a:gd name="T11" fmla="*/ 0 h 79"/>
                            <a:gd name="T12" fmla="*/ 0 60000 65536"/>
                            <a:gd name="T13" fmla="*/ 0 60000 65536"/>
                            <a:gd name="T14" fmla="*/ 0 60000 65536"/>
                            <a:gd name="T15" fmla="*/ 0 60000 65536"/>
                            <a:gd name="T16" fmla="*/ 0 60000 65536"/>
                            <a:gd name="T17" fmla="*/ 0 60000 65536"/>
                            <a:gd name="T18" fmla="*/ 0 w 151"/>
                            <a:gd name="T19" fmla="*/ 0 h 79"/>
                            <a:gd name="T20" fmla="*/ 151 w 151"/>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151" h="79">
                              <a:moveTo>
                                <a:pt x="0" y="79"/>
                              </a:moveTo>
                              <a:lnTo>
                                <a:pt x="33" y="72"/>
                              </a:lnTo>
                              <a:lnTo>
                                <a:pt x="73" y="56"/>
                              </a:lnTo>
                              <a:lnTo>
                                <a:pt x="104" y="42"/>
                              </a:lnTo>
                              <a:lnTo>
                                <a:pt x="132" y="23"/>
                              </a:lnTo>
                              <a:lnTo>
                                <a:pt x="151" y="0"/>
                              </a:lnTo>
                            </a:path>
                          </a:pathLst>
                        </a:custGeom>
                        <a:noFill/>
                        <a:ln w="9525">
                          <a:solidFill>
                            <a:srgbClr val="000000"/>
                          </a:solidFill>
                          <a:round/>
                          <a:headEnd/>
                          <a:tailEnd/>
                        </a:ln>
                      </p:spPr>
                      <p:txBody>
                        <a:bodyPr/>
                        <a:lstStyle/>
                        <a:p>
                          <a:endParaRPr lang="zh-CN" altLang="en-US"/>
                        </a:p>
                      </p:txBody>
                    </p:sp>
                  </p:grpSp>
                  <p:grpSp>
                    <p:nvGrpSpPr>
                      <p:cNvPr id="23" name="Group 48"/>
                      <p:cNvGrpSpPr>
                        <a:grpSpLocks/>
                      </p:cNvGrpSpPr>
                      <p:nvPr/>
                    </p:nvGrpSpPr>
                    <p:grpSpPr bwMode="auto">
                      <a:xfrm>
                        <a:off x="2770" y="1156"/>
                        <a:ext cx="290" cy="258"/>
                        <a:chOff x="2770" y="1156"/>
                        <a:chExt cx="290" cy="258"/>
                      </a:xfrm>
                    </p:grpSpPr>
                    <p:sp>
                      <p:nvSpPr>
                        <p:cNvPr id="123943" name="Freeform 49"/>
                        <p:cNvSpPr>
                          <a:spLocks/>
                        </p:cNvSpPr>
                        <p:nvPr/>
                      </p:nvSpPr>
                      <p:spPr bwMode="auto">
                        <a:xfrm>
                          <a:off x="2770" y="1156"/>
                          <a:ext cx="290" cy="258"/>
                        </a:xfrm>
                        <a:custGeom>
                          <a:avLst/>
                          <a:gdLst>
                            <a:gd name="T0" fmla="*/ 1 w 580"/>
                            <a:gd name="T1" fmla="*/ 1 h 516"/>
                            <a:gd name="T2" fmla="*/ 1 w 580"/>
                            <a:gd name="T3" fmla="*/ 1 h 516"/>
                            <a:gd name="T4" fmla="*/ 1 w 580"/>
                            <a:gd name="T5" fmla="*/ 1 h 516"/>
                            <a:gd name="T6" fmla="*/ 1 w 580"/>
                            <a:gd name="T7" fmla="*/ 1 h 516"/>
                            <a:gd name="T8" fmla="*/ 1 w 580"/>
                            <a:gd name="T9" fmla="*/ 1 h 516"/>
                            <a:gd name="T10" fmla="*/ 1 w 580"/>
                            <a:gd name="T11" fmla="*/ 1 h 516"/>
                            <a:gd name="T12" fmla="*/ 1 w 580"/>
                            <a:gd name="T13" fmla="*/ 1 h 516"/>
                            <a:gd name="T14" fmla="*/ 1 w 580"/>
                            <a:gd name="T15" fmla="*/ 1 h 516"/>
                            <a:gd name="T16" fmla="*/ 1 w 580"/>
                            <a:gd name="T17" fmla="*/ 1 h 516"/>
                            <a:gd name="T18" fmla="*/ 1 w 580"/>
                            <a:gd name="T19" fmla="*/ 1 h 516"/>
                            <a:gd name="T20" fmla="*/ 1 w 580"/>
                            <a:gd name="T21" fmla="*/ 1 h 516"/>
                            <a:gd name="T22" fmla="*/ 1 w 580"/>
                            <a:gd name="T23" fmla="*/ 1 h 516"/>
                            <a:gd name="T24" fmla="*/ 1 w 580"/>
                            <a:gd name="T25" fmla="*/ 1 h 516"/>
                            <a:gd name="T26" fmla="*/ 1 w 580"/>
                            <a:gd name="T27" fmla="*/ 1 h 516"/>
                            <a:gd name="T28" fmla="*/ 1 w 580"/>
                            <a:gd name="T29" fmla="*/ 1 h 516"/>
                            <a:gd name="T30" fmla="*/ 1 w 580"/>
                            <a:gd name="T31" fmla="*/ 1 h 516"/>
                            <a:gd name="T32" fmla="*/ 1 w 580"/>
                            <a:gd name="T33" fmla="*/ 1 h 516"/>
                            <a:gd name="T34" fmla="*/ 1 w 580"/>
                            <a:gd name="T35" fmla="*/ 1 h 516"/>
                            <a:gd name="T36" fmla="*/ 1 w 580"/>
                            <a:gd name="T37" fmla="*/ 1 h 516"/>
                            <a:gd name="T38" fmla="*/ 1 w 580"/>
                            <a:gd name="T39" fmla="*/ 1 h 516"/>
                            <a:gd name="T40" fmla="*/ 1 w 580"/>
                            <a:gd name="T41" fmla="*/ 1 h 516"/>
                            <a:gd name="T42" fmla="*/ 1 w 580"/>
                            <a:gd name="T43" fmla="*/ 1 h 516"/>
                            <a:gd name="T44" fmla="*/ 1 w 580"/>
                            <a:gd name="T45" fmla="*/ 1 h 516"/>
                            <a:gd name="T46" fmla="*/ 1 w 580"/>
                            <a:gd name="T47" fmla="*/ 1 h 516"/>
                            <a:gd name="T48" fmla="*/ 1 w 580"/>
                            <a:gd name="T49" fmla="*/ 1 h 516"/>
                            <a:gd name="T50" fmla="*/ 1 w 580"/>
                            <a:gd name="T51" fmla="*/ 1 h 516"/>
                            <a:gd name="T52" fmla="*/ 1 w 580"/>
                            <a:gd name="T53" fmla="*/ 1 h 516"/>
                            <a:gd name="T54" fmla="*/ 1 w 580"/>
                            <a:gd name="T55" fmla="*/ 1 h 516"/>
                            <a:gd name="T56" fmla="*/ 1 w 580"/>
                            <a:gd name="T57" fmla="*/ 1 h 516"/>
                            <a:gd name="T58" fmla="*/ 1 w 580"/>
                            <a:gd name="T59" fmla="*/ 1 h 516"/>
                            <a:gd name="T60" fmla="*/ 1 w 580"/>
                            <a:gd name="T61" fmla="*/ 1 h 516"/>
                            <a:gd name="T62" fmla="*/ 1 w 580"/>
                            <a:gd name="T63" fmla="*/ 1 h 516"/>
                            <a:gd name="T64" fmla="*/ 1 w 580"/>
                            <a:gd name="T65" fmla="*/ 1 h 516"/>
                            <a:gd name="T66" fmla="*/ 1 w 580"/>
                            <a:gd name="T67" fmla="*/ 1 h 5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80"/>
                            <a:gd name="T103" fmla="*/ 0 h 516"/>
                            <a:gd name="T104" fmla="*/ 580 w 580"/>
                            <a:gd name="T105" fmla="*/ 516 h 5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80" h="516">
                              <a:moveTo>
                                <a:pt x="0" y="141"/>
                              </a:moveTo>
                              <a:lnTo>
                                <a:pt x="3" y="124"/>
                              </a:lnTo>
                              <a:lnTo>
                                <a:pt x="9" y="110"/>
                              </a:lnTo>
                              <a:lnTo>
                                <a:pt x="26" y="87"/>
                              </a:lnTo>
                              <a:lnTo>
                                <a:pt x="50" y="70"/>
                              </a:lnTo>
                              <a:lnTo>
                                <a:pt x="80" y="54"/>
                              </a:lnTo>
                              <a:lnTo>
                                <a:pt x="113" y="40"/>
                              </a:lnTo>
                              <a:lnTo>
                                <a:pt x="157" y="30"/>
                              </a:lnTo>
                              <a:lnTo>
                                <a:pt x="192" y="25"/>
                              </a:lnTo>
                              <a:lnTo>
                                <a:pt x="219" y="9"/>
                              </a:lnTo>
                              <a:lnTo>
                                <a:pt x="247" y="0"/>
                              </a:lnTo>
                              <a:lnTo>
                                <a:pt x="284" y="9"/>
                              </a:lnTo>
                              <a:lnTo>
                                <a:pt x="322" y="19"/>
                              </a:lnTo>
                              <a:lnTo>
                                <a:pt x="350" y="30"/>
                              </a:lnTo>
                              <a:lnTo>
                                <a:pt x="381" y="44"/>
                              </a:lnTo>
                              <a:lnTo>
                                <a:pt x="406" y="58"/>
                              </a:lnTo>
                              <a:lnTo>
                                <a:pt x="434" y="77"/>
                              </a:lnTo>
                              <a:lnTo>
                                <a:pt x="460" y="94"/>
                              </a:lnTo>
                              <a:lnTo>
                                <a:pt x="484" y="115"/>
                              </a:lnTo>
                              <a:lnTo>
                                <a:pt x="507" y="136"/>
                              </a:lnTo>
                              <a:lnTo>
                                <a:pt x="522" y="155"/>
                              </a:lnTo>
                              <a:lnTo>
                                <a:pt x="536" y="176"/>
                              </a:lnTo>
                              <a:lnTo>
                                <a:pt x="550" y="201"/>
                              </a:lnTo>
                              <a:lnTo>
                                <a:pt x="561" y="221"/>
                              </a:lnTo>
                              <a:lnTo>
                                <a:pt x="569" y="244"/>
                              </a:lnTo>
                              <a:lnTo>
                                <a:pt x="575" y="272"/>
                              </a:lnTo>
                              <a:lnTo>
                                <a:pt x="568" y="300"/>
                              </a:lnTo>
                              <a:lnTo>
                                <a:pt x="576" y="319"/>
                              </a:lnTo>
                              <a:lnTo>
                                <a:pt x="580" y="350"/>
                              </a:lnTo>
                              <a:lnTo>
                                <a:pt x="580" y="376"/>
                              </a:lnTo>
                              <a:lnTo>
                                <a:pt x="571" y="399"/>
                              </a:lnTo>
                              <a:lnTo>
                                <a:pt x="548" y="436"/>
                              </a:lnTo>
                              <a:lnTo>
                                <a:pt x="529" y="457"/>
                              </a:lnTo>
                              <a:lnTo>
                                <a:pt x="514" y="474"/>
                              </a:lnTo>
                              <a:lnTo>
                                <a:pt x="491" y="491"/>
                              </a:lnTo>
                              <a:lnTo>
                                <a:pt x="467" y="504"/>
                              </a:lnTo>
                              <a:lnTo>
                                <a:pt x="439" y="516"/>
                              </a:lnTo>
                              <a:lnTo>
                                <a:pt x="416" y="509"/>
                              </a:lnTo>
                              <a:lnTo>
                                <a:pt x="395" y="500"/>
                              </a:lnTo>
                              <a:lnTo>
                                <a:pt x="404" y="472"/>
                              </a:lnTo>
                              <a:lnTo>
                                <a:pt x="402" y="446"/>
                              </a:lnTo>
                              <a:lnTo>
                                <a:pt x="397" y="425"/>
                              </a:lnTo>
                              <a:lnTo>
                                <a:pt x="388" y="403"/>
                              </a:lnTo>
                              <a:lnTo>
                                <a:pt x="367" y="390"/>
                              </a:lnTo>
                              <a:lnTo>
                                <a:pt x="350" y="371"/>
                              </a:lnTo>
                              <a:lnTo>
                                <a:pt x="343" y="343"/>
                              </a:lnTo>
                              <a:lnTo>
                                <a:pt x="341" y="314"/>
                              </a:lnTo>
                              <a:lnTo>
                                <a:pt x="343" y="279"/>
                              </a:lnTo>
                              <a:lnTo>
                                <a:pt x="348" y="251"/>
                              </a:lnTo>
                              <a:lnTo>
                                <a:pt x="360" y="225"/>
                              </a:lnTo>
                              <a:lnTo>
                                <a:pt x="371" y="204"/>
                              </a:lnTo>
                              <a:lnTo>
                                <a:pt x="380" y="185"/>
                              </a:lnTo>
                              <a:lnTo>
                                <a:pt x="360" y="192"/>
                              </a:lnTo>
                              <a:lnTo>
                                <a:pt x="329" y="201"/>
                              </a:lnTo>
                              <a:lnTo>
                                <a:pt x="310" y="202"/>
                              </a:lnTo>
                              <a:lnTo>
                                <a:pt x="287" y="201"/>
                              </a:lnTo>
                              <a:lnTo>
                                <a:pt x="270" y="192"/>
                              </a:lnTo>
                              <a:lnTo>
                                <a:pt x="256" y="181"/>
                              </a:lnTo>
                              <a:lnTo>
                                <a:pt x="233" y="180"/>
                              </a:lnTo>
                              <a:lnTo>
                                <a:pt x="209" y="174"/>
                              </a:lnTo>
                              <a:lnTo>
                                <a:pt x="195" y="164"/>
                              </a:lnTo>
                              <a:lnTo>
                                <a:pt x="176" y="171"/>
                              </a:lnTo>
                              <a:lnTo>
                                <a:pt x="146" y="180"/>
                              </a:lnTo>
                              <a:lnTo>
                                <a:pt x="113" y="181"/>
                              </a:lnTo>
                              <a:lnTo>
                                <a:pt x="82" y="183"/>
                              </a:lnTo>
                              <a:lnTo>
                                <a:pt x="54" y="180"/>
                              </a:lnTo>
                              <a:lnTo>
                                <a:pt x="26" y="173"/>
                              </a:lnTo>
                              <a:lnTo>
                                <a:pt x="9" y="162"/>
                              </a:lnTo>
                              <a:lnTo>
                                <a:pt x="0" y="141"/>
                              </a:lnTo>
                              <a:close/>
                            </a:path>
                          </a:pathLst>
                        </a:custGeom>
                        <a:solidFill>
                          <a:srgbClr val="A04000"/>
                        </a:solidFill>
                        <a:ln w="9525">
                          <a:solidFill>
                            <a:srgbClr val="000000"/>
                          </a:solidFill>
                          <a:round/>
                          <a:headEnd/>
                          <a:tailEnd/>
                        </a:ln>
                      </p:spPr>
                      <p:txBody>
                        <a:bodyPr/>
                        <a:lstStyle/>
                        <a:p>
                          <a:endParaRPr lang="zh-CN" altLang="en-US"/>
                        </a:p>
                      </p:txBody>
                    </p:sp>
                    <p:grpSp>
                      <p:nvGrpSpPr>
                        <p:cNvPr id="24" name="Group 50"/>
                        <p:cNvGrpSpPr>
                          <a:grpSpLocks/>
                        </p:cNvGrpSpPr>
                        <p:nvPr/>
                      </p:nvGrpSpPr>
                      <p:grpSpPr bwMode="auto">
                        <a:xfrm>
                          <a:off x="2866" y="1217"/>
                          <a:ext cx="119" cy="162"/>
                          <a:chOff x="2866" y="1217"/>
                          <a:chExt cx="119" cy="162"/>
                        </a:xfrm>
                      </p:grpSpPr>
                      <p:grpSp>
                        <p:nvGrpSpPr>
                          <p:cNvPr id="25" name="Group 51"/>
                          <p:cNvGrpSpPr>
                            <a:grpSpLocks/>
                          </p:cNvGrpSpPr>
                          <p:nvPr/>
                        </p:nvGrpSpPr>
                        <p:grpSpPr bwMode="auto">
                          <a:xfrm>
                            <a:off x="2867" y="1223"/>
                            <a:ext cx="118" cy="156"/>
                            <a:chOff x="2867" y="1223"/>
                            <a:chExt cx="118" cy="156"/>
                          </a:xfrm>
                        </p:grpSpPr>
                        <p:sp>
                          <p:nvSpPr>
                            <p:cNvPr id="123947" name="Freeform 52"/>
                            <p:cNvSpPr>
                              <a:spLocks/>
                            </p:cNvSpPr>
                            <p:nvPr/>
                          </p:nvSpPr>
                          <p:spPr bwMode="auto">
                            <a:xfrm>
                              <a:off x="2942" y="1223"/>
                              <a:ext cx="43" cy="45"/>
                            </a:xfrm>
                            <a:custGeom>
                              <a:avLst/>
                              <a:gdLst>
                                <a:gd name="T0" fmla="*/ 0 w 85"/>
                                <a:gd name="T1" fmla="*/ 0 h 91"/>
                                <a:gd name="T2" fmla="*/ 1 w 85"/>
                                <a:gd name="T3" fmla="*/ 0 h 91"/>
                                <a:gd name="T4" fmla="*/ 1 w 85"/>
                                <a:gd name="T5" fmla="*/ 0 h 91"/>
                                <a:gd name="T6" fmla="*/ 1 w 85"/>
                                <a:gd name="T7" fmla="*/ 0 h 91"/>
                                <a:gd name="T8" fmla="*/ 1 w 85"/>
                                <a:gd name="T9" fmla="*/ 0 h 91"/>
                                <a:gd name="T10" fmla="*/ 1 w 85"/>
                                <a:gd name="T11" fmla="*/ 0 h 91"/>
                                <a:gd name="T12" fmla="*/ 1 w 85"/>
                                <a:gd name="T13" fmla="*/ 0 h 91"/>
                                <a:gd name="T14" fmla="*/ 1 w 85"/>
                                <a:gd name="T15" fmla="*/ 0 h 91"/>
                                <a:gd name="T16" fmla="*/ 1 w 85"/>
                                <a:gd name="T17" fmla="*/ 0 h 91"/>
                                <a:gd name="T18" fmla="*/ 1 w 85"/>
                                <a:gd name="T19" fmla="*/ 0 h 91"/>
                                <a:gd name="T20" fmla="*/ 1 w 85"/>
                                <a:gd name="T21" fmla="*/ 0 h 91"/>
                                <a:gd name="T22" fmla="*/ 1 w 85"/>
                                <a:gd name="T23" fmla="*/ 0 h 91"/>
                                <a:gd name="T24" fmla="*/ 1 w 85"/>
                                <a:gd name="T25" fmla="*/ 0 h 91"/>
                                <a:gd name="T26" fmla="*/ 1 w 85"/>
                                <a:gd name="T27" fmla="*/ 0 h 91"/>
                                <a:gd name="T28" fmla="*/ 1 w 85"/>
                                <a:gd name="T29" fmla="*/ 0 h 91"/>
                                <a:gd name="T30" fmla="*/ 1 w 85"/>
                                <a:gd name="T31" fmla="*/ 0 h 91"/>
                                <a:gd name="T32" fmla="*/ 1 w 85"/>
                                <a:gd name="T33" fmla="*/ 0 h 91"/>
                                <a:gd name="T34" fmla="*/ 1 w 85"/>
                                <a:gd name="T35" fmla="*/ 0 h 91"/>
                                <a:gd name="T36" fmla="*/ 1 w 85"/>
                                <a:gd name="T37" fmla="*/ 0 h 91"/>
                                <a:gd name="T38" fmla="*/ 1 w 85"/>
                                <a:gd name="T39" fmla="*/ 0 h 91"/>
                                <a:gd name="T40" fmla="*/ 1 w 85"/>
                                <a:gd name="T41" fmla="*/ 0 h 91"/>
                                <a:gd name="T42" fmla="*/ 1 w 85"/>
                                <a:gd name="T43" fmla="*/ 0 h 91"/>
                                <a:gd name="T44" fmla="*/ 1 w 85"/>
                                <a:gd name="T45" fmla="*/ 0 h 91"/>
                                <a:gd name="T46" fmla="*/ 0 w 85"/>
                                <a:gd name="T47" fmla="*/ 0 h 9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5"/>
                                <a:gd name="T73" fmla="*/ 0 h 91"/>
                                <a:gd name="T74" fmla="*/ 85 w 85"/>
                                <a:gd name="T75" fmla="*/ 91 h 9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5" h="91">
                                  <a:moveTo>
                                    <a:pt x="0" y="60"/>
                                  </a:moveTo>
                                  <a:lnTo>
                                    <a:pt x="31" y="42"/>
                                  </a:lnTo>
                                  <a:lnTo>
                                    <a:pt x="45" y="26"/>
                                  </a:lnTo>
                                  <a:lnTo>
                                    <a:pt x="42" y="14"/>
                                  </a:lnTo>
                                  <a:lnTo>
                                    <a:pt x="37" y="0"/>
                                  </a:lnTo>
                                  <a:lnTo>
                                    <a:pt x="50" y="7"/>
                                  </a:lnTo>
                                  <a:lnTo>
                                    <a:pt x="56" y="18"/>
                                  </a:lnTo>
                                  <a:lnTo>
                                    <a:pt x="54" y="30"/>
                                  </a:lnTo>
                                  <a:lnTo>
                                    <a:pt x="47" y="46"/>
                                  </a:lnTo>
                                  <a:lnTo>
                                    <a:pt x="68" y="46"/>
                                  </a:lnTo>
                                  <a:lnTo>
                                    <a:pt x="85" y="67"/>
                                  </a:lnTo>
                                  <a:lnTo>
                                    <a:pt x="75" y="60"/>
                                  </a:lnTo>
                                  <a:lnTo>
                                    <a:pt x="64" y="56"/>
                                  </a:lnTo>
                                  <a:lnTo>
                                    <a:pt x="56" y="60"/>
                                  </a:lnTo>
                                  <a:lnTo>
                                    <a:pt x="59" y="72"/>
                                  </a:lnTo>
                                  <a:lnTo>
                                    <a:pt x="50" y="84"/>
                                  </a:lnTo>
                                  <a:lnTo>
                                    <a:pt x="38" y="91"/>
                                  </a:lnTo>
                                  <a:lnTo>
                                    <a:pt x="50" y="72"/>
                                  </a:lnTo>
                                  <a:lnTo>
                                    <a:pt x="49" y="58"/>
                                  </a:lnTo>
                                  <a:lnTo>
                                    <a:pt x="40" y="53"/>
                                  </a:lnTo>
                                  <a:lnTo>
                                    <a:pt x="31" y="56"/>
                                  </a:lnTo>
                                  <a:lnTo>
                                    <a:pt x="10" y="80"/>
                                  </a:lnTo>
                                  <a:lnTo>
                                    <a:pt x="23" y="54"/>
                                  </a:lnTo>
                                  <a:lnTo>
                                    <a:pt x="0" y="60"/>
                                  </a:lnTo>
                                  <a:close/>
                                </a:path>
                              </a:pathLst>
                            </a:custGeom>
                            <a:solidFill>
                              <a:srgbClr val="604020"/>
                            </a:solidFill>
                            <a:ln w="9525">
                              <a:solidFill>
                                <a:srgbClr val="000000"/>
                              </a:solidFill>
                              <a:round/>
                              <a:headEnd/>
                              <a:tailEnd/>
                            </a:ln>
                          </p:spPr>
                          <p:txBody>
                            <a:bodyPr/>
                            <a:lstStyle/>
                            <a:p>
                              <a:endParaRPr lang="zh-CN" altLang="en-US"/>
                            </a:p>
                          </p:txBody>
                        </p:sp>
                        <p:sp>
                          <p:nvSpPr>
                            <p:cNvPr id="123948" name="Freeform 53"/>
                            <p:cNvSpPr>
                              <a:spLocks/>
                            </p:cNvSpPr>
                            <p:nvPr/>
                          </p:nvSpPr>
                          <p:spPr bwMode="auto">
                            <a:xfrm>
                              <a:off x="2963" y="1335"/>
                              <a:ext cx="17" cy="44"/>
                            </a:xfrm>
                            <a:custGeom>
                              <a:avLst/>
                              <a:gdLst>
                                <a:gd name="T0" fmla="*/ 0 w 35"/>
                                <a:gd name="T1" fmla="*/ 1 h 87"/>
                                <a:gd name="T2" fmla="*/ 0 w 35"/>
                                <a:gd name="T3" fmla="*/ 1 h 87"/>
                                <a:gd name="T4" fmla="*/ 0 w 35"/>
                                <a:gd name="T5" fmla="*/ 1 h 87"/>
                                <a:gd name="T6" fmla="*/ 0 w 35"/>
                                <a:gd name="T7" fmla="*/ 1 h 87"/>
                                <a:gd name="T8" fmla="*/ 0 w 35"/>
                                <a:gd name="T9" fmla="*/ 0 h 87"/>
                                <a:gd name="T10" fmla="*/ 0 w 35"/>
                                <a:gd name="T11" fmla="*/ 1 h 87"/>
                                <a:gd name="T12" fmla="*/ 0 w 35"/>
                                <a:gd name="T13" fmla="*/ 1 h 87"/>
                                <a:gd name="T14" fmla="*/ 0 w 35"/>
                                <a:gd name="T15" fmla="*/ 1 h 87"/>
                                <a:gd name="T16" fmla="*/ 0 w 35"/>
                                <a:gd name="T17" fmla="*/ 1 h 87"/>
                                <a:gd name="T18" fmla="*/ 0 w 35"/>
                                <a:gd name="T19" fmla="*/ 1 h 87"/>
                                <a:gd name="T20" fmla="*/ 0 w 35"/>
                                <a:gd name="T21" fmla="*/ 1 h 87"/>
                                <a:gd name="T22" fmla="*/ 0 w 35"/>
                                <a:gd name="T23" fmla="*/ 1 h 87"/>
                                <a:gd name="T24" fmla="*/ 0 w 35"/>
                                <a:gd name="T25" fmla="*/ 1 h 87"/>
                                <a:gd name="T26" fmla="*/ 0 w 35"/>
                                <a:gd name="T27" fmla="*/ 1 h 87"/>
                                <a:gd name="T28" fmla="*/ 0 w 35"/>
                                <a:gd name="T29" fmla="*/ 1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87"/>
                                <a:gd name="T47" fmla="*/ 35 w 35"/>
                                <a:gd name="T48" fmla="*/ 87 h 8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87">
                                  <a:moveTo>
                                    <a:pt x="0" y="42"/>
                                  </a:moveTo>
                                  <a:lnTo>
                                    <a:pt x="12" y="42"/>
                                  </a:lnTo>
                                  <a:lnTo>
                                    <a:pt x="24" y="35"/>
                                  </a:lnTo>
                                  <a:lnTo>
                                    <a:pt x="29" y="17"/>
                                  </a:lnTo>
                                  <a:lnTo>
                                    <a:pt x="35" y="0"/>
                                  </a:lnTo>
                                  <a:lnTo>
                                    <a:pt x="33" y="21"/>
                                  </a:lnTo>
                                  <a:lnTo>
                                    <a:pt x="29" y="38"/>
                                  </a:lnTo>
                                  <a:lnTo>
                                    <a:pt x="24" y="49"/>
                                  </a:lnTo>
                                  <a:lnTo>
                                    <a:pt x="15" y="56"/>
                                  </a:lnTo>
                                  <a:lnTo>
                                    <a:pt x="14" y="66"/>
                                  </a:lnTo>
                                  <a:lnTo>
                                    <a:pt x="14" y="78"/>
                                  </a:lnTo>
                                  <a:lnTo>
                                    <a:pt x="33" y="78"/>
                                  </a:lnTo>
                                  <a:lnTo>
                                    <a:pt x="10" y="87"/>
                                  </a:lnTo>
                                  <a:lnTo>
                                    <a:pt x="8" y="68"/>
                                  </a:lnTo>
                                  <a:lnTo>
                                    <a:pt x="0" y="42"/>
                                  </a:lnTo>
                                  <a:close/>
                                </a:path>
                              </a:pathLst>
                            </a:custGeom>
                            <a:solidFill>
                              <a:srgbClr val="604020"/>
                            </a:solidFill>
                            <a:ln w="9525">
                              <a:solidFill>
                                <a:srgbClr val="000000"/>
                              </a:solidFill>
                              <a:round/>
                              <a:headEnd/>
                              <a:tailEnd/>
                            </a:ln>
                          </p:spPr>
                          <p:txBody>
                            <a:bodyPr/>
                            <a:lstStyle/>
                            <a:p>
                              <a:endParaRPr lang="zh-CN" altLang="en-US"/>
                            </a:p>
                          </p:txBody>
                        </p:sp>
                        <p:sp>
                          <p:nvSpPr>
                            <p:cNvPr id="123949" name="Freeform 54"/>
                            <p:cNvSpPr>
                              <a:spLocks/>
                            </p:cNvSpPr>
                            <p:nvPr/>
                          </p:nvSpPr>
                          <p:spPr bwMode="auto">
                            <a:xfrm>
                              <a:off x="2867" y="1238"/>
                              <a:ext cx="28" cy="3"/>
                            </a:xfrm>
                            <a:custGeom>
                              <a:avLst/>
                              <a:gdLst>
                                <a:gd name="T0" fmla="*/ 1 w 56"/>
                                <a:gd name="T1" fmla="*/ 1 h 5"/>
                                <a:gd name="T2" fmla="*/ 1 w 56"/>
                                <a:gd name="T3" fmla="*/ 1 h 5"/>
                                <a:gd name="T4" fmla="*/ 1 w 56"/>
                                <a:gd name="T5" fmla="*/ 0 h 5"/>
                                <a:gd name="T6" fmla="*/ 1 w 56"/>
                                <a:gd name="T7" fmla="*/ 1 h 5"/>
                                <a:gd name="T8" fmla="*/ 1 w 56"/>
                                <a:gd name="T9" fmla="*/ 1 h 5"/>
                                <a:gd name="T10" fmla="*/ 1 w 56"/>
                                <a:gd name="T11" fmla="*/ 1 h 5"/>
                                <a:gd name="T12" fmla="*/ 0 w 56"/>
                                <a:gd name="T13" fmla="*/ 1 h 5"/>
                                <a:gd name="T14" fmla="*/ 1 w 56"/>
                                <a:gd name="T15" fmla="*/ 1 h 5"/>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
                                <a:gd name="T26" fmla="*/ 56 w 56"/>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
                                  <a:moveTo>
                                    <a:pt x="19" y="2"/>
                                  </a:moveTo>
                                  <a:lnTo>
                                    <a:pt x="32" y="2"/>
                                  </a:lnTo>
                                  <a:lnTo>
                                    <a:pt x="56" y="0"/>
                                  </a:lnTo>
                                  <a:lnTo>
                                    <a:pt x="39" y="5"/>
                                  </a:lnTo>
                                  <a:lnTo>
                                    <a:pt x="23" y="5"/>
                                  </a:lnTo>
                                  <a:lnTo>
                                    <a:pt x="12" y="5"/>
                                  </a:lnTo>
                                  <a:lnTo>
                                    <a:pt x="0" y="2"/>
                                  </a:lnTo>
                                  <a:lnTo>
                                    <a:pt x="19" y="2"/>
                                  </a:lnTo>
                                  <a:close/>
                                </a:path>
                              </a:pathLst>
                            </a:custGeom>
                            <a:solidFill>
                              <a:srgbClr val="604020"/>
                            </a:solidFill>
                            <a:ln w="9525">
                              <a:solidFill>
                                <a:srgbClr val="000000"/>
                              </a:solidFill>
                              <a:round/>
                              <a:headEnd/>
                              <a:tailEnd/>
                            </a:ln>
                          </p:spPr>
                          <p:txBody>
                            <a:bodyPr/>
                            <a:lstStyle/>
                            <a:p>
                              <a:endParaRPr lang="zh-CN" altLang="en-US"/>
                            </a:p>
                          </p:txBody>
                        </p:sp>
                      </p:grpSp>
                      <p:sp>
                        <p:nvSpPr>
                          <p:cNvPr id="123946" name="Freeform 55"/>
                          <p:cNvSpPr>
                            <a:spLocks/>
                          </p:cNvSpPr>
                          <p:nvPr/>
                        </p:nvSpPr>
                        <p:spPr bwMode="auto">
                          <a:xfrm>
                            <a:off x="2866" y="1217"/>
                            <a:ext cx="18" cy="19"/>
                          </a:xfrm>
                          <a:custGeom>
                            <a:avLst/>
                            <a:gdLst>
                              <a:gd name="T0" fmla="*/ 0 w 34"/>
                              <a:gd name="T1" fmla="*/ 1 h 38"/>
                              <a:gd name="T2" fmla="*/ 1 w 34"/>
                              <a:gd name="T3" fmla="*/ 1 h 38"/>
                              <a:gd name="T4" fmla="*/ 1 w 34"/>
                              <a:gd name="T5" fmla="*/ 1 h 38"/>
                              <a:gd name="T6" fmla="*/ 1 w 34"/>
                              <a:gd name="T7" fmla="*/ 1 h 38"/>
                              <a:gd name="T8" fmla="*/ 1 w 34"/>
                              <a:gd name="T9" fmla="*/ 0 h 38"/>
                              <a:gd name="T10" fmla="*/ 1 w 34"/>
                              <a:gd name="T11" fmla="*/ 1 h 38"/>
                              <a:gd name="T12" fmla="*/ 0 w 34"/>
                              <a:gd name="T13" fmla="*/ 1 h 38"/>
                              <a:gd name="T14" fmla="*/ 0 60000 65536"/>
                              <a:gd name="T15" fmla="*/ 0 60000 65536"/>
                              <a:gd name="T16" fmla="*/ 0 60000 65536"/>
                              <a:gd name="T17" fmla="*/ 0 60000 65536"/>
                              <a:gd name="T18" fmla="*/ 0 60000 65536"/>
                              <a:gd name="T19" fmla="*/ 0 60000 65536"/>
                              <a:gd name="T20" fmla="*/ 0 60000 65536"/>
                              <a:gd name="T21" fmla="*/ 0 w 34"/>
                              <a:gd name="T22" fmla="*/ 0 h 38"/>
                              <a:gd name="T23" fmla="*/ 34 w 34"/>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8">
                                <a:moveTo>
                                  <a:pt x="0" y="38"/>
                                </a:moveTo>
                                <a:lnTo>
                                  <a:pt x="10" y="38"/>
                                </a:lnTo>
                                <a:lnTo>
                                  <a:pt x="20" y="32"/>
                                </a:lnTo>
                                <a:lnTo>
                                  <a:pt x="26" y="19"/>
                                </a:lnTo>
                                <a:lnTo>
                                  <a:pt x="34" y="0"/>
                                </a:lnTo>
                                <a:lnTo>
                                  <a:pt x="13" y="30"/>
                                </a:lnTo>
                                <a:lnTo>
                                  <a:pt x="0" y="38"/>
                                </a:lnTo>
                                <a:close/>
                              </a:path>
                            </a:pathLst>
                          </a:custGeom>
                          <a:solidFill>
                            <a:srgbClr val="604020"/>
                          </a:solidFill>
                          <a:ln w="9525">
                            <a:solidFill>
                              <a:srgbClr val="000000"/>
                            </a:solidFill>
                            <a:round/>
                            <a:headEnd/>
                            <a:tailEnd/>
                          </a:ln>
                        </p:spPr>
                        <p:txBody>
                          <a:bodyPr/>
                          <a:lstStyle/>
                          <a:p>
                            <a:endParaRPr lang="zh-CN" altLang="en-US"/>
                          </a:p>
                        </p:txBody>
                      </p:sp>
                    </p:grpSp>
                  </p:grpSp>
                </p:grpSp>
                <p:grpSp>
                  <p:nvGrpSpPr>
                    <p:cNvPr id="26" name="Group 56"/>
                    <p:cNvGrpSpPr>
                      <a:grpSpLocks/>
                    </p:cNvGrpSpPr>
                    <p:nvPr/>
                  </p:nvGrpSpPr>
                  <p:grpSpPr bwMode="auto">
                    <a:xfrm>
                      <a:off x="2803" y="1282"/>
                      <a:ext cx="109" cy="338"/>
                      <a:chOff x="2803" y="1282"/>
                      <a:chExt cx="109" cy="338"/>
                    </a:xfrm>
                  </p:grpSpPr>
                  <p:grpSp>
                    <p:nvGrpSpPr>
                      <p:cNvPr id="27" name="Group 57"/>
                      <p:cNvGrpSpPr>
                        <a:grpSpLocks/>
                      </p:cNvGrpSpPr>
                      <p:nvPr/>
                    </p:nvGrpSpPr>
                    <p:grpSpPr bwMode="auto">
                      <a:xfrm>
                        <a:off x="2803" y="1282"/>
                        <a:ext cx="96" cy="130"/>
                        <a:chOff x="2803" y="1282"/>
                        <a:chExt cx="96" cy="130"/>
                      </a:xfrm>
                    </p:grpSpPr>
                    <p:grpSp>
                      <p:nvGrpSpPr>
                        <p:cNvPr id="28" name="Group 58"/>
                        <p:cNvGrpSpPr>
                          <a:grpSpLocks/>
                        </p:cNvGrpSpPr>
                        <p:nvPr/>
                      </p:nvGrpSpPr>
                      <p:grpSpPr bwMode="auto">
                        <a:xfrm>
                          <a:off x="2803" y="1282"/>
                          <a:ext cx="96" cy="18"/>
                          <a:chOff x="2803" y="1282"/>
                          <a:chExt cx="96" cy="18"/>
                        </a:xfrm>
                      </p:grpSpPr>
                      <p:sp>
                        <p:nvSpPr>
                          <p:cNvPr id="123939" name="Freeform 59"/>
                          <p:cNvSpPr>
                            <a:spLocks/>
                          </p:cNvSpPr>
                          <p:nvPr/>
                        </p:nvSpPr>
                        <p:spPr bwMode="auto">
                          <a:xfrm>
                            <a:off x="2856" y="1282"/>
                            <a:ext cx="43" cy="18"/>
                          </a:xfrm>
                          <a:custGeom>
                            <a:avLst/>
                            <a:gdLst>
                              <a:gd name="T0" fmla="*/ 0 w 87"/>
                              <a:gd name="T1" fmla="*/ 0 h 37"/>
                              <a:gd name="T2" fmla="*/ 0 w 87"/>
                              <a:gd name="T3" fmla="*/ 0 h 37"/>
                              <a:gd name="T4" fmla="*/ 0 w 87"/>
                              <a:gd name="T5" fmla="*/ 0 h 37"/>
                              <a:gd name="T6" fmla="*/ 0 w 87"/>
                              <a:gd name="T7" fmla="*/ 0 h 37"/>
                              <a:gd name="T8" fmla="*/ 0 w 87"/>
                              <a:gd name="T9" fmla="*/ 0 h 37"/>
                              <a:gd name="T10" fmla="*/ 0 w 87"/>
                              <a:gd name="T11" fmla="*/ 0 h 37"/>
                              <a:gd name="T12" fmla="*/ 0 60000 65536"/>
                              <a:gd name="T13" fmla="*/ 0 60000 65536"/>
                              <a:gd name="T14" fmla="*/ 0 60000 65536"/>
                              <a:gd name="T15" fmla="*/ 0 60000 65536"/>
                              <a:gd name="T16" fmla="*/ 0 60000 65536"/>
                              <a:gd name="T17" fmla="*/ 0 60000 65536"/>
                              <a:gd name="T18" fmla="*/ 0 w 87"/>
                              <a:gd name="T19" fmla="*/ 0 h 37"/>
                              <a:gd name="T20" fmla="*/ 87 w 87"/>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87" h="37">
                                <a:moveTo>
                                  <a:pt x="0" y="7"/>
                                </a:moveTo>
                                <a:lnTo>
                                  <a:pt x="21" y="0"/>
                                </a:lnTo>
                                <a:lnTo>
                                  <a:pt x="40" y="2"/>
                                </a:lnTo>
                                <a:lnTo>
                                  <a:pt x="59" y="9"/>
                                </a:lnTo>
                                <a:lnTo>
                                  <a:pt x="76" y="19"/>
                                </a:lnTo>
                                <a:lnTo>
                                  <a:pt x="87" y="37"/>
                                </a:lnTo>
                              </a:path>
                            </a:pathLst>
                          </a:custGeom>
                          <a:noFill/>
                          <a:ln w="9525">
                            <a:solidFill>
                              <a:srgbClr val="604020"/>
                            </a:solidFill>
                            <a:round/>
                            <a:headEnd/>
                            <a:tailEnd/>
                          </a:ln>
                        </p:spPr>
                        <p:txBody>
                          <a:bodyPr/>
                          <a:lstStyle/>
                          <a:p>
                            <a:endParaRPr lang="zh-CN" altLang="en-US"/>
                          </a:p>
                        </p:txBody>
                      </p:sp>
                      <p:sp>
                        <p:nvSpPr>
                          <p:cNvPr id="123940" name="Freeform 60"/>
                          <p:cNvSpPr>
                            <a:spLocks/>
                          </p:cNvSpPr>
                          <p:nvPr/>
                        </p:nvSpPr>
                        <p:spPr bwMode="auto">
                          <a:xfrm>
                            <a:off x="2803" y="1282"/>
                            <a:ext cx="35" cy="13"/>
                          </a:xfrm>
                          <a:custGeom>
                            <a:avLst/>
                            <a:gdLst>
                              <a:gd name="T0" fmla="*/ 0 w 70"/>
                              <a:gd name="T1" fmla="*/ 1 h 26"/>
                              <a:gd name="T2" fmla="*/ 1 w 70"/>
                              <a:gd name="T3" fmla="*/ 1 h 26"/>
                              <a:gd name="T4" fmla="*/ 1 w 70"/>
                              <a:gd name="T5" fmla="*/ 1 h 26"/>
                              <a:gd name="T6" fmla="*/ 1 w 70"/>
                              <a:gd name="T7" fmla="*/ 0 h 26"/>
                              <a:gd name="T8" fmla="*/ 1 w 70"/>
                              <a:gd name="T9" fmla="*/ 1 h 26"/>
                              <a:gd name="T10" fmla="*/ 0 60000 65536"/>
                              <a:gd name="T11" fmla="*/ 0 60000 65536"/>
                              <a:gd name="T12" fmla="*/ 0 60000 65536"/>
                              <a:gd name="T13" fmla="*/ 0 60000 65536"/>
                              <a:gd name="T14" fmla="*/ 0 60000 65536"/>
                              <a:gd name="T15" fmla="*/ 0 w 70"/>
                              <a:gd name="T16" fmla="*/ 0 h 26"/>
                              <a:gd name="T17" fmla="*/ 70 w 70"/>
                              <a:gd name="T18" fmla="*/ 26 h 26"/>
                            </a:gdLst>
                            <a:ahLst/>
                            <a:cxnLst>
                              <a:cxn ang="T10">
                                <a:pos x="T0" y="T1"/>
                              </a:cxn>
                              <a:cxn ang="T11">
                                <a:pos x="T2" y="T3"/>
                              </a:cxn>
                              <a:cxn ang="T12">
                                <a:pos x="T4" y="T5"/>
                              </a:cxn>
                              <a:cxn ang="T13">
                                <a:pos x="T6" y="T7"/>
                              </a:cxn>
                              <a:cxn ang="T14">
                                <a:pos x="T8" y="T9"/>
                              </a:cxn>
                            </a:cxnLst>
                            <a:rect l="T15" t="T16" r="T17" b="T18"/>
                            <a:pathLst>
                              <a:path w="70" h="26">
                                <a:moveTo>
                                  <a:pt x="0" y="26"/>
                                </a:moveTo>
                                <a:lnTo>
                                  <a:pt x="13" y="12"/>
                                </a:lnTo>
                                <a:lnTo>
                                  <a:pt x="30" y="5"/>
                                </a:lnTo>
                                <a:lnTo>
                                  <a:pt x="51" y="0"/>
                                </a:lnTo>
                                <a:lnTo>
                                  <a:pt x="70" y="4"/>
                                </a:lnTo>
                              </a:path>
                            </a:pathLst>
                          </a:custGeom>
                          <a:noFill/>
                          <a:ln w="9525">
                            <a:solidFill>
                              <a:srgbClr val="604020"/>
                            </a:solidFill>
                            <a:round/>
                            <a:headEnd/>
                            <a:tailEnd/>
                          </a:ln>
                        </p:spPr>
                        <p:txBody>
                          <a:bodyPr/>
                          <a:lstStyle/>
                          <a:p>
                            <a:endParaRPr lang="zh-CN" altLang="en-US"/>
                          </a:p>
                        </p:txBody>
                      </p:sp>
                    </p:grpSp>
                    <p:grpSp>
                      <p:nvGrpSpPr>
                        <p:cNvPr id="29" name="Group 61"/>
                        <p:cNvGrpSpPr>
                          <a:grpSpLocks/>
                        </p:cNvGrpSpPr>
                        <p:nvPr/>
                      </p:nvGrpSpPr>
                      <p:grpSpPr bwMode="auto">
                        <a:xfrm>
                          <a:off x="2804" y="1296"/>
                          <a:ext cx="88" cy="116"/>
                          <a:chOff x="2804" y="1296"/>
                          <a:chExt cx="88" cy="116"/>
                        </a:xfrm>
                      </p:grpSpPr>
                      <p:sp>
                        <p:nvSpPr>
                          <p:cNvPr id="123937" name="Oval 62"/>
                          <p:cNvSpPr>
                            <a:spLocks noChangeArrowheads="1"/>
                          </p:cNvSpPr>
                          <p:nvPr/>
                        </p:nvSpPr>
                        <p:spPr bwMode="auto">
                          <a:xfrm>
                            <a:off x="2804" y="1296"/>
                            <a:ext cx="33" cy="116"/>
                          </a:xfrm>
                          <a:prstGeom prst="ellipse">
                            <a:avLst/>
                          </a:prstGeom>
                          <a:solidFill>
                            <a:srgbClr val="000000"/>
                          </a:solidFill>
                          <a:ln w="9525">
                            <a:noFill/>
                            <a:round/>
                            <a:headEnd/>
                            <a:tailEnd/>
                          </a:ln>
                        </p:spPr>
                        <p:txBody>
                          <a:bodyPr/>
                          <a:lstStyle/>
                          <a:p>
                            <a:endParaRPr lang="zh-CN" altLang="en-US"/>
                          </a:p>
                        </p:txBody>
                      </p:sp>
                      <p:sp>
                        <p:nvSpPr>
                          <p:cNvPr id="123938" name="Oval 63"/>
                          <p:cNvSpPr>
                            <a:spLocks noChangeArrowheads="1"/>
                          </p:cNvSpPr>
                          <p:nvPr/>
                        </p:nvSpPr>
                        <p:spPr bwMode="auto">
                          <a:xfrm>
                            <a:off x="2860" y="1296"/>
                            <a:ext cx="32" cy="116"/>
                          </a:xfrm>
                          <a:prstGeom prst="ellipse">
                            <a:avLst/>
                          </a:prstGeom>
                          <a:solidFill>
                            <a:srgbClr val="000000"/>
                          </a:solidFill>
                          <a:ln w="9525">
                            <a:noFill/>
                            <a:round/>
                            <a:headEnd/>
                            <a:tailEnd/>
                          </a:ln>
                        </p:spPr>
                        <p:txBody>
                          <a:bodyPr/>
                          <a:lstStyle/>
                          <a:p>
                            <a:endParaRPr lang="zh-CN" altLang="en-US"/>
                          </a:p>
                        </p:txBody>
                      </p:sp>
                    </p:grpSp>
                  </p:grpSp>
                  <p:grpSp>
                    <p:nvGrpSpPr>
                      <p:cNvPr id="30" name="Group 64"/>
                      <p:cNvGrpSpPr>
                        <a:grpSpLocks/>
                      </p:cNvGrpSpPr>
                      <p:nvPr/>
                    </p:nvGrpSpPr>
                    <p:grpSpPr bwMode="auto">
                      <a:xfrm>
                        <a:off x="2811" y="1500"/>
                        <a:ext cx="101" cy="120"/>
                        <a:chOff x="2811" y="1500"/>
                        <a:chExt cx="101" cy="120"/>
                      </a:xfrm>
                    </p:grpSpPr>
                    <p:sp>
                      <p:nvSpPr>
                        <p:cNvPr id="123933" name="Freeform 65"/>
                        <p:cNvSpPr>
                          <a:spLocks/>
                        </p:cNvSpPr>
                        <p:nvPr/>
                      </p:nvSpPr>
                      <p:spPr bwMode="auto">
                        <a:xfrm>
                          <a:off x="2886" y="1500"/>
                          <a:ext cx="26" cy="120"/>
                        </a:xfrm>
                        <a:custGeom>
                          <a:avLst/>
                          <a:gdLst>
                            <a:gd name="T0" fmla="*/ 1 w 50"/>
                            <a:gd name="T1" fmla="*/ 0 h 240"/>
                            <a:gd name="T2" fmla="*/ 1 w 50"/>
                            <a:gd name="T3" fmla="*/ 1 h 240"/>
                            <a:gd name="T4" fmla="*/ 1 w 50"/>
                            <a:gd name="T5" fmla="*/ 1 h 240"/>
                            <a:gd name="T6" fmla="*/ 1 w 50"/>
                            <a:gd name="T7" fmla="*/ 1 h 240"/>
                            <a:gd name="T8" fmla="*/ 0 w 50"/>
                            <a:gd name="T9" fmla="*/ 1 h 240"/>
                            <a:gd name="T10" fmla="*/ 1 w 50"/>
                            <a:gd name="T11" fmla="*/ 1 h 240"/>
                            <a:gd name="T12" fmla="*/ 1 w 50"/>
                            <a:gd name="T13" fmla="*/ 1 h 240"/>
                            <a:gd name="T14" fmla="*/ 1 w 50"/>
                            <a:gd name="T15" fmla="*/ 1 h 240"/>
                            <a:gd name="T16" fmla="*/ 1 w 50"/>
                            <a:gd name="T17" fmla="*/ 1 h 2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240"/>
                            <a:gd name="T29" fmla="*/ 50 w 50"/>
                            <a:gd name="T30" fmla="*/ 240 h 2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240">
                              <a:moveTo>
                                <a:pt x="38" y="0"/>
                              </a:moveTo>
                              <a:lnTo>
                                <a:pt x="26" y="21"/>
                              </a:lnTo>
                              <a:lnTo>
                                <a:pt x="10" y="56"/>
                              </a:lnTo>
                              <a:lnTo>
                                <a:pt x="3" y="87"/>
                              </a:lnTo>
                              <a:lnTo>
                                <a:pt x="0" y="129"/>
                              </a:lnTo>
                              <a:lnTo>
                                <a:pt x="1" y="167"/>
                              </a:lnTo>
                              <a:lnTo>
                                <a:pt x="15" y="193"/>
                              </a:lnTo>
                              <a:lnTo>
                                <a:pt x="31" y="218"/>
                              </a:lnTo>
                              <a:lnTo>
                                <a:pt x="50" y="240"/>
                              </a:lnTo>
                            </a:path>
                          </a:pathLst>
                        </a:custGeom>
                        <a:noFill/>
                        <a:ln w="9525">
                          <a:solidFill>
                            <a:srgbClr val="000000"/>
                          </a:solidFill>
                          <a:round/>
                          <a:headEnd/>
                          <a:tailEnd/>
                        </a:ln>
                      </p:spPr>
                      <p:txBody>
                        <a:bodyPr/>
                        <a:lstStyle/>
                        <a:p>
                          <a:endParaRPr lang="zh-CN" altLang="en-US"/>
                        </a:p>
                      </p:txBody>
                    </p:sp>
                    <p:sp>
                      <p:nvSpPr>
                        <p:cNvPr id="123934" name="Freeform 66"/>
                        <p:cNvSpPr>
                          <a:spLocks/>
                        </p:cNvSpPr>
                        <p:nvPr/>
                      </p:nvSpPr>
                      <p:spPr bwMode="auto">
                        <a:xfrm>
                          <a:off x="2811" y="1544"/>
                          <a:ext cx="80" cy="51"/>
                        </a:xfrm>
                        <a:custGeom>
                          <a:avLst/>
                          <a:gdLst>
                            <a:gd name="T0" fmla="*/ 0 w 160"/>
                            <a:gd name="T1" fmla="*/ 0 h 103"/>
                            <a:gd name="T2" fmla="*/ 1 w 160"/>
                            <a:gd name="T3" fmla="*/ 0 h 103"/>
                            <a:gd name="T4" fmla="*/ 1 w 160"/>
                            <a:gd name="T5" fmla="*/ 0 h 103"/>
                            <a:gd name="T6" fmla="*/ 1 w 160"/>
                            <a:gd name="T7" fmla="*/ 0 h 103"/>
                            <a:gd name="T8" fmla="*/ 1 w 160"/>
                            <a:gd name="T9" fmla="*/ 0 h 103"/>
                            <a:gd name="T10" fmla="*/ 1 w 160"/>
                            <a:gd name="T11" fmla="*/ 0 h 103"/>
                            <a:gd name="T12" fmla="*/ 1 w 160"/>
                            <a:gd name="T13" fmla="*/ 0 h 103"/>
                            <a:gd name="T14" fmla="*/ 1 w 160"/>
                            <a:gd name="T15" fmla="*/ 0 h 103"/>
                            <a:gd name="T16" fmla="*/ 1 w 160"/>
                            <a:gd name="T17" fmla="*/ 0 h 103"/>
                            <a:gd name="T18" fmla="*/ 1 w 160"/>
                            <a:gd name="T19" fmla="*/ 0 h 103"/>
                            <a:gd name="T20" fmla="*/ 1 w 160"/>
                            <a:gd name="T21" fmla="*/ 0 h 103"/>
                            <a:gd name="T22" fmla="*/ 1 w 160"/>
                            <a:gd name="T23" fmla="*/ 0 h 103"/>
                            <a:gd name="T24" fmla="*/ 1 w 160"/>
                            <a:gd name="T25" fmla="*/ 0 h 103"/>
                            <a:gd name="T26" fmla="*/ 1 w 160"/>
                            <a:gd name="T27" fmla="*/ 0 h 103"/>
                            <a:gd name="T28" fmla="*/ 1 w 160"/>
                            <a:gd name="T29" fmla="*/ 0 h 103"/>
                            <a:gd name="T30" fmla="*/ 0 w 160"/>
                            <a:gd name="T31" fmla="*/ 0 h 10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0"/>
                            <a:gd name="T49" fmla="*/ 0 h 103"/>
                            <a:gd name="T50" fmla="*/ 160 w 160"/>
                            <a:gd name="T51" fmla="*/ 103 h 10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0" h="103">
                              <a:moveTo>
                                <a:pt x="0" y="5"/>
                              </a:moveTo>
                              <a:lnTo>
                                <a:pt x="19" y="54"/>
                              </a:lnTo>
                              <a:lnTo>
                                <a:pt x="16" y="103"/>
                              </a:lnTo>
                              <a:lnTo>
                                <a:pt x="59" y="91"/>
                              </a:lnTo>
                              <a:lnTo>
                                <a:pt x="82" y="86"/>
                              </a:lnTo>
                              <a:lnTo>
                                <a:pt x="112" y="89"/>
                              </a:lnTo>
                              <a:lnTo>
                                <a:pt x="160" y="99"/>
                              </a:lnTo>
                              <a:lnTo>
                                <a:pt x="150" y="75"/>
                              </a:lnTo>
                              <a:lnTo>
                                <a:pt x="150" y="47"/>
                              </a:lnTo>
                              <a:lnTo>
                                <a:pt x="152" y="21"/>
                              </a:lnTo>
                              <a:lnTo>
                                <a:pt x="153" y="0"/>
                              </a:lnTo>
                              <a:lnTo>
                                <a:pt x="127" y="12"/>
                              </a:lnTo>
                              <a:lnTo>
                                <a:pt x="98" y="21"/>
                              </a:lnTo>
                              <a:lnTo>
                                <a:pt x="68" y="23"/>
                              </a:lnTo>
                              <a:lnTo>
                                <a:pt x="38" y="18"/>
                              </a:lnTo>
                              <a:lnTo>
                                <a:pt x="0" y="5"/>
                              </a:lnTo>
                              <a:close/>
                            </a:path>
                          </a:pathLst>
                        </a:custGeom>
                        <a:solidFill>
                          <a:srgbClr val="000000"/>
                        </a:solidFill>
                        <a:ln w="9525">
                          <a:solidFill>
                            <a:srgbClr val="000000"/>
                          </a:solidFill>
                          <a:round/>
                          <a:headEnd/>
                          <a:tailEnd/>
                        </a:ln>
                      </p:spPr>
                      <p:txBody>
                        <a:bodyPr/>
                        <a:lstStyle/>
                        <a:p>
                          <a:endParaRPr lang="zh-CN" altLang="en-US"/>
                        </a:p>
                      </p:txBody>
                    </p:sp>
                  </p:grpSp>
                </p:grpSp>
              </p:grpSp>
            </p:grpSp>
          </p:grpSp>
          <p:sp>
            <p:nvSpPr>
              <p:cNvPr id="123921" name="Freeform 67"/>
              <p:cNvSpPr>
                <a:spLocks/>
              </p:cNvSpPr>
              <p:nvPr/>
            </p:nvSpPr>
            <p:spPr bwMode="auto">
              <a:xfrm>
                <a:off x="1872" y="2026"/>
                <a:ext cx="1645" cy="662"/>
              </a:xfrm>
              <a:custGeom>
                <a:avLst/>
                <a:gdLst>
                  <a:gd name="T0" fmla="*/ 1 w 3290"/>
                  <a:gd name="T1" fmla="*/ 1 h 1326"/>
                  <a:gd name="T2" fmla="*/ 1 w 3290"/>
                  <a:gd name="T3" fmla="*/ 0 h 1326"/>
                  <a:gd name="T4" fmla="*/ 1 w 3290"/>
                  <a:gd name="T5" fmla="*/ 0 h 1326"/>
                  <a:gd name="T6" fmla="*/ 1 w 3290"/>
                  <a:gd name="T7" fmla="*/ 0 h 1326"/>
                  <a:gd name="T8" fmla="*/ 1 w 3290"/>
                  <a:gd name="T9" fmla="*/ 0 h 1326"/>
                  <a:gd name="T10" fmla="*/ 1 w 3290"/>
                  <a:gd name="T11" fmla="*/ 0 h 1326"/>
                  <a:gd name="T12" fmla="*/ 1 w 3290"/>
                  <a:gd name="T13" fmla="*/ 0 h 1326"/>
                  <a:gd name="T14" fmla="*/ 1 w 3290"/>
                  <a:gd name="T15" fmla="*/ 0 h 1326"/>
                  <a:gd name="T16" fmla="*/ 2 w 3290"/>
                  <a:gd name="T17" fmla="*/ 1 h 1326"/>
                  <a:gd name="T18" fmla="*/ 2 w 3290"/>
                  <a:gd name="T19" fmla="*/ 1 h 1326"/>
                  <a:gd name="T20" fmla="*/ 2 w 3290"/>
                  <a:gd name="T21" fmla="*/ 2 h 1326"/>
                  <a:gd name="T22" fmla="*/ 2 w 3290"/>
                  <a:gd name="T23" fmla="*/ 2 h 1326"/>
                  <a:gd name="T24" fmla="*/ 2 w 3290"/>
                  <a:gd name="T25" fmla="*/ 2 h 1326"/>
                  <a:gd name="T26" fmla="*/ 2 w 3290"/>
                  <a:gd name="T27" fmla="*/ 2 h 1326"/>
                  <a:gd name="T28" fmla="*/ 2 w 3290"/>
                  <a:gd name="T29" fmla="*/ 2 h 1326"/>
                  <a:gd name="T30" fmla="*/ 3 w 3290"/>
                  <a:gd name="T31" fmla="*/ 1 h 1326"/>
                  <a:gd name="T32" fmla="*/ 3 w 3290"/>
                  <a:gd name="T33" fmla="*/ 1 h 1326"/>
                  <a:gd name="T34" fmla="*/ 3 w 3290"/>
                  <a:gd name="T35" fmla="*/ 0 h 1326"/>
                  <a:gd name="T36" fmla="*/ 3 w 3290"/>
                  <a:gd name="T37" fmla="*/ 0 h 1326"/>
                  <a:gd name="T38" fmla="*/ 3 w 3290"/>
                  <a:gd name="T39" fmla="*/ 0 h 1326"/>
                  <a:gd name="T40" fmla="*/ 3 w 3290"/>
                  <a:gd name="T41" fmla="*/ 0 h 1326"/>
                  <a:gd name="T42" fmla="*/ 3 w 3290"/>
                  <a:gd name="T43" fmla="*/ 0 h 1326"/>
                  <a:gd name="T44" fmla="*/ 3 w 3290"/>
                  <a:gd name="T45" fmla="*/ 0 h 1326"/>
                  <a:gd name="T46" fmla="*/ 3 w 3290"/>
                  <a:gd name="T47" fmla="*/ 0 h 1326"/>
                  <a:gd name="T48" fmla="*/ 3 w 3290"/>
                  <a:gd name="T49" fmla="*/ 1 h 1326"/>
                  <a:gd name="T50" fmla="*/ 3 w 3290"/>
                  <a:gd name="T51" fmla="*/ 1 h 1326"/>
                  <a:gd name="T52" fmla="*/ 3 w 3290"/>
                  <a:gd name="T53" fmla="*/ 2 h 1326"/>
                  <a:gd name="T54" fmla="*/ 4 w 3290"/>
                  <a:gd name="T55" fmla="*/ 2 h 1326"/>
                  <a:gd name="T56" fmla="*/ 4 w 3290"/>
                  <a:gd name="T57" fmla="*/ 2 h 1326"/>
                  <a:gd name="T58" fmla="*/ 4 w 3290"/>
                  <a:gd name="T59" fmla="*/ 2 h 1326"/>
                  <a:gd name="T60" fmla="*/ 4 w 3290"/>
                  <a:gd name="T61" fmla="*/ 2 h 1326"/>
                  <a:gd name="T62" fmla="*/ 5 w 3290"/>
                  <a:gd name="T63" fmla="*/ 1 h 1326"/>
                  <a:gd name="T64" fmla="*/ 5 w 3290"/>
                  <a:gd name="T65" fmla="*/ 1 h 1326"/>
                  <a:gd name="T66" fmla="*/ 5 w 3290"/>
                  <a:gd name="T67" fmla="*/ 1 h 1326"/>
                  <a:gd name="T68" fmla="*/ 5 w 3290"/>
                  <a:gd name="T69" fmla="*/ 0 h 1326"/>
                  <a:gd name="T70" fmla="*/ 5 w 3290"/>
                  <a:gd name="T71" fmla="*/ 0 h 1326"/>
                  <a:gd name="T72" fmla="*/ 5 w 3290"/>
                  <a:gd name="T73" fmla="*/ 0 h 1326"/>
                  <a:gd name="T74" fmla="*/ 5 w 3290"/>
                  <a:gd name="T75" fmla="*/ 0 h 1326"/>
                  <a:gd name="T76" fmla="*/ 5 w 3290"/>
                  <a:gd name="T77" fmla="*/ 0 h 1326"/>
                  <a:gd name="T78" fmla="*/ 6 w 3290"/>
                  <a:gd name="T79" fmla="*/ 0 h 1326"/>
                  <a:gd name="T80" fmla="*/ 6 w 3290"/>
                  <a:gd name="T81" fmla="*/ 0 h 1326"/>
                  <a:gd name="T82" fmla="*/ 6 w 3290"/>
                  <a:gd name="T83" fmla="*/ 1 h 1326"/>
                  <a:gd name="T84" fmla="*/ 6 w 3290"/>
                  <a:gd name="T85" fmla="*/ 1 h 1326"/>
                  <a:gd name="T86" fmla="*/ 6 w 3290"/>
                  <a:gd name="T87" fmla="*/ 2 h 1326"/>
                  <a:gd name="T88" fmla="*/ 6 w 3290"/>
                  <a:gd name="T89" fmla="*/ 2 h 1326"/>
                  <a:gd name="T90" fmla="*/ 6 w 3290"/>
                  <a:gd name="T91" fmla="*/ 2 h 1326"/>
                  <a:gd name="T92" fmla="*/ 7 w 3290"/>
                  <a:gd name="T93" fmla="*/ 2 h 1326"/>
                  <a:gd name="T94" fmla="*/ 7 w 3290"/>
                  <a:gd name="T95" fmla="*/ 2 h 1326"/>
                  <a:gd name="T96" fmla="*/ 7 w 3290"/>
                  <a:gd name="T97" fmla="*/ 1 h 1326"/>
                  <a:gd name="T98" fmla="*/ 7 w 3290"/>
                  <a:gd name="T99" fmla="*/ 1 h 13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90"/>
                  <a:gd name="T151" fmla="*/ 0 h 1326"/>
                  <a:gd name="T152" fmla="*/ 3290 w 3290"/>
                  <a:gd name="T153" fmla="*/ 1326 h 13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90" h="1326">
                    <a:moveTo>
                      <a:pt x="0" y="664"/>
                    </a:moveTo>
                    <a:lnTo>
                      <a:pt x="34" y="538"/>
                    </a:lnTo>
                    <a:lnTo>
                      <a:pt x="66" y="416"/>
                    </a:lnTo>
                    <a:lnTo>
                      <a:pt x="100" y="304"/>
                    </a:lnTo>
                    <a:lnTo>
                      <a:pt x="133" y="204"/>
                    </a:lnTo>
                    <a:lnTo>
                      <a:pt x="166" y="122"/>
                    </a:lnTo>
                    <a:lnTo>
                      <a:pt x="199" y="59"/>
                    </a:lnTo>
                    <a:lnTo>
                      <a:pt x="232" y="19"/>
                    </a:lnTo>
                    <a:lnTo>
                      <a:pt x="265" y="0"/>
                    </a:lnTo>
                    <a:lnTo>
                      <a:pt x="299" y="8"/>
                    </a:lnTo>
                    <a:lnTo>
                      <a:pt x="332" y="37"/>
                    </a:lnTo>
                    <a:lnTo>
                      <a:pt x="365" y="91"/>
                    </a:lnTo>
                    <a:lnTo>
                      <a:pt x="399" y="165"/>
                    </a:lnTo>
                    <a:lnTo>
                      <a:pt x="431" y="257"/>
                    </a:lnTo>
                    <a:lnTo>
                      <a:pt x="465" y="364"/>
                    </a:lnTo>
                    <a:lnTo>
                      <a:pt x="499" y="481"/>
                    </a:lnTo>
                    <a:lnTo>
                      <a:pt x="531" y="605"/>
                    </a:lnTo>
                    <a:lnTo>
                      <a:pt x="565" y="733"/>
                    </a:lnTo>
                    <a:lnTo>
                      <a:pt x="597" y="857"/>
                    </a:lnTo>
                    <a:lnTo>
                      <a:pt x="631" y="974"/>
                    </a:lnTo>
                    <a:lnTo>
                      <a:pt x="665" y="1078"/>
                    </a:lnTo>
                    <a:lnTo>
                      <a:pt x="697" y="1169"/>
                    </a:lnTo>
                    <a:lnTo>
                      <a:pt x="731" y="1243"/>
                    </a:lnTo>
                    <a:lnTo>
                      <a:pt x="765" y="1293"/>
                    </a:lnTo>
                    <a:lnTo>
                      <a:pt x="797" y="1321"/>
                    </a:lnTo>
                    <a:lnTo>
                      <a:pt x="831" y="1326"/>
                    </a:lnTo>
                    <a:lnTo>
                      <a:pt x="865" y="1306"/>
                    </a:lnTo>
                    <a:lnTo>
                      <a:pt x="897" y="1263"/>
                    </a:lnTo>
                    <a:lnTo>
                      <a:pt x="931" y="1198"/>
                    </a:lnTo>
                    <a:lnTo>
                      <a:pt x="963" y="1114"/>
                    </a:lnTo>
                    <a:lnTo>
                      <a:pt x="997" y="1014"/>
                    </a:lnTo>
                    <a:lnTo>
                      <a:pt x="1030" y="900"/>
                    </a:lnTo>
                    <a:lnTo>
                      <a:pt x="1063" y="779"/>
                    </a:lnTo>
                    <a:lnTo>
                      <a:pt x="1096" y="653"/>
                    </a:lnTo>
                    <a:lnTo>
                      <a:pt x="1130" y="527"/>
                    </a:lnTo>
                    <a:lnTo>
                      <a:pt x="1163" y="406"/>
                    </a:lnTo>
                    <a:lnTo>
                      <a:pt x="1196" y="295"/>
                    </a:lnTo>
                    <a:lnTo>
                      <a:pt x="1230" y="197"/>
                    </a:lnTo>
                    <a:lnTo>
                      <a:pt x="1262" y="115"/>
                    </a:lnTo>
                    <a:lnTo>
                      <a:pt x="1296" y="55"/>
                    </a:lnTo>
                    <a:lnTo>
                      <a:pt x="1328" y="16"/>
                    </a:lnTo>
                    <a:lnTo>
                      <a:pt x="1362" y="0"/>
                    </a:lnTo>
                    <a:lnTo>
                      <a:pt x="1396" y="9"/>
                    </a:lnTo>
                    <a:lnTo>
                      <a:pt x="1428" y="42"/>
                    </a:lnTo>
                    <a:lnTo>
                      <a:pt x="1462" y="97"/>
                    </a:lnTo>
                    <a:lnTo>
                      <a:pt x="1496" y="172"/>
                    </a:lnTo>
                    <a:lnTo>
                      <a:pt x="1528" y="266"/>
                    </a:lnTo>
                    <a:lnTo>
                      <a:pt x="1562" y="373"/>
                    </a:lnTo>
                    <a:lnTo>
                      <a:pt x="1596" y="492"/>
                    </a:lnTo>
                    <a:lnTo>
                      <a:pt x="1628" y="618"/>
                    </a:lnTo>
                    <a:lnTo>
                      <a:pt x="1662" y="744"/>
                    </a:lnTo>
                    <a:lnTo>
                      <a:pt x="1694" y="866"/>
                    </a:lnTo>
                    <a:lnTo>
                      <a:pt x="1728" y="983"/>
                    </a:lnTo>
                    <a:lnTo>
                      <a:pt x="1762" y="1088"/>
                    </a:lnTo>
                    <a:lnTo>
                      <a:pt x="1794" y="1177"/>
                    </a:lnTo>
                    <a:lnTo>
                      <a:pt x="1828" y="1247"/>
                    </a:lnTo>
                    <a:lnTo>
                      <a:pt x="1861" y="1296"/>
                    </a:lnTo>
                    <a:lnTo>
                      <a:pt x="1894" y="1323"/>
                    </a:lnTo>
                    <a:lnTo>
                      <a:pt x="1927" y="1326"/>
                    </a:lnTo>
                    <a:lnTo>
                      <a:pt x="1961" y="1304"/>
                    </a:lnTo>
                    <a:lnTo>
                      <a:pt x="1993" y="1258"/>
                    </a:lnTo>
                    <a:lnTo>
                      <a:pt x="2027" y="1192"/>
                    </a:lnTo>
                    <a:lnTo>
                      <a:pt x="2060" y="1106"/>
                    </a:lnTo>
                    <a:lnTo>
                      <a:pt x="2093" y="1005"/>
                    </a:lnTo>
                    <a:lnTo>
                      <a:pt x="2127" y="889"/>
                    </a:lnTo>
                    <a:lnTo>
                      <a:pt x="2159" y="768"/>
                    </a:lnTo>
                    <a:lnTo>
                      <a:pt x="2193" y="641"/>
                    </a:lnTo>
                    <a:lnTo>
                      <a:pt x="2227" y="516"/>
                    </a:lnTo>
                    <a:lnTo>
                      <a:pt x="2259" y="396"/>
                    </a:lnTo>
                    <a:lnTo>
                      <a:pt x="2293" y="286"/>
                    </a:lnTo>
                    <a:lnTo>
                      <a:pt x="2327" y="189"/>
                    </a:lnTo>
                    <a:lnTo>
                      <a:pt x="2359" y="109"/>
                    </a:lnTo>
                    <a:lnTo>
                      <a:pt x="2393" y="51"/>
                    </a:lnTo>
                    <a:lnTo>
                      <a:pt x="2425" y="14"/>
                    </a:lnTo>
                    <a:lnTo>
                      <a:pt x="2459" y="0"/>
                    </a:lnTo>
                    <a:lnTo>
                      <a:pt x="2493" y="11"/>
                    </a:lnTo>
                    <a:lnTo>
                      <a:pt x="2525" y="46"/>
                    </a:lnTo>
                    <a:lnTo>
                      <a:pt x="2559" y="103"/>
                    </a:lnTo>
                    <a:lnTo>
                      <a:pt x="2593" y="180"/>
                    </a:lnTo>
                    <a:lnTo>
                      <a:pt x="2625" y="275"/>
                    </a:lnTo>
                    <a:lnTo>
                      <a:pt x="2659" y="384"/>
                    </a:lnTo>
                    <a:lnTo>
                      <a:pt x="2692" y="502"/>
                    </a:lnTo>
                    <a:lnTo>
                      <a:pt x="2725" y="628"/>
                    </a:lnTo>
                    <a:lnTo>
                      <a:pt x="2758" y="754"/>
                    </a:lnTo>
                    <a:lnTo>
                      <a:pt x="2791" y="877"/>
                    </a:lnTo>
                    <a:lnTo>
                      <a:pt x="2824" y="992"/>
                    </a:lnTo>
                    <a:lnTo>
                      <a:pt x="2858" y="1097"/>
                    </a:lnTo>
                    <a:lnTo>
                      <a:pt x="2890" y="1184"/>
                    </a:lnTo>
                    <a:lnTo>
                      <a:pt x="2924" y="1252"/>
                    </a:lnTo>
                    <a:lnTo>
                      <a:pt x="2958" y="1299"/>
                    </a:lnTo>
                    <a:lnTo>
                      <a:pt x="2990" y="1324"/>
                    </a:lnTo>
                    <a:lnTo>
                      <a:pt x="3024" y="1324"/>
                    </a:lnTo>
                    <a:lnTo>
                      <a:pt x="3058" y="1301"/>
                    </a:lnTo>
                    <a:lnTo>
                      <a:pt x="3090" y="1253"/>
                    </a:lnTo>
                    <a:lnTo>
                      <a:pt x="3124" y="1184"/>
                    </a:lnTo>
                    <a:lnTo>
                      <a:pt x="3156" y="1098"/>
                    </a:lnTo>
                    <a:lnTo>
                      <a:pt x="3190" y="995"/>
                    </a:lnTo>
                    <a:lnTo>
                      <a:pt x="3224" y="880"/>
                    </a:lnTo>
                    <a:lnTo>
                      <a:pt x="3256" y="756"/>
                    </a:lnTo>
                    <a:lnTo>
                      <a:pt x="3290" y="630"/>
                    </a:lnTo>
                  </a:path>
                </a:pathLst>
              </a:custGeom>
              <a:noFill/>
              <a:ln w="28575">
                <a:solidFill>
                  <a:srgbClr val="0000FF"/>
                </a:solidFill>
                <a:round/>
                <a:headEnd/>
                <a:tailEnd/>
              </a:ln>
            </p:spPr>
            <p:txBody>
              <a:bodyPr/>
              <a:lstStyle/>
              <a:p>
                <a:endParaRPr lang="zh-CN" altLang="en-US"/>
              </a:p>
            </p:txBody>
          </p:sp>
        </p:grpSp>
        <p:sp>
          <p:nvSpPr>
            <p:cNvPr id="123913" name="Text Box 68"/>
            <p:cNvSpPr txBox="1">
              <a:spLocks noChangeArrowheads="1"/>
            </p:cNvSpPr>
            <p:nvPr/>
          </p:nvSpPr>
          <p:spPr bwMode="auto">
            <a:xfrm>
              <a:off x="864" y="2595"/>
              <a:ext cx="1315" cy="425"/>
            </a:xfrm>
            <a:prstGeom prst="rect">
              <a:avLst/>
            </a:prstGeom>
            <a:noFill/>
            <a:ln w="9525">
              <a:noFill/>
              <a:miter lim="800000"/>
              <a:headEnd/>
              <a:tailEnd/>
            </a:ln>
          </p:spPr>
          <p:txBody>
            <a:bodyPr>
              <a:spAutoFit/>
            </a:bodyPr>
            <a:lstStyle/>
            <a:p>
              <a:pPr>
                <a:lnSpc>
                  <a:spcPct val="120000"/>
                </a:lnSpc>
                <a:spcBef>
                  <a:spcPct val="50000"/>
                </a:spcBef>
              </a:pPr>
              <a:r>
                <a:rPr kumimoji="1" lang="zh-CN" altLang="en-US" sz="3200">
                  <a:solidFill>
                    <a:schemeClr val="tx1"/>
                  </a:solidFill>
                  <a:latin typeface="宋体" charset="-122"/>
                </a:rPr>
                <a:t>发射频率</a:t>
              </a:r>
              <a:endParaRPr kumimoji="1" lang="zh-CN" altLang="en-US" sz="3200" b="0" i="1">
                <a:solidFill>
                  <a:schemeClr val="tx1"/>
                </a:solidFill>
                <a:latin typeface="宋体" charset="-122"/>
              </a:endParaRPr>
            </a:p>
          </p:txBody>
        </p:sp>
        <p:graphicFrame>
          <p:nvGraphicFramePr>
            <p:cNvPr id="123914" name="Object 69"/>
            <p:cNvGraphicFramePr>
              <a:graphicFrameLocks noChangeAspect="1"/>
            </p:cNvGraphicFramePr>
            <p:nvPr/>
          </p:nvGraphicFramePr>
          <p:xfrm>
            <a:off x="2016" y="2640"/>
            <a:ext cx="317" cy="405"/>
          </p:xfrm>
          <a:graphic>
            <a:graphicData uri="http://schemas.openxmlformats.org/presentationml/2006/ole">
              <p:oleObj spid="_x0000_s94210" name="Equation" r:id="rId4" imgW="165028" imgH="228501" progId="">
                <p:embed/>
              </p:oleObj>
            </a:graphicData>
          </a:graphic>
        </p:graphicFrame>
        <p:sp>
          <p:nvSpPr>
            <p:cNvPr id="123915" name="Text Box 70"/>
            <p:cNvSpPr txBox="1">
              <a:spLocks noChangeArrowheads="1"/>
            </p:cNvSpPr>
            <p:nvPr/>
          </p:nvSpPr>
          <p:spPr bwMode="auto">
            <a:xfrm>
              <a:off x="3600" y="2592"/>
              <a:ext cx="1315" cy="426"/>
            </a:xfrm>
            <a:prstGeom prst="rect">
              <a:avLst/>
            </a:prstGeom>
            <a:noFill/>
            <a:ln w="9525">
              <a:noFill/>
              <a:miter lim="800000"/>
              <a:headEnd/>
              <a:tailEnd/>
            </a:ln>
          </p:spPr>
          <p:txBody>
            <a:bodyPr>
              <a:spAutoFit/>
            </a:bodyPr>
            <a:lstStyle/>
            <a:p>
              <a:pPr>
                <a:lnSpc>
                  <a:spcPct val="120000"/>
                </a:lnSpc>
                <a:spcBef>
                  <a:spcPct val="50000"/>
                </a:spcBef>
              </a:pPr>
              <a:r>
                <a:rPr kumimoji="1" lang="zh-CN" altLang="en-US" sz="3200">
                  <a:solidFill>
                    <a:schemeClr val="tx1"/>
                  </a:solidFill>
                  <a:latin typeface="宋体" charset="-122"/>
                </a:rPr>
                <a:t>接收频率</a:t>
              </a:r>
              <a:endParaRPr kumimoji="1" lang="zh-CN" altLang="en-US" sz="3200" b="0" i="1" baseline="-25000">
                <a:solidFill>
                  <a:schemeClr val="tx1"/>
                </a:solidFill>
                <a:latin typeface="宋体" charset="-122"/>
                <a:sym typeface="Symbol" pitchFamily="18" charset="2"/>
              </a:endParaRPr>
            </a:p>
          </p:txBody>
        </p:sp>
        <p:graphicFrame>
          <p:nvGraphicFramePr>
            <p:cNvPr id="123916" name="Object 71"/>
            <p:cNvGraphicFramePr>
              <a:graphicFrameLocks noChangeAspect="1"/>
            </p:cNvGraphicFramePr>
            <p:nvPr/>
          </p:nvGraphicFramePr>
          <p:xfrm>
            <a:off x="4809" y="2656"/>
            <a:ext cx="292" cy="290"/>
          </p:xfrm>
          <a:graphic>
            <a:graphicData uri="http://schemas.openxmlformats.org/presentationml/2006/ole">
              <p:oleObj spid="_x0000_s94211" name="Equation" r:id="rId5" imgW="164814" imgH="177492" progId="">
                <p:embed/>
              </p:oleObj>
            </a:graphicData>
          </a:graphic>
        </p:graphicFrame>
        <p:grpSp>
          <p:nvGrpSpPr>
            <p:cNvPr id="31" name="Group 72"/>
            <p:cNvGrpSpPr>
              <a:grpSpLocks/>
            </p:cNvGrpSpPr>
            <p:nvPr/>
          </p:nvGrpSpPr>
          <p:grpSpPr bwMode="auto">
            <a:xfrm>
              <a:off x="2352" y="2112"/>
              <a:ext cx="1181" cy="610"/>
              <a:chOff x="2275" y="2927"/>
              <a:chExt cx="1181" cy="610"/>
            </a:xfrm>
          </p:grpSpPr>
          <p:graphicFrame>
            <p:nvGraphicFramePr>
              <p:cNvPr id="123918" name="Object 73"/>
              <p:cNvGraphicFramePr>
                <a:graphicFrameLocks noChangeAspect="1"/>
              </p:cNvGraphicFramePr>
              <p:nvPr/>
            </p:nvGraphicFramePr>
            <p:xfrm>
              <a:off x="2275" y="2927"/>
              <a:ext cx="1181" cy="610"/>
            </p:xfrm>
            <a:graphic>
              <a:graphicData uri="http://schemas.openxmlformats.org/presentationml/2006/ole">
                <p:oleObj spid="_x0000_s94212" name="Equation" r:id="rId6" imgW="584640" imgH="291600" progId="">
                  <p:embed/>
                </p:oleObj>
              </a:graphicData>
            </a:graphic>
          </p:graphicFrame>
          <p:graphicFrame>
            <p:nvGraphicFramePr>
              <p:cNvPr id="123919" name="Object 74"/>
              <p:cNvGraphicFramePr>
                <a:graphicFrameLocks noChangeAspect="1"/>
              </p:cNvGraphicFramePr>
              <p:nvPr/>
            </p:nvGraphicFramePr>
            <p:xfrm>
              <a:off x="2719" y="2928"/>
              <a:ext cx="337" cy="528"/>
            </p:xfrm>
            <a:graphic>
              <a:graphicData uri="http://schemas.openxmlformats.org/presentationml/2006/ole">
                <p:oleObj spid="_x0000_s94213" name="Equation" r:id="rId7" imgW="139680" imgH="228240" progId="">
                  <p:embed/>
                </p:oleObj>
              </a:graphicData>
            </a:graphic>
          </p:graphicFrame>
        </p:grpSp>
      </p:grpSp>
      <p:sp>
        <p:nvSpPr>
          <p:cNvPr id="77"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23911"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5810"/>
                                        </p:tgtEl>
                                        <p:attrNameLst>
                                          <p:attrName>style.visibility</p:attrName>
                                        </p:attrNameLst>
                                      </p:cBhvr>
                                      <p:to>
                                        <p:strVal val="visible"/>
                                      </p:to>
                                    </p:set>
                                    <p:animEffect transition="in" filter="wipe(left)">
                                      <p:cBhvr>
                                        <p:cTn id="7" dur="500"/>
                                        <p:tgtEl>
                                          <p:spTgt spid="375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5811"/>
                                        </p:tgtEl>
                                        <p:attrNameLst>
                                          <p:attrName>style.visibility</p:attrName>
                                        </p:attrNameLst>
                                      </p:cBhvr>
                                      <p:to>
                                        <p:strVal val="visible"/>
                                      </p:to>
                                    </p:set>
                                    <p:animEffect transition="in" filter="box(in)">
                                      <p:cBhvr>
                                        <p:cTn id="12" dur="500"/>
                                        <p:tgtEl>
                                          <p:spTgt spid="375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autoUpdateAnimBg="0"/>
      <p:bldP spid="375811"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1"/>
          <p:cNvSpPr>
            <a:spLocks noGrp="1"/>
          </p:cNvSpPr>
          <p:nvPr>
            <p:ph type="sldNum" sz="quarter" idx="10"/>
          </p:nvPr>
        </p:nvSpPr>
        <p:spPr>
          <a:noFill/>
        </p:spPr>
        <p:txBody>
          <a:bodyPr/>
          <a:lstStyle/>
          <a:p>
            <a:fld id="{6A9BA4B7-33BB-4F40-97F0-550A4D3FAE5C}" type="slidenum">
              <a:rPr lang="en-US" altLang="zh-CN" smtClean="0">
                <a:ea typeface="宋体" charset="-122"/>
              </a:rPr>
              <a:pPr/>
              <a:t>117</a:t>
            </a:fld>
            <a:endParaRPr lang="en-US" altLang="zh-CN" smtClean="0">
              <a:ea typeface="宋体" charset="-122"/>
            </a:endParaRPr>
          </a:p>
        </p:txBody>
      </p:sp>
      <p:sp>
        <p:nvSpPr>
          <p:cNvPr id="376834" name="Text Box 2"/>
          <p:cNvSpPr txBox="1">
            <a:spLocks noChangeArrowheads="1"/>
          </p:cNvSpPr>
          <p:nvPr/>
        </p:nvSpPr>
        <p:spPr bwMode="auto">
          <a:xfrm>
            <a:off x="685800" y="990600"/>
            <a:ext cx="3733800" cy="685800"/>
          </a:xfrm>
          <a:prstGeom prst="rect">
            <a:avLst/>
          </a:prstGeom>
          <a:gradFill rotWithShape="0">
            <a:gsLst>
              <a:gs pos="0">
                <a:srgbClr val="FFFFFF"/>
              </a:gs>
              <a:gs pos="50000">
                <a:schemeClr val="accent1"/>
              </a:gs>
              <a:gs pos="100000">
                <a:srgbClr val="FFFFFF"/>
              </a:gs>
            </a:gsLst>
            <a:lin ang="0" scaled="1"/>
          </a:gradFill>
          <a:ln w="9525">
            <a:solidFill>
              <a:schemeClr val="tx2"/>
            </a:solidFill>
            <a:miter lim="800000"/>
            <a:headEnd/>
            <a:tailEnd/>
          </a:ln>
          <a:effectLst/>
        </p:spPr>
        <p:txBody>
          <a:bodyPr>
            <a:spAutoFit/>
          </a:bodyPr>
          <a:lstStyle/>
          <a:p>
            <a:pPr>
              <a:lnSpc>
                <a:spcPct val="120000"/>
              </a:lnSpc>
              <a:spcBef>
                <a:spcPct val="50000"/>
              </a:spcBef>
              <a:defRPr/>
            </a:pPr>
            <a:r>
              <a:rPr lang="zh-CN" altLang="en-US" sz="3200">
                <a:solidFill>
                  <a:srgbClr val="CC0000"/>
                </a:solidFill>
                <a:latin typeface="宋体" pitchFamily="2" charset="-122"/>
                <a:ea typeface="宋体" pitchFamily="2" charset="-122"/>
              </a:rPr>
              <a:t>观察者接收的频率   </a:t>
            </a:r>
            <a:endParaRPr lang="zh-CN" altLang="en-US" sz="3200">
              <a:solidFill>
                <a:schemeClr val="tx1"/>
              </a:solidFill>
              <a:latin typeface="宋体" pitchFamily="2" charset="-122"/>
              <a:ea typeface="宋体" pitchFamily="2" charset="-122"/>
            </a:endParaRPr>
          </a:p>
        </p:txBody>
      </p:sp>
      <p:graphicFrame>
        <p:nvGraphicFramePr>
          <p:cNvPr id="376836" name="Object 4"/>
          <p:cNvGraphicFramePr>
            <a:graphicFrameLocks noChangeAspect="1"/>
          </p:cNvGraphicFramePr>
          <p:nvPr/>
        </p:nvGraphicFramePr>
        <p:xfrm>
          <a:off x="5334000" y="1676400"/>
          <a:ext cx="2057400" cy="1038225"/>
        </p:xfrm>
        <a:graphic>
          <a:graphicData uri="http://schemas.openxmlformats.org/presentationml/2006/ole">
            <p:oleObj spid="_x0000_s95234" name="Equation" r:id="rId4" imgW="774364" imgH="393529" progId="">
              <p:embed/>
            </p:oleObj>
          </a:graphicData>
        </a:graphic>
      </p:graphicFrame>
      <p:sp>
        <p:nvSpPr>
          <p:cNvPr id="376837" name="Text Box 5"/>
          <p:cNvSpPr txBox="1">
            <a:spLocks noChangeArrowheads="1"/>
          </p:cNvSpPr>
          <p:nvPr/>
        </p:nvSpPr>
        <p:spPr bwMode="auto">
          <a:xfrm>
            <a:off x="1295400" y="1905000"/>
            <a:ext cx="6134100" cy="676275"/>
          </a:xfrm>
          <a:prstGeom prst="rect">
            <a:avLst/>
          </a:prstGeom>
          <a:noFill/>
          <a:ln w="9525">
            <a:noFill/>
            <a:miter lim="800000"/>
            <a:headEnd/>
            <a:tailEnd/>
          </a:ln>
        </p:spPr>
        <p:txBody>
          <a:bodyPr>
            <a:spAutoFit/>
          </a:bodyPr>
          <a:lstStyle/>
          <a:p>
            <a:pPr>
              <a:lnSpc>
                <a:spcPct val="120000"/>
              </a:lnSpc>
              <a:spcBef>
                <a:spcPct val="50000"/>
              </a:spcBef>
            </a:pPr>
            <a:r>
              <a:rPr lang="zh-CN" altLang="en-US" sz="3200">
                <a:solidFill>
                  <a:schemeClr val="tx1"/>
                </a:solidFill>
                <a:latin typeface="宋体" charset="-122"/>
              </a:rPr>
              <a:t>观察者</a:t>
            </a:r>
            <a:r>
              <a:rPr lang="zh-CN" altLang="en-US" sz="3200">
                <a:solidFill>
                  <a:srgbClr val="CC0000"/>
                </a:solidFill>
                <a:latin typeface="宋体" charset="-122"/>
              </a:rPr>
              <a:t>向</a:t>
            </a:r>
            <a:r>
              <a:rPr lang="zh-CN" altLang="en-US" sz="3200">
                <a:solidFill>
                  <a:schemeClr val="tx1"/>
                </a:solidFill>
                <a:latin typeface="宋体" charset="-122"/>
              </a:rPr>
              <a:t>波源运动</a:t>
            </a:r>
          </a:p>
        </p:txBody>
      </p:sp>
      <p:sp>
        <p:nvSpPr>
          <p:cNvPr id="376839" name="Rectangle 7"/>
          <p:cNvSpPr>
            <a:spLocks noChangeArrowheads="1"/>
          </p:cNvSpPr>
          <p:nvPr/>
        </p:nvSpPr>
        <p:spPr bwMode="auto">
          <a:xfrm>
            <a:off x="1219200" y="2971800"/>
            <a:ext cx="5467350" cy="676275"/>
          </a:xfrm>
          <a:prstGeom prst="rect">
            <a:avLst/>
          </a:prstGeom>
          <a:noFill/>
          <a:ln w="9525">
            <a:noFill/>
            <a:miter lim="800000"/>
            <a:headEnd/>
            <a:tailEnd/>
          </a:ln>
        </p:spPr>
        <p:txBody>
          <a:bodyPr>
            <a:spAutoFit/>
          </a:bodyPr>
          <a:lstStyle/>
          <a:p>
            <a:pPr>
              <a:lnSpc>
                <a:spcPct val="120000"/>
              </a:lnSpc>
              <a:spcBef>
                <a:spcPct val="50000"/>
              </a:spcBef>
            </a:pPr>
            <a:r>
              <a:rPr lang="zh-CN" altLang="en-US" sz="3200">
                <a:solidFill>
                  <a:schemeClr val="tx1"/>
                </a:solidFill>
                <a:latin typeface="宋体" charset="-122"/>
              </a:rPr>
              <a:t>观察者</a:t>
            </a:r>
            <a:r>
              <a:rPr lang="zh-CN" altLang="en-US" sz="3200">
                <a:solidFill>
                  <a:srgbClr val="CC0000"/>
                </a:solidFill>
                <a:latin typeface="宋体" charset="-122"/>
              </a:rPr>
              <a:t>远离</a:t>
            </a:r>
            <a:r>
              <a:rPr lang="zh-CN" altLang="en-US" sz="3200">
                <a:solidFill>
                  <a:schemeClr val="tx1"/>
                </a:solidFill>
                <a:latin typeface="宋体" charset="-122"/>
              </a:rPr>
              <a:t>波源运动</a:t>
            </a:r>
          </a:p>
        </p:txBody>
      </p:sp>
      <p:graphicFrame>
        <p:nvGraphicFramePr>
          <p:cNvPr id="376840" name="Object 8"/>
          <p:cNvGraphicFramePr>
            <a:graphicFrameLocks noChangeAspect="1"/>
          </p:cNvGraphicFramePr>
          <p:nvPr/>
        </p:nvGraphicFramePr>
        <p:xfrm>
          <a:off x="5334000" y="2819400"/>
          <a:ext cx="2133600" cy="1060450"/>
        </p:xfrm>
        <a:graphic>
          <a:graphicData uri="http://schemas.openxmlformats.org/presentationml/2006/ole">
            <p:oleObj spid="_x0000_s95235" name="Equation" r:id="rId5" imgW="774364" imgH="393529" progId="">
              <p:embed/>
            </p:oleObj>
          </a:graphicData>
        </a:graphic>
      </p:graphicFrame>
      <p:sp>
        <p:nvSpPr>
          <p:cNvPr id="8"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4346"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ontrols>
      <p:control spid="95236" name="ShockwaveFlash1" r:id="rId2" imgW="5714286" imgH="2122686"/>
    </p:controls>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6837"/>
                                        </p:tgtEl>
                                        <p:attrNameLst>
                                          <p:attrName>style.visibility</p:attrName>
                                        </p:attrNameLst>
                                      </p:cBhvr>
                                      <p:to>
                                        <p:strVal val="visible"/>
                                      </p:to>
                                    </p:set>
                                    <p:animEffect transition="in" filter="blinds(horizontal)">
                                      <p:cBhvr>
                                        <p:cTn id="7" dur="500"/>
                                        <p:tgtEl>
                                          <p:spTgt spid="3768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376836"/>
                                        </p:tgtEl>
                                        <p:attrNameLst>
                                          <p:attrName>style.visibility</p:attrName>
                                        </p:attrNameLst>
                                      </p:cBhvr>
                                      <p:to>
                                        <p:strVal val="visible"/>
                                      </p:to>
                                    </p:set>
                                    <p:anim calcmode="lin" valueType="num">
                                      <p:cBhvr>
                                        <p:cTn id="12" dur="500" fill="hold"/>
                                        <p:tgtEl>
                                          <p:spTgt spid="376836"/>
                                        </p:tgtEl>
                                        <p:attrNameLst>
                                          <p:attrName>ppt_w</p:attrName>
                                        </p:attrNameLst>
                                      </p:cBhvr>
                                      <p:tavLst>
                                        <p:tav tm="0">
                                          <p:val>
                                            <p:fltVal val="0"/>
                                          </p:val>
                                        </p:tav>
                                        <p:tav tm="100000">
                                          <p:val>
                                            <p:strVal val="#ppt_w"/>
                                          </p:val>
                                        </p:tav>
                                      </p:tavLst>
                                    </p:anim>
                                    <p:anim calcmode="lin" valueType="num">
                                      <p:cBhvr>
                                        <p:cTn id="13" dur="500" fill="hold"/>
                                        <p:tgtEl>
                                          <p:spTgt spid="376836"/>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76839"/>
                                        </p:tgtEl>
                                        <p:attrNameLst>
                                          <p:attrName>style.visibility</p:attrName>
                                        </p:attrNameLst>
                                      </p:cBhvr>
                                      <p:to>
                                        <p:strVal val="visible"/>
                                      </p:to>
                                    </p:set>
                                    <p:animEffect transition="in" filter="blinds(horizontal)">
                                      <p:cBhvr>
                                        <p:cTn id="18" dur="500"/>
                                        <p:tgtEl>
                                          <p:spTgt spid="37683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376840"/>
                                        </p:tgtEl>
                                        <p:attrNameLst>
                                          <p:attrName>style.visibility</p:attrName>
                                        </p:attrNameLst>
                                      </p:cBhvr>
                                      <p:to>
                                        <p:strVal val="visible"/>
                                      </p:to>
                                    </p:set>
                                    <p:anim calcmode="lin" valueType="num">
                                      <p:cBhvr>
                                        <p:cTn id="23" dur="500" fill="hold"/>
                                        <p:tgtEl>
                                          <p:spTgt spid="376840"/>
                                        </p:tgtEl>
                                        <p:attrNameLst>
                                          <p:attrName>ppt_w</p:attrName>
                                        </p:attrNameLst>
                                      </p:cBhvr>
                                      <p:tavLst>
                                        <p:tav tm="0">
                                          <p:val>
                                            <p:fltVal val="0"/>
                                          </p:val>
                                        </p:tav>
                                        <p:tav tm="100000">
                                          <p:val>
                                            <p:strVal val="#ppt_w"/>
                                          </p:val>
                                        </p:tav>
                                      </p:tavLst>
                                    </p:anim>
                                    <p:anim calcmode="lin" valueType="num">
                                      <p:cBhvr>
                                        <p:cTn id="24" dur="500" fill="hold"/>
                                        <p:tgtEl>
                                          <p:spTgt spid="3768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7" grpId="0" autoUpdateAnimBg="0"/>
      <p:bldP spid="376839"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灯片编号占位符 1"/>
          <p:cNvSpPr>
            <a:spLocks noGrp="1"/>
          </p:cNvSpPr>
          <p:nvPr>
            <p:ph type="sldNum" sz="quarter" idx="10"/>
          </p:nvPr>
        </p:nvSpPr>
        <p:spPr>
          <a:noFill/>
        </p:spPr>
        <p:txBody>
          <a:bodyPr/>
          <a:lstStyle/>
          <a:p>
            <a:fld id="{895342B3-E1BD-40BF-B0F0-2550BE4A227E}" type="slidenum">
              <a:rPr lang="en-US" altLang="zh-CN" smtClean="0">
                <a:ea typeface="宋体" charset="-122"/>
              </a:rPr>
              <a:pPr/>
              <a:t>118</a:t>
            </a:fld>
            <a:endParaRPr lang="en-US" altLang="zh-CN" smtClean="0">
              <a:ea typeface="宋体" charset="-122"/>
            </a:endParaRPr>
          </a:p>
        </p:txBody>
      </p:sp>
      <p:sp>
        <p:nvSpPr>
          <p:cNvPr id="15364" name="Text Box 55"/>
          <p:cNvSpPr txBox="1">
            <a:spLocks noChangeArrowheads="1"/>
          </p:cNvSpPr>
          <p:nvPr/>
        </p:nvSpPr>
        <p:spPr bwMode="auto">
          <a:xfrm>
            <a:off x="611188" y="908050"/>
            <a:ext cx="8532812" cy="641350"/>
          </a:xfrm>
          <a:prstGeom prst="rect">
            <a:avLst/>
          </a:prstGeom>
          <a:noFill/>
          <a:ln w="19050">
            <a:noFill/>
            <a:miter lim="800000"/>
            <a:headEnd/>
            <a:tailEnd/>
          </a:ln>
        </p:spPr>
        <p:txBody>
          <a:bodyPr>
            <a:spAutoFit/>
          </a:bodyPr>
          <a:lstStyle/>
          <a:p>
            <a:r>
              <a:rPr lang="zh-CN" altLang="en-US" sz="3600">
                <a:solidFill>
                  <a:srgbClr val="CC0000"/>
                </a:solidFill>
                <a:latin typeface="宋体" charset="-122"/>
              </a:rPr>
              <a:t>二 观察者不动</a:t>
            </a:r>
            <a:r>
              <a:rPr lang="en-US" altLang="zh-CN" sz="3600">
                <a:solidFill>
                  <a:srgbClr val="CC0000"/>
                </a:solidFill>
                <a:latin typeface="宋体" charset="-122"/>
              </a:rPr>
              <a:t>,</a:t>
            </a:r>
            <a:r>
              <a:rPr lang="zh-CN" altLang="en-US" sz="3600">
                <a:solidFill>
                  <a:srgbClr val="CC0000"/>
                </a:solidFill>
                <a:latin typeface="宋体" charset="-122"/>
              </a:rPr>
              <a:t>波源相对介质以  运动</a:t>
            </a:r>
          </a:p>
        </p:txBody>
      </p:sp>
      <p:graphicFrame>
        <p:nvGraphicFramePr>
          <p:cNvPr id="15365" name="Object 54"/>
          <p:cNvGraphicFramePr>
            <a:graphicFrameLocks noChangeAspect="1"/>
          </p:cNvGraphicFramePr>
          <p:nvPr/>
        </p:nvGraphicFramePr>
        <p:xfrm>
          <a:off x="7092950" y="836613"/>
          <a:ext cx="520700" cy="766762"/>
        </p:xfrm>
        <a:graphic>
          <a:graphicData uri="http://schemas.openxmlformats.org/presentationml/2006/ole">
            <p:oleObj spid="_x0000_s96258" name="Equation" r:id="rId4" imgW="241560" imgH="355320" progId="">
              <p:embed/>
            </p:oleObj>
          </a:graphicData>
        </a:graphic>
      </p:graphicFrame>
      <p:sp>
        <p:nvSpPr>
          <p:cNvPr id="5"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5367"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ontrols>
      <p:control spid="96259" name="ShockwaveFlash1" r:id="rId2" imgW="6706536" imgH="3505689"/>
    </p:controls>
  </p:cSld>
  <p:clrMapOvr>
    <a:masterClrMapping/>
  </p:clrMapOvr>
  <p:transition>
    <p:strips dir="rd"/>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灯片编号占位符 1"/>
          <p:cNvSpPr>
            <a:spLocks noGrp="1"/>
          </p:cNvSpPr>
          <p:nvPr>
            <p:ph type="sldNum" sz="quarter" idx="10"/>
          </p:nvPr>
        </p:nvSpPr>
        <p:spPr>
          <a:noFill/>
        </p:spPr>
        <p:txBody>
          <a:bodyPr/>
          <a:lstStyle/>
          <a:p>
            <a:fld id="{3412AEA1-A456-4C84-8556-6B9271C5A832}" type="slidenum">
              <a:rPr lang="en-US" altLang="zh-CN" smtClean="0">
                <a:ea typeface="宋体" charset="-122"/>
              </a:rPr>
              <a:pPr/>
              <a:t>119</a:t>
            </a:fld>
            <a:endParaRPr lang="en-US" altLang="zh-CN" smtClean="0">
              <a:ea typeface="宋体" charset="-122"/>
            </a:endParaRPr>
          </a:p>
        </p:txBody>
      </p:sp>
      <p:grpSp>
        <p:nvGrpSpPr>
          <p:cNvPr id="2" name="Group 47"/>
          <p:cNvGrpSpPr>
            <a:grpSpLocks/>
          </p:cNvGrpSpPr>
          <p:nvPr/>
        </p:nvGrpSpPr>
        <p:grpSpPr bwMode="auto">
          <a:xfrm>
            <a:off x="4800600" y="914400"/>
            <a:ext cx="3886200" cy="2743200"/>
            <a:chOff x="2927" y="597"/>
            <a:chExt cx="2448" cy="1728"/>
          </a:xfrm>
        </p:grpSpPr>
        <p:sp>
          <p:nvSpPr>
            <p:cNvPr id="16393" name="Rectangle 3"/>
            <p:cNvSpPr>
              <a:spLocks noChangeArrowheads="1"/>
            </p:cNvSpPr>
            <p:nvPr/>
          </p:nvSpPr>
          <p:spPr bwMode="auto">
            <a:xfrm>
              <a:off x="2927" y="597"/>
              <a:ext cx="2448" cy="1728"/>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16394" name="Freeform 5"/>
            <p:cNvSpPr>
              <a:spLocks/>
            </p:cNvSpPr>
            <p:nvPr/>
          </p:nvSpPr>
          <p:spPr bwMode="auto">
            <a:xfrm>
              <a:off x="3152" y="1123"/>
              <a:ext cx="1978" cy="836"/>
            </a:xfrm>
            <a:custGeom>
              <a:avLst/>
              <a:gdLst>
                <a:gd name="T0" fmla="*/ 0 w 1152"/>
                <a:gd name="T1" fmla="*/ 321 h 864"/>
                <a:gd name="T2" fmla="*/ 37383 w 1152"/>
                <a:gd name="T3" fmla="*/ 0 h 864"/>
                <a:gd name="T4" fmla="*/ 74694 w 1152"/>
                <a:gd name="T5" fmla="*/ 321 h 864"/>
                <a:gd name="T6" fmla="*/ 112032 w 1152"/>
                <a:gd name="T7" fmla="*/ 642 h 864"/>
                <a:gd name="T8" fmla="*/ 149415 w 1152"/>
                <a:gd name="T9" fmla="*/ 321 h 864"/>
                <a:gd name="T10" fmla="*/ 0 60000 65536"/>
                <a:gd name="T11" fmla="*/ 0 60000 65536"/>
                <a:gd name="T12" fmla="*/ 0 60000 65536"/>
                <a:gd name="T13" fmla="*/ 0 60000 65536"/>
                <a:gd name="T14" fmla="*/ 0 60000 65536"/>
                <a:gd name="T15" fmla="*/ 0 w 1152"/>
                <a:gd name="T16" fmla="*/ 0 h 864"/>
                <a:gd name="T17" fmla="*/ 1152 w 1152"/>
                <a:gd name="T18" fmla="*/ 864 h 864"/>
              </a:gdLst>
              <a:ahLst/>
              <a:cxnLst>
                <a:cxn ang="T10">
                  <a:pos x="T0" y="T1"/>
                </a:cxn>
                <a:cxn ang="T11">
                  <a:pos x="T2" y="T3"/>
                </a:cxn>
                <a:cxn ang="T12">
                  <a:pos x="T4" y="T5"/>
                </a:cxn>
                <a:cxn ang="T13">
                  <a:pos x="T6" y="T7"/>
                </a:cxn>
                <a:cxn ang="T14">
                  <a:pos x="T8" y="T9"/>
                </a:cxn>
              </a:cxnLst>
              <a:rect l="T15" t="T16" r="T17" b="T18"/>
              <a:pathLst>
                <a:path w="1152" h="864">
                  <a:moveTo>
                    <a:pt x="0" y="432"/>
                  </a:moveTo>
                  <a:cubicBezTo>
                    <a:pt x="96" y="216"/>
                    <a:pt x="192" y="0"/>
                    <a:pt x="288" y="0"/>
                  </a:cubicBezTo>
                  <a:cubicBezTo>
                    <a:pt x="384" y="0"/>
                    <a:pt x="480" y="288"/>
                    <a:pt x="576" y="432"/>
                  </a:cubicBezTo>
                  <a:cubicBezTo>
                    <a:pt x="672" y="576"/>
                    <a:pt x="768" y="864"/>
                    <a:pt x="864" y="864"/>
                  </a:cubicBezTo>
                  <a:cubicBezTo>
                    <a:pt x="960" y="864"/>
                    <a:pt x="1104" y="504"/>
                    <a:pt x="1152" y="432"/>
                  </a:cubicBezTo>
                </a:path>
              </a:pathLst>
            </a:custGeom>
            <a:noFill/>
            <a:ln w="28575">
              <a:solidFill>
                <a:srgbClr val="0000FF"/>
              </a:solidFill>
              <a:prstDash val="dash"/>
              <a:round/>
              <a:headEnd/>
              <a:tailEnd/>
            </a:ln>
          </p:spPr>
          <p:txBody>
            <a:bodyPr wrap="none" anchor="ctr"/>
            <a:lstStyle/>
            <a:p>
              <a:endParaRPr lang="zh-CN" altLang="en-US"/>
            </a:p>
          </p:txBody>
        </p:sp>
        <p:sp>
          <p:nvSpPr>
            <p:cNvPr id="16395" name="Line 6"/>
            <p:cNvSpPr>
              <a:spLocks noChangeShapeType="1"/>
            </p:cNvSpPr>
            <p:nvPr/>
          </p:nvSpPr>
          <p:spPr bwMode="auto">
            <a:xfrm flipV="1">
              <a:off x="3167" y="1541"/>
              <a:ext cx="1963" cy="4"/>
            </a:xfrm>
            <a:prstGeom prst="line">
              <a:avLst/>
            </a:prstGeom>
            <a:noFill/>
            <a:ln w="12700">
              <a:solidFill>
                <a:schemeClr val="tx1"/>
              </a:solidFill>
              <a:round/>
              <a:headEnd/>
              <a:tailEnd/>
            </a:ln>
          </p:spPr>
          <p:txBody>
            <a:bodyPr wrap="none" anchor="ctr"/>
            <a:lstStyle/>
            <a:p>
              <a:endParaRPr lang="zh-CN" altLang="en-US"/>
            </a:p>
          </p:txBody>
        </p:sp>
        <p:sp>
          <p:nvSpPr>
            <p:cNvPr id="16396" name="Freeform 7"/>
            <p:cNvSpPr>
              <a:spLocks/>
            </p:cNvSpPr>
            <p:nvPr/>
          </p:nvSpPr>
          <p:spPr bwMode="auto">
            <a:xfrm>
              <a:off x="3695" y="1123"/>
              <a:ext cx="1435" cy="836"/>
            </a:xfrm>
            <a:custGeom>
              <a:avLst/>
              <a:gdLst>
                <a:gd name="T0" fmla="*/ 0 w 1152"/>
                <a:gd name="T1" fmla="*/ 321 h 864"/>
                <a:gd name="T2" fmla="*/ 2079 w 1152"/>
                <a:gd name="T3" fmla="*/ 0 h 864"/>
                <a:gd name="T4" fmla="*/ 4163 w 1152"/>
                <a:gd name="T5" fmla="*/ 321 h 864"/>
                <a:gd name="T6" fmla="*/ 6235 w 1152"/>
                <a:gd name="T7" fmla="*/ 642 h 864"/>
                <a:gd name="T8" fmla="*/ 8319 w 1152"/>
                <a:gd name="T9" fmla="*/ 321 h 864"/>
                <a:gd name="T10" fmla="*/ 0 60000 65536"/>
                <a:gd name="T11" fmla="*/ 0 60000 65536"/>
                <a:gd name="T12" fmla="*/ 0 60000 65536"/>
                <a:gd name="T13" fmla="*/ 0 60000 65536"/>
                <a:gd name="T14" fmla="*/ 0 60000 65536"/>
                <a:gd name="T15" fmla="*/ 0 w 1152"/>
                <a:gd name="T16" fmla="*/ 0 h 864"/>
                <a:gd name="T17" fmla="*/ 1152 w 1152"/>
                <a:gd name="T18" fmla="*/ 864 h 864"/>
              </a:gdLst>
              <a:ahLst/>
              <a:cxnLst>
                <a:cxn ang="T10">
                  <a:pos x="T0" y="T1"/>
                </a:cxn>
                <a:cxn ang="T11">
                  <a:pos x="T2" y="T3"/>
                </a:cxn>
                <a:cxn ang="T12">
                  <a:pos x="T4" y="T5"/>
                </a:cxn>
                <a:cxn ang="T13">
                  <a:pos x="T6" y="T7"/>
                </a:cxn>
                <a:cxn ang="T14">
                  <a:pos x="T8" y="T9"/>
                </a:cxn>
              </a:cxnLst>
              <a:rect l="T15" t="T16" r="T17" b="T18"/>
              <a:pathLst>
                <a:path w="1152" h="864">
                  <a:moveTo>
                    <a:pt x="0" y="432"/>
                  </a:moveTo>
                  <a:cubicBezTo>
                    <a:pt x="96" y="216"/>
                    <a:pt x="192" y="0"/>
                    <a:pt x="288" y="0"/>
                  </a:cubicBezTo>
                  <a:cubicBezTo>
                    <a:pt x="384" y="0"/>
                    <a:pt x="480" y="288"/>
                    <a:pt x="576" y="432"/>
                  </a:cubicBezTo>
                  <a:cubicBezTo>
                    <a:pt x="672" y="576"/>
                    <a:pt x="768" y="864"/>
                    <a:pt x="864" y="864"/>
                  </a:cubicBezTo>
                  <a:cubicBezTo>
                    <a:pt x="960" y="864"/>
                    <a:pt x="1104" y="504"/>
                    <a:pt x="1152" y="432"/>
                  </a:cubicBezTo>
                </a:path>
              </a:pathLst>
            </a:custGeom>
            <a:noFill/>
            <a:ln w="28575">
              <a:solidFill>
                <a:srgbClr val="FF0000"/>
              </a:solidFill>
              <a:round/>
              <a:headEnd/>
              <a:tailEnd/>
            </a:ln>
          </p:spPr>
          <p:txBody>
            <a:bodyPr wrap="none" anchor="ctr"/>
            <a:lstStyle/>
            <a:p>
              <a:endParaRPr lang="zh-CN" altLang="en-US"/>
            </a:p>
          </p:txBody>
        </p:sp>
        <p:sp>
          <p:nvSpPr>
            <p:cNvPr id="16397" name="Line 8"/>
            <p:cNvSpPr>
              <a:spLocks noChangeShapeType="1"/>
            </p:cNvSpPr>
            <p:nvPr/>
          </p:nvSpPr>
          <p:spPr bwMode="auto">
            <a:xfrm>
              <a:off x="5130" y="705"/>
              <a:ext cx="0" cy="1620"/>
            </a:xfrm>
            <a:prstGeom prst="line">
              <a:avLst/>
            </a:prstGeom>
            <a:noFill/>
            <a:ln w="12700">
              <a:solidFill>
                <a:schemeClr val="tx1"/>
              </a:solidFill>
              <a:round/>
              <a:headEnd/>
              <a:tailEnd/>
            </a:ln>
          </p:spPr>
          <p:txBody>
            <a:bodyPr wrap="none" anchor="ctr"/>
            <a:lstStyle/>
            <a:p>
              <a:endParaRPr lang="zh-CN" altLang="en-US"/>
            </a:p>
          </p:txBody>
        </p:sp>
        <p:sp>
          <p:nvSpPr>
            <p:cNvPr id="16398" name="Line 9"/>
            <p:cNvSpPr>
              <a:spLocks noChangeShapeType="1"/>
            </p:cNvSpPr>
            <p:nvPr/>
          </p:nvSpPr>
          <p:spPr bwMode="auto">
            <a:xfrm>
              <a:off x="3167" y="705"/>
              <a:ext cx="0" cy="1620"/>
            </a:xfrm>
            <a:prstGeom prst="line">
              <a:avLst/>
            </a:prstGeom>
            <a:noFill/>
            <a:ln w="12700">
              <a:solidFill>
                <a:schemeClr val="tx1"/>
              </a:solidFill>
              <a:round/>
              <a:headEnd/>
              <a:tailEnd/>
            </a:ln>
          </p:spPr>
          <p:txBody>
            <a:bodyPr wrap="none" anchor="ctr"/>
            <a:lstStyle/>
            <a:p>
              <a:endParaRPr lang="zh-CN" altLang="en-US"/>
            </a:p>
          </p:txBody>
        </p:sp>
        <p:sp>
          <p:nvSpPr>
            <p:cNvPr id="16399" name="Line 10"/>
            <p:cNvSpPr>
              <a:spLocks noChangeShapeType="1"/>
            </p:cNvSpPr>
            <p:nvPr/>
          </p:nvSpPr>
          <p:spPr bwMode="auto">
            <a:xfrm>
              <a:off x="3152" y="799"/>
              <a:ext cx="1978" cy="11"/>
            </a:xfrm>
            <a:prstGeom prst="line">
              <a:avLst/>
            </a:prstGeom>
            <a:noFill/>
            <a:ln w="22225">
              <a:solidFill>
                <a:srgbClr val="0000FF"/>
              </a:solidFill>
              <a:prstDash val="dash"/>
              <a:round/>
              <a:headEnd type="triangle" w="sm" len="lg"/>
              <a:tailEnd type="triangle" w="sm" len="lg"/>
            </a:ln>
          </p:spPr>
          <p:txBody>
            <a:bodyPr wrap="none" anchor="ctr"/>
            <a:lstStyle/>
            <a:p>
              <a:endParaRPr lang="zh-CN" altLang="en-US"/>
            </a:p>
          </p:txBody>
        </p:sp>
        <p:sp>
          <p:nvSpPr>
            <p:cNvPr id="16400" name="Line 11"/>
            <p:cNvSpPr>
              <a:spLocks noChangeShapeType="1"/>
            </p:cNvSpPr>
            <p:nvPr/>
          </p:nvSpPr>
          <p:spPr bwMode="auto">
            <a:xfrm>
              <a:off x="3695" y="1541"/>
              <a:ext cx="0" cy="732"/>
            </a:xfrm>
            <a:prstGeom prst="line">
              <a:avLst/>
            </a:prstGeom>
            <a:noFill/>
            <a:ln w="9525">
              <a:solidFill>
                <a:schemeClr val="tx1"/>
              </a:solidFill>
              <a:round/>
              <a:headEnd/>
              <a:tailEnd/>
            </a:ln>
          </p:spPr>
          <p:txBody>
            <a:bodyPr wrap="none" anchor="ctr"/>
            <a:lstStyle/>
            <a:p>
              <a:endParaRPr lang="zh-CN" altLang="en-US"/>
            </a:p>
          </p:txBody>
        </p:sp>
        <p:sp>
          <p:nvSpPr>
            <p:cNvPr id="16401" name="Line 12"/>
            <p:cNvSpPr>
              <a:spLocks noChangeShapeType="1"/>
            </p:cNvSpPr>
            <p:nvPr/>
          </p:nvSpPr>
          <p:spPr bwMode="auto">
            <a:xfrm>
              <a:off x="3119" y="2214"/>
              <a:ext cx="576" cy="0"/>
            </a:xfrm>
            <a:prstGeom prst="line">
              <a:avLst/>
            </a:prstGeom>
            <a:noFill/>
            <a:ln w="25400">
              <a:solidFill>
                <a:schemeClr val="tx1"/>
              </a:solidFill>
              <a:round/>
              <a:headEnd type="triangle" w="sm" len="lg"/>
              <a:tailEnd type="triangle" w="sm" len="lg"/>
            </a:ln>
          </p:spPr>
          <p:txBody>
            <a:bodyPr wrap="none" anchor="ctr"/>
            <a:lstStyle/>
            <a:p>
              <a:endParaRPr lang="zh-CN" altLang="en-US"/>
            </a:p>
          </p:txBody>
        </p:sp>
        <p:sp>
          <p:nvSpPr>
            <p:cNvPr id="16402" name="Line 13"/>
            <p:cNvSpPr>
              <a:spLocks noChangeShapeType="1"/>
            </p:cNvSpPr>
            <p:nvPr/>
          </p:nvSpPr>
          <p:spPr bwMode="auto">
            <a:xfrm>
              <a:off x="3695" y="2116"/>
              <a:ext cx="1435" cy="0"/>
            </a:xfrm>
            <a:prstGeom prst="line">
              <a:avLst/>
            </a:prstGeom>
            <a:noFill/>
            <a:ln w="22225">
              <a:solidFill>
                <a:srgbClr val="FF0000"/>
              </a:solidFill>
              <a:prstDash val="dash"/>
              <a:round/>
              <a:headEnd type="triangle" w="sm" len="lg"/>
              <a:tailEnd type="triangle" w="sm" len="lg"/>
            </a:ln>
          </p:spPr>
          <p:txBody>
            <a:bodyPr wrap="none" anchor="ctr"/>
            <a:lstStyle/>
            <a:p>
              <a:endParaRPr lang="zh-CN" altLang="en-US"/>
            </a:p>
          </p:txBody>
        </p:sp>
        <p:graphicFrame>
          <p:nvGraphicFramePr>
            <p:cNvPr id="16403" name="Object 14"/>
            <p:cNvGraphicFramePr>
              <a:graphicFrameLocks noChangeAspect="1"/>
            </p:cNvGraphicFramePr>
            <p:nvPr/>
          </p:nvGraphicFramePr>
          <p:xfrm>
            <a:off x="4198" y="1888"/>
            <a:ext cx="343" cy="408"/>
          </p:xfrm>
          <a:graphic>
            <a:graphicData uri="http://schemas.openxmlformats.org/presentationml/2006/ole">
              <p:oleObj spid="_x0000_s97285" name="Equation" r:id="rId4" imgW="177646" imgH="228402" progId="">
                <p:embed/>
              </p:oleObj>
            </a:graphicData>
          </a:graphic>
        </p:graphicFrame>
        <p:graphicFrame>
          <p:nvGraphicFramePr>
            <p:cNvPr id="16404" name="Object 15"/>
            <p:cNvGraphicFramePr>
              <a:graphicFrameLocks noChangeAspect="1"/>
            </p:cNvGraphicFramePr>
            <p:nvPr/>
          </p:nvGraphicFramePr>
          <p:xfrm>
            <a:off x="4014" y="663"/>
            <a:ext cx="239" cy="278"/>
          </p:xfrm>
          <a:graphic>
            <a:graphicData uri="http://schemas.openxmlformats.org/presentationml/2006/ole">
              <p:oleObj spid="_x0000_s97286" name="公式" r:id="rId5" imgW="190417" imgH="241195" progId="">
                <p:embed/>
              </p:oleObj>
            </a:graphicData>
          </a:graphic>
        </p:graphicFrame>
        <p:sp>
          <p:nvSpPr>
            <p:cNvPr id="16405" name="Text Box 16"/>
            <p:cNvSpPr txBox="1">
              <a:spLocks noChangeArrowheads="1"/>
            </p:cNvSpPr>
            <p:nvPr/>
          </p:nvSpPr>
          <p:spPr bwMode="auto">
            <a:xfrm>
              <a:off x="5131" y="1229"/>
              <a:ext cx="244" cy="288"/>
            </a:xfrm>
            <a:prstGeom prst="rect">
              <a:avLst/>
            </a:prstGeom>
            <a:noFill/>
            <a:ln w="9525">
              <a:noFill/>
              <a:miter lim="800000"/>
              <a:headEnd/>
              <a:tailEnd/>
            </a:ln>
          </p:spPr>
          <p:txBody>
            <a:bodyPr wrap="none">
              <a:spAutoFit/>
            </a:bodyPr>
            <a:lstStyle/>
            <a:p>
              <a:r>
                <a:rPr lang="en-US" altLang="zh-CN" sz="2400" i="1">
                  <a:solidFill>
                    <a:srgbClr val="CC0000"/>
                  </a:solidFill>
                </a:rPr>
                <a:t>A</a:t>
              </a:r>
            </a:p>
          </p:txBody>
        </p:sp>
        <p:graphicFrame>
          <p:nvGraphicFramePr>
            <p:cNvPr id="16406" name="Object 17"/>
            <p:cNvGraphicFramePr>
              <a:graphicFrameLocks noChangeAspect="1"/>
            </p:cNvGraphicFramePr>
            <p:nvPr/>
          </p:nvGraphicFramePr>
          <p:xfrm>
            <a:off x="2971" y="1343"/>
            <a:ext cx="155" cy="227"/>
          </p:xfrm>
          <a:graphic>
            <a:graphicData uri="http://schemas.openxmlformats.org/presentationml/2006/ole">
              <p:oleObj spid="_x0000_s97287" name="公式" r:id="rId6" imgW="152334" imgH="190417" progId="">
                <p:embed/>
              </p:oleObj>
            </a:graphicData>
          </a:graphic>
        </p:graphicFrame>
        <p:graphicFrame>
          <p:nvGraphicFramePr>
            <p:cNvPr id="16407" name="Object 18"/>
            <p:cNvGraphicFramePr>
              <a:graphicFrameLocks noChangeAspect="1"/>
            </p:cNvGraphicFramePr>
            <p:nvPr/>
          </p:nvGraphicFramePr>
          <p:xfrm>
            <a:off x="3473" y="1572"/>
            <a:ext cx="178" cy="270"/>
          </p:xfrm>
          <a:graphic>
            <a:graphicData uri="http://schemas.openxmlformats.org/presentationml/2006/ole">
              <p:oleObj spid="_x0000_s97288" name="Equation" r:id="rId7" imgW="215806" imgH="279279" progId="">
                <p:embed/>
              </p:oleObj>
            </a:graphicData>
          </a:graphic>
        </p:graphicFrame>
        <p:graphicFrame>
          <p:nvGraphicFramePr>
            <p:cNvPr id="16408" name="Object 19"/>
            <p:cNvGraphicFramePr>
              <a:graphicFrameLocks noChangeAspect="1"/>
            </p:cNvGraphicFramePr>
            <p:nvPr/>
          </p:nvGraphicFramePr>
          <p:xfrm>
            <a:off x="3292" y="1888"/>
            <a:ext cx="293" cy="363"/>
          </p:xfrm>
          <a:graphic>
            <a:graphicData uri="http://schemas.openxmlformats.org/presentationml/2006/ole">
              <p:oleObj spid="_x0000_s97289" name="Equation" r:id="rId8" imgW="266584" imgH="228501" progId="">
                <p:embed/>
              </p:oleObj>
            </a:graphicData>
          </a:graphic>
        </p:graphicFrame>
        <p:graphicFrame>
          <p:nvGraphicFramePr>
            <p:cNvPr id="16409" name="Object 20"/>
            <p:cNvGraphicFramePr>
              <a:graphicFrameLocks noChangeAspect="1"/>
            </p:cNvGraphicFramePr>
            <p:nvPr/>
          </p:nvGraphicFramePr>
          <p:xfrm>
            <a:off x="4416" y="867"/>
            <a:ext cx="528" cy="522"/>
          </p:xfrm>
          <a:graphic>
            <a:graphicData uri="http://schemas.openxmlformats.org/presentationml/2006/ole">
              <p:oleObj spid="_x0000_s97290" name="公式" r:id="rId9" imgW="634725" imgH="609336" progId="">
                <p:embed/>
              </p:oleObj>
            </a:graphicData>
          </a:graphic>
        </p:graphicFrame>
      </p:grpSp>
      <p:graphicFrame>
        <p:nvGraphicFramePr>
          <p:cNvPr id="371733" name="Object 21"/>
          <p:cNvGraphicFramePr>
            <a:graphicFrameLocks noChangeAspect="1"/>
          </p:cNvGraphicFramePr>
          <p:nvPr/>
        </p:nvGraphicFramePr>
        <p:xfrm>
          <a:off x="685800" y="4159250"/>
          <a:ext cx="3200400" cy="1063625"/>
        </p:xfrm>
        <a:graphic>
          <a:graphicData uri="http://schemas.openxmlformats.org/presentationml/2006/ole">
            <p:oleObj spid="_x0000_s97282" name="Equation" r:id="rId10" imgW="1091726" imgH="393529" progId="">
              <p:embed/>
            </p:oleObj>
          </a:graphicData>
        </a:graphic>
      </p:graphicFrame>
      <p:graphicFrame>
        <p:nvGraphicFramePr>
          <p:cNvPr id="371734" name="Object 22"/>
          <p:cNvGraphicFramePr>
            <a:graphicFrameLocks noChangeAspect="1"/>
          </p:cNvGraphicFramePr>
          <p:nvPr/>
        </p:nvGraphicFramePr>
        <p:xfrm>
          <a:off x="4586288" y="4135438"/>
          <a:ext cx="4252912" cy="1143000"/>
        </p:xfrm>
        <a:graphic>
          <a:graphicData uri="http://schemas.openxmlformats.org/presentationml/2006/ole">
            <p:oleObj spid="_x0000_s97283" name="Equation" r:id="rId11" imgW="1688367" imgH="431613" progId="">
              <p:embed/>
            </p:oleObj>
          </a:graphicData>
        </a:graphic>
      </p:graphicFrame>
      <p:sp>
        <p:nvSpPr>
          <p:cNvPr id="23"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6392"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ontrols>
      <p:control spid="97284" name="ShockwaveFlash1" r:id="rId2" imgW="3887771" imgH="3095238"/>
    </p:controls>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71733"/>
                                        </p:tgtEl>
                                        <p:attrNameLst>
                                          <p:attrName>style.visibility</p:attrName>
                                        </p:attrNameLst>
                                      </p:cBhvr>
                                      <p:to>
                                        <p:strVal val="visible"/>
                                      </p:to>
                                    </p:set>
                                    <p:anim calcmode="lin" valueType="num">
                                      <p:cBhvr>
                                        <p:cTn id="7" dur="500" fill="hold"/>
                                        <p:tgtEl>
                                          <p:spTgt spid="371733"/>
                                        </p:tgtEl>
                                        <p:attrNameLst>
                                          <p:attrName>ppt_w</p:attrName>
                                        </p:attrNameLst>
                                      </p:cBhvr>
                                      <p:tavLst>
                                        <p:tav tm="0">
                                          <p:val>
                                            <p:fltVal val="0"/>
                                          </p:val>
                                        </p:tav>
                                        <p:tav tm="100000">
                                          <p:val>
                                            <p:strVal val="#ppt_w"/>
                                          </p:val>
                                        </p:tav>
                                      </p:tavLst>
                                    </p:anim>
                                    <p:anim calcmode="lin" valueType="num">
                                      <p:cBhvr>
                                        <p:cTn id="8" dur="500" fill="hold"/>
                                        <p:tgtEl>
                                          <p:spTgt spid="37173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71734"/>
                                        </p:tgtEl>
                                        <p:attrNameLst>
                                          <p:attrName>style.visibility</p:attrName>
                                        </p:attrNameLst>
                                      </p:cBhvr>
                                      <p:to>
                                        <p:strVal val="visible"/>
                                      </p:to>
                                    </p:set>
                                    <p:anim calcmode="lin" valueType="num">
                                      <p:cBhvr>
                                        <p:cTn id="13" dur="500" fill="hold"/>
                                        <p:tgtEl>
                                          <p:spTgt spid="371734"/>
                                        </p:tgtEl>
                                        <p:attrNameLst>
                                          <p:attrName>ppt_w</p:attrName>
                                        </p:attrNameLst>
                                      </p:cBhvr>
                                      <p:tavLst>
                                        <p:tav tm="0">
                                          <p:val>
                                            <p:fltVal val="0"/>
                                          </p:val>
                                        </p:tav>
                                        <p:tav tm="100000">
                                          <p:val>
                                            <p:strVal val="#ppt_w"/>
                                          </p:val>
                                        </p:tav>
                                      </p:tavLst>
                                    </p:anim>
                                    <p:anim calcmode="lin" valueType="num">
                                      <p:cBhvr>
                                        <p:cTn id="14" dur="500" fill="hold"/>
                                        <p:tgtEl>
                                          <p:spTgt spid="3717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
          <p:cNvSpPr>
            <a:spLocks noGrp="1"/>
          </p:cNvSpPr>
          <p:nvPr>
            <p:ph type="sldNum" sz="quarter" idx="10"/>
          </p:nvPr>
        </p:nvSpPr>
        <p:spPr>
          <a:noFill/>
        </p:spPr>
        <p:txBody>
          <a:bodyPr/>
          <a:lstStyle/>
          <a:p>
            <a:fld id="{7A8EBFCF-E3AD-4171-A197-913095CA7CDE}" type="slidenum">
              <a:rPr lang="en-US" altLang="zh-CN" smtClean="0">
                <a:ea typeface="宋体" charset="-122"/>
              </a:rPr>
              <a:pPr/>
              <a:t>12</a:t>
            </a:fld>
            <a:endParaRPr lang="en-US" altLang="zh-CN" smtClean="0">
              <a:ea typeface="宋体" charset="-122"/>
            </a:endParaRPr>
          </a:p>
        </p:txBody>
      </p:sp>
      <p:sp>
        <p:nvSpPr>
          <p:cNvPr id="29699" name="Rectangle 9"/>
          <p:cNvSpPr>
            <a:spLocks noChangeArrowheads="1"/>
          </p:cNvSpPr>
          <p:nvPr/>
        </p:nvSpPr>
        <p:spPr bwMode="auto">
          <a:xfrm>
            <a:off x="974725" y="1165225"/>
            <a:ext cx="7534275" cy="1260475"/>
          </a:xfrm>
          <a:prstGeom prst="rect">
            <a:avLst/>
          </a:prstGeom>
          <a:noFill/>
          <a:ln w="9525">
            <a:noFill/>
            <a:miter lim="800000"/>
            <a:headEnd/>
            <a:tailEnd/>
          </a:ln>
        </p:spPr>
        <p:txBody>
          <a:bodyPr>
            <a:spAutoFit/>
          </a:bodyPr>
          <a:lstStyle/>
          <a:p>
            <a:pPr>
              <a:lnSpc>
                <a:spcPct val="120000"/>
              </a:lnSpc>
              <a:spcBef>
                <a:spcPct val="50000"/>
              </a:spcBef>
            </a:pPr>
            <a:r>
              <a:rPr kumimoji="1" lang="zh-CN" altLang="en-US" sz="3200">
                <a:solidFill>
                  <a:srgbClr val="CC0000"/>
                </a:solidFill>
              </a:rPr>
              <a:t>　　特点： </a:t>
            </a:r>
            <a:r>
              <a:rPr kumimoji="1" lang="zh-CN" altLang="en-US" sz="3200">
                <a:solidFill>
                  <a:schemeClr val="tx1"/>
                </a:solidFill>
              </a:rPr>
              <a:t>波传播方向上各点的振动方向与波传播方向垂直</a:t>
            </a:r>
          </a:p>
        </p:txBody>
      </p:sp>
      <p:sp>
        <p:nvSpPr>
          <p:cNvPr id="253962" name="Rectangle 10"/>
          <p:cNvSpPr>
            <a:spLocks noChangeArrowheads="1"/>
          </p:cNvSpPr>
          <p:nvPr/>
        </p:nvSpPr>
        <p:spPr bwMode="auto">
          <a:xfrm>
            <a:off x="1819275" y="2903538"/>
            <a:ext cx="5002213" cy="749300"/>
          </a:xfrm>
          <a:prstGeom prst="rect">
            <a:avLst/>
          </a:prstGeom>
          <a:noFill/>
          <a:ln w="9525">
            <a:noFill/>
            <a:miter lim="800000"/>
            <a:headEnd/>
            <a:tailEnd/>
          </a:ln>
        </p:spPr>
        <p:txBody>
          <a:bodyPr>
            <a:spAutoFit/>
          </a:bodyPr>
          <a:lstStyle/>
          <a:p>
            <a:pPr>
              <a:lnSpc>
                <a:spcPct val="135000"/>
              </a:lnSpc>
              <a:spcBef>
                <a:spcPct val="50000"/>
              </a:spcBef>
            </a:pPr>
            <a:r>
              <a:rPr kumimoji="1" lang="en-US" altLang="zh-CN" sz="3200">
                <a:solidFill>
                  <a:srgbClr val="CC0000"/>
                </a:solidFill>
              </a:rPr>
              <a:t>2  </a:t>
            </a:r>
            <a:r>
              <a:rPr kumimoji="1" lang="zh-CN" altLang="en-US" sz="3200">
                <a:solidFill>
                  <a:srgbClr val="CC0000"/>
                </a:solidFill>
              </a:rPr>
              <a:t>纵波</a:t>
            </a:r>
            <a:r>
              <a:rPr kumimoji="1" lang="zh-CN" altLang="en-US" sz="3200">
                <a:solidFill>
                  <a:schemeClr val="tx1"/>
                </a:solidFill>
              </a:rPr>
              <a:t>（又称疏密波）    </a:t>
            </a:r>
          </a:p>
        </p:txBody>
      </p:sp>
      <p:sp>
        <p:nvSpPr>
          <p:cNvPr id="253964" name="Rectangle 12"/>
          <p:cNvSpPr>
            <a:spLocks noChangeArrowheads="1"/>
          </p:cNvSpPr>
          <p:nvPr/>
        </p:nvSpPr>
        <p:spPr bwMode="auto">
          <a:xfrm>
            <a:off x="1819275" y="4219575"/>
            <a:ext cx="5002213" cy="749300"/>
          </a:xfrm>
          <a:prstGeom prst="rect">
            <a:avLst/>
          </a:prstGeom>
          <a:noFill/>
          <a:ln w="9525">
            <a:noFill/>
            <a:miter lim="800000"/>
            <a:headEnd/>
            <a:tailEnd/>
          </a:ln>
        </p:spPr>
        <p:txBody>
          <a:bodyPr>
            <a:spAutoFit/>
          </a:bodyPr>
          <a:lstStyle/>
          <a:p>
            <a:pPr eaLnBrk="0" hangingPunct="0">
              <a:lnSpc>
                <a:spcPct val="135000"/>
              </a:lnSpc>
              <a:spcBef>
                <a:spcPct val="50000"/>
              </a:spcBef>
            </a:pPr>
            <a:r>
              <a:rPr kumimoji="1" lang="zh-CN" altLang="en-US" sz="3200">
                <a:solidFill>
                  <a:schemeClr val="tx1"/>
                </a:solidFill>
              </a:rPr>
              <a:t>例如：弹簧波、  声波</a:t>
            </a:r>
          </a:p>
        </p:txBody>
      </p:sp>
      <p:sp>
        <p:nvSpPr>
          <p:cNvPr id="6"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29703"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3962"/>
                                        </p:tgtEl>
                                        <p:attrNameLst>
                                          <p:attrName>style.visibility</p:attrName>
                                        </p:attrNameLst>
                                      </p:cBhvr>
                                      <p:to>
                                        <p:strVal val="visible"/>
                                      </p:to>
                                    </p:set>
                                    <p:animEffect transition="in" filter="blinds(horizontal)">
                                      <p:cBhvr>
                                        <p:cTn id="7" dur="500"/>
                                        <p:tgtEl>
                                          <p:spTgt spid="253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3964"/>
                                        </p:tgtEl>
                                        <p:attrNameLst>
                                          <p:attrName>style.visibility</p:attrName>
                                        </p:attrNameLst>
                                      </p:cBhvr>
                                      <p:to>
                                        <p:strVal val="visible"/>
                                      </p:to>
                                    </p:set>
                                    <p:animEffect transition="in" filter="dissolve">
                                      <p:cBhvr>
                                        <p:cTn id="12" dur="500"/>
                                        <p:tgtEl>
                                          <p:spTgt spid="253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62" grpId="0" autoUpdateAnimBg="0"/>
      <p:bldP spid="253964"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1"/>
          <p:cNvSpPr>
            <a:spLocks noGrp="1"/>
          </p:cNvSpPr>
          <p:nvPr>
            <p:ph type="sldNum" sz="quarter" idx="10"/>
          </p:nvPr>
        </p:nvSpPr>
        <p:spPr>
          <a:noFill/>
        </p:spPr>
        <p:txBody>
          <a:bodyPr/>
          <a:lstStyle/>
          <a:p>
            <a:fld id="{8D88F000-8A24-4C1D-86CC-7D5FB52381B0}" type="slidenum">
              <a:rPr lang="en-US" altLang="zh-CN" smtClean="0">
                <a:ea typeface="宋体" charset="-122"/>
              </a:rPr>
              <a:pPr/>
              <a:t>120</a:t>
            </a:fld>
            <a:endParaRPr lang="en-US" altLang="zh-CN" smtClean="0">
              <a:ea typeface="宋体" charset="-122"/>
            </a:endParaRPr>
          </a:p>
        </p:txBody>
      </p:sp>
      <p:graphicFrame>
        <p:nvGraphicFramePr>
          <p:cNvPr id="124931" name="Object 2048"/>
          <p:cNvGraphicFramePr>
            <a:graphicFrameLocks noChangeAspect="1"/>
          </p:cNvGraphicFramePr>
          <p:nvPr/>
        </p:nvGraphicFramePr>
        <p:xfrm>
          <a:off x="5029200" y="1600200"/>
          <a:ext cx="1893888" cy="1082675"/>
        </p:xfrm>
        <a:graphic>
          <a:graphicData uri="http://schemas.openxmlformats.org/presentationml/2006/ole">
            <p:oleObj spid="_x0000_s98306" name="Equation" r:id="rId3" imgW="1435100" imgH="800100" progId="">
              <p:embed/>
            </p:oleObj>
          </a:graphicData>
        </a:graphic>
      </p:graphicFrame>
      <p:sp>
        <p:nvSpPr>
          <p:cNvPr id="124932" name="Text Box 1028"/>
          <p:cNvSpPr txBox="1">
            <a:spLocks noChangeArrowheads="1"/>
          </p:cNvSpPr>
          <p:nvPr/>
        </p:nvSpPr>
        <p:spPr bwMode="auto">
          <a:xfrm>
            <a:off x="1066800" y="1752600"/>
            <a:ext cx="3679825" cy="676275"/>
          </a:xfrm>
          <a:prstGeom prst="rect">
            <a:avLst/>
          </a:prstGeom>
          <a:noFill/>
          <a:ln w="9525">
            <a:noFill/>
            <a:miter lim="800000"/>
            <a:headEnd/>
            <a:tailEnd/>
          </a:ln>
        </p:spPr>
        <p:txBody>
          <a:bodyPr>
            <a:spAutoFit/>
          </a:bodyPr>
          <a:lstStyle/>
          <a:p>
            <a:pPr>
              <a:lnSpc>
                <a:spcPct val="120000"/>
              </a:lnSpc>
              <a:spcBef>
                <a:spcPct val="50000"/>
              </a:spcBef>
            </a:pPr>
            <a:r>
              <a:rPr lang="zh-CN" altLang="en-US" sz="3200">
                <a:solidFill>
                  <a:schemeClr val="tx1"/>
                </a:solidFill>
                <a:latin typeface="宋体" charset="-122"/>
              </a:rPr>
              <a:t>波源</a:t>
            </a:r>
            <a:r>
              <a:rPr lang="zh-CN" altLang="en-US" sz="3200">
                <a:solidFill>
                  <a:srgbClr val="CC0000"/>
                </a:solidFill>
                <a:latin typeface="宋体" charset="-122"/>
              </a:rPr>
              <a:t>向</a:t>
            </a:r>
            <a:r>
              <a:rPr lang="zh-CN" altLang="en-US" sz="3200">
                <a:solidFill>
                  <a:schemeClr val="tx1"/>
                </a:solidFill>
                <a:latin typeface="宋体" charset="-122"/>
              </a:rPr>
              <a:t>观察者运动</a:t>
            </a:r>
          </a:p>
        </p:txBody>
      </p:sp>
      <p:sp>
        <p:nvSpPr>
          <p:cNvPr id="377861" name="Text Box 1029"/>
          <p:cNvSpPr txBox="1">
            <a:spLocks noChangeArrowheads="1"/>
          </p:cNvSpPr>
          <p:nvPr/>
        </p:nvSpPr>
        <p:spPr bwMode="auto">
          <a:xfrm>
            <a:off x="762000" y="990600"/>
            <a:ext cx="3722688" cy="685800"/>
          </a:xfrm>
          <a:prstGeom prst="rect">
            <a:avLst/>
          </a:prstGeom>
          <a:gradFill rotWithShape="0">
            <a:gsLst>
              <a:gs pos="0">
                <a:srgbClr val="FFFFFF"/>
              </a:gs>
              <a:gs pos="50000">
                <a:schemeClr val="accent1"/>
              </a:gs>
              <a:gs pos="100000">
                <a:srgbClr val="FFFFFF"/>
              </a:gs>
            </a:gsLst>
            <a:lin ang="0" scaled="1"/>
          </a:gradFill>
          <a:ln w="9525">
            <a:solidFill>
              <a:schemeClr val="tx2"/>
            </a:solidFill>
            <a:miter lim="800000"/>
            <a:headEnd/>
            <a:tailEnd/>
          </a:ln>
          <a:effectLst/>
        </p:spPr>
        <p:txBody>
          <a:bodyPr>
            <a:spAutoFit/>
          </a:bodyPr>
          <a:lstStyle/>
          <a:p>
            <a:pPr>
              <a:lnSpc>
                <a:spcPct val="120000"/>
              </a:lnSpc>
              <a:spcBef>
                <a:spcPct val="50000"/>
              </a:spcBef>
              <a:defRPr/>
            </a:pPr>
            <a:r>
              <a:rPr lang="zh-CN" altLang="en-US" sz="3200">
                <a:solidFill>
                  <a:srgbClr val="CC0000"/>
                </a:solidFill>
                <a:latin typeface="宋体" pitchFamily="2" charset="-122"/>
                <a:ea typeface="宋体" pitchFamily="2" charset="-122"/>
              </a:rPr>
              <a:t>观察者接收的频率   </a:t>
            </a:r>
            <a:endParaRPr lang="zh-CN" altLang="en-US" sz="3200">
              <a:solidFill>
                <a:schemeClr val="tx1"/>
              </a:solidFill>
              <a:latin typeface="宋体" pitchFamily="2" charset="-122"/>
              <a:ea typeface="宋体" pitchFamily="2" charset="-122"/>
            </a:endParaRPr>
          </a:p>
        </p:txBody>
      </p:sp>
      <p:sp>
        <p:nvSpPr>
          <p:cNvPr id="124934" name="Rectangle 1031"/>
          <p:cNvSpPr>
            <a:spLocks noChangeArrowheads="1"/>
          </p:cNvSpPr>
          <p:nvPr/>
        </p:nvSpPr>
        <p:spPr bwMode="auto">
          <a:xfrm>
            <a:off x="1066800" y="2590800"/>
            <a:ext cx="3908425" cy="676275"/>
          </a:xfrm>
          <a:prstGeom prst="rect">
            <a:avLst/>
          </a:prstGeom>
          <a:noFill/>
          <a:ln w="9525">
            <a:noFill/>
            <a:miter lim="800000"/>
            <a:headEnd/>
            <a:tailEnd/>
          </a:ln>
        </p:spPr>
        <p:txBody>
          <a:bodyPr>
            <a:spAutoFit/>
          </a:bodyPr>
          <a:lstStyle/>
          <a:p>
            <a:pPr>
              <a:lnSpc>
                <a:spcPct val="120000"/>
              </a:lnSpc>
              <a:spcBef>
                <a:spcPct val="50000"/>
              </a:spcBef>
            </a:pPr>
            <a:r>
              <a:rPr lang="zh-CN" altLang="en-US" sz="3200">
                <a:solidFill>
                  <a:schemeClr val="tx1"/>
                </a:solidFill>
                <a:latin typeface="宋体" charset="-122"/>
              </a:rPr>
              <a:t>波源</a:t>
            </a:r>
            <a:r>
              <a:rPr lang="zh-CN" altLang="en-US" sz="3200">
                <a:solidFill>
                  <a:srgbClr val="CC0000"/>
                </a:solidFill>
                <a:latin typeface="宋体" charset="-122"/>
              </a:rPr>
              <a:t>远离</a:t>
            </a:r>
            <a:r>
              <a:rPr lang="zh-CN" altLang="en-US" sz="3200">
                <a:solidFill>
                  <a:schemeClr val="tx1"/>
                </a:solidFill>
                <a:latin typeface="宋体" charset="-122"/>
              </a:rPr>
              <a:t>观察者运动</a:t>
            </a:r>
          </a:p>
        </p:txBody>
      </p:sp>
      <p:graphicFrame>
        <p:nvGraphicFramePr>
          <p:cNvPr id="124935" name="Object 2049"/>
          <p:cNvGraphicFramePr>
            <a:graphicFrameLocks noChangeAspect="1"/>
          </p:cNvGraphicFramePr>
          <p:nvPr/>
        </p:nvGraphicFramePr>
        <p:xfrm>
          <a:off x="5029200" y="2590800"/>
          <a:ext cx="1887538" cy="1084263"/>
        </p:xfrm>
        <a:graphic>
          <a:graphicData uri="http://schemas.openxmlformats.org/presentationml/2006/ole">
            <p:oleObj spid="_x0000_s98307" name="Equation" r:id="rId4" imgW="1435100" imgH="800100" progId="">
              <p:embed/>
            </p:oleObj>
          </a:graphicData>
        </a:graphic>
      </p:graphicFrame>
      <p:grpSp>
        <p:nvGrpSpPr>
          <p:cNvPr id="2" name="Group 1052"/>
          <p:cNvGrpSpPr>
            <a:grpSpLocks/>
          </p:cNvGrpSpPr>
          <p:nvPr/>
        </p:nvGrpSpPr>
        <p:grpSpPr bwMode="auto">
          <a:xfrm>
            <a:off x="2819400" y="3733800"/>
            <a:ext cx="3844925" cy="2362200"/>
            <a:chOff x="1776" y="2169"/>
            <a:chExt cx="2422" cy="1488"/>
          </a:xfrm>
        </p:grpSpPr>
        <p:sp>
          <p:nvSpPr>
            <p:cNvPr id="124939" name="Rectangle 1034"/>
            <p:cNvSpPr>
              <a:spLocks noChangeArrowheads="1"/>
            </p:cNvSpPr>
            <p:nvPr/>
          </p:nvSpPr>
          <p:spPr bwMode="auto">
            <a:xfrm>
              <a:off x="1776" y="2169"/>
              <a:ext cx="2419" cy="1488"/>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124940" name="Freeform 1036"/>
            <p:cNvSpPr>
              <a:spLocks/>
            </p:cNvSpPr>
            <p:nvPr/>
          </p:nvSpPr>
          <p:spPr bwMode="auto">
            <a:xfrm>
              <a:off x="2016" y="2622"/>
              <a:ext cx="1937" cy="720"/>
            </a:xfrm>
            <a:custGeom>
              <a:avLst/>
              <a:gdLst>
                <a:gd name="T0" fmla="*/ 0 w 1152"/>
                <a:gd name="T1" fmla="*/ 83 h 864"/>
                <a:gd name="T2" fmla="*/ 30940 w 1152"/>
                <a:gd name="T3" fmla="*/ 0 h 864"/>
                <a:gd name="T4" fmla="*/ 61886 w 1152"/>
                <a:gd name="T5" fmla="*/ 83 h 864"/>
                <a:gd name="T6" fmla="*/ 92831 w 1152"/>
                <a:gd name="T7" fmla="*/ 168 h 864"/>
                <a:gd name="T8" fmla="*/ 123738 w 1152"/>
                <a:gd name="T9" fmla="*/ 83 h 864"/>
                <a:gd name="T10" fmla="*/ 0 60000 65536"/>
                <a:gd name="T11" fmla="*/ 0 60000 65536"/>
                <a:gd name="T12" fmla="*/ 0 60000 65536"/>
                <a:gd name="T13" fmla="*/ 0 60000 65536"/>
                <a:gd name="T14" fmla="*/ 0 60000 65536"/>
                <a:gd name="T15" fmla="*/ 0 w 1152"/>
                <a:gd name="T16" fmla="*/ 0 h 864"/>
                <a:gd name="T17" fmla="*/ 1152 w 1152"/>
                <a:gd name="T18" fmla="*/ 864 h 864"/>
              </a:gdLst>
              <a:ahLst/>
              <a:cxnLst>
                <a:cxn ang="T10">
                  <a:pos x="T0" y="T1"/>
                </a:cxn>
                <a:cxn ang="T11">
                  <a:pos x="T2" y="T3"/>
                </a:cxn>
                <a:cxn ang="T12">
                  <a:pos x="T4" y="T5"/>
                </a:cxn>
                <a:cxn ang="T13">
                  <a:pos x="T6" y="T7"/>
                </a:cxn>
                <a:cxn ang="T14">
                  <a:pos x="T8" y="T9"/>
                </a:cxn>
              </a:cxnLst>
              <a:rect l="T15" t="T16" r="T17" b="T18"/>
              <a:pathLst>
                <a:path w="1152" h="864">
                  <a:moveTo>
                    <a:pt x="0" y="432"/>
                  </a:moveTo>
                  <a:cubicBezTo>
                    <a:pt x="96" y="216"/>
                    <a:pt x="192" y="0"/>
                    <a:pt x="288" y="0"/>
                  </a:cubicBezTo>
                  <a:cubicBezTo>
                    <a:pt x="384" y="0"/>
                    <a:pt x="480" y="288"/>
                    <a:pt x="576" y="432"/>
                  </a:cubicBezTo>
                  <a:cubicBezTo>
                    <a:pt x="672" y="576"/>
                    <a:pt x="768" y="864"/>
                    <a:pt x="864" y="864"/>
                  </a:cubicBezTo>
                  <a:cubicBezTo>
                    <a:pt x="960" y="864"/>
                    <a:pt x="1104" y="504"/>
                    <a:pt x="1152" y="432"/>
                  </a:cubicBezTo>
                </a:path>
              </a:pathLst>
            </a:custGeom>
            <a:noFill/>
            <a:ln w="28575">
              <a:solidFill>
                <a:srgbClr val="0000FF"/>
              </a:solidFill>
              <a:prstDash val="dash"/>
              <a:round/>
              <a:headEnd/>
              <a:tailEnd/>
            </a:ln>
          </p:spPr>
          <p:txBody>
            <a:bodyPr wrap="none" anchor="ctr"/>
            <a:lstStyle/>
            <a:p>
              <a:endParaRPr lang="zh-CN" altLang="en-US"/>
            </a:p>
          </p:txBody>
        </p:sp>
        <p:sp>
          <p:nvSpPr>
            <p:cNvPr id="124941" name="Line 1037"/>
            <p:cNvSpPr>
              <a:spLocks noChangeShapeType="1"/>
            </p:cNvSpPr>
            <p:nvPr/>
          </p:nvSpPr>
          <p:spPr bwMode="auto">
            <a:xfrm flipV="1">
              <a:off x="2013" y="2982"/>
              <a:ext cx="1940" cy="3"/>
            </a:xfrm>
            <a:prstGeom prst="line">
              <a:avLst/>
            </a:prstGeom>
            <a:noFill/>
            <a:ln w="12700">
              <a:solidFill>
                <a:schemeClr val="tx1"/>
              </a:solidFill>
              <a:round/>
              <a:headEnd/>
              <a:tailEnd/>
            </a:ln>
          </p:spPr>
          <p:txBody>
            <a:bodyPr wrap="none" anchor="ctr"/>
            <a:lstStyle/>
            <a:p>
              <a:endParaRPr lang="zh-CN" altLang="en-US"/>
            </a:p>
          </p:txBody>
        </p:sp>
        <p:sp>
          <p:nvSpPr>
            <p:cNvPr id="124942" name="Freeform 1038"/>
            <p:cNvSpPr>
              <a:spLocks/>
            </p:cNvSpPr>
            <p:nvPr/>
          </p:nvSpPr>
          <p:spPr bwMode="auto">
            <a:xfrm>
              <a:off x="2535" y="2622"/>
              <a:ext cx="1418" cy="720"/>
            </a:xfrm>
            <a:custGeom>
              <a:avLst/>
              <a:gdLst>
                <a:gd name="T0" fmla="*/ 0 w 1152"/>
                <a:gd name="T1" fmla="*/ 83 h 864"/>
                <a:gd name="T2" fmla="*/ 1871 w 1152"/>
                <a:gd name="T3" fmla="*/ 0 h 864"/>
                <a:gd name="T4" fmla="*/ 3738 w 1152"/>
                <a:gd name="T5" fmla="*/ 83 h 864"/>
                <a:gd name="T6" fmla="*/ 5599 w 1152"/>
                <a:gd name="T7" fmla="*/ 168 h 864"/>
                <a:gd name="T8" fmla="*/ 7473 w 1152"/>
                <a:gd name="T9" fmla="*/ 83 h 864"/>
                <a:gd name="T10" fmla="*/ 0 60000 65536"/>
                <a:gd name="T11" fmla="*/ 0 60000 65536"/>
                <a:gd name="T12" fmla="*/ 0 60000 65536"/>
                <a:gd name="T13" fmla="*/ 0 60000 65536"/>
                <a:gd name="T14" fmla="*/ 0 60000 65536"/>
                <a:gd name="T15" fmla="*/ 0 w 1152"/>
                <a:gd name="T16" fmla="*/ 0 h 864"/>
                <a:gd name="T17" fmla="*/ 1152 w 1152"/>
                <a:gd name="T18" fmla="*/ 864 h 864"/>
              </a:gdLst>
              <a:ahLst/>
              <a:cxnLst>
                <a:cxn ang="T10">
                  <a:pos x="T0" y="T1"/>
                </a:cxn>
                <a:cxn ang="T11">
                  <a:pos x="T2" y="T3"/>
                </a:cxn>
                <a:cxn ang="T12">
                  <a:pos x="T4" y="T5"/>
                </a:cxn>
                <a:cxn ang="T13">
                  <a:pos x="T6" y="T7"/>
                </a:cxn>
                <a:cxn ang="T14">
                  <a:pos x="T8" y="T9"/>
                </a:cxn>
              </a:cxnLst>
              <a:rect l="T15" t="T16" r="T17" b="T18"/>
              <a:pathLst>
                <a:path w="1152" h="864">
                  <a:moveTo>
                    <a:pt x="0" y="432"/>
                  </a:moveTo>
                  <a:cubicBezTo>
                    <a:pt x="96" y="216"/>
                    <a:pt x="192" y="0"/>
                    <a:pt x="288" y="0"/>
                  </a:cubicBezTo>
                  <a:cubicBezTo>
                    <a:pt x="384" y="0"/>
                    <a:pt x="480" y="288"/>
                    <a:pt x="576" y="432"/>
                  </a:cubicBezTo>
                  <a:cubicBezTo>
                    <a:pt x="672" y="576"/>
                    <a:pt x="768" y="864"/>
                    <a:pt x="864" y="864"/>
                  </a:cubicBezTo>
                  <a:cubicBezTo>
                    <a:pt x="960" y="864"/>
                    <a:pt x="1104" y="504"/>
                    <a:pt x="1152" y="432"/>
                  </a:cubicBezTo>
                </a:path>
              </a:pathLst>
            </a:custGeom>
            <a:noFill/>
            <a:ln w="28575">
              <a:solidFill>
                <a:srgbClr val="FF0000"/>
              </a:solidFill>
              <a:round/>
              <a:headEnd/>
              <a:tailEnd/>
            </a:ln>
          </p:spPr>
          <p:txBody>
            <a:bodyPr wrap="none" anchor="ctr"/>
            <a:lstStyle/>
            <a:p>
              <a:endParaRPr lang="zh-CN" altLang="en-US"/>
            </a:p>
          </p:txBody>
        </p:sp>
        <p:sp>
          <p:nvSpPr>
            <p:cNvPr id="124943" name="Line 1039"/>
            <p:cNvSpPr>
              <a:spLocks noChangeShapeType="1"/>
            </p:cNvSpPr>
            <p:nvPr/>
          </p:nvSpPr>
          <p:spPr bwMode="auto">
            <a:xfrm>
              <a:off x="3953" y="2262"/>
              <a:ext cx="1" cy="1395"/>
            </a:xfrm>
            <a:prstGeom prst="line">
              <a:avLst/>
            </a:prstGeom>
            <a:noFill/>
            <a:ln w="12700">
              <a:solidFill>
                <a:schemeClr val="tx1"/>
              </a:solidFill>
              <a:round/>
              <a:headEnd/>
              <a:tailEnd/>
            </a:ln>
          </p:spPr>
          <p:txBody>
            <a:bodyPr wrap="none" anchor="ctr"/>
            <a:lstStyle/>
            <a:p>
              <a:endParaRPr lang="zh-CN" altLang="en-US"/>
            </a:p>
          </p:txBody>
        </p:sp>
        <p:sp>
          <p:nvSpPr>
            <p:cNvPr id="124944" name="Line 1040"/>
            <p:cNvSpPr>
              <a:spLocks noChangeShapeType="1"/>
            </p:cNvSpPr>
            <p:nvPr/>
          </p:nvSpPr>
          <p:spPr bwMode="auto">
            <a:xfrm>
              <a:off x="2013" y="2262"/>
              <a:ext cx="1" cy="1395"/>
            </a:xfrm>
            <a:prstGeom prst="line">
              <a:avLst/>
            </a:prstGeom>
            <a:noFill/>
            <a:ln w="12700">
              <a:solidFill>
                <a:schemeClr val="tx1"/>
              </a:solidFill>
              <a:round/>
              <a:headEnd/>
              <a:tailEnd/>
            </a:ln>
          </p:spPr>
          <p:txBody>
            <a:bodyPr wrap="none" anchor="ctr"/>
            <a:lstStyle/>
            <a:p>
              <a:endParaRPr lang="zh-CN" altLang="en-US"/>
            </a:p>
          </p:txBody>
        </p:sp>
        <p:sp>
          <p:nvSpPr>
            <p:cNvPr id="124945" name="Line 1041"/>
            <p:cNvSpPr>
              <a:spLocks noChangeShapeType="1"/>
            </p:cNvSpPr>
            <p:nvPr/>
          </p:nvSpPr>
          <p:spPr bwMode="auto">
            <a:xfrm>
              <a:off x="2016" y="2352"/>
              <a:ext cx="1937" cy="1"/>
            </a:xfrm>
            <a:prstGeom prst="line">
              <a:avLst/>
            </a:prstGeom>
            <a:noFill/>
            <a:ln w="22225">
              <a:solidFill>
                <a:srgbClr val="0000FF"/>
              </a:solidFill>
              <a:prstDash val="dash"/>
              <a:round/>
              <a:headEnd type="triangle" w="sm" len="lg"/>
              <a:tailEnd type="triangle" w="sm" len="lg"/>
            </a:ln>
          </p:spPr>
          <p:txBody>
            <a:bodyPr wrap="none" anchor="ctr"/>
            <a:lstStyle/>
            <a:p>
              <a:endParaRPr lang="zh-CN" altLang="en-US"/>
            </a:p>
          </p:txBody>
        </p:sp>
        <p:sp>
          <p:nvSpPr>
            <p:cNvPr id="124946" name="Line 1042"/>
            <p:cNvSpPr>
              <a:spLocks noChangeShapeType="1"/>
            </p:cNvSpPr>
            <p:nvPr/>
          </p:nvSpPr>
          <p:spPr bwMode="auto">
            <a:xfrm>
              <a:off x="2535" y="2982"/>
              <a:ext cx="1" cy="630"/>
            </a:xfrm>
            <a:prstGeom prst="line">
              <a:avLst/>
            </a:prstGeom>
            <a:noFill/>
            <a:ln w="9525">
              <a:solidFill>
                <a:schemeClr val="tx1"/>
              </a:solidFill>
              <a:round/>
              <a:headEnd/>
              <a:tailEnd/>
            </a:ln>
          </p:spPr>
          <p:txBody>
            <a:bodyPr wrap="none" anchor="ctr"/>
            <a:lstStyle/>
            <a:p>
              <a:endParaRPr lang="zh-CN" altLang="en-US"/>
            </a:p>
          </p:txBody>
        </p:sp>
        <p:sp>
          <p:nvSpPr>
            <p:cNvPr id="124947" name="Line 1043"/>
            <p:cNvSpPr>
              <a:spLocks noChangeShapeType="1"/>
            </p:cNvSpPr>
            <p:nvPr/>
          </p:nvSpPr>
          <p:spPr bwMode="auto">
            <a:xfrm>
              <a:off x="2016" y="3552"/>
              <a:ext cx="519" cy="9"/>
            </a:xfrm>
            <a:prstGeom prst="line">
              <a:avLst/>
            </a:prstGeom>
            <a:noFill/>
            <a:ln w="25400">
              <a:solidFill>
                <a:schemeClr val="tx1"/>
              </a:solidFill>
              <a:round/>
              <a:headEnd type="triangle" w="sm" len="lg"/>
              <a:tailEnd type="triangle" w="sm" len="lg"/>
            </a:ln>
          </p:spPr>
          <p:txBody>
            <a:bodyPr wrap="none" anchor="ctr"/>
            <a:lstStyle/>
            <a:p>
              <a:endParaRPr lang="zh-CN" altLang="en-US"/>
            </a:p>
          </p:txBody>
        </p:sp>
        <p:sp>
          <p:nvSpPr>
            <p:cNvPr id="124948" name="Line 1044"/>
            <p:cNvSpPr>
              <a:spLocks noChangeShapeType="1"/>
            </p:cNvSpPr>
            <p:nvPr/>
          </p:nvSpPr>
          <p:spPr bwMode="auto">
            <a:xfrm>
              <a:off x="2535" y="3477"/>
              <a:ext cx="1418" cy="1"/>
            </a:xfrm>
            <a:prstGeom prst="line">
              <a:avLst/>
            </a:prstGeom>
            <a:noFill/>
            <a:ln w="22225">
              <a:solidFill>
                <a:srgbClr val="FF0000"/>
              </a:solidFill>
              <a:prstDash val="dash"/>
              <a:round/>
              <a:headEnd type="triangle" w="sm" len="lg"/>
              <a:tailEnd type="triangle" w="sm" len="lg"/>
            </a:ln>
          </p:spPr>
          <p:txBody>
            <a:bodyPr wrap="none" anchor="ctr"/>
            <a:lstStyle/>
            <a:p>
              <a:endParaRPr lang="zh-CN" altLang="en-US"/>
            </a:p>
          </p:txBody>
        </p:sp>
        <p:graphicFrame>
          <p:nvGraphicFramePr>
            <p:cNvPr id="124949" name="Object 2050"/>
            <p:cNvGraphicFramePr>
              <a:graphicFrameLocks noChangeAspect="1"/>
            </p:cNvGraphicFramePr>
            <p:nvPr/>
          </p:nvGraphicFramePr>
          <p:xfrm>
            <a:off x="3032" y="3287"/>
            <a:ext cx="357" cy="370"/>
          </p:xfrm>
          <a:graphic>
            <a:graphicData uri="http://schemas.openxmlformats.org/presentationml/2006/ole">
              <p:oleObj spid="_x0000_s98308" name="Equation" r:id="rId5" imgW="177646" imgH="228402" progId="">
                <p:embed/>
              </p:oleObj>
            </a:graphicData>
          </a:graphic>
        </p:graphicFrame>
        <p:graphicFrame>
          <p:nvGraphicFramePr>
            <p:cNvPr id="124950" name="Object 2051"/>
            <p:cNvGraphicFramePr>
              <a:graphicFrameLocks noChangeAspect="1"/>
            </p:cNvGraphicFramePr>
            <p:nvPr/>
          </p:nvGraphicFramePr>
          <p:xfrm>
            <a:off x="2867" y="2243"/>
            <a:ext cx="258" cy="262"/>
          </p:xfrm>
          <a:graphic>
            <a:graphicData uri="http://schemas.openxmlformats.org/presentationml/2006/ole">
              <p:oleObj spid="_x0000_s98309" name="公式" r:id="rId6" imgW="190417" imgH="241195" progId="">
                <p:embed/>
              </p:oleObj>
            </a:graphicData>
          </a:graphic>
        </p:graphicFrame>
        <p:sp>
          <p:nvSpPr>
            <p:cNvPr id="124951" name="Text Box 1047"/>
            <p:cNvSpPr txBox="1">
              <a:spLocks noChangeArrowheads="1"/>
            </p:cNvSpPr>
            <p:nvPr/>
          </p:nvSpPr>
          <p:spPr bwMode="auto">
            <a:xfrm>
              <a:off x="3954" y="2713"/>
              <a:ext cx="244" cy="288"/>
            </a:xfrm>
            <a:prstGeom prst="rect">
              <a:avLst/>
            </a:prstGeom>
            <a:noFill/>
            <a:ln w="9525">
              <a:noFill/>
              <a:miter lim="800000"/>
              <a:headEnd/>
              <a:tailEnd/>
            </a:ln>
          </p:spPr>
          <p:txBody>
            <a:bodyPr wrap="none">
              <a:spAutoFit/>
            </a:bodyPr>
            <a:lstStyle/>
            <a:p>
              <a:r>
                <a:rPr lang="en-US" altLang="zh-CN" sz="2400" i="1">
                  <a:solidFill>
                    <a:srgbClr val="CC0000"/>
                  </a:solidFill>
                </a:rPr>
                <a:t>A</a:t>
              </a:r>
            </a:p>
          </p:txBody>
        </p:sp>
        <p:graphicFrame>
          <p:nvGraphicFramePr>
            <p:cNvPr id="124952" name="Object 2052"/>
            <p:cNvGraphicFramePr>
              <a:graphicFrameLocks noChangeAspect="1"/>
            </p:cNvGraphicFramePr>
            <p:nvPr/>
          </p:nvGraphicFramePr>
          <p:xfrm>
            <a:off x="1824" y="2784"/>
            <a:ext cx="185" cy="236"/>
          </p:xfrm>
          <a:graphic>
            <a:graphicData uri="http://schemas.openxmlformats.org/presentationml/2006/ole">
              <p:oleObj spid="_x0000_s98310" name="公式" r:id="rId7" imgW="152334" imgH="190417" progId="">
                <p:embed/>
              </p:oleObj>
            </a:graphicData>
          </a:graphic>
        </p:graphicFrame>
        <p:graphicFrame>
          <p:nvGraphicFramePr>
            <p:cNvPr id="124953" name="Object 2053"/>
            <p:cNvGraphicFramePr>
              <a:graphicFrameLocks noChangeAspect="1"/>
            </p:cNvGraphicFramePr>
            <p:nvPr/>
          </p:nvGraphicFramePr>
          <p:xfrm>
            <a:off x="2357" y="2688"/>
            <a:ext cx="235" cy="311"/>
          </p:xfrm>
          <a:graphic>
            <a:graphicData uri="http://schemas.openxmlformats.org/presentationml/2006/ole">
              <p:oleObj spid="_x0000_s98311" name="Equation" r:id="rId8" imgW="215806" imgH="279279" progId="">
                <p:embed/>
              </p:oleObj>
            </a:graphicData>
          </a:graphic>
        </p:graphicFrame>
        <p:graphicFrame>
          <p:nvGraphicFramePr>
            <p:cNvPr id="124954" name="Object 2054"/>
            <p:cNvGraphicFramePr>
              <a:graphicFrameLocks noChangeAspect="1"/>
            </p:cNvGraphicFramePr>
            <p:nvPr/>
          </p:nvGraphicFramePr>
          <p:xfrm>
            <a:off x="2097" y="3238"/>
            <a:ext cx="343" cy="371"/>
          </p:xfrm>
          <a:graphic>
            <a:graphicData uri="http://schemas.openxmlformats.org/presentationml/2006/ole">
              <p:oleObj spid="_x0000_s98312" name="Equation" r:id="rId9" imgW="266584" imgH="228501" progId="">
                <p:embed/>
              </p:oleObj>
            </a:graphicData>
          </a:graphic>
        </p:graphicFrame>
      </p:grpSp>
      <p:sp>
        <p:nvSpPr>
          <p:cNvPr id="25"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24938"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7861"/>
                                        </p:tgtEl>
                                        <p:attrNameLst>
                                          <p:attrName>style.visibility</p:attrName>
                                        </p:attrNameLst>
                                      </p:cBhvr>
                                      <p:to>
                                        <p:strVal val="visible"/>
                                      </p:to>
                                    </p:set>
                                    <p:animEffect transition="in" filter="blinds(horizontal)">
                                      <p:cBhvr>
                                        <p:cTn id="7" dur="500"/>
                                        <p:tgtEl>
                                          <p:spTgt spid="377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1" grpId="0" animBg="1"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1"/>
          <p:cNvSpPr>
            <a:spLocks noGrp="1"/>
          </p:cNvSpPr>
          <p:nvPr>
            <p:ph type="sldNum" sz="quarter" idx="10"/>
          </p:nvPr>
        </p:nvSpPr>
        <p:spPr>
          <a:noFill/>
        </p:spPr>
        <p:txBody>
          <a:bodyPr/>
          <a:lstStyle/>
          <a:p>
            <a:fld id="{D2A838E4-C893-404F-8B4E-E3FFDDA3B319}" type="slidenum">
              <a:rPr lang="en-US" altLang="zh-CN" smtClean="0">
                <a:ea typeface="宋体" charset="-122"/>
              </a:rPr>
              <a:pPr/>
              <a:t>121</a:t>
            </a:fld>
            <a:endParaRPr lang="en-US" altLang="zh-CN" smtClean="0">
              <a:ea typeface="宋体" charset="-122"/>
            </a:endParaRPr>
          </a:p>
        </p:txBody>
      </p:sp>
      <p:sp>
        <p:nvSpPr>
          <p:cNvPr id="125955" name="Rectangle 1027"/>
          <p:cNvSpPr>
            <a:spLocks noChangeArrowheads="1"/>
          </p:cNvSpPr>
          <p:nvPr/>
        </p:nvSpPr>
        <p:spPr bwMode="auto">
          <a:xfrm>
            <a:off x="533400" y="838200"/>
            <a:ext cx="7431088" cy="750888"/>
          </a:xfrm>
          <a:prstGeom prst="rect">
            <a:avLst/>
          </a:prstGeom>
          <a:noFill/>
          <a:ln w="9525">
            <a:noFill/>
            <a:miter lim="800000"/>
            <a:headEnd/>
            <a:tailEnd/>
          </a:ln>
        </p:spPr>
        <p:txBody>
          <a:bodyPr>
            <a:spAutoFit/>
          </a:bodyPr>
          <a:lstStyle/>
          <a:p>
            <a:pPr>
              <a:lnSpc>
                <a:spcPct val="120000"/>
              </a:lnSpc>
              <a:spcBef>
                <a:spcPct val="50000"/>
              </a:spcBef>
            </a:pPr>
            <a:r>
              <a:rPr lang="zh-CN" altLang="en-US" sz="3600">
                <a:solidFill>
                  <a:srgbClr val="CC0000"/>
                </a:solidFill>
                <a:latin typeface="宋体" charset="-122"/>
              </a:rPr>
              <a:t>三 波源与观察者同时相对介质运动</a:t>
            </a:r>
          </a:p>
        </p:txBody>
      </p:sp>
      <p:graphicFrame>
        <p:nvGraphicFramePr>
          <p:cNvPr id="125956" name="Object 1024"/>
          <p:cNvGraphicFramePr>
            <a:graphicFrameLocks noChangeAspect="1"/>
          </p:cNvGraphicFramePr>
          <p:nvPr/>
        </p:nvGraphicFramePr>
        <p:xfrm>
          <a:off x="7772400" y="990600"/>
          <a:ext cx="1371600" cy="631825"/>
        </p:xfrm>
        <a:graphic>
          <a:graphicData uri="http://schemas.openxmlformats.org/presentationml/2006/ole">
            <p:oleObj spid="_x0000_s99330" name="Equation" r:id="rId3" imgW="482391" imgH="228501" progId="">
              <p:embed/>
            </p:oleObj>
          </a:graphicData>
        </a:graphic>
      </p:graphicFrame>
      <p:graphicFrame>
        <p:nvGraphicFramePr>
          <p:cNvPr id="125957" name="Object 1025"/>
          <p:cNvGraphicFramePr>
            <a:graphicFrameLocks noChangeAspect="1"/>
          </p:cNvGraphicFramePr>
          <p:nvPr/>
        </p:nvGraphicFramePr>
        <p:xfrm>
          <a:off x="3429000" y="1828800"/>
          <a:ext cx="2225675" cy="1238250"/>
        </p:xfrm>
        <a:graphic>
          <a:graphicData uri="http://schemas.openxmlformats.org/presentationml/2006/ole">
            <p:oleObj spid="_x0000_s99331" name="Microsoft 公式 3.0" r:id="rId4" imgW="774364" imgH="431613" progId="">
              <p:embed/>
            </p:oleObj>
          </a:graphicData>
        </a:graphic>
      </p:graphicFrame>
      <p:graphicFrame>
        <p:nvGraphicFramePr>
          <p:cNvPr id="125958" name="Object 1026"/>
          <p:cNvGraphicFramePr>
            <a:graphicFrameLocks noChangeAspect="1"/>
          </p:cNvGraphicFramePr>
          <p:nvPr/>
        </p:nvGraphicFramePr>
        <p:xfrm>
          <a:off x="1066800" y="3484563"/>
          <a:ext cx="528638" cy="685800"/>
        </p:xfrm>
        <a:graphic>
          <a:graphicData uri="http://schemas.openxmlformats.org/presentationml/2006/ole">
            <p:oleObj spid="_x0000_s99332" name="Equation" r:id="rId5" imgW="177646" imgH="228402" progId="">
              <p:embed/>
            </p:oleObj>
          </a:graphicData>
        </a:graphic>
      </p:graphicFrame>
      <p:sp>
        <p:nvSpPr>
          <p:cNvPr id="367624" name="Rectangle 1032"/>
          <p:cNvSpPr>
            <a:spLocks noChangeArrowheads="1"/>
          </p:cNvSpPr>
          <p:nvPr/>
        </p:nvSpPr>
        <p:spPr bwMode="auto">
          <a:xfrm>
            <a:off x="1752600" y="3429000"/>
            <a:ext cx="6684963" cy="676275"/>
          </a:xfrm>
          <a:prstGeom prst="rect">
            <a:avLst/>
          </a:prstGeom>
          <a:noFill/>
          <a:ln w="9525">
            <a:noFill/>
            <a:miter lim="800000"/>
            <a:headEnd/>
            <a:tailEnd/>
          </a:ln>
        </p:spPr>
        <p:txBody>
          <a:bodyPr>
            <a:spAutoFit/>
          </a:bodyPr>
          <a:lstStyle/>
          <a:p>
            <a:pPr>
              <a:lnSpc>
                <a:spcPct val="120000"/>
              </a:lnSpc>
              <a:spcBef>
                <a:spcPct val="50000"/>
              </a:spcBef>
            </a:pPr>
            <a:r>
              <a:rPr lang="zh-CN" altLang="en-US" sz="3200">
                <a:solidFill>
                  <a:schemeClr val="tx1"/>
                </a:solidFill>
                <a:latin typeface="宋体" charset="-122"/>
              </a:rPr>
              <a:t>观察者</a:t>
            </a:r>
            <a:r>
              <a:rPr lang="zh-CN" altLang="en-US" sz="3200">
                <a:solidFill>
                  <a:srgbClr val="CC0000"/>
                </a:solidFill>
                <a:latin typeface="宋体" charset="-122"/>
              </a:rPr>
              <a:t>向</a:t>
            </a:r>
            <a:r>
              <a:rPr lang="zh-CN" altLang="en-US" sz="3200">
                <a:solidFill>
                  <a:schemeClr val="tx1"/>
                </a:solidFill>
                <a:latin typeface="宋体" charset="-122"/>
              </a:rPr>
              <a:t>波源运动 </a:t>
            </a:r>
            <a:r>
              <a:rPr lang="en-US" altLang="zh-CN" sz="3200">
                <a:solidFill>
                  <a:srgbClr val="CC0000"/>
                </a:solidFill>
                <a:latin typeface="宋体" charset="-122"/>
              </a:rPr>
              <a:t>+ </a:t>
            </a:r>
            <a:r>
              <a:rPr lang="zh-CN" altLang="en-US" sz="3200" b="0">
                <a:solidFill>
                  <a:schemeClr val="tx1"/>
                </a:solidFill>
                <a:latin typeface="宋体" charset="-122"/>
              </a:rPr>
              <a:t>，</a:t>
            </a:r>
            <a:r>
              <a:rPr lang="zh-CN" altLang="en-US" sz="3200">
                <a:solidFill>
                  <a:srgbClr val="000066"/>
                </a:solidFill>
                <a:latin typeface="宋体" charset="-122"/>
              </a:rPr>
              <a:t>远离 </a:t>
            </a:r>
            <a:r>
              <a:rPr lang="en-US" altLang="zh-CN" sz="3200">
                <a:solidFill>
                  <a:srgbClr val="000066"/>
                </a:solidFill>
                <a:latin typeface="宋体" charset="-122"/>
              </a:rPr>
              <a:t>-</a:t>
            </a:r>
            <a:r>
              <a:rPr lang="en-US" altLang="zh-CN" sz="3200">
                <a:solidFill>
                  <a:srgbClr val="0000FF"/>
                </a:solidFill>
                <a:latin typeface="宋体" charset="-122"/>
              </a:rPr>
              <a:t>    </a:t>
            </a:r>
            <a:endParaRPr lang="en-US" altLang="zh-CN" sz="3200">
              <a:solidFill>
                <a:schemeClr val="tx1"/>
              </a:solidFill>
              <a:latin typeface="宋体" charset="-122"/>
            </a:endParaRPr>
          </a:p>
        </p:txBody>
      </p:sp>
      <p:sp>
        <p:nvSpPr>
          <p:cNvPr id="367644" name="Rectangle 1052"/>
          <p:cNvSpPr>
            <a:spLocks noChangeArrowheads="1"/>
          </p:cNvSpPr>
          <p:nvPr/>
        </p:nvSpPr>
        <p:spPr bwMode="auto">
          <a:xfrm>
            <a:off x="1752600" y="4267200"/>
            <a:ext cx="6629400" cy="676275"/>
          </a:xfrm>
          <a:prstGeom prst="rect">
            <a:avLst/>
          </a:prstGeom>
          <a:noFill/>
          <a:ln w="9525">
            <a:noFill/>
            <a:miter lim="800000"/>
            <a:headEnd/>
            <a:tailEnd/>
          </a:ln>
        </p:spPr>
        <p:txBody>
          <a:bodyPr>
            <a:spAutoFit/>
          </a:bodyPr>
          <a:lstStyle/>
          <a:p>
            <a:pPr>
              <a:lnSpc>
                <a:spcPct val="120000"/>
              </a:lnSpc>
              <a:spcBef>
                <a:spcPct val="50000"/>
              </a:spcBef>
            </a:pPr>
            <a:r>
              <a:rPr lang="zh-CN" altLang="en-US" sz="3200">
                <a:solidFill>
                  <a:schemeClr val="tx1"/>
                </a:solidFill>
                <a:latin typeface="宋体" charset="-122"/>
              </a:rPr>
              <a:t>波源</a:t>
            </a:r>
            <a:r>
              <a:rPr lang="zh-CN" altLang="en-US" sz="3200">
                <a:solidFill>
                  <a:srgbClr val="CC0000"/>
                </a:solidFill>
                <a:latin typeface="宋体" charset="-122"/>
              </a:rPr>
              <a:t>向</a:t>
            </a:r>
            <a:r>
              <a:rPr lang="zh-CN" altLang="en-US" sz="3200">
                <a:solidFill>
                  <a:schemeClr val="tx1"/>
                </a:solidFill>
                <a:latin typeface="宋体" charset="-122"/>
              </a:rPr>
              <a:t>观察者运动 </a:t>
            </a:r>
            <a:r>
              <a:rPr lang="en-US" altLang="zh-CN" sz="3200">
                <a:solidFill>
                  <a:srgbClr val="CC0000"/>
                </a:solidFill>
                <a:latin typeface="宋体" charset="-122"/>
              </a:rPr>
              <a:t>- </a:t>
            </a:r>
            <a:r>
              <a:rPr lang="zh-CN" altLang="en-US" sz="3200" b="0">
                <a:solidFill>
                  <a:schemeClr val="tx1"/>
                </a:solidFill>
                <a:latin typeface="宋体" charset="-122"/>
              </a:rPr>
              <a:t>，</a:t>
            </a:r>
            <a:r>
              <a:rPr lang="zh-CN" altLang="en-US" sz="3200">
                <a:solidFill>
                  <a:srgbClr val="000066"/>
                </a:solidFill>
                <a:latin typeface="宋体" charset="-122"/>
              </a:rPr>
              <a:t>远离 </a:t>
            </a:r>
            <a:r>
              <a:rPr lang="en-US" altLang="zh-CN" sz="3200">
                <a:solidFill>
                  <a:srgbClr val="000066"/>
                </a:solidFill>
                <a:latin typeface="宋体" charset="-122"/>
              </a:rPr>
              <a:t>+</a:t>
            </a:r>
            <a:r>
              <a:rPr lang="en-US" altLang="zh-CN" sz="3200">
                <a:solidFill>
                  <a:srgbClr val="FF0000"/>
                </a:solidFill>
                <a:latin typeface="宋体" charset="-122"/>
              </a:rPr>
              <a:t> </a:t>
            </a:r>
            <a:endParaRPr lang="en-US" altLang="zh-CN" sz="3200">
              <a:solidFill>
                <a:schemeClr val="tx1"/>
              </a:solidFill>
              <a:latin typeface="宋体" charset="-122"/>
            </a:endParaRPr>
          </a:p>
        </p:txBody>
      </p:sp>
      <p:graphicFrame>
        <p:nvGraphicFramePr>
          <p:cNvPr id="125961" name="Object 1027"/>
          <p:cNvGraphicFramePr>
            <a:graphicFrameLocks noChangeAspect="1"/>
          </p:cNvGraphicFramePr>
          <p:nvPr/>
        </p:nvGraphicFramePr>
        <p:xfrm>
          <a:off x="1077913" y="4305300"/>
          <a:ext cx="674687" cy="690563"/>
        </p:xfrm>
        <a:graphic>
          <a:graphicData uri="http://schemas.openxmlformats.org/presentationml/2006/ole">
            <p:oleObj spid="_x0000_s99333" name="Equation" r:id="rId6" imgW="165028" imgH="228501" progId="">
              <p:embed/>
            </p:oleObj>
          </a:graphicData>
        </a:graphic>
      </p:graphicFrame>
      <p:sp>
        <p:nvSpPr>
          <p:cNvPr id="10"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25963"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7624"/>
                                        </p:tgtEl>
                                        <p:attrNameLst>
                                          <p:attrName>style.visibility</p:attrName>
                                        </p:attrNameLst>
                                      </p:cBhvr>
                                      <p:to>
                                        <p:strVal val="visible"/>
                                      </p:to>
                                    </p:set>
                                    <p:animEffect transition="in" filter="blinds(horizontal)">
                                      <p:cBhvr>
                                        <p:cTn id="7" dur="500"/>
                                        <p:tgtEl>
                                          <p:spTgt spid="3676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7644"/>
                                        </p:tgtEl>
                                        <p:attrNameLst>
                                          <p:attrName>style.visibility</p:attrName>
                                        </p:attrNameLst>
                                      </p:cBhvr>
                                      <p:to>
                                        <p:strVal val="visible"/>
                                      </p:to>
                                    </p:set>
                                    <p:animEffect transition="in" filter="blinds(horizontal)">
                                      <p:cBhvr>
                                        <p:cTn id="12" dur="500"/>
                                        <p:tgtEl>
                                          <p:spTgt spid="367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4" grpId="0" autoUpdateAnimBg="0"/>
      <p:bldP spid="367644"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1"/>
          <p:cNvSpPr>
            <a:spLocks noGrp="1"/>
          </p:cNvSpPr>
          <p:nvPr>
            <p:ph type="sldNum" sz="quarter" idx="10"/>
          </p:nvPr>
        </p:nvSpPr>
        <p:spPr>
          <a:noFill/>
        </p:spPr>
        <p:txBody>
          <a:bodyPr/>
          <a:lstStyle/>
          <a:p>
            <a:fld id="{B8931996-55CC-4415-B57D-86EE57F57E68}" type="slidenum">
              <a:rPr lang="en-US" altLang="zh-CN" smtClean="0">
                <a:ea typeface="宋体" charset="-122"/>
              </a:rPr>
              <a:pPr/>
              <a:t>122</a:t>
            </a:fld>
            <a:endParaRPr lang="en-US" altLang="zh-CN" smtClean="0">
              <a:ea typeface="宋体" charset="-122"/>
            </a:endParaRPr>
          </a:p>
        </p:txBody>
      </p:sp>
      <p:sp>
        <p:nvSpPr>
          <p:cNvPr id="378882" name="Text Box 1026"/>
          <p:cNvSpPr txBox="1">
            <a:spLocks noChangeArrowheads="1"/>
          </p:cNvSpPr>
          <p:nvPr/>
        </p:nvSpPr>
        <p:spPr bwMode="auto">
          <a:xfrm>
            <a:off x="1552575" y="836613"/>
            <a:ext cx="7772400" cy="676275"/>
          </a:xfrm>
          <a:prstGeom prst="rect">
            <a:avLst/>
          </a:prstGeom>
          <a:noFill/>
          <a:ln w="9525">
            <a:noFill/>
            <a:miter lim="800000"/>
            <a:headEnd/>
            <a:tailEnd/>
          </a:ln>
        </p:spPr>
        <p:txBody>
          <a:bodyPr>
            <a:spAutoFit/>
          </a:bodyPr>
          <a:lstStyle/>
          <a:p>
            <a:pPr>
              <a:lnSpc>
                <a:spcPct val="120000"/>
              </a:lnSpc>
              <a:spcBef>
                <a:spcPct val="50000"/>
              </a:spcBef>
            </a:pPr>
            <a:r>
              <a:rPr lang="zh-CN" altLang="en-US" sz="3200">
                <a:solidFill>
                  <a:schemeClr val="tx1"/>
                </a:solidFill>
                <a:latin typeface="Arial" charset="0"/>
              </a:rPr>
              <a:t>若波源与观察者不沿二者连线运动</a:t>
            </a:r>
          </a:p>
        </p:txBody>
      </p:sp>
      <p:grpSp>
        <p:nvGrpSpPr>
          <p:cNvPr id="2" name="Group 1027"/>
          <p:cNvGrpSpPr>
            <a:grpSpLocks/>
          </p:cNvGrpSpPr>
          <p:nvPr/>
        </p:nvGrpSpPr>
        <p:grpSpPr bwMode="auto">
          <a:xfrm>
            <a:off x="2206625" y="3359150"/>
            <a:ext cx="5029200" cy="2590800"/>
            <a:chOff x="2208" y="2400"/>
            <a:chExt cx="3168" cy="1632"/>
          </a:xfrm>
        </p:grpSpPr>
        <p:sp>
          <p:nvSpPr>
            <p:cNvPr id="126984" name="Rectangle 1028"/>
            <p:cNvSpPr>
              <a:spLocks noChangeArrowheads="1"/>
            </p:cNvSpPr>
            <p:nvPr/>
          </p:nvSpPr>
          <p:spPr bwMode="auto">
            <a:xfrm>
              <a:off x="2208" y="2400"/>
              <a:ext cx="3168" cy="1584"/>
            </a:xfrm>
            <a:prstGeom prst="rect">
              <a:avLst/>
            </a:prstGeom>
            <a:solidFill>
              <a:schemeClr val="bg1"/>
            </a:solidFill>
            <a:ln w="12700">
              <a:solidFill>
                <a:schemeClr val="tx2"/>
              </a:solidFill>
              <a:miter lim="800000"/>
              <a:headEnd/>
              <a:tailEnd/>
            </a:ln>
          </p:spPr>
          <p:txBody>
            <a:bodyPr wrap="none" anchor="ctr"/>
            <a:lstStyle/>
            <a:p>
              <a:endParaRPr lang="zh-CN" altLang="en-US"/>
            </a:p>
          </p:txBody>
        </p:sp>
        <p:grpSp>
          <p:nvGrpSpPr>
            <p:cNvPr id="3" name="Group 1029"/>
            <p:cNvGrpSpPr>
              <a:grpSpLocks/>
            </p:cNvGrpSpPr>
            <p:nvPr/>
          </p:nvGrpSpPr>
          <p:grpSpPr bwMode="auto">
            <a:xfrm>
              <a:off x="4752" y="2448"/>
              <a:ext cx="524" cy="885"/>
              <a:chOff x="2850" y="2909"/>
              <a:chExt cx="294" cy="554"/>
            </a:xfrm>
          </p:grpSpPr>
          <p:grpSp>
            <p:nvGrpSpPr>
              <p:cNvPr id="4" name="Group 1030"/>
              <p:cNvGrpSpPr>
                <a:grpSpLocks/>
              </p:cNvGrpSpPr>
              <p:nvPr/>
            </p:nvGrpSpPr>
            <p:grpSpPr bwMode="auto">
              <a:xfrm>
                <a:off x="2867" y="3283"/>
                <a:ext cx="276" cy="180"/>
                <a:chOff x="2867" y="3283"/>
                <a:chExt cx="276" cy="180"/>
              </a:xfrm>
            </p:grpSpPr>
            <p:sp>
              <p:nvSpPr>
                <p:cNvPr id="127053" name="Freeform 1031"/>
                <p:cNvSpPr>
                  <a:spLocks/>
                </p:cNvSpPr>
                <p:nvPr/>
              </p:nvSpPr>
              <p:spPr bwMode="auto">
                <a:xfrm>
                  <a:off x="2867" y="3283"/>
                  <a:ext cx="276" cy="180"/>
                </a:xfrm>
                <a:custGeom>
                  <a:avLst/>
                  <a:gdLst>
                    <a:gd name="T0" fmla="*/ 0 w 826"/>
                    <a:gd name="T1" fmla="*/ 0 h 538"/>
                    <a:gd name="T2" fmla="*/ 0 w 826"/>
                    <a:gd name="T3" fmla="*/ 0 h 538"/>
                    <a:gd name="T4" fmla="*/ 0 w 826"/>
                    <a:gd name="T5" fmla="*/ 0 h 538"/>
                    <a:gd name="T6" fmla="*/ 0 w 826"/>
                    <a:gd name="T7" fmla="*/ 0 h 538"/>
                    <a:gd name="T8" fmla="*/ 0 w 826"/>
                    <a:gd name="T9" fmla="*/ 0 h 538"/>
                    <a:gd name="T10" fmla="*/ 0 w 826"/>
                    <a:gd name="T11" fmla="*/ 0 h 538"/>
                    <a:gd name="T12" fmla="*/ 0 w 826"/>
                    <a:gd name="T13" fmla="*/ 0 h 538"/>
                    <a:gd name="T14" fmla="*/ 0 w 826"/>
                    <a:gd name="T15" fmla="*/ 0 h 538"/>
                    <a:gd name="T16" fmla="*/ 0 w 826"/>
                    <a:gd name="T17" fmla="*/ 0 h 538"/>
                    <a:gd name="T18" fmla="*/ 0 w 826"/>
                    <a:gd name="T19" fmla="*/ 0 h 538"/>
                    <a:gd name="T20" fmla="*/ 0 w 826"/>
                    <a:gd name="T21" fmla="*/ 0 h 538"/>
                    <a:gd name="T22" fmla="*/ 0 w 826"/>
                    <a:gd name="T23" fmla="*/ 0 h 538"/>
                    <a:gd name="T24" fmla="*/ 0 w 826"/>
                    <a:gd name="T25" fmla="*/ 0 h 538"/>
                    <a:gd name="T26" fmla="*/ 0 w 826"/>
                    <a:gd name="T27" fmla="*/ 0 h 538"/>
                    <a:gd name="T28" fmla="*/ 0 w 826"/>
                    <a:gd name="T29" fmla="*/ 0 h 538"/>
                    <a:gd name="T30" fmla="*/ 0 w 826"/>
                    <a:gd name="T31" fmla="*/ 0 h 538"/>
                    <a:gd name="T32" fmla="*/ 0 w 826"/>
                    <a:gd name="T33" fmla="*/ 0 h 538"/>
                    <a:gd name="T34" fmla="*/ 0 w 826"/>
                    <a:gd name="T35" fmla="*/ 0 h 538"/>
                    <a:gd name="T36" fmla="*/ 0 w 826"/>
                    <a:gd name="T37" fmla="*/ 0 h 538"/>
                    <a:gd name="T38" fmla="*/ 0 w 826"/>
                    <a:gd name="T39" fmla="*/ 0 h 538"/>
                    <a:gd name="T40" fmla="*/ 0 w 826"/>
                    <a:gd name="T41" fmla="*/ 0 h 538"/>
                    <a:gd name="T42" fmla="*/ 0 w 826"/>
                    <a:gd name="T43" fmla="*/ 0 h 538"/>
                    <a:gd name="T44" fmla="*/ 0 w 826"/>
                    <a:gd name="T45" fmla="*/ 0 h 538"/>
                    <a:gd name="T46" fmla="*/ 0 w 826"/>
                    <a:gd name="T47" fmla="*/ 0 h 538"/>
                    <a:gd name="T48" fmla="*/ 0 w 826"/>
                    <a:gd name="T49" fmla="*/ 0 h 538"/>
                    <a:gd name="T50" fmla="*/ 0 w 826"/>
                    <a:gd name="T51" fmla="*/ 0 h 538"/>
                    <a:gd name="T52" fmla="*/ 0 w 826"/>
                    <a:gd name="T53" fmla="*/ 0 h 538"/>
                    <a:gd name="T54" fmla="*/ 0 w 826"/>
                    <a:gd name="T55" fmla="*/ 0 h 538"/>
                    <a:gd name="T56" fmla="*/ 0 w 826"/>
                    <a:gd name="T57" fmla="*/ 0 h 538"/>
                    <a:gd name="T58" fmla="*/ 0 w 826"/>
                    <a:gd name="T59" fmla="*/ 0 h 538"/>
                    <a:gd name="T60" fmla="*/ 0 w 826"/>
                    <a:gd name="T61" fmla="*/ 0 h 538"/>
                    <a:gd name="T62" fmla="*/ 0 w 826"/>
                    <a:gd name="T63" fmla="*/ 0 h 538"/>
                    <a:gd name="T64" fmla="*/ 0 w 826"/>
                    <a:gd name="T65" fmla="*/ 0 h 538"/>
                    <a:gd name="T66" fmla="*/ 0 w 826"/>
                    <a:gd name="T67" fmla="*/ 0 h 538"/>
                    <a:gd name="T68" fmla="*/ 0 w 826"/>
                    <a:gd name="T69" fmla="*/ 0 h 538"/>
                    <a:gd name="T70" fmla="*/ 0 w 826"/>
                    <a:gd name="T71" fmla="*/ 0 h 538"/>
                    <a:gd name="T72" fmla="*/ 0 w 826"/>
                    <a:gd name="T73" fmla="*/ 0 h 538"/>
                    <a:gd name="T74" fmla="*/ 0 w 826"/>
                    <a:gd name="T75" fmla="*/ 0 h 538"/>
                    <a:gd name="T76" fmla="*/ 0 w 826"/>
                    <a:gd name="T77" fmla="*/ 0 h 538"/>
                    <a:gd name="T78" fmla="*/ 0 w 826"/>
                    <a:gd name="T79" fmla="*/ 0 h 538"/>
                    <a:gd name="T80" fmla="*/ 0 w 826"/>
                    <a:gd name="T81" fmla="*/ 0 h 538"/>
                    <a:gd name="T82" fmla="*/ 0 w 826"/>
                    <a:gd name="T83" fmla="*/ 0 h 538"/>
                    <a:gd name="T84" fmla="*/ 0 w 826"/>
                    <a:gd name="T85" fmla="*/ 0 h 538"/>
                    <a:gd name="T86" fmla="*/ 0 w 826"/>
                    <a:gd name="T87" fmla="*/ 0 h 538"/>
                    <a:gd name="T88" fmla="*/ 0 w 826"/>
                    <a:gd name="T89" fmla="*/ 0 h 538"/>
                    <a:gd name="T90" fmla="*/ 0 w 826"/>
                    <a:gd name="T91" fmla="*/ 0 h 538"/>
                    <a:gd name="T92" fmla="*/ 0 w 826"/>
                    <a:gd name="T93" fmla="*/ 0 h 538"/>
                    <a:gd name="T94" fmla="*/ 0 w 826"/>
                    <a:gd name="T95" fmla="*/ 0 h 538"/>
                    <a:gd name="T96" fmla="*/ 0 w 826"/>
                    <a:gd name="T97" fmla="*/ 0 h 538"/>
                    <a:gd name="T98" fmla="*/ 0 w 826"/>
                    <a:gd name="T99" fmla="*/ 0 h 5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6"/>
                    <a:gd name="T151" fmla="*/ 0 h 538"/>
                    <a:gd name="T152" fmla="*/ 826 w 826"/>
                    <a:gd name="T153" fmla="*/ 538 h 53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6" h="538">
                      <a:moveTo>
                        <a:pt x="263" y="187"/>
                      </a:moveTo>
                      <a:lnTo>
                        <a:pt x="287" y="115"/>
                      </a:lnTo>
                      <a:lnTo>
                        <a:pt x="300" y="77"/>
                      </a:lnTo>
                      <a:lnTo>
                        <a:pt x="305" y="61"/>
                      </a:lnTo>
                      <a:lnTo>
                        <a:pt x="317" y="0"/>
                      </a:lnTo>
                      <a:lnTo>
                        <a:pt x="552" y="7"/>
                      </a:lnTo>
                      <a:lnTo>
                        <a:pt x="556" y="25"/>
                      </a:lnTo>
                      <a:lnTo>
                        <a:pt x="557" y="45"/>
                      </a:lnTo>
                      <a:lnTo>
                        <a:pt x="553" y="64"/>
                      </a:lnTo>
                      <a:lnTo>
                        <a:pt x="550" y="76"/>
                      </a:lnTo>
                      <a:lnTo>
                        <a:pt x="542" y="88"/>
                      </a:lnTo>
                      <a:lnTo>
                        <a:pt x="532" y="99"/>
                      </a:lnTo>
                      <a:lnTo>
                        <a:pt x="509" y="128"/>
                      </a:lnTo>
                      <a:lnTo>
                        <a:pt x="496" y="145"/>
                      </a:lnTo>
                      <a:lnTo>
                        <a:pt x="437" y="199"/>
                      </a:lnTo>
                      <a:lnTo>
                        <a:pt x="440" y="216"/>
                      </a:lnTo>
                      <a:lnTo>
                        <a:pt x="422" y="223"/>
                      </a:lnTo>
                      <a:lnTo>
                        <a:pt x="451" y="359"/>
                      </a:lnTo>
                      <a:lnTo>
                        <a:pt x="481" y="419"/>
                      </a:lnTo>
                      <a:lnTo>
                        <a:pt x="522" y="466"/>
                      </a:lnTo>
                      <a:lnTo>
                        <a:pt x="587" y="483"/>
                      </a:lnTo>
                      <a:lnTo>
                        <a:pt x="661" y="479"/>
                      </a:lnTo>
                      <a:lnTo>
                        <a:pt x="703" y="491"/>
                      </a:lnTo>
                      <a:lnTo>
                        <a:pt x="798" y="491"/>
                      </a:lnTo>
                      <a:lnTo>
                        <a:pt x="826" y="503"/>
                      </a:lnTo>
                      <a:lnTo>
                        <a:pt x="817" y="520"/>
                      </a:lnTo>
                      <a:lnTo>
                        <a:pt x="757" y="538"/>
                      </a:lnTo>
                      <a:lnTo>
                        <a:pt x="560" y="538"/>
                      </a:lnTo>
                      <a:lnTo>
                        <a:pt x="500" y="525"/>
                      </a:lnTo>
                      <a:lnTo>
                        <a:pt x="450" y="525"/>
                      </a:lnTo>
                      <a:lnTo>
                        <a:pt x="402" y="527"/>
                      </a:lnTo>
                      <a:lnTo>
                        <a:pt x="381" y="506"/>
                      </a:lnTo>
                      <a:lnTo>
                        <a:pt x="356" y="521"/>
                      </a:lnTo>
                      <a:lnTo>
                        <a:pt x="337" y="522"/>
                      </a:lnTo>
                      <a:lnTo>
                        <a:pt x="319" y="524"/>
                      </a:lnTo>
                      <a:lnTo>
                        <a:pt x="254" y="517"/>
                      </a:lnTo>
                      <a:lnTo>
                        <a:pt x="217" y="517"/>
                      </a:lnTo>
                      <a:lnTo>
                        <a:pt x="115" y="524"/>
                      </a:lnTo>
                      <a:lnTo>
                        <a:pt x="5" y="514"/>
                      </a:lnTo>
                      <a:lnTo>
                        <a:pt x="0" y="500"/>
                      </a:lnTo>
                      <a:lnTo>
                        <a:pt x="41" y="496"/>
                      </a:lnTo>
                      <a:lnTo>
                        <a:pt x="74" y="467"/>
                      </a:lnTo>
                      <a:lnTo>
                        <a:pt x="120" y="461"/>
                      </a:lnTo>
                      <a:lnTo>
                        <a:pt x="185" y="476"/>
                      </a:lnTo>
                      <a:lnTo>
                        <a:pt x="253" y="476"/>
                      </a:lnTo>
                      <a:lnTo>
                        <a:pt x="280" y="425"/>
                      </a:lnTo>
                      <a:lnTo>
                        <a:pt x="251" y="247"/>
                      </a:lnTo>
                      <a:lnTo>
                        <a:pt x="249" y="231"/>
                      </a:lnTo>
                      <a:lnTo>
                        <a:pt x="253" y="217"/>
                      </a:lnTo>
                      <a:lnTo>
                        <a:pt x="263" y="187"/>
                      </a:lnTo>
                      <a:close/>
                    </a:path>
                  </a:pathLst>
                </a:custGeom>
                <a:solidFill>
                  <a:srgbClr val="0020A0"/>
                </a:solidFill>
                <a:ln w="4763">
                  <a:solidFill>
                    <a:srgbClr val="000000"/>
                  </a:solidFill>
                  <a:round/>
                  <a:headEnd/>
                  <a:tailEnd/>
                </a:ln>
              </p:spPr>
              <p:txBody>
                <a:bodyPr/>
                <a:lstStyle/>
                <a:p>
                  <a:endParaRPr lang="zh-CN" altLang="en-US"/>
                </a:p>
              </p:txBody>
            </p:sp>
            <p:grpSp>
              <p:nvGrpSpPr>
                <p:cNvPr id="5" name="Group 1032"/>
                <p:cNvGrpSpPr>
                  <a:grpSpLocks/>
                </p:cNvGrpSpPr>
                <p:nvPr/>
              </p:nvGrpSpPr>
              <p:grpSpPr bwMode="auto">
                <a:xfrm>
                  <a:off x="2979" y="3306"/>
                  <a:ext cx="29" cy="140"/>
                  <a:chOff x="2979" y="3306"/>
                  <a:chExt cx="29" cy="140"/>
                </a:xfrm>
              </p:grpSpPr>
              <p:sp>
                <p:nvSpPr>
                  <p:cNvPr id="127055" name="Freeform 1033"/>
                  <p:cNvSpPr>
                    <a:spLocks/>
                  </p:cNvSpPr>
                  <p:nvPr/>
                </p:nvSpPr>
                <p:spPr bwMode="auto">
                  <a:xfrm>
                    <a:off x="2979" y="3307"/>
                    <a:ext cx="29" cy="139"/>
                  </a:xfrm>
                  <a:custGeom>
                    <a:avLst/>
                    <a:gdLst>
                      <a:gd name="T0" fmla="*/ 0 w 85"/>
                      <a:gd name="T1" fmla="*/ 0 h 416"/>
                      <a:gd name="T2" fmla="*/ 0 w 85"/>
                      <a:gd name="T3" fmla="*/ 0 h 416"/>
                      <a:gd name="T4" fmla="*/ 0 w 85"/>
                      <a:gd name="T5" fmla="*/ 0 h 416"/>
                      <a:gd name="T6" fmla="*/ 0 w 85"/>
                      <a:gd name="T7" fmla="*/ 0 h 416"/>
                      <a:gd name="T8" fmla="*/ 0 w 85"/>
                      <a:gd name="T9" fmla="*/ 0 h 416"/>
                      <a:gd name="T10" fmla="*/ 0 w 85"/>
                      <a:gd name="T11" fmla="*/ 0 h 416"/>
                      <a:gd name="T12" fmla="*/ 0 w 85"/>
                      <a:gd name="T13" fmla="*/ 0 h 416"/>
                      <a:gd name="T14" fmla="*/ 0 w 85"/>
                      <a:gd name="T15" fmla="*/ 0 h 416"/>
                      <a:gd name="T16" fmla="*/ 0 60000 65536"/>
                      <a:gd name="T17" fmla="*/ 0 60000 65536"/>
                      <a:gd name="T18" fmla="*/ 0 60000 65536"/>
                      <a:gd name="T19" fmla="*/ 0 60000 65536"/>
                      <a:gd name="T20" fmla="*/ 0 60000 65536"/>
                      <a:gd name="T21" fmla="*/ 0 60000 65536"/>
                      <a:gd name="T22" fmla="*/ 0 60000 65536"/>
                      <a:gd name="T23" fmla="*/ 0 60000 65536"/>
                      <a:gd name="T24" fmla="*/ 0 w 85"/>
                      <a:gd name="T25" fmla="*/ 0 h 416"/>
                      <a:gd name="T26" fmla="*/ 85 w 85"/>
                      <a:gd name="T27" fmla="*/ 416 h 4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 h="416">
                        <a:moveTo>
                          <a:pt x="85" y="0"/>
                        </a:moveTo>
                        <a:lnTo>
                          <a:pt x="57" y="56"/>
                        </a:lnTo>
                        <a:lnTo>
                          <a:pt x="10" y="128"/>
                        </a:lnTo>
                        <a:lnTo>
                          <a:pt x="1" y="144"/>
                        </a:lnTo>
                        <a:lnTo>
                          <a:pt x="0" y="159"/>
                        </a:lnTo>
                        <a:lnTo>
                          <a:pt x="1" y="179"/>
                        </a:lnTo>
                        <a:lnTo>
                          <a:pt x="30" y="308"/>
                        </a:lnTo>
                        <a:lnTo>
                          <a:pt x="38" y="416"/>
                        </a:lnTo>
                      </a:path>
                    </a:pathLst>
                  </a:custGeom>
                  <a:noFill/>
                  <a:ln w="4763">
                    <a:solidFill>
                      <a:srgbClr val="000000"/>
                    </a:solidFill>
                    <a:round/>
                    <a:headEnd/>
                    <a:tailEnd/>
                  </a:ln>
                </p:spPr>
                <p:txBody>
                  <a:bodyPr/>
                  <a:lstStyle/>
                  <a:p>
                    <a:endParaRPr lang="zh-CN" altLang="en-US"/>
                  </a:p>
                </p:txBody>
              </p:sp>
              <p:sp>
                <p:nvSpPr>
                  <p:cNvPr id="127056" name="Line 1034"/>
                  <p:cNvSpPr>
                    <a:spLocks noChangeShapeType="1"/>
                  </p:cNvSpPr>
                  <p:nvPr/>
                </p:nvSpPr>
                <p:spPr bwMode="auto">
                  <a:xfrm>
                    <a:off x="2999" y="3306"/>
                    <a:ext cx="1" cy="16"/>
                  </a:xfrm>
                  <a:prstGeom prst="line">
                    <a:avLst/>
                  </a:prstGeom>
                  <a:noFill/>
                  <a:ln w="4763">
                    <a:solidFill>
                      <a:srgbClr val="000000"/>
                    </a:solidFill>
                    <a:round/>
                    <a:headEnd/>
                    <a:tailEnd/>
                  </a:ln>
                </p:spPr>
                <p:txBody>
                  <a:bodyPr/>
                  <a:lstStyle/>
                  <a:p>
                    <a:endParaRPr lang="zh-CN" altLang="en-US"/>
                  </a:p>
                </p:txBody>
              </p:sp>
            </p:grpSp>
          </p:grpSp>
          <p:grpSp>
            <p:nvGrpSpPr>
              <p:cNvPr id="6" name="Group 1035"/>
              <p:cNvGrpSpPr>
                <a:grpSpLocks/>
              </p:cNvGrpSpPr>
              <p:nvPr/>
            </p:nvGrpSpPr>
            <p:grpSpPr bwMode="auto">
              <a:xfrm>
                <a:off x="2850" y="3120"/>
                <a:ext cx="294" cy="175"/>
                <a:chOff x="2850" y="3120"/>
                <a:chExt cx="294" cy="175"/>
              </a:xfrm>
            </p:grpSpPr>
            <p:grpSp>
              <p:nvGrpSpPr>
                <p:cNvPr id="7" name="Group 1036"/>
                <p:cNvGrpSpPr>
                  <a:grpSpLocks/>
                </p:cNvGrpSpPr>
                <p:nvPr/>
              </p:nvGrpSpPr>
              <p:grpSpPr bwMode="auto">
                <a:xfrm>
                  <a:off x="2896" y="3147"/>
                  <a:ext cx="205" cy="148"/>
                  <a:chOff x="2896" y="3147"/>
                  <a:chExt cx="205" cy="148"/>
                </a:xfrm>
              </p:grpSpPr>
              <p:grpSp>
                <p:nvGrpSpPr>
                  <p:cNvPr id="8" name="Group 1037"/>
                  <p:cNvGrpSpPr>
                    <a:grpSpLocks/>
                  </p:cNvGrpSpPr>
                  <p:nvPr/>
                </p:nvGrpSpPr>
                <p:grpSpPr bwMode="auto">
                  <a:xfrm>
                    <a:off x="2896" y="3151"/>
                    <a:ext cx="205" cy="144"/>
                    <a:chOff x="2896" y="3151"/>
                    <a:chExt cx="205" cy="144"/>
                  </a:xfrm>
                </p:grpSpPr>
                <p:grpSp>
                  <p:nvGrpSpPr>
                    <p:cNvPr id="9" name="Group 1038"/>
                    <p:cNvGrpSpPr>
                      <a:grpSpLocks/>
                    </p:cNvGrpSpPr>
                    <p:nvPr/>
                  </p:nvGrpSpPr>
                  <p:grpSpPr bwMode="auto">
                    <a:xfrm>
                      <a:off x="2896" y="3151"/>
                      <a:ext cx="205" cy="144"/>
                      <a:chOff x="2896" y="3151"/>
                      <a:chExt cx="205" cy="144"/>
                    </a:xfrm>
                  </p:grpSpPr>
                  <p:grpSp>
                    <p:nvGrpSpPr>
                      <p:cNvPr id="10" name="Group 1039"/>
                      <p:cNvGrpSpPr>
                        <a:grpSpLocks/>
                      </p:cNvGrpSpPr>
                      <p:nvPr/>
                    </p:nvGrpSpPr>
                    <p:grpSpPr bwMode="auto">
                      <a:xfrm>
                        <a:off x="2896" y="3152"/>
                        <a:ext cx="205" cy="65"/>
                        <a:chOff x="2896" y="3152"/>
                        <a:chExt cx="205" cy="65"/>
                      </a:xfrm>
                    </p:grpSpPr>
                    <p:sp>
                      <p:nvSpPr>
                        <p:cNvPr id="127051" name="Freeform 1040"/>
                        <p:cNvSpPr>
                          <a:spLocks/>
                        </p:cNvSpPr>
                        <p:nvPr/>
                      </p:nvSpPr>
                      <p:spPr bwMode="auto">
                        <a:xfrm>
                          <a:off x="3055" y="3152"/>
                          <a:ext cx="46" cy="50"/>
                        </a:xfrm>
                        <a:custGeom>
                          <a:avLst/>
                          <a:gdLst>
                            <a:gd name="T0" fmla="*/ 0 w 139"/>
                            <a:gd name="T1" fmla="*/ 0 h 151"/>
                            <a:gd name="T2" fmla="*/ 0 w 139"/>
                            <a:gd name="T3" fmla="*/ 0 h 151"/>
                            <a:gd name="T4" fmla="*/ 0 w 139"/>
                            <a:gd name="T5" fmla="*/ 0 h 151"/>
                            <a:gd name="T6" fmla="*/ 0 w 139"/>
                            <a:gd name="T7" fmla="*/ 0 h 151"/>
                            <a:gd name="T8" fmla="*/ 0 w 139"/>
                            <a:gd name="T9" fmla="*/ 0 h 151"/>
                            <a:gd name="T10" fmla="*/ 0 w 139"/>
                            <a:gd name="T11" fmla="*/ 0 h 151"/>
                            <a:gd name="T12" fmla="*/ 0 w 139"/>
                            <a:gd name="T13" fmla="*/ 0 h 151"/>
                            <a:gd name="T14" fmla="*/ 0 w 139"/>
                            <a:gd name="T15" fmla="*/ 0 h 151"/>
                            <a:gd name="T16" fmla="*/ 0 w 139"/>
                            <a:gd name="T17" fmla="*/ 0 h 151"/>
                            <a:gd name="T18" fmla="*/ 0 w 139"/>
                            <a:gd name="T19" fmla="*/ 0 h 151"/>
                            <a:gd name="T20" fmla="*/ 0 w 139"/>
                            <a:gd name="T21" fmla="*/ 0 h 151"/>
                            <a:gd name="T22" fmla="*/ 0 w 139"/>
                            <a:gd name="T23" fmla="*/ 0 h 151"/>
                            <a:gd name="T24" fmla="*/ 0 w 139"/>
                            <a:gd name="T25" fmla="*/ 0 h 151"/>
                            <a:gd name="T26" fmla="*/ 0 w 139"/>
                            <a:gd name="T27" fmla="*/ 0 h 1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9"/>
                            <a:gd name="T43" fmla="*/ 0 h 151"/>
                            <a:gd name="T44" fmla="*/ 139 w 139"/>
                            <a:gd name="T45" fmla="*/ 151 h 1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9" h="151">
                              <a:moveTo>
                                <a:pt x="0" y="89"/>
                              </a:moveTo>
                              <a:lnTo>
                                <a:pt x="9" y="54"/>
                              </a:lnTo>
                              <a:lnTo>
                                <a:pt x="19" y="34"/>
                              </a:lnTo>
                              <a:lnTo>
                                <a:pt x="34" y="16"/>
                              </a:lnTo>
                              <a:lnTo>
                                <a:pt x="54" y="0"/>
                              </a:lnTo>
                              <a:lnTo>
                                <a:pt x="58" y="27"/>
                              </a:lnTo>
                              <a:lnTo>
                                <a:pt x="71" y="50"/>
                              </a:lnTo>
                              <a:lnTo>
                                <a:pt x="95" y="79"/>
                              </a:lnTo>
                              <a:lnTo>
                                <a:pt x="124" y="103"/>
                              </a:lnTo>
                              <a:lnTo>
                                <a:pt x="139" y="105"/>
                              </a:lnTo>
                              <a:lnTo>
                                <a:pt x="125" y="131"/>
                              </a:lnTo>
                              <a:lnTo>
                                <a:pt x="110" y="151"/>
                              </a:lnTo>
                              <a:lnTo>
                                <a:pt x="68" y="135"/>
                              </a:lnTo>
                              <a:lnTo>
                                <a:pt x="0" y="89"/>
                              </a:lnTo>
                              <a:close/>
                            </a:path>
                          </a:pathLst>
                        </a:custGeom>
                        <a:solidFill>
                          <a:srgbClr val="6000A0"/>
                        </a:solidFill>
                        <a:ln w="4763">
                          <a:solidFill>
                            <a:srgbClr val="000000"/>
                          </a:solidFill>
                          <a:round/>
                          <a:headEnd/>
                          <a:tailEnd/>
                        </a:ln>
                      </p:spPr>
                      <p:txBody>
                        <a:bodyPr/>
                        <a:lstStyle/>
                        <a:p>
                          <a:endParaRPr lang="zh-CN" altLang="en-US"/>
                        </a:p>
                      </p:txBody>
                    </p:sp>
                    <p:sp>
                      <p:nvSpPr>
                        <p:cNvPr id="127052" name="Freeform 1041"/>
                        <p:cNvSpPr>
                          <a:spLocks/>
                        </p:cNvSpPr>
                        <p:nvPr/>
                      </p:nvSpPr>
                      <p:spPr bwMode="auto">
                        <a:xfrm>
                          <a:off x="2896" y="3176"/>
                          <a:ext cx="45" cy="41"/>
                        </a:xfrm>
                        <a:custGeom>
                          <a:avLst/>
                          <a:gdLst>
                            <a:gd name="T0" fmla="*/ 0 w 137"/>
                            <a:gd name="T1" fmla="*/ 0 h 121"/>
                            <a:gd name="T2" fmla="*/ 0 w 137"/>
                            <a:gd name="T3" fmla="*/ 0 h 121"/>
                            <a:gd name="T4" fmla="*/ 0 w 137"/>
                            <a:gd name="T5" fmla="*/ 0 h 121"/>
                            <a:gd name="T6" fmla="*/ 0 w 137"/>
                            <a:gd name="T7" fmla="*/ 0 h 121"/>
                            <a:gd name="T8" fmla="*/ 0 w 137"/>
                            <a:gd name="T9" fmla="*/ 0 h 121"/>
                            <a:gd name="T10" fmla="*/ 0 w 137"/>
                            <a:gd name="T11" fmla="*/ 0 h 121"/>
                            <a:gd name="T12" fmla="*/ 0 w 137"/>
                            <a:gd name="T13" fmla="*/ 0 h 121"/>
                            <a:gd name="T14" fmla="*/ 0 w 137"/>
                            <a:gd name="T15" fmla="*/ 0 h 121"/>
                            <a:gd name="T16" fmla="*/ 0 w 137"/>
                            <a:gd name="T17" fmla="*/ 0 h 1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
                            <a:gd name="T28" fmla="*/ 0 h 121"/>
                            <a:gd name="T29" fmla="*/ 137 w 137"/>
                            <a:gd name="T30" fmla="*/ 121 h 1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 h="121">
                              <a:moveTo>
                                <a:pt x="0" y="75"/>
                              </a:moveTo>
                              <a:lnTo>
                                <a:pt x="38" y="121"/>
                              </a:lnTo>
                              <a:lnTo>
                                <a:pt x="72" y="114"/>
                              </a:lnTo>
                              <a:lnTo>
                                <a:pt x="102" y="96"/>
                              </a:lnTo>
                              <a:lnTo>
                                <a:pt x="132" y="75"/>
                              </a:lnTo>
                              <a:lnTo>
                                <a:pt x="137" y="48"/>
                              </a:lnTo>
                              <a:lnTo>
                                <a:pt x="78" y="0"/>
                              </a:lnTo>
                              <a:lnTo>
                                <a:pt x="43" y="34"/>
                              </a:lnTo>
                              <a:lnTo>
                                <a:pt x="0" y="75"/>
                              </a:lnTo>
                              <a:close/>
                            </a:path>
                          </a:pathLst>
                        </a:custGeom>
                        <a:solidFill>
                          <a:srgbClr val="6000A0"/>
                        </a:solidFill>
                        <a:ln w="4763">
                          <a:solidFill>
                            <a:srgbClr val="000000"/>
                          </a:solidFill>
                          <a:round/>
                          <a:headEnd/>
                          <a:tailEnd/>
                        </a:ln>
                      </p:spPr>
                      <p:txBody>
                        <a:bodyPr/>
                        <a:lstStyle/>
                        <a:p>
                          <a:endParaRPr lang="zh-CN" altLang="en-US"/>
                        </a:p>
                      </p:txBody>
                    </p:sp>
                  </p:grpSp>
                  <p:sp>
                    <p:nvSpPr>
                      <p:cNvPr id="127050" name="Freeform 1042"/>
                      <p:cNvSpPr>
                        <a:spLocks/>
                      </p:cNvSpPr>
                      <p:nvPr/>
                    </p:nvSpPr>
                    <p:spPr bwMode="auto">
                      <a:xfrm>
                        <a:off x="2904" y="3151"/>
                        <a:ext cx="192" cy="144"/>
                      </a:xfrm>
                      <a:custGeom>
                        <a:avLst/>
                        <a:gdLst>
                          <a:gd name="T0" fmla="*/ 0 w 574"/>
                          <a:gd name="T1" fmla="*/ 0 h 430"/>
                          <a:gd name="T2" fmla="*/ 0 w 574"/>
                          <a:gd name="T3" fmla="*/ 0 h 430"/>
                          <a:gd name="T4" fmla="*/ 0 w 574"/>
                          <a:gd name="T5" fmla="*/ 0 h 430"/>
                          <a:gd name="T6" fmla="*/ 0 w 574"/>
                          <a:gd name="T7" fmla="*/ 0 h 430"/>
                          <a:gd name="T8" fmla="*/ 0 w 574"/>
                          <a:gd name="T9" fmla="*/ 0 h 430"/>
                          <a:gd name="T10" fmla="*/ 0 w 574"/>
                          <a:gd name="T11" fmla="*/ 0 h 430"/>
                          <a:gd name="T12" fmla="*/ 0 w 574"/>
                          <a:gd name="T13" fmla="*/ 0 h 430"/>
                          <a:gd name="T14" fmla="*/ 0 w 574"/>
                          <a:gd name="T15" fmla="*/ 0 h 430"/>
                          <a:gd name="T16" fmla="*/ 0 w 574"/>
                          <a:gd name="T17" fmla="*/ 0 h 430"/>
                          <a:gd name="T18" fmla="*/ 0 w 574"/>
                          <a:gd name="T19" fmla="*/ 0 h 430"/>
                          <a:gd name="T20" fmla="*/ 0 w 574"/>
                          <a:gd name="T21" fmla="*/ 0 h 430"/>
                          <a:gd name="T22" fmla="*/ 0 w 574"/>
                          <a:gd name="T23" fmla="*/ 0 h 430"/>
                          <a:gd name="T24" fmla="*/ 0 w 574"/>
                          <a:gd name="T25" fmla="*/ 0 h 430"/>
                          <a:gd name="T26" fmla="*/ 0 w 574"/>
                          <a:gd name="T27" fmla="*/ 0 h 430"/>
                          <a:gd name="T28" fmla="*/ 0 w 574"/>
                          <a:gd name="T29" fmla="*/ 0 h 430"/>
                          <a:gd name="T30" fmla="*/ 0 w 574"/>
                          <a:gd name="T31" fmla="*/ 0 h 430"/>
                          <a:gd name="T32" fmla="*/ 0 w 574"/>
                          <a:gd name="T33" fmla="*/ 0 h 430"/>
                          <a:gd name="T34" fmla="*/ 0 w 574"/>
                          <a:gd name="T35" fmla="*/ 0 h 430"/>
                          <a:gd name="T36" fmla="*/ 0 w 574"/>
                          <a:gd name="T37" fmla="*/ 0 h 430"/>
                          <a:gd name="T38" fmla="*/ 0 w 574"/>
                          <a:gd name="T39" fmla="*/ 0 h 430"/>
                          <a:gd name="T40" fmla="*/ 0 w 574"/>
                          <a:gd name="T41" fmla="*/ 0 h 430"/>
                          <a:gd name="T42" fmla="*/ 0 w 574"/>
                          <a:gd name="T43" fmla="*/ 0 h 430"/>
                          <a:gd name="T44" fmla="*/ 0 w 574"/>
                          <a:gd name="T45" fmla="*/ 0 h 430"/>
                          <a:gd name="T46" fmla="*/ 0 w 574"/>
                          <a:gd name="T47" fmla="*/ 0 h 430"/>
                          <a:gd name="T48" fmla="*/ 0 w 574"/>
                          <a:gd name="T49" fmla="*/ 0 h 430"/>
                          <a:gd name="T50" fmla="*/ 0 w 574"/>
                          <a:gd name="T51" fmla="*/ 0 h 430"/>
                          <a:gd name="T52" fmla="*/ 0 w 574"/>
                          <a:gd name="T53" fmla="*/ 0 h 430"/>
                          <a:gd name="T54" fmla="*/ 0 w 574"/>
                          <a:gd name="T55" fmla="*/ 0 h 430"/>
                          <a:gd name="T56" fmla="*/ 0 w 574"/>
                          <a:gd name="T57" fmla="*/ 0 h 430"/>
                          <a:gd name="T58" fmla="*/ 0 w 574"/>
                          <a:gd name="T59" fmla="*/ 0 h 430"/>
                          <a:gd name="T60" fmla="*/ 0 w 574"/>
                          <a:gd name="T61" fmla="*/ 0 h 430"/>
                          <a:gd name="T62" fmla="*/ 0 w 574"/>
                          <a:gd name="T63" fmla="*/ 0 h 4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4"/>
                          <a:gd name="T97" fmla="*/ 0 h 430"/>
                          <a:gd name="T98" fmla="*/ 574 w 574"/>
                          <a:gd name="T99" fmla="*/ 430 h 4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4" h="430">
                            <a:moveTo>
                              <a:pt x="253" y="0"/>
                            </a:moveTo>
                            <a:lnTo>
                              <a:pt x="333" y="20"/>
                            </a:lnTo>
                            <a:lnTo>
                              <a:pt x="366" y="26"/>
                            </a:lnTo>
                            <a:lnTo>
                              <a:pt x="387" y="32"/>
                            </a:lnTo>
                            <a:lnTo>
                              <a:pt x="398" y="36"/>
                            </a:lnTo>
                            <a:lnTo>
                              <a:pt x="409" y="43"/>
                            </a:lnTo>
                            <a:lnTo>
                              <a:pt x="418" y="49"/>
                            </a:lnTo>
                            <a:lnTo>
                              <a:pt x="426" y="57"/>
                            </a:lnTo>
                            <a:lnTo>
                              <a:pt x="434" y="71"/>
                            </a:lnTo>
                            <a:lnTo>
                              <a:pt x="456" y="70"/>
                            </a:lnTo>
                            <a:lnTo>
                              <a:pt x="470" y="88"/>
                            </a:lnTo>
                            <a:lnTo>
                              <a:pt x="487" y="105"/>
                            </a:lnTo>
                            <a:lnTo>
                              <a:pt x="503" y="117"/>
                            </a:lnTo>
                            <a:lnTo>
                              <a:pt x="523" y="131"/>
                            </a:lnTo>
                            <a:lnTo>
                              <a:pt x="547" y="139"/>
                            </a:lnTo>
                            <a:lnTo>
                              <a:pt x="574" y="142"/>
                            </a:lnTo>
                            <a:lnTo>
                              <a:pt x="574" y="164"/>
                            </a:lnTo>
                            <a:lnTo>
                              <a:pt x="572" y="198"/>
                            </a:lnTo>
                            <a:lnTo>
                              <a:pt x="563" y="228"/>
                            </a:lnTo>
                            <a:lnTo>
                              <a:pt x="552" y="249"/>
                            </a:lnTo>
                            <a:lnTo>
                              <a:pt x="534" y="262"/>
                            </a:lnTo>
                            <a:lnTo>
                              <a:pt x="508" y="264"/>
                            </a:lnTo>
                            <a:lnTo>
                              <a:pt x="477" y="255"/>
                            </a:lnTo>
                            <a:lnTo>
                              <a:pt x="470" y="276"/>
                            </a:lnTo>
                            <a:lnTo>
                              <a:pt x="471" y="299"/>
                            </a:lnTo>
                            <a:lnTo>
                              <a:pt x="478" y="327"/>
                            </a:lnTo>
                            <a:lnTo>
                              <a:pt x="480" y="362"/>
                            </a:lnTo>
                            <a:lnTo>
                              <a:pt x="479" y="395"/>
                            </a:lnTo>
                            <a:lnTo>
                              <a:pt x="479" y="416"/>
                            </a:lnTo>
                            <a:lnTo>
                              <a:pt x="446" y="413"/>
                            </a:lnTo>
                            <a:lnTo>
                              <a:pt x="421" y="415"/>
                            </a:lnTo>
                            <a:lnTo>
                              <a:pt x="370" y="422"/>
                            </a:lnTo>
                            <a:lnTo>
                              <a:pt x="328" y="423"/>
                            </a:lnTo>
                            <a:lnTo>
                              <a:pt x="301" y="419"/>
                            </a:lnTo>
                            <a:lnTo>
                              <a:pt x="280" y="427"/>
                            </a:lnTo>
                            <a:lnTo>
                              <a:pt x="245" y="430"/>
                            </a:lnTo>
                            <a:lnTo>
                              <a:pt x="201" y="425"/>
                            </a:lnTo>
                            <a:lnTo>
                              <a:pt x="165" y="414"/>
                            </a:lnTo>
                            <a:lnTo>
                              <a:pt x="142" y="404"/>
                            </a:lnTo>
                            <a:lnTo>
                              <a:pt x="121" y="393"/>
                            </a:lnTo>
                            <a:lnTo>
                              <a:pt x="100" y="378"/>
                            </a:lnTo>
                            <a:lnTo>
                              <a:pt x="116" y="338"/>
                            </a:lnTo>
                            <a:lnTo>
                              <a:pt x="125" y="307"/>
                            </a:lnTo>
                            <a:lnTo>
                              <a:pt x="106" y="292"/>
                            </a:lnTo>
                            <a:lnTo>
                              <a:pt x="89" y="278"/>
                            </a:lnTo>
                            <a:lnTo>
                              <a:pt x="79" y="266"/>
                            </a:lnTo>
                            <a:lnTo>
                              <a:pt x="73" y="249"/>
                            </a:lnTo>
                            <a:lnTo>
                              <a:pt x="63" y="225"/>
                            </a:lnTo>
                            <a:lnTo>
                              <a:pt x="46" y="216"/>
                            </a:lnTo>
                            <a:lnTo>
                              <a:pt x="27" y="209"/>
                            </a:lnTo>
                            <a:lnTo>
                              <a:pt x="12" y="200"/>
                            </a:lnTo>
                            <a:lnTo>
                              <a:pt x="0" y="188"/>
                            </a:lnTo>
                            <a:lnTo>
                              <a:pt x="17" y="184"/>
                            </a:lnTo>
                            <a:lnTo>
                              <a:pt x="44" y="173"/>
                            </a:lnTo>
                            <a:lnTo>
                              <a:pt x="66" y="158"/>
                            </a:lnTo>
                            <a:lnTo>
                              <a:pt x="91" y="129"/>
                            </a:lnTo>
                            <a:lnTo>
                              <a:pt x="94" y="107"/>
                            </a:lnTo>
                            <a:lnTo>
                              <a:pt x="106" y="92"/>
                            </a:lnTo>
                            <a:lnTo>
                              <a:pt x="117" y="78"/>
                            </a:lnTo>
                            <a:lnTo>
                              <a:pt x="125" y="58"/>
                            </a:lnTo>
                            <a:lnTo>
                              <a:pt x="135" y="45"/>
                            </a:lnTo>
                            <a:lnTo>
                              <a:pt x="154" y="36"/>
                            </a:lnTo>
                            <a:lnTo>
                              <a:pt x="173" y="36"/>
                            </a:lnTo>
                            <a:lnTo>
                              <a:pt x="197" y="13"/>
                            </a:lnTo>
                            <a:lnTo>
                              <a:pt x="253" y="0"/>
                            </a:lnTo>
                            <a:close/>
                          </a:path>
                        </a:pathLst>
                      </a:custGeom>
                      <a:solidFill>
                        <a:srgbClr val="C060FF"/>
                      </a:solidFill>
                      <a:ln w="4763">
                        <a:solidFill>
                          <a:srgbClr val="000000"/>
                        </a:solidFill>
                        <a:round/>
                        <a:headEnd/>
                        <a:tailEnd/>
                      </a:ln>
                    </p:spPr>
                    <p:txBody>
                      <a:bodyPr/>
                      <a:lstStyle/>
                      <a:p>
                        <a:endParaRPr lang="zh-CN" altLang="en-US"/>
                      </a:p>
                    </p:txBody>
                  </p:sp>
                </p:grpSp>
                <p:grpSp>
                  <p:nvGrpSpPr>
                    <p:cNvPr id="11" name="Group 1043"/>
                    <p:cNvGrpSpPr>
                      <a:grpSpLocks/>
                    </p:cNvGrpSpPr>
                    <p:nvPr/>
                  </p:nvGrpSpPr>
                  <p:grpSpPr bwMode="auto">
                    <a:xfrm>
                      <a:off x="2935" y="3169"/>
                      <a:ext cx="127" cy="98"/>
                      <a:chOff x="2935" y="3169"/>
                      <a:chExt cx="127" cy="98"/>
                    </a:xfrm>
                  </p:grpSpPr>
                  <p:grpSp>
                    <p:nvGrpSpPr>
                      <p:cNvPr id="12" name="Group 1044"/>
                      <p:cNvGrpSpPr>
                        <a:grpSpLocks/>
                      </p:cNvGrpSpPr>
                      <p:nvPr/>
                    </p:nvGrpSpPr>
                    <p:grpSpPr bwMode="auto">
                      <a:xfrm>
                        <a:off x="2935" y="3169"/>
                        <a:ext cx="127" cy="98"/>
                        <a:chOff x="2935" y="3169"/>
                        <a:chExt cx="127" cy="98"/>
                      </a:xfrm>
                    </p:grpSpPr>
                    <p:sp>
                      <p:nvSpPr>
                        <p:cNvPr id="127045" name="Freeform 1045"/>
                        <p:cNvSpPr>
                          <a:spLocks/>
                        </p:cNvSpPr>
                        <p:nvPr/>
                      </p:nvSpPr>
                      <p:spPr bwMode="auto">
                        <a:xfrm>
                          <a:off x="2935" y="3180"/>
                          <a:ext cx="24" cy="26"/>
                        </a:xfrm>
                        <a:custGeom>
                          <a:avLst/>
                          <a:gdLst>
                            <a:gd name="T0" fmla="*/ 0 w 72"/>
                            <a:gd name="T1" fmla="*/ 0 h 77"/>
                            <a:gd name="T2" fmla="*/ 0 w 72"/>
                            <a:gd name="T3" fmla="*/ 0 h 77"/>
                            <a:gd name="T4" fmla="*/ 0 w 72"/>
                            <a:gd name="T5" fmla="*/ 0 h 77"/>
                            <a:gd name="T6" fmla="*/ 0 w 72"/>
                            <a:gd name="T7" fmla="*/ 0 h 77"/>
                            <a:gd name="T8" fmla="*/ 0 w 72"/>
                            <a:gd name="T9" fmla="*/ 0 h 77"/>
                            <a:gd name="T10" fmla="*/ 0 w 72"/>
                            <a:gd name="T11" fmla="*/ 0 h 77"/>
                            <a:gd name="T12" fmla="*/ 0 w 72"/>
                            <a:gd name="T13" fmla="*/ 0 h 77"/>
                            <a:gd name="T14" fmla="*/ 0 w 72"/>
                            <a:gd name="T15" fmla="*/ 0 h 77"/>
                            <a:gd name="T16" fmla="*/ 0 w 72"/>
                            <a:gd name="T17" fmla="*/ 0 h 77"/>
                            <a:gd name="T18" fmla="*/ 0 w 72"/>
                            <a:gd name="T19" fmla="*/ 0 h 77"/>
                            <a:gd name="T20" fmla="*/ 0 w 72"/>
                            <a:gd name="T21" fmla="*/ 0 h 77"/>
                            <a:gd name="T22" fmla="*/ 0 w 72"/>
                            <a:gd name="T23" fmla="*/ 0 h 77"/>
                            <a:gd name="T24" fmla="*/ 0 w 72"/>
                            <a:gd name="T25" fmla="*/ 0 h 77"/>
                            <a:gd name="T26" fmla="*/ 0 w 72"/>
                            <a:gd name="T27" fmla="*/ 0 h 77"/>
                            <a:gd name="T28" fmla="*/ 0 w 72"/>
                            <a:gd name="T29" fmla="*/ 0 h 77"/>
                            <a:gd name="T30" fmla="*/ 0 w 72"/>
                            <a:gd name="T31" fmla="*/ 0 h 77"/>
                            <a:gd name="T32" fmla="*/ 0 w 72"/>
                            <a:gd name="T33" fmla="*/ 0 h 77"/>
                            <a:gd name="T34" fmla="*/ 0 w 72"/>
                            <a:gd name="T35" fmla="*/ 0 h 77"/>
                            <a:gd name="T36" fmla="*/ 0 w 72"/>
                            <a:gd name="T37" fmla="*/ 0 h 77"/>
                            <a:gd name="T38" fmla="*/ 0 w 72"/>
                            <a:gd name="T39" fmla="*/ 0 h 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2"/>
                            <a:gd name="T61" fmla="*/ 0 h 77"/>
                            <a:gd name="T62" fmla="*/ 72 w 72"/>
                            <a:gd name="T63" fmla="*/ 77 h 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2" h="77">
                              <a:moveTo>
                                <a:pt x="0" y="19"/>
                              </a:moveTo>
                              <a:lnTo>
                                <a:pt x="13" y="31"/>
                              </a:lnTo>
                              <a:lnTo>
                                <a:pt x="14" y="38"/>
                              </a:lnTo>
                              <a:lnTo>
                                <a:pt x="21" y="47"/>
                              </a:lnTo>
                              <a:lnTo>
                                <a:pt x="31" y="51"/>
                              </a:lnTo>
                              <a:lnTo>
                                <a:pt x="40" y="59"/>
                              </a:lnTo>
                              <a:lnTo>
                                <a:pt x="45" y="69"/>
                              </a:lnTo>
                              <a:lnTo>
                                <a:pt x="62" y="73"/>
                              </a:lnTo>
                              <a:lnTo>
                                <a:pt x="72" y="77"/>
                              </a:lnTo>
                              <a:lnTo>
                                <a:pt x="53" y="65"/>
                              </a:lnTo>
                              <a:lnTo>
                                <a:pt x="43" y="54"/>
                              </a:lnTo>
                              <a:lnTo>
                                <a:pt x="35" y="47"/>
                              </a:lnTo>
                              <a:lnTo>
                                <a:pt x="34" y="32"/>
                              </a:lnTo>
                              <a:lnTo>
                                <a:pt x="29" y="35"/>
                              </a:lnTo>
                              <a:lnTo>
                                <a:pt x="21" y="31"/>
                              </a:lnTo>
                              <a:lnTo>
                                <a:pt x="15" y="20"/>
                              </a:lnTo>
                              <a:lnTo>
                                <a:pt x="13" y="11"/>
                              </a:lnTo>
                              <a:lnTo>
                                <a:pt x="14" y="0"/>
                              </a:lnTo>
                              <a:lnTo>
                                <a:pt x="6" y="6"/>
                              </a:lnTo>
                              <a:lnTo>
                                <a:pt x="0" y="19"/>
                              </a:lnTo>
                              <a:close/>
                            </a:path>
                          </a:pathLst>
                        </a:custGeom>
                        <a:solidFill>
                          <a:srgbClr val="6000A0"/>
                        </a:solidFill>
                        <a:ln w="4763">
                          <a:solidFill>
                            <a:srgbClr val="000000"/>
                          </a:solidFill>
                          <a:round/>
                          <a:headEnd/>
                          <a:tailEnd/>
                        </a:ln>
                      </p:spPr>
                      <p:txBody>
                        <a:bodyPr/>
                        <a:lstStyle/>
                        <a:p>
                          <a:endParaRPr lang="zh-CN" altLang="en-US"/>
                        </a:p>
                      </p:txBody>
                    </p:sp>
                    <p:sp>
                      <p:nvSpPr>
                        <p:cNvPr id="127046" name="Freeform 1046"/>
                        <p:cNvSpPr>
                          <a:spLocks/>
                        </p:cNvSpPr>
                        <p:nvPr/>
                      </p:nvSpPr>
                      <p:spPr bwMode="auto">
                        <a:xfrm>
                          <a:off x="2935" y="3246"/>
                          <a:ext cx="26" cy="21"/>
                        </a:xfrm>
                        <a:custGeom>
                          <a:avLst/>
                          <a:gdLst>
                            <a:gd name="T0" fmla="*/ 0 w 77"/>
                            <a:gd name="T1" fmla="*/ 0 h 63"/>
                            <a:gd name="T2" fmla="*/ 0 w 77"/>
                            <a:gd name="T3" fmla="*/ 0 h 63"/>
                            <a:gd name="T4" fmla="*/ 0 w 77"/>
                            <a:gd name="T5" fmla="*/ 0 h 63"/>
                            <a:gd name="T6" fmla="*/ 0 w 77"/>
                            <a:gd name="T7" fmla="*/ 0 h 63"/>
                            <a:gd name="T8" fmla="*/ 0 w 77"/>
                            <a:gd name="T9" fmla="*/ 0 h 63"/>
                            <a:gd name="T10" fmla="*/ 0 w 77"/>
                            <a:gd name="T11" fmla="*/ 0 h 63"/>
                            <a:gd name="T12" fmla="*/ 0 w 77"/>
                            <a:gd name="T13" fmla="*/ 0 h 63"/>
                            <a:gd name="T14" fmla="*/ 0 w 77"/>
                            <a:gd name="T15" fmla="*/ 0 h 63"/>
                            <a:gd name="T16" fmla="*/ 0 w 77"/>
                            <a:gd name="T17" fmla="*/ 0 h 63"/>
                            <a:gd name="T18" fmla="*/ 0 w 77"/>
                            <a:gd name="T19" fmla="*/ 0 h 63"/>
                            <a:gd name="T20" fmla="*/ 0 w 77"/>
                            <a:gd name="T21" fmla="*/ 0 h 63"/>
                            <a:gd name="T22" fmla="*/ 0 w 77"/>
                            <a:gd name="T23" fmla="*/ 0 h 63"/>
                            <a:gd name="T24" fmla="*/ 0 w 77"/>
                            <a:gd name="T25" fmla="*/ 0 h 63"/>
                            <a:gd name="T26" fmla="*/ 0 w 77"/>
                            <a:gd name="T27" fmla="*/ 0 h 63"/>
                            <a:gd name="T28" fmla="*/ 0 w 77"/>
                            <a:gd name="T29" fmla="*/ 0 h 63"/>
                            <a:gd name="T30" fmla="*/ 0 w 77"/>
                            <a:gd name="T31" fmla="*/ 0 h 63"/>
                            <a:gd name="T32" fmla="*/ 0 w 77"/>
                            <a:gd name="T33" fmla="*/ 0 h 63"/>
                            <a:gd name="T34" fmla="*/ 0 w 77"/>
                            <a:gd name="T35" fmla="*/ 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7"/>
                            <a:gd name="T55" fmla="*/ 0 h 63"/>
                            <a:gd name="T56" fmla="*/ 77 w 77"/>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7" h="63">
                              <a:moveTo>
                                <a:pt x="0" y="0"/>
                              </a:moveTo>
                              <a:lnTo>
                                <a:pt x="9" y="9"/>
                              </a:lnTo>
                              <a:lnTo>
                                <a:pt x="16" y="15"/>
                              </a:lnTo>
                              <a:lnTo>
                                <a:pt x="25" y="24"/>
                              </a:lnTo>
                              <a:lnTo>
                                <a:pt x="34" y="32"/>
                              </a:lnTo>
                              <a:lnTo>
                                <a:pt x="45" y="41"/>
                              </a:lnTo>
                              <a:lnTo>
                                <a:pt x="52" y="63"/>
                              </a:lnTo>
                              <a:lnTo>
                                <a:pt x="51" y="42"/>
                              </a:lnTo>
                              <a:lnTo>
                                <a:pt x="46" y="32"/>
                              </a:lnTo>
                              <a:lnTo>
                                <a:pt x="36" y="26"/>
                              </a:lnTo>
                              <a:lnTo>
                                <a:pt x="34" y="22"/>
                              </a:lnTo>
                              <a:lnTo>
                                <a:pt x="44" y="24"/>
                              </a:lnTo>
                              <a:lnTo>
                                <a:pt x="61" y="25"/>
                              </a:lnTo>
                              <a:lnTo>
                                <a:pt x="77" y="22"/>
                              </a:lnTo>
                              <a:lnTo>
                                <a:pt x="59" y="20"/>
                              </a:lnTo>
                              <a:lnTo>
                                <a:pt x="35" y="16"/>
                              </a:lnTo>
                              <a:lnTo>
                                <a:pt x="19" y="11"/>
                              </a:lnTo>
                              <a:lnTo>
                                <a:pt x="0" y="0"/>
                              </a:lnTo>
                              <a:close/>
                            </a:path>
                          </a:pathLst>
                        </a:custGeom>
                        <a:solidFill>
                          <a:srgbClr val="6000A0"/>
                        </a:solidFill>
                        <a:ln w="4763">
                          <a:solidFill>
                            <a:srgbClr val="000000"/>
                          </a:solidFill>
                          <a:round/>
                          <a:headEnd/>
                          <a:tailEnd/>
                        </a:ln>
                      </p:spPr>
                      <p:txBody>
                        <a:bodyPr/>
                        <a:lstStyle/>
                        <a:p>
                          <a:endParaRPr lang="zh-CN" altLang="en-US"/>
                        </a:p>
                      </p:txBody>
                    </p:sp>
                    <p:sp>
                      <p:nvSpPr>
                        <p:cNvPr id="127047" name="Freeform 1047"/>
                        <p:cNvSpPr>
                          <a:spLocks/>
                        </p:cNvSpPr>
                        <p:nvPr/>
                      </p:nvSpPr>
                      <p:spPr bwMode="auto">
                        <a:xfrm>
                          <a:off x="3035" y="3169"/>
                          <a:ext cx="19" cy="34"/>
                        </a:xfrm>
                        <a:custGeom>
                          <a:avLst/>
                          <a:gdLst>
                            <a:gd name="T0" fmla="*/ 0 w 55"/>
                            <a:gd name="T1" fmla="*/ 0 h 100"/>
                            <a:gd name="T2" fmla="*/ 0 w 55"/>
                            <a:gd name="T3" fmla="*/ 0 h 100"/>
                            <a:gd name="T4" fmla="*/ 0 w 55"/>
                            <a:gd name="T5" fmla="*/ 0 h 100"/>
                            <a:gd name="T6" fmla="*/ 0 w 55"/>
                            <a:gd name="T7" fmla="*/ 0 h 100"/>
                            <a:gd name="T8" fmla="*/ 0 w 55"/>
                            <a:gd name="T9" fmla="*/ 0 h 100"/>
                            <a:gd name="T10" fmla="*/ 0 w 55"/>
                            <a:gd name="T11" fmla="*/ 0 h 100"/>
                            <a:gd name="T12" fmla="*/ 0 w 55"/>
                            <a:gd name="T13" fmla="*/ 0 h 100"/>
                            <a:gd name="T14" fmla="*/ 0 w 55"/>
                            <a:gd name="T15" fmla="*/ 0 h 100"/>
                            <a:gd name="T16" fmla="*/ 0 w 55"/>
                            <a:gd name="T17" fmla="*/ 0 h 100"/>
                            <a:gd name="T18" fmla="*/ 0 w 55"/>
                            <a:gd name="T19" fmla="*/ 0 h 100"/>
                            <a:gd name="T20" fmla="*/ 0 w 55"/>
                            <a:gd name="T21" fmla="*/ 0 h 100"/>
                            <a:gd name="T22" fmla="*/ 0 w 55"/>
                            <a:gd name="T23" fmla="*/ 0 h 100"/>
                            <a:gd name="T24" fmla="*/ 0 w 55"/>
                            <a:gd name="T25" fmla="*/ 0 h 100"/>
                            <a:gd name="T26" fmla="*/ 0 w 55"/>
                            <a:gd name="T27" fmla="*/ 0 h 100"/>
                            <a:gd name="T28" fmla="*/ 0 w 55"/>
                            <a:gd name="T29" fmla="*/ 0 h 100"/>
                            <a:gd name="T30" fmla="*/ 0 w 55"/>
                            <a:gd name="T31" fmla="*/ 0 h 100"/>
                            <a:gd name="T32" fmla="*/ 0 w 55"/>
                            <a:gd name="T33" fmla="*/ 0 h 100"/>
                            <a:gd name="T34" fmla="*/ 0 w 55"/>
                            <a:gd name="T35" fmla="*/ 0 h 100"/>
                            <a:gd name="T36" fmla="*/ 0 w 55"/>
                            <a:gd name="T37" fmla="*/ 0 h 100"/>
                            <a:gd name="T38" fmla="*/ 0 w 55"/>
                            <a:gd name="T39" fmla="*/ 0 h 100"/>
                            <a:gd name="T40" fmla="*/ 0 w 55"/>
                            <a:gd name="T41" fmla="*/ 0 h 100"/>
                            <a:gd name="T42" fmla="*/ 0 w 55"/>
                            <a:gd name="T43" fmla="*/ 0 h 100"/>
                            <a:gd name="T44" fmla="*/ 0 w 55"/>
                            <a:gd name="T45" fmla="*/ 0 h 100"/>
                            <a:gd name="T46" fmla="*/ 0 w 55"/>
                            <a:gd name="T47" fmla="*/ 0 h 100"/>
                            <a:gd name="T48" fmla="*/ 0 w 55"/>
                            <a:gd name="T49" fmla="*/ 0 h 100"/>
                            <a:gd name="T50" fmla="*/ 0 w 55"/>
                            <a:gd name="T51" fmla="*/ 0 h 100"/>
                            <a:gd name="T52" fmla="*/ 0 w 55"/>
                            <a:gd name="T53" fmla="*/ 0 h 100"/>
                            <a:gd name="T54" fmla="*/ 0 w 55"/>
                            <a:gd name="T55" fmla="*/ 0 h 100"/>
                            <a:gd name="T56" fmla="*/ 0 w 55"/>
                            <a:gd name="T57" fmla="*/ 0 h 100"/>
                            <a:gd name="T58" fmla="*/ 0 w 55"/>
                            <a:gd name="T59" fmla="*/ 0 h 100"/>
                            <a:gd name="T60" fmla="*/ 0 w 55"/>
                            <a:gd name="T61" fmla="*/ 0 h 100"/>
                            <a:gd name="T62" fmla="*/ 0 w 55"/>
                            <a:gd name="T63" fmla="*/ 0 h 100"/>
                            <a:gd name="T64" fmla="*/ 0 w 55"/>
                            <a:gd name="T65" fmla="*/ 0 h 100"/>
                            <a:gd name="T66" fmla="*/ 0 w 55"/>
                            <a:gd name="T67" fmla="*/ 0 h 100"/>
                            <a:gd name="T68" fmla="*/ 0 w 55"/>
                            <a:gd name="T69" fmla="*/ 0 h 100"/>
                            <a:gd name="T70" fmla="*/ 0 w 55"/>
                            <a:gd name="T71" fmla="*/ 0 h 100"/>
                            <a:gd name="T72" fmla="*/ 0 w 55"/>
                            <a:gd name="T73" fmla="*/ 0 h 100"/>
                            <a:gd name="T74" fmla="*/ 0 w 55"/>
                            <a:gd name="T75" fmla="*/ 0 h 100"/>
                            <a:gd name="T76" fmla="*/ 0 w 55"/>
                            <a:gd name="T77" fmla="*/ 0 h 1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5"/>
                            <a:gd name="T118" fmla="*/ 0 h 100"/>
                            <a:gd name="T119" fmla="*/ 55 w 55"/>
                            <a:gd name="T120" fmla="*/ 100 h 10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5" h="100">
                              <a:moveTo>
                                <a:pt x="29" y="0"/>
                              </a:moveTo>
                              <a:lnTo>
                                <a:pt x="35" y="6"/>
                              </a:lnTo>
                              <a:lnTo>
                                <a:pt x="38" y="13"/>
                              </a:lnTo>
                              <a:lnTo>
                                <a:pt x="45" y="13"/>
                              </a:lnTo>
                              <a:lnTo>
                                <a:pt x="51" y="13"/>
                              </a:lnTo>
                              <a:lnTo>
                                <a:pt x="55" y="14"/>
                              </a:lnTo>
                              <a:lnTo>
                                <a:pt x="46" y="17"/>
                              </a:lnTo>
                              <a:lnTo>
                                <a:pt x="39" y="24"/>
                              </a:lnTo>
                              <a:lnTo>
                                <a:pt x="35" y="32"/>
                              </a:lnTo>
                              <a:lnTo>
                                <a:pt x="35" y="38"/>
                              </a:lnTo>
                              <a:lnTo>
                                <a:pt x="36" y="46"/>
                              </a:lnTo>
                              <a:lnTo>
                                <a:pt x="35" y="56"/>
                              </a:lnTo>
                              <a:lnTo>
                                <a:pt x="26" y="66"/>
                              </a:lnTo>
                              <a:lnTo>
                                <a:pt x="14" y="70"/>
                              </a:lnTo>
                              <a:lnTo>
                                <a:pt x="18" y="66"/>
                              </a:lnTo>
                              <a:lnTo>
                                <a:pt x="25" y="62"/>
                              </a:lnTo>
                              <a:lnTo>
                                <a:pt x="31" y="46"/>
                              </a:lnTo>
                              <a:lnTo>
                                <a:pt x="32" y="42"/>
                              </a:lnTo>
                              <a:lnTo>
                                <a:pt x="23" y="46"/>
                              </a:lnTo>
                              <a:lnTo>
                                <a:pt x="14" y="58"/>
                              </a:lnTo>
                              <a:lnTo>
                                <a:pt x="9" y="68"/>
                              </a:lnTo>
                              <a:lnTo>
                                <a:pt x="8" y="79"/>
                              </a:lnTo>
                              <a:lnTo>
                                <a:pt x="12" y="91"/>
                              </a:lnTo>
                              <a:lnTo>
                                <a:pt x="17" y="100"/>
                              </a:lnTo>
                              <a:lnTo>
                                <a:pt x="7" y="90"/>
                              </a:lnTo>
                              <a:lnTo>
                                <a:pt x="5" y="79"/>
                              </a:lnTo>
                              <a:lnTo>
                                <a:pt x="5" y="68"/>
                              </a:lnTo>
                              <a:lnTo>
                                <a:pt x="7" y="58"/>
                              </a:lnTo>
                              <a:lnTo>
                                <a:pt x="13" y="48"/>
                              </a:lnTo>
                              <a:lnTo>
                                <a:pt x="22" y="38"/>
                              </a:lnTo>
                              <a:lnTo>
                                <a:pt x="25" y="29"/>
                              </a:lnTo>
                              <a:lnTo>
                                <a:pt x="13" y="36"/>
                              </a:lnTo>
                              <a:lnTo>
                                <a:pt x="0" y="35"/>
                              </a:lnTo>
                              <a:lnTo>
                                <a:pt x="12" y="33"/>
                              </a:lnTo>
                              <a:lnTo>
                                <a:pt x="16" y="29"/>
                              </a:lnTo>
                              <a:lnTo>
                                <a:pt x="23" y="25"/>
                              </a:lnTo>
                              <a:lnTo>
                                <a:pt x="27" y="17"/>
                              </a:lnTo>
                              <a:lnTo>
                                <a:pt x="31" y="10"/>
                              </a:lnTo>
                              <a:lnTo>
                                <a:pt x="29" y="0"/>
                              </a:lnTo>
                              <a:close/>
                            </a:path>
                          </a:pathLst>
                        </a:custGeom>
                        <a:solidFill>
                          <a:srgbClr val="8000E0"/>
                        </a:solidFill>
                        <a:ln w="4763">
                          <a:solidFill>
                            <a:srgbClr val="000000"/>
                          </a:solidFill>
                          <a:round/>
                          <a:headEnd/>
                          <a:tailEnd/>
                        </a:ln>
                      </p:spPr>
                      <p:txBody>
                        <a:bodyPr/>
                        <a:lstStyle/>
                        <a:p>
                          <a:endParaRPr lang="zh-CN" altLang="en-US"/>
                        </a:p>
                      </p:txBody>
                    </p:sp>
                    <p:sp>
                      <p:nvSpPr>
                        <p:cNvPr id="127048" name="Freeform 1048"/>
                        <p:cNvSpPr>
                          <a:spLocks/>
                        </p:cNvSpPr>
                        <p:nvPr/>
                      </p:nvSpPr>
                      <p:spPr bwMode="auto">
                        <a:xfrm>
                          <a:off x="3043" y="3219"/>
                          <a:ext cx="19" cy="30"/>
                        </a:xfrm>
                        <a:custGeom>
                          <a:avLst/>
                          <a:gdLst>
                            <a:gd name="T0" fmla="*/ 0 w 57"/>
                            <a:gd name="T1" fmla="*/ 0 h 90"/>
                            <a:gd name="T2" fmla="*/ 0 w 57"/>
                            <a:gd name="T3" fmla="*/ 0 h 90"/>
                            <a:gd name="T4" fmla="*/ 0 w 57"/>
                            <a:gd name="T5" fmla="*/ 0 h 90"/>
                            <a:gd name="T6" fmla="*/ 0 w 57"/>
                            <a:gd name="T7" fmla="*/ 0 h 90"/>
                            <a:gd name="T8" fmla="*/ 0 w 57"/>
                            <a:gd name="T9" fmla="*/ 0 h 90"/>
                            <a:gd name="T10" fmla="*/ 0 w 57"/>
                            <a:gd name="T11" fmla="*/ 0 h 90"/>
                            <a:gd name="T12" fmla="*/ 0 w 57"/>
                            <a:gd name="T13" fmla="*/ 0 h 90"/>
                            <a:gd name="T14" fmla="*/ 0 w 57"/>
                            <a:gd name="T15" fmla="*/ 0 h 90"/>
                            <a:gd name="T16" fmla="*/ 0 w 57"/>
                            <a:gd name="T17" fmla="*/ 0 h 90"/>
                            <a:gd name="T18" fmla="*/ 0 w 57"/>
                            <a:gd name="T19" fmla="*/ 0 h 90"/>
                            <a:gd name="T20" fmla="*/ 0 w 57"/>
                            <a:gd name="T21" fmla="*/ 0 h 90"/>
                            <a:gd name="T22" fmla="*/ 0 w 57"/>
                            <a:gd name="T23" fmla="*/ 0 h 90"/>
                            <a:gd name="T24" fmla="*/ 0 w 57"/>
                            <a:gd name="T25" fmla="*/ 0 h 90"/>
                            <a:gd name="T26" fmla="*/ 0 w 57"/>
                            <a:gd name="T27" fmla="*/ 0 h 90"/>
                            <a:gd name="T28" fmla="*/ 0 w 57"/>
                            <a:gd name="T29" fmla="*/ 0 h 90"/>
                            <a:gd name="T30" fmla="*/ 0 w 57"/>
                            <a:gd name="T31" fmla="*/ 0 h 90"/>
                            <a:gd name="T32" fmla="*/ 0 w 57"/>
                            <a:gd name="T33" fmla="*/ 0 h 90"/>
                            <a:gd name="T34" fmla="*/ 0 w 57"/>
                            <a:gd name="T35" fmla="*/ 0 h 90"/>
                            <a:gd name="T36" fmla="*/ 0 w 57"/>
                            <a:gd name="T37" fmla="*/ 0 h 90"/>
                            <a:gd name="T38" fmla="*/ 0 w 57"/>
                            <a:gd name="T39" fmla="*/ 0 h 90"/>
                            <a:gd name="T40" fmla="*/ 0 w 57"/>
                            <a:gd name="T41" fmla="*/ 0 h 90"/>
                            <a:gd name="T42" fmla="*/ 0 w 57"/>
                            <a:gd name="T43" fmla="*/ 0 h 90"/>
                            <a:gd name="T44" fmla="*/ 0 w 57"/>
                            <a:gd name="T45" fmla="*/ 0 h 90"/>
                            <a:gd name="T46" fmla="*/ 0 w 57"/>
                            <a:gd name="T47" fmla="*/ 0 h 90"/>
                            <a:gd name="T48" fmla="*/ 0 w 57"/>
                            <a:gd name="T49" fmla="*/ 0 h 90"/>
                            <a:gd name="T50" fmla="*/ 0 w 57"/>
                            <a:gd name="T51" fmla="*/ 0 h 90"/>
                            <a:gd name="T52" fmla="*/ 0 w 57"/>
                            <a:gd name="T53" fmla="*/ 0 h 90"/>
                            <a:gd name="T54" fmla="*/ 0 w 57"/>
                            <a:gd name="T55" fmla="*/ 0 h 90"/>
                            <a:gd name="T56" fmla="*/ 0 w 57"/>
                            <a:gd name="T57" fmla="*/ 0 h 90"/>
                            <a:gd name="T58" fmla="*/ 0 w 57"/>
                            <a:gd name="T59" fmla="*/ 0 h 90"/>
                            <a:gd name="T60" fmla="*/ 0 w 57"/>
                            <a:gd name="T61" fmla="*/ 0 h 90"/>
                            <a:gd name="T62" fmla="*/ 0 w 57"/>
                            <a:gd name="T63" fmla="*/ 0 h 90"/>
                            <a:gd name="T64" fmla="*/ 0 w 57"/>
                            <a:gd name="T65" fmla="*/ 0 h 90"/>
                            <a:gd name="T66" fmla="*/ 0 w 57"/>
                            <a:gd name="T67" fmla="*/ 0 h 9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7"/>
                            <a:gd name="T103" fmla="*/ 0 h 90"/>
                            <a:gd name="T104" fmla="*/ 57 w 57"/>
                            <a:gd name="T105" fmla="*/ 90 h 9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7" h="90">
                              <a:moveTo>
                                <a:pt x="57" y="53"/>
                              </a:moveTo>
                              <a:lnTo>
                                <a:pt x="50" y="49"/>
                              </a:lnTo>
                              <a:lnTo>
                                <a:pt x="42" y="40"/>
                              </a:lnTo>
                              <a:lnTo>
                                <a:pt x="40" y="25"/>
                              </a:lnTo>
                              <a:lnTo>
                                <a:pt x="39" y="14"/>
                              </a:lnTo>
                              <a:lnTo>
                                <a:pt x="41" y="0"/>
                              </a:lnTo>
                              <a:lnTo>
                                <a:pt x="36" y="7"/>
                              </a:lnTo>
                              <a:lnTo>
                                <a:pt x="33" y="22"/>
                              </a:lnTo>
                              <a:lnTo>
                                <a:pt x="33" y="30"/>
                              </a:lnTo>
                              <a:lnTo>
                                <a:pt x="35" y="38"/>
                              </a:lnTo>
                              <a:lnTo>
                                <a:pt x="23" y="38"/>
                              </a:lnTo>
                              <a:lnTo>
                                <a:pt x="11" y="45"/>
                              </a:lnTo>
                              <a:lnTo>
                                <a:pt x="0" y="53"/>
                              </a:lnTo>
                              <a:lnTo>
                                <a:pt x="12" y="49"/>
                              </a:lnTo>
                              <a:lnTo>
                                <a:pt x="25" y="45"/>
                              </a:lnTo>
                              <a:lnTo>
                                <a:pt x="36" y="45"/>
                              </a:lnTo>
                              <a:lnTo>
                                <a:pt x="25" y="50"/>
                              </a:lnTo>
                              <a:lnTo>
                                <a:pt x="21" y="59"/>
                              </a:lnTo>
                              <a:lnTo>
                                <a:pt x="15" y="67"/>
                              </a:lnTo>
                              <a:lnTo>
                                <a:pt x="13" y="75"/>
                              </a:lnTo>
                              <a:lnTo>
                                <a:pt x="19" y="69"/>
                              </a:lnTo>
                              <a:lnTo>
                                <a:pt x="26" y="60"/>
                              </a:lnTo>
                              <a:lnTo>
                                <a:pt x="39" y="53"/>
                              </a:lnTo>
                              <a:lnTo>
                                <a:pt x="42" y="52"/>
                              </a:lnTo>
                              <a:lnTo>
                                <a:pt x="42" y="60"/>
                              </a:lnTo>
                              <a:lnTo>
                                <a:pt x="44" y="68"/>
                              </a:lnTo>
                              <a:lnTo>
                                <a:pt x="46" y="75"/>
                              </a:lnTo>
                              <a:lnTo>
                                <a:pt x="49" y="84"/>
                              </a:lnTo>
                              <a:lnTo>
                                <a:pt x="53" y="90"/>
                              </a:lnTo>
                              <a:lnTo>
                                <a:pt x="52" y="82"/>
                              </a:lnTo>
                              <a:lnTo>
                                <a:pt x="52" y="75"/>
                              </a:lnTo>
                              <a:lnTo>
                                <a:pt x="51" y="69"/>
                              </a:lnTo>
                              <a:lnTo>
                                <a:pt x="53" y="64"/>
                              </a:lnTo>
                              <a:lnTo>
                                <a:pt x="57" y="53"/>
                              </a:lnTo>
                              <a:close/>
                            </a:path>
                          </a:pathLst>
                        </a:custGeom>
                        <a:solidFill>
                          <a:srgbClr val="6000A0"/>
                        </a:solidFill>
                        <a:ln w="4763">
                          <a:solidFill>
                            <a:srgbClr val="000000"/>
                          </a:solidFill>
                          <a:round/>
                          <a:headEnd/>
                          <a:tailEnd/>
                        </a:ln>
                      </p:spPr>
                      <p:txBody>
                        <a:bodyPr/>
                        <a:lstStyle/>
                        <a:p>
                          <a:endParaRPr lang="zh-CN" altLang="en-US"/>
                        </a:p>
                      </p:txBody>
                    </p:sp>
                  </p:grpSp>
                  <p:sp>
                    <p:nvSpPr>
                      <p:cNvPr id="127044" name="Line 1049"/>
                      <p:cNvSpPr>
                        <a:spLocks noChangeShapeType="1"/>
                      </p:cNvSpPr>
                      <p:nvPr/>
                    </p:nvSpPr>
                    <p:spPr bwMode="auto">
                      <a:xfrm flipV="1">
                        <a:off x="3011" y="3257"/>
                        <a:ext cx="45" cy="8"/>
                      </a:xfrm>
                      <a:prstGeom prst="line">
                        <a:avLst/>
                      </a:prstGeom>
                      <a:noFill/>
                      <a:ln w="4763">
                        <a:solidFill>
                          <a:srgbClr val="000000"/>
                        </a:solidFill>
                        <a:round/>
                        <a:headEnd/>
                        <a:tailEnd/>
                      </a:ln>
                    </p:spPr>
                    <p:txBody>
                      <a:bodyPr/>
                      <a:lstStyle/>
                      <a:p>
                        <a:endParaRPr lang="zh-CN" altLang="en-US"/>
                      </a:p>
                    </p:txBody>
                  </p:sp>
                </p:grpSp>
              </p:grpSp>
              <p:grpSp>
                <p:nvGrpSpPr>
                  <p:cNvPr id="13" name="Group 1050"/>
                  <p:cNvGrpSpPr>
                    <a:grpSpLocks/>
                  </p:cNvGrpSpPr>
                  <p:nvPr/>
                </p:nvGrpSpPr>
                <p:grpSpPr bwMode="auto">
                  <a:xfrm>
                    <a:off x="2952" y="3147"/>
                    <a:ext cx="65" cy="70"/>
                    <a:chOff x="2952" y="3147"/>
                    <a:chExt cx="65" cy="70"/>
                  </a:xfrm>
                </p:grpSpPr>
                <p:grpSp>
                  <p:nvGrpSpPr>
                    <p:cNvPr id="14" name="Group 1051"/>
                    <p:cNvGrpSpPr>
                      <a:grpSpLocks/>
                    </p:cNvGrpSpPr>
                    <p:nvPr/>
                  </p:nvGrpSpPr>
                  <p:grpSpPr bwMode="auto">
                    <a:xfrm>
                      <a:off x="2956" y="3147"/>
                      <a:ext cx="57" cy="65"/>
                      <a:chOff x="2956" y="3147"/>
                      <a:chExt cx="57" cy="65"/>
                    </a:xfrm>
                  </p:grpSpPr>
                  <p:grpSp>
                    <p:nvGrpSpPr>
                      <p:cNvPr id="15" name="Group 1052"/>
                      <p:cNvGrpSpPr>
                        <a:grpSpLocks/>
                      </p:cNvGrpSpPr>
                      <p:nvPr/>
                    </p:nvGrpSpPr>
                    <p:grpSpPr bwMode="auto">
                      <a:xfrm>
                        <a:off x="2956" y="3147"/>
                        <a:ext cx="57" cy="65"/>
                        <a:chOff x="2956" y="3147"/>
                        <a:chExt cx="57" cy="65"/>
                      </a:xfrm>
                    </p:grpSpPr>
                    <p:sp>
                      <p:nvSpPr>
                        <p:cNvPr id="127038" name="Freeform 1053"/>
                        <p:cNvSpPr>
                          <a:spLocks/>
                        </p:cNvSpPr>
                        <p:nvPr/>
                      </p:nvSpPr>
                      <p:spPr bwMode="auto">
                        <a:xfrm>
                          <a:off x="2956" y="3147"/>
                          <a:ext cx="57" cy="65"/>
                        </a:xfrm>
                        <a:custGeom>
                          <a:avLst/>
                          <a:gdLst>
                            <a:gd name="T0" fmla="*/ 0 w 172"/>
                            <a:gd name="T1" fmla="*/ 0 h 193"/>
                            <a:gd name="T2" fmla="*/ 0 w 172"/>
                            <a:gd name="T3" fmla="*/ 0 h 193"/>
                            <a:gd name="T4" fmla="*/ 0 w 172"/>
                            <a:gd name="T5" fmla="*/ 0 h 193"/>
                            <a:gd name="T6" fmla="*/ 0 w 172"/>
                            <a:gd name="T7" fmla="*/ 0 h 193"/>
                            <a:gd name="T8" fmla="*/ 0 w 172"/>
                            <a:gd name="T9" fmla="*/ 0 h 193"/>
                            <a:gd name="T10" fmla="*/ 0 w 172"/>
                            <a:gd name="T11" fmla="*/ 0 h 193"/>
                            <a:gd name="T12" fmla="*/ 0 w 172"/>
                            <a:gd name="T13" fmla="*/ 0 h 193"/>
                            <a:gd name="T14" fmla="*/ 0 w 172"/>
                            <a:gd name="T15" fmla="*/ 0 h 193"/>
                            <a:gd name="T16" fmla="*/ 0 w 172"/>
                            <a:gd name="T17" fmla="*/ 0 h 193"/>
                            <a:gd name="T18" fmla="*/ 0 w 172"/>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2"/>
                            <a:gd name="T31" fmla="*/ 0 h 193"/>
                            <a:gd name="T32" fmla="*/ 172 w 172"/>
                            <a:gd name="T33" fmla="*/ 193 h 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2" h="193">
                              <a:moveTo>
                                <a:pt x="49" y="16"/>
                              </a:moveTo>
                              <a:lnTo>
                                <a:pt x="0" y="45"/>
                              </a:lnTo>
                              <a:lnTo>
                                <a:pt x="21" y="112"/>
                              </a:lnTo>
                              <a:lnTo>
                                <a:pt x="46" y="150"/>
                              </a:lnTo>
                              <a:lnTo>
                                <a:pt x="84" y="193"/>
                              </a:lnTo>
                              <a:lnTo>
                                <a:pt x="109" y="164"/>
                              </a:lnTo>
                              <a:lnTo>
                                <a:pt x="172" y="26"/>
                              </a:lnTo>
                              <a:lnTo>
                                <a:pt x="143" y="0"/>
                              </a:lnTo>
                              <a:lnTo>
                                <a:pt x="94" y="34"/>
                              </a:lnTo>
                              <a:lnTo>
                                <a:pt x="49" y="16"/>
                              </a:lnTo>
                              <a:close/>
                            </a:path>
                          </a:pathLst>
                        </a:custGeom>
                        <a:solidFill>
                          <a:srgbClr val="E0E0FF"/>
                        </a:solidFill>
                        <a:ln w="4763">
                          <a:solidFill>
                            <a:srgbClr val="000000"/>
                          </a:solidFill>
                          <a:round/>
                          <a:headEnd/>
                          <a:tailEnd/>
                        </a:ln>
                      </p:spPr>
                      <p:txBody>
                        <a:bodyPr/>
                        <a:lstStyle/>
                        <a:p>
                          <a:endParaRPr lang="zh-CN" altLang="en-US"/>
                        </a:p>
                      </p:txBody>
                    </p:sp>
                    <p:sp>
                      <p:nvSpPr>
                        <p:cNvPr id="127039" name="Freeform 1054"/>
                        <p:cNvSpPr>
                          <a:spLocks/>
                        </p:cNvSpPr>
                        <p:nvPr/>
                      </p:nvSpPr>
                      <p:spPr bwMode="auto">
                        <a:xfrm>
                          <a:off x="2987" y="3173"/>
                          <a:ext cx="16" cy="7"/>
                        </a:xfrm>
                        <a:custGeom>
                          <a:avLst/>
                          <a:gdLst>
                            <a:gd name="T0" fmla="*/ 0 w 47"/>
                            <a:gd name="T1" fmla="*/ 0 h 20"/>
                            <a:gd name="T2" fmla="*/ 0 w 47"/>
                            <a:gd name="T3" fmla="*/ 0 h 20"/>
                            <a:gd name="T4" fmla="*/ 0 w 47"/>
                            <a:gd name="T5" fmla="*/ 0 h 20"/>
                            <a:gd name="T6" fmla="*/ 0 w 47"/>
                            <a:gd name="T7" fmla="*/ 0 h 20"/>
                            <a:gd name="T8" fmla="*/ 0 60000 65536"/>
                            <a:gd name="T9" fmla="*/ 0 60000 65536"/>
                            <a:gd name="T10" fmla="*/ 0 60000 65536"/>
                            <a:gd name="T11" fmla="*/ 0 60000 65536"/>
                            <a:gd name="T12" fmla="*/ 0 w 47"/>
                            <a:gd name="T13" fmla="*/ 0 h 20"/>
                            <a:gd name="T14" fmla="*/ 47 w 47"/>
                            <a:gd name="T15" fmla="*/ 20 h 20"/>
                          </a:gdLst>
                          <a:ahLst/>
                          <a:cxnLst>
                            <a:cxn ang="T8">
                              <a:pos x="T0" y="T1"/>
                            </a:cxn>
                            <a:cxn ang="T9">
                              <a:pos x="T2" y="T3"/>
                            </a:cxn>
                            <a:cxn ang="T10">
                              <a:pos x="T4" y="T5"/>
                            </a:cxn>
                            <a:cxn ang="T11">
                              <a:pos x="T6" y="T7"/>
                            </a:cxn>
                          </a:cxnLst>
                          <a:rect l="T12" t="T13" r="T14" b="T15"/>
                          <a:pathLst>
                            <a:path w="47" h="20">
                              <a:moveTo>
                                <a:pt x="0" y="0"/>
                              </a:moveTo>
                              <a:lnTo>
                                <a:pt x="47" y="20"/>
                              </a:lnTo>
                              <a:lnTo>
                                <a:pt x="21" y="16"/>
                              </a:lnTo>
                              <a:lnTo>
                                <a:pt x="0" y="0"/>
                              </a:lnTo>
                              <a:close/>
                            </a:path>
                          </a:pathLst>
                        </a:custGeom>
                        <a:solidFill>
                          <a:srgbClr val="C0C0E0"/>
                        </a:solidFill>
                        <a:ln w="4763">
                          <a:solidFill>
                            <a:srgbClr val="000000"/>
                          </a:solidFill>
                          <a:round/>
                          <a:headEnd/>
                          <a:tailEnd/>
                        </a:ln>
                      </p:spPr>
                      <p:txBody>
                        <a:bodyPr/>
                        <a:lstStyle/>
                        <a:p>
                          <a:endParaRPr lang="zh-CN" altLang="en-US"/>
                        </a:p>
                      </p:txBody>
                    </p:sp>
                    <p:sp>
                      <p:nvSpPr>
                        <p:cNvPr id="127040" name="Freeform 1055"/>
                        <p:cNvSpPr>
                          <a:spLocks/>
                        </p:cNvSpPr>
                        <p:nvPr/>
                      </p:nvSpPr>
                      <p:spPr bwMode="auto">
                        <a:xfrm>
                          <a:off x="2961" y="3175"/>
                          <a:ext cx="6" cy="3"/>
                        </a:xfrm>
                        <a:custGeom>
                          <a:avLst/>
                          <a:gdLst>
                            <a:gd name="T0" fmla="*/ 0 w 19"/>
                            <a:gd name="T1" fmla="*/ 0 h 10"/>
                            <a:gd name="T2" fmla="*/ 0 w 19"/>
                            <a:gd name="T3" fmla="*/ 0 h 10"/>
                            <a:gd name="T4" fmla="*/ 0 w 19"/>
                            <a:gd name="T5" fmla="*/ 0 h 10"/>
                            <a:gd name="T6" fmla="*/ 0 w 19"/>
                            <a:gd name="T7" fmla="*/ 0 h 10"/>
                            <a:gd name="T8" fmla="*/ 0 60000 65536"/>
                            <a:gd name="T9" fmla="*/ 0 60000 65536"/>
                            <a:gd name="T10" fmla="*/ 0 60000 65536"/>
                            <a:gd name="T11" fmla="*/ 0 60000 65536"/>
                            <a:gd name="T12" fmla="*/ 0 w 19"/>
                            <a:gd name="T13" fmla="*/ 0 h 10"/>
                            <a:gd name="T14" fmla="*/ 19 w 19"/>
                            <a:gd name="T15" fmla="*/ 10 h 10"/>
                          </a:gdLst>
                          <a:ahLst/>
                          <a:cxnLst>
                            <a:cxn ang="T8">
                              <a:pos x="T0" y="T1"/>
                            </a:cxn>
                            <a:cxn ang="T9">
                              <a:pos x="T2" y="T3"/>
                            </a:cxn>
                            <a:cxn ang="T10">
                              <a:pos x="T4" y="T5"/>
                            </a:cxn>
                            <a:cxn ang="T11">
                              <a:pos x="T6" y="T7"/>
                            </a:cxn>
                          </a:cxnLst>
                          <a:rect l="T12" t="T13" r="T14" b="T15"/>
                          <a:pathLst>
                            <a:path w="19" h="10">
                              <a:moveTo>
                                <a:pt x="19" y="0"/>
                              </a:moveTo>
                              <a:lnTo>
                                <a:pt x="0" y="10"/>
                              </a:lnTo>
                              <a:lnTo>
                                <a:pt x="13" y="7"/>
                              </a:lnTo>
                              <a:lnTo>
                                <a:pt x="19" y="0"/>
                              </a:lnTo>
                              <a:close/>
                            </a:path>
                          </a:pathLst>
                        </a:custGeom>
                        <a:solidFill>
                          <a:srgbClr val="C0C0E0"/>
                        </a:solidFill>
                        <a:ln w="4763">
                          <a:solidFill>
                            <a:srgbClr val="000000"/>
                          </a:solidFill>
                          <a:round/>
                          <a:headEnd/>
                          <a:tailEnd/>
                        </a:ln>
                      </p:spPr>
                      <p:txBody>
                        <a:bodyPr/>
                        <a:lstStyle/>
                        <a:p>
                          <a:endParaRPr lang="zh-CN" altLang="en-US"/>
                        </a:p>
                      </p:txBody>
                    </p:sp>
                  </p:grpSp>
                  <p:grpSp>
                    <p:nvGrpSpPr>
                      <p:cNvPr id="16" name="Group 1056"/>
                      <p:cNvGrpSpPr>
                        <a:grpSpLocks/>
                      </p:cNvGrpSpPr>
                      <p:nvPr/>
                    </p:nvGrpSpPr>
                    <p:grpSpPr bwMode="auto">
                      <a:xfrm>
                        <a:off x="2970" y="3166"/>
                        <a:ext cx="21" cy="46"/>
                        <a:chOff x="2970" y="3166"/>
                        <a:chExt cx="21" cy="46"/>
                      </a:xfrm>
                    </p:grpSpPr>
                    <p:sp>
                      <p:nvSpPr>
                        <p:cNvPr id="127036" name="Freeform 1057"/>
                        <p:cNvSpPr>
                          <a:spLocks/>
                        </p:cNvSpPr>
                        <p:nvPr/>
                      </p:nvSpPr>
                      <p:spPr bwMode="auto">
                        <a:xfrm>
                          <a:off x="2970" y="3166"/>
                          <a:ext cx="21" cy="46"/>
                        </a:xfrm>
                        <a:custGeom>
                          <a:avLst/>
                          <a:gdLst>
                            <a:gd name="T0" fmla="*/ 0 w 65"/>
                            <a:gd name="T1" fmla="*/ 0 h 138"/>
                            <a:gd name="T2" fmla="*/ 0 w 65"/>
                            <a:gd name="T3" fmla="*/ 0 h 138"/>
                            <a:gd name="T4" fmla="*/ 0 w 65"/>
                            <a:gd name="T5" fmla="*/ 0 h 138"/>
                            <a:gd name="T6" fmla="*/ 0 w 65"/>
                            <a:gd name="T7" fmla="*/ 0 h 138"/>
                            <a:gd name="T8" fmla="*/ 0 w 65"/>
                            <a:gd name="T9" fmla="*/ 0 h 138"/>
                            <a:gd name="T10" fmla="*/ 0 w 65"/>
                            <a:gd name="T11" fmla="*/ 0 h 138"/>
                            <a:gd name="T12" fmla="*/ 0 w 65"/>
                            <a:gd name="T13" fmla="*/ 0 h 138"/>
                            <a:gd name="T14" fmla="*/ 0 w 65"/>
                            <a:gd name="T15" fmla="*/ 0 h 138"/>
                            <a:gd name="T16" fmla="*/ 0 w 65"/>
                            <a:gd name="T17" fmla="*/ 0 h 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
                            <a:gd name="T28" fmla="*/ 0 h 138"/>
                            <a:gd name="T29" fmla="*/ 65 w 65"/>
                            <a:gd name="T30" fmla="*/ 138 h 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 h="138">
                              <a:moveTo>
                                <a:pt x="16" y="0"/>
                              </a:moveTo>
                              <a:lnTo>
                                <a:pt x="44" y="21"/>
                              </a:lnTo>
                              <a:lnTo>
                                <a:pt x="37" y="57"/>
                              </a:lnTo>
                              <a:lnTo>
                                <a:pt x="65" y="108"/>
                              </a:lnTo>
                              <a:lnTo>
                                <a:pt x="40" y="138"/>
                              </a:lnTo>
                              <a:lnTo>
                                <a:pt x="6" y="95"/>
                              </a:lnTo>
                              <a:lnTo>
                                <a:pt x="13" y="57"/>
                              </a:lnTo>
                              <a:lnTo>
                                <a:pt x="0" y="30"/>
                              </a:lnTo>
                              <a:lnTo>
                                <a:pt x="16" y="0"/>
                              </a:lnTo>
                              <a:close/>
                            </a:path>
                          </a:pathLst>
                        </a:custGeom>
                        <a:solidFill>
                          <a:srgbClr val="FF00A0"/>
                        </a:solidFill>
                        <a:ln w="4763">
                          <a:solidFill>
                            <a:srgbClr val="000000"/>
                          </a:solidFill>
                          <a:round/>
                          <a:headEnd/>
                          <a:tailEnd/>
                        </a:ln>
                      </p:spPr>
                      <p:txBody>
                        <a:bodyPr/>
                        <a:lstStyle/>
                        <a:p>
                          <a:endParaRPr lang="zh-CN" altLang="en-US"/>
                        </a:p>
                      </p:txBody>
                    </p:sp>
                    <p:sp>
                      <p:nvSpPr>
                        <p:cNvPr id="127037" name="Freeform 1058"/>
                        <p:cNvSpPr>
                          <a:spLocks/>
                        </p:cNvSpPr>
                        <p:nvPr/>
                      </p:nvSpPr>
                      <p:spPr bwMode="auto">
                        <a:xfrm>
                          <a:off x="2974" y="3185"/>
                          <a:ext cx="8" cy="2"/>
                        </a:xfrm>
                        <a:custGeom>
                          <a:avLst/>
                          <a:gdLst>
                            <a:gd name="T0" fmla="*/ 0 w 24"/>
                            <a:gd name="T1" fmla="*/ 0 h 6"/>
                            <a:gd name="T2" fmla="*/ 0 w 24"/>
                            <a:gd name="T3" fmla="*/ 0 h 6"/>
                            <a:gd name="T4" fmla="*/ 0 w 24"/>
                            <a:gd name="T5" fmla="*/ 0 h 6"/>
                            <a:gd name="T6" fmla="*/ 0 w 24"/>
                            <a:gd name="T7" fmla="*/ 0 h 6"/>
                            <a:gd name="T8" fmla="*/ 0 w 24"/>
                            <a:gd name="T9" fmla="*/ 0 h 6"/>
                            <a:gd name="T10" fmla="*/ 0 60000 65536"/>
                            <a:gd name="T11" fmla="*/ 0 60000 65536"/>
                            <a:gd name="T12" fmla="*/ 0 60000 65536"/>
                            <a:gd name="T13" fmla="*/ 0 60000 65536"/>
                            <a:gd name="T14" fmla="*/ 0 60000 65536"/>
                            <a:gd name="T15" fmla="*/ 0 w 24"/>
                            <a:gd name="T16" fmla="*/ 0 h 6"/>
                            <a:gd name="T17" fmla="*/ 24 w 24"/>
                            <a:gd name="T18" fmla="*/ 6 h 6"/>
                          </a:gdLst>
                          <a:ahLst/>
                          <a:cxnLst>
                            <a:cxn ang="T10">
                              <a:pos x="T0" y="T1"/>
                            </a:cxn>
                            <a:cxn ang="T11">
                              <a:pos x="T2" y="T3"/>
                            </a:cxn>
                            <a:cxn ang="T12">
                              <a:pos x="T4" y="T5"/>
                            </a:cxn>
                            <a:cxn ang="T13">
                              <a:pos x="T6" y="T7"/>
                            </a:cxn>
                            <a:cxn ang="T14">
                              <a:pos x="T8" y="T9"/>
                            </a:cxn>
                          </a:cxnLst>
                          <a:rect l="T15" t="T16" r="T17" b="T18"/>
                          <a:pathLst>
                            <a:path w="24" h="6">
                              <a:moveTo>
                                <a:pt x="0" y="1"/>
                              </a:moveTo>
                              <a:lnTo>
                                <a:pt x="14" y="4"/>
                              </a:lnTo>
                              <a:lnTo>
                                <a:pt x="24" y="0"/>
                              </a:lnTo>
                              <a:lnTo>
                                <a:pt x="14" y="6"/>
                              </a:lnTo>
                              <a:lnTo>
                                <a:pt x="0" y="1"/>
                              </a:lnTo>
                              <a:close/>
                            </a:path>
                          </a:pathLst>
                        </a:custGeom>
                        <a:solidFill>
                          <a:srgbClr val="E040A0"/>
                        </a:solidFill>
                        <a:ln w="4763">
                          <a:solidFill>
                            <a:srgbClr val="000000"/>
                          </a:solidFill>
                          <a:round/>
                          <a:headEnd/>
                          <a:tailEnd/>
                        </a:ln>
                      </p:spPr>
                      <p:txBody>
                        <a:bodyPr/>
                        <a:lstStyle/>
                        <a:p>
                          <a:endParaRPr lang="zh-CN" altLang="en-US"/>
                        </a:p>
                      </p:txBody>
                    </p:sp>
                  </p:grpSp>
                </p:grpSp>
                <p:sp>
                  <p:nvSpPr>
                    <p:cNvPr id="127033" name="Freeform 1059"/>
                    <p:cNvSpPr>
                      <a:spLocks/>
                    </p:cNvSpPr>
                    <p:nvPr/>
                  </p:nvSpPr>
                  <p:spPr bwMode="auto">
                    <a:xfrm>
                      <a:off x="2952" y="3156"/>
                      <a:ext cx="65" cy="61"/>
                    </a:xfrm>
                    <a:custGeom>
                      <a:avLst/>
                      <a:gdLst>
                        <a:gd name="T0" fmla="*/ 0 w 194"/>
                        <a:gd name="T1" fmla="*/ 0 h 183"/>
                        <a:gd name="T2" fmla="*/ 0 w 194"/>
                        <a:gd name="T3" fmla="*/ 0 h 183"/>
                        <a:gd name="T4" fmla="*/ 0 w 194"/>
                        <a:gd name="T5" fmla="*/ 0 h 183"/>
                        <a:gd name="T6" fmla="*/ 0 w 194"/>
                        <a:gd name="T7" fmla="*/ 0 h 183"/>
                        <a:gd name="T8" fmla="*/ 0 w 194"/>
                        <a:gd name="T9" fmla="*/ 0 h 183"/>
                        <a:gd name="T10" fmla="*/ 0 w 194"/>
                        <a:gd name="T11" fmla="*/ 0 h 183"/>
                        <a:gd name="T12" fmla="*/ 0 w 194"/>
                        <a:gd name="T13" fmla="*/ 0 h 183"/>
                        <a:gd name="T14" fmla="*/ 0 w 194"/>
                        <a:gd name="T15" fmla="*/ 0 h 183"/>
                        <a:gd name="T16" fmla="*/ 0 w 194"/>
                        <a:gd name="T17" fmla="*/ 0 h 183"/>
                        <a:gd name="T18" fmla="*/ 0 w 194"/>
                        <a:gd name="T19" fmla="*/ 0 h 183"/>
                        <a:gd name="T20" fmla="*/ 0 w 194"/>
                        <a:gd name="T21" fmla="*/ 0 h 183"/>
                        <a:gd name="T22" fmla="*/ 0 w 194"/>
                        <a:gd name="T23" fmla="*/ 0 h 183"/>
                        <a:gd name="T24" fmla="*/ 0 w 194"/>
                        <a:gd name="T25" fmla="*/ 0 h 183"/>
                        <a:gd name="T26" fmla="*/ 0 w 194"/>
                        <a:gd name="T27" fmla="*/ 0 h 1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4"/>
                        <a:gd name="T43" fmla="*/ 0 h 183"/>
                        <a:gd name="T44" fmla="*/ 194 w 194"/>
                        <a:gd name="T45" fmla="*/ 183 h 1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4" h="183">
                          <a:moveTo>
                            <a:pt x="11" y="17"/>
                          </a:moveTo>
                          <a:lnTo>
                            <a:pt x="32" y="85"/>
                          </a:lnTo>
                          <a:lnTo>
                            <a:pt x="58" y="125"/>
                          </a:lnTo>
                          <a:lnTo>
                            <a:pt x="95" y="168"/>
                          </a:lnTo>
                          <a:lnTo>
                            <a:pt x="119" y="138"/>
                          </a:lnTo>
                          <a:lnTo>
                            <a:pt x="151" y="67"/>
                          </a:lnTo>
                          <a:lnTo>
                            <a:pt x="181" y="0"/>
                          </a:lnTo>
                          <a:lnTo>
                            <a:pt x="194" y="2"/>
                          </a:lnTo>
                          <a:lnTo>
                            <a:pt x="129" y="140"/>
                          </a:lnTo>
                          <a:lnTo>
                            <a:pt x="95" y="183"/>
                          </a:lnTo>
                          <a:lnTo>
                            <a:pt x="49" y="130"/>
                          </a:lnTo>
                          <a:lnTo>
                            <a:pt x="22" y="89"/>
                          </a:lnTo>
                          <a:lnTo>
                            <a:pt x="0" y="21"/>
                          </a:lnTo>
                          <a:lnTo>
                            <a:pt x="11" y="17"/>
                          </a:lnTo>
                          <a:close/>
                        </a:path>
                      </a:pathLst>
                    </a:custGeom>
                    <a:solidFill>
                      <a:srgbClr val="6000A0"/>
                    </a:solidFill>
                    <a:ln w="4763">
                      <a:solidFill>
                        <a:srgbClr val="000000"/>
                      </a:solidFill>
                      <a:round/>
                      <a:headEnd/>
                      <a:tailEnd/>
                    </a:ln>
                  </p:spPr>
                  <p:txBody>
                    <a:bodyPr/>
                    <a:lstStyle/>
                    <a:p>
                      <a:endParaRPr lang="zh-CN" altLang="en-US"/>
                    </a:p>
                  </p:txBody>
                </p:sp>
              </p:grpSp>
            </p:grpSp>
            <p:grpSp>
              <p:nvGrpSpPr>
                <p:cNvPr id="17" name="Group 1060"/>
                <p:cNvGrpSpPr>
                  <a:grpSpLocks/>
                </p:cNvGrpSpPr>
                <p:nvPr/>
              </p:nvGrpSpPr>
              <p:grpSpPr bwMode="auto">
                <a:xfrm>
                  <a:off x="2850" y="3120"/>
                  <a:ext cx="294" cy="82"/>
                  <a:chOff x="2850" y="3120"/>
                  <a:chExt cx="294" cy="82"/>
                </a:xfrm>
              </p:grpSpPr>
              <p:sp>
                <p:nvSpPr>
                  <p:cNvPr id="127028" name="Freeform 1061"/>
                  <p:cNvSpPr>
                    <a:spLocks/>
                  </p:cNvSpPr>
                  <p:nvPr/>
                </p:nvSpPr>
                <p:spPr bwMode="auto">
                  <a:xfrm>
                    <a:off x="2850" y="3137"/>
                    <a:ext cx="72" cy="65"/>
                  </a:xfrm>
                  <a:custGeom>
                    <a:avLst/>
                    <a:gdLst>
                      <a:gd name="T0" fmla="*/ 0 w 214"/>
                      <a:gd name="T1" fmla="*/ 0 h 196"/>
                      <a:gd name="T2" fmla="*/ 0 w 214"/>
                      <a:gd name="T3" fmla="*/ 0 h 196"/>
                      <a:gd name="T4" fmla="*/ 0 w 214"/>
                      <a:gd name="T5" fmla="*/ 0 h 196"/>
                      <a:gd name="T6" fmla="*/ 0 w 214"/>
                      <a:gd name="T7" fmla="*/ 0 h 196"/>
                      <a:gd name="T8" fmla="*/ 0 w 214"/>
                      <a:gd name="T9" fmla="*/ 0 h 196"/>
                      <a:gd name="T10" fmla="*/ 0 w 214"/>
                      <a:gd name="T11" fmla="*/ 0 h 196"/>
                      <a:gd name="T12" fmla="*/ 0 w 214"/>
                      <a:gd name="T13" fmla="*/ 0 h 196"/>
                      <a:gd name="T14" fmla="*/ 0 w 214"/>
                      <a:gd name="T15" fmla="*/ 0 h 196"/>
                      <a:gd name="T16" fmla="*/ 0 w 214"/>
                      <a:gd name="T17" fmla="*/ 0 h 196"/>
                      <a:gd name="T18" fmla="*/ 0 w 214"/>
                      <a:gd name="T19" fmla="*/ 0 h 196"/>
                      <a:gd name="T20" fmla="*/ 0 w 214"/>
                      <a:gd name="T21" fmla="*/ 0 h 196"/>
                      <a:gd name="T22" fmla="*/ 0 w 214"/>
                      <a:gd name="T23" fmla="*/ 0 h 196"/>
                      <a:gd name="T24" fmla="*/ 0 w 214"/>
                      <a:gd name="T25" fmla="*/ 0 h 196"/>
                      <a:gd name="T26" fmla="*/ 0 w 214"/>
                      <a:gd name="T27" fmla="*/ 0 h 196"/>
                      <a:gd name="T28" fmla="*/ 0 w 214"/>
                      <a:gd name="T29" fmla="*/ 0 h 196"/>
                      <a:gd name="T30" fmla="*/ 0 w 214"/>
                      <a:gd name="T31" fmla="*/ 0 h 196"/>
                      <a:gd name="T32" fmla="*/ 0 w 214"/>
                      <a:gd name="T33" fmla="*/ 0 h 196"/>
                      <a:gd name="T34" fmla="*/ 0 w 214"/>
                      <a:gd name="T35" fmla="*/ 0 h 196"/>
                      <a:gd name="T36" fmla="*/ 0 w 214"/>
                      <a:gd name="T37" fmla="*/ 0 h 196"/>
                      <a:gd name="T38" fmla="*/ 0 w 214"/>
                      <a:gd name="T39" fmla="*/ 0 h 196"/>
                      <a:gd name="T40" fmla="*/ 0 w 214"/>
                      <a:gd name="T41" fmla="*/ 0 h 196"/>
                      <a:gd name="T42" fmla="*/ 0 w 214"/>
                      <a:gd name="T43" fmla="*/ 0 h 196"/>
                      <a:gd name="T44" fmla="*/ 0 w 214"/>
                      <a:gd name="T45" fmla="*/ 0 h 196"/>
                      <a:gd name="T46" fmla="*/ 0 w 214"/>
                      <a:gd name="T47" fmla="*/ 0 h 196"/>
                      <a:gd name="T48" fmla="*/ 0 w 214"/>
                      <a:gd name="T49" fmla="*/ 0 h 196"/>
                      <a:gd name="T50" fmla="*/ 0 w 214"/>
                      <a:gd name="T51" fmla="*/ 0 h 196"/>
                      <a:gd name="T52" fmla="*/ 0 w 214"/>
                      <a:gd name="T53" fmla="*/ 0 h 196"/>
                      <a:gd name="T54" fmla="*/ 0 w 214"/>
                      <a:gd name="T55" fmla="*/ 0 h 196"/>
                      <a:gd name="T56" fmla="*/ 0 w 214"/>
                      <a:gd name="T57" fmla="*/ 0 h 196"/>
                      <a:gd name="T58" fmla="*/ 0 w 214"/>
                      <a:gd name="T59" fmla="*/ 0 h 196"/>
                      <a:gd name="T60" fmla="*/ 0 w 214"/>
                      <a:gd name="T61" fmla="*/ 0 h 196"/>
                      <a:gd name="T62" fmla="*/ 0 w 214"/>
                      <a:gd name="T63" fmla="*/ 0 h 196"/>
                      <a:gd name="T64" fmla="*/ 0 w 214"/>
                      <a:gd name="T65" fmla="*/ 0 h 196"/>
                      <a:gd name="T66" fmla="*/ 0 w 214"/>
                      <a:gd name="T67" fmla="*/ 0 h 196"/>
                      <a:gd name="T68" fmla="*/ 0 w 214"/>
                      <a:gd name="T69" fmla="*/ 0 h 196"/>
                      <a:gd name="T70" fmla="*/ 0 w 214"/>
                      <a:gd name="T71" fmla="*/ 0 h 196"/>
                      <a:gd name="T72" fmla="*/ 0 w 214"/>
                      <a:gd name="T73" fmla="*/ 0 h 196"/>
                      <a:gd name="T74" fmla="*/ 0 w 214"/>
                      <a:gd name="T75" fmla="*/ 0 h 196"/>
                      <a:gd name="T76" fmla="*/ 0 w 214"/>
                      <a:gd name="T77" fmla="*/ 0 h 196"/>
                      <a:gd name="T78" fmla="*/ 0 w 214"/>
                      <a:gd name="T79" fmla="*/ 0 h 196"/>
                      <a:gd name="T80" fmla="*/ 0 w 214"/>
                      <a:gd name="T81" fmla="*/ 0 h 196"/>
                      <a:gd name="T82" fmla="*/ 0 w 214"/>
                      <a:gd name="T83" fmla="*/ 0 h 196"/>
                      <a:gd name="T84" fmla="*/ 0 w 214"/>
                      <a:gd name="T85" fmla="*/ 0 h 196"/>
                      <a:gd name="T86" fmla="*/ 0 w 214"/>
                      <a:gd name="T87" fmla="*/ 0 h 196"/>
                      <a:gd name="T88" fmla="*/ 0 w 214"/>
                      <a:gd name="T89" fmla="*/ 0 h 196"/>
                      <a:gd name="T90" fmla="*/ 0 w 214"/>
                      <a:gd name="T91" fmla="*/ 0 h 196"/>
                      <a:gd name="T92" fmla="*/ 0 w 214"/>
                      <a:gd name="T93" fmla="*/ 0 h 196"/>
                      <a:gd name="T94" fmla="*/ 0 w 214"/>
                      <a:gd name="T95" fmla="*/ 0 h 196"/>
                      <a:gd name="T96" fmla="*/ 0 w 214"/>
                      <a:gd name="T97" fmla="*/ 0 h 1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4"/>
                      <a:gd name="T148" fmla="*/ 0 h 196"/>
                      <a:gd name="T149" fmla="*/ 214 w 214"/>
                      <a:gd name="T150" fmla="*/ 196 h 19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4" h="196">
                        <a:moveTo>
                          <a:pt x="196" y="60"/>
                        </a:moveTo>
                        <a:lnTo>
                          <a:pt x="207" y="75"/>
                        </a:lnTo>
                        <a:lnTo>
                          <a:pt x="214" y="100"/>
                        </a:lnTo>
                        <a:lnTo>
                          <a:pt x="208" y="128"/>
                        </a:lnTo>
                        <a:lnTo>
                          <a:pt x="196" y="147"/>
                        </a:lnTo>
                        <a:lnTo>
                          <a:pt x="174" y="174"/>
                        </a:lnTo>
                        <a:lnTo>
                          <a:pt x="155" y="187"/>
                        </a:lnTo>
                        <a:lnTo>
                          <a:pt x="131" y="196"/>
                        </a:lnTo>
                        <a:lnTo>
                          <a:pt x="105" y="196"/>
                        </a:lnTo>
                        <a:lnTo>
                          <a:pt x="88" y="187"/>
                        </a:lnTo>
                        <a:lnTo>
                          <a:pt x="70" y="176"/>
                        </a:lnTo>
                        <a:lnTo>
                          <a:pt x="38" y="174"/>
                        </a:lnTo>
                        <a:lnTo>
                          <a:pt x="8" y="171"/>
                        </a:lnTo>
                        <a:lnTo>
                          <a:pt x="0" y="164"/>
                        </a:lnTo>
                        <a:lnTo>
                          <a:pt x="0" y="153"/>
                        </a:lnTo>
                        <a:lnTo>
                          <a:pt x="8" y="146"/>
                        </a:lnTo>
                        <a:lnTo>
                          <a:pt x="30" y="142"/>
                        </a:lnTo>
                        <a:lnTo>
                          <a:pt x="54" y="145"/>
                        </a:lnTo>
                        <a:lnTo>
                          <a:pt x="2" y="108"/>
                        </a:lnTo>
                        <a:lnTo>
                          <a:pt x="0" y="96"/>
                        </a:lnTo>
                        <a:lnTo>
                          <a:pt x="4" y="87"/>
                        </a:lnTo>
                        <a:lnTo>
                          <a:pt x="17" y="81"/>
                        </a:lnTo>
                        <a:lnTo>
                          <a:pt x="74" y="115"/>
                        </a:lnTo>
                        <a:lnTo>
                          <a:pt x="40" y="89"/>
                        </a:lnTo>
                        <a:lnTo>
                          <a:pt x="13" y="64"/>
                        </a:lnTo>
                        <a:lnTo>
                          <a:pt x="14" y="53"/>
                        </a:lnTo>
                        <a:lnTo>
                          <a:pt x="21" y="47"/>
                        </a:lnTo>
                        <a:lnTo>
                          <a:pt x="33" y="46"/>
                        </a:lnTo>
                        <a:lnTo>
                          <a:pt x="99" y="89"/>
                        </a:lnTo>
                        <a:lnTo>
                          <a:pt x="74" y="68"/>
                        </a:lnTo>
                        <a:lnTo>
                          <a:pt x="51" y="36"/>
                        </a:lnTo>
                        <a:lnTo>
                          <a:pt x="51" y="28"/>
                        </a:lnTo>
                        <a:lnTo>
                          <a:pt x="57" y="22"/>
                        </a:lnTo>
                        <a:lnTo>
                          <a:pt x="68" y="20"/>
                        </a:lnTo>
                        <a:lnTo>
                          <a:pt x="93" y="35"/>
                        </a:lnTo>
                        <a:lnTo>
                          <a:pt x="120" y="57"/>
                        </a:lnTo>
                        <a:lnTo>
                          <a:pt x="141" y="69"/>
                        </a:lnTo>
                        <a:lnTo>
                          <a:pt x="150" y="67"/>
                        </a:lnTo>
                        <a:lnTo>
                          <a:pt x="141" y="50"/>
                        </a:lnTo>
                        <a:lnTo>
                          <a:pt x="142" y="29"/>
                        </a:lnTo>
                        <a:lnTo>
                          <a:pt x="155" y="11"/>
                        </a:lnTo>
                        <a:lnTo>
                          <a:pt x="166" y="2"/>
                        </a:lnTo>
                        <a:lnTo>
                          <a:pt x="174" y="0"/>
                        </a:lnTo>
                        <a:lnTo>
                          <a:pt x="180" y="4"/>
                        </a:lnTo>
                        <a:lnTo>
                          <a:pt x="186" y="13"/>
                        </a:lnTo>
                        <a:lnTo>
                          <a:pt x="180" y="27"/>
                        </a:lnTo>
                        <a:lnTo>
                          <a:pt x="178" y="43"/>
                        </a:lnTo>
                        <a:lnTo>
                          <a:pt x="184" y="54"/>
                        </a:lnTo>
                        <a:lnTo>
                          <a:pt x="196" y="60"/>
                        </a:lnTo>
                        <a:close/>
                      </a:path>
                    </a:pathLst>
                  </a:custGeom>
                  <a:solidFill>
                    <a:srgbClr val="E0A080"/>
                  </a:solidFill>
                  <a:ln w="4763">
                    <a:solidFill>
                      <a:srgbClr val="000000"/>
                    </a:solidFill>
                    <a:round/>
                    <a:headEnd/>
                    <a:tailEnd/>
                  </a:ln>
                </p:spPr>
                <p:txBody>
                  <a:bodyPr/>
                  <a:lstStyle/>
                  <a:p>
                    <a:endParaRPr lang="zh-CN" altLang="en-US"/>
                  </a:p>
                </p:txBody>
              </p:sp>
              <p:sp>
                <p:nvSpPr>
                  <p:cNvPr id="127029" name="Freeform 1062"/>
                  <p:cNvSpPr>
                    <a:spLocks/>
                  </p:cNvSpPr>
                  <p:nvPr/>
                </p:nvSpPr>
                <p:spPr bwMode="auto">
                  <a:xfrm>
                    <a:off x="3072" y="3120"/>
                    <a:ext cx="72" cy="66"/>
                  </a:xfrm>
                  <a:custGeom>
                    <a:avLst/>
                    <a:gdLst>
                      <a:gd name="T0" fmla="*/ 0 w 216"/>
                      <a:gd name="T1" fmla="*/ 0 h 196"/>
                      <a:gd name="T2" fmla="*/ 0 w 216"/>
                      <a:gd name="T3" fmla="*/ 0 h 196"/>
                      <a:gd name="T4" fmla="*/ 0 w 216"/>
                      <a:gd name="T5" fmla="*/ 0 h 196"/>
                      <a:gd name="T6" fmla="*/ 0 w 216"/>
                      <a:gd name="T7" fmla="*/ 0 h 196"/>
                      <a:gd name="T8" fmla="*/ 0 w 216"/>
                      <a:gd name="T9" fmla="*/ 0 h 196"/>
                      <a:gd name="T10" fmla="*/ 0 w 216"/>
                      <a:gd name="T11" fmla="*/ 0 h 196"/>
                      <a:gd name="T12" fmla="*/ 0 w 216"/>
                      <a:gd name="T13" fmla="*/ 0 h 196"/>
                      <a:gd name="T14" fmla="*/ 0 w 216"/>
                      <a:gd name="T15" fmla="*/ 0 h 196"/>
                      <a:gd name="T16" fmla="*/ 0 w 216"/>
                      <a:gd name="T17" fmla="*/ 0 h 196"/>
                      <a:gd name="T18" fmla="*/ 0 w 216"/>
                      <a:gd name="T19" fmla="*/ 0 h 196"/>
                      <a:gd name="T20" fmla="*/ 0 w 216"/>
                      <a:gd name="T21" fmla="*/ 0 h 196"/>
                      <a:gd name="T22" fmla="*/ 0 w 216"/>
                      <a:gd name="T23" fmla="*/ 0 h 196"/>
                      <a:gd name="T24" fmla="*/ 0 w 216"/>
                      <a:gd name="T25" fmla="*/ 0 h 196"/>
                      <a:gd name="T26" fmla="*/ 0 w 216"/>
                      <a:gd name="T27" fmla="*/ 0 h 196"/>
                      <a:gd name="T28" fmla="*/ 0 w 216"/>
                      <a:gd name="T29" fmla="*/ 0 h 196"/>
                      <a:gd name="T30" fmla="*/ 0 w 216"/>
                      <a:gd name="T31" fmla="*/ 0 h 196"/>
                      <a:gd name="T32" fmla="*/ 0 w 216"/>
                      <a:gd name="T33" fmla="*/ 0 h 196"/>
                      <a:gd name="T34" fmla="*/ 0 w 216"/>
                      <a:gd name="T35" fmla="*/ 0 h 196"/>
                      <a:gd name="T36" fmla="*/ 0 w 216"/>
                      <a:gd name="T37" fmla="*/ 0 h 196"/>
                      <a:gd name="T38" fmla="*/ 0 w 216"/>
                      <a:gd name="T39" fmla="*/ 0 h 196"/>
                      <a:gd name="T40" fmla="*/ 0 w 216"/>
                      <a:gd name="T41" fmla="*/ 0 h 196"/>
                      <a:gd name="T42" fmla="*/ 0 w 216"/>
                      <a:gd name="T43" fmla="*/ 0 h 196"/>
                      <a:gd name="T44" fmla="*/ 0 w 216"/>
                      <a:gd name="T45" fmla="*/ 0 h 196"/>
                      <a:gd name="T46" fmla="*/ 0 w 216"/>
                      <a:gd name="T47" fmla="*/ 0 h 196"/>
                      <a:gd name="T48" fmla="*/ 0 w 216"/>
                      <a:gd name="T49" fmla="*/ 0 h 196"/>
                      <a:gd name="T50" fmla="*/ 0 w 216"/>
                      <a:gd name="T51" fmla="*/ 0 h 196"/>
                      <a:gd name="T52" fmla="*/ 0 w 216"/>
                      <a:gd name="T53" fmla="*/ 0 h 196"/>
                      <a:gd name="T54" fmla="*/ 0 w 216"/>
                      <a:gd name="T55" fmla="*/ 0 h 196"/>
                      <a:gd name="T56" fmla="*/ 0 w 216"/>
                      <a:gd name="T57" fmla="*/ 0 h 196"/>
                      <a:gd name="T58" fmla="*/ 0 w 216"/>
                      <a:gd name="T59" fmla="*/ 0 h 196"/>
                      <a:gd name="T60" fmla="*/ 0 w 216"/>
                      <a:gd name="T61" fmla="*/ 0 h 196"/>
                      <a:gd name="T62" fmla="*/ 0 w 216"/>
                      <a:gd name="T63" fmla="*/ 0 h 196"/>
                      <a:gd name="T64" fmla="*/ 0 w 216"/>
                      <a:gd name="T65" fmla="*/ 0 h 196"/>
                      <a:gd name="T66" fmla="*/ 0 w 216"/>
                      <a:gd name="T67" fmla="*/ 0 h 196"/>
                      <a:gd name="T68" fmla="*/ 0 w 216"/>
                      <a:gd name="T69" fmla="*/ 0 h 196"/>
                      <a:gd name="T70" fmla="*/ 0 w 216"/>
                      <a:gd name="T71" fmla="*/ 0 h 196"/>
                      <a:gd name="T72" fmla="*/ 0 w 216"/>
                      <a:gd name="T73" fmla="*/ 0 h 196"/>
                      <a:gd name="T74" fmla="*/ 0 w 216"/>
                      <a:gd name="T75" fmla="*/ 0 h 196"/>
                      <a:gd name="T76" fmla="*/ 0 w 216"/>
                      <a:gd name="T77" fmla="*/ 0 h 196"/>
                      <a:gd name="T78" fmla="*/ 0 w 216"/>
                      <a:gd name="T79" fmla="*/ 0 h 196"/>
                      <a:gd name="T80" fmla="*/ 0 w 216"/>
                      <a:gd name="T81" fmla="*/ 0 h 196"/>
                      <a:gd name="T82" fmla="*/ 0 w 216"/>
                      <a:gd name="T83" fmla="*/ 0 h 196"/>
                      <a:gd name="T84" fmla="*/ 0 w 216"/>
                      <a:gd name="T85" fmla="*/ 0 h 196"/>
                      <a:gd name="T86" fmla="*/ 0 w 216"/>
                      <a:gd name="T87" fmla="*/ 0 h 196"/>
                      <a:gd name="T88" fmla="*/ 0 w 216"/>
                      <a:gd name="T89" fmla="*/ 0 h 196"/>
                      <a:gd name="T90" fmla="*/ 0 w 216"/>
                      <a:gd name="T91" fmla="*/ 0 h 196"/>
                      <a:gd name="T92" fmla="*/ 0 w 216"/>
                      <a:gd name="T93" fmla="*/ 0 h 196"/>
                      <a:gd name="T94" fmla="*/ 0 w 216"/>
                      <a:gd name="T95" fmla="*/ 0 h 196"/>
                      <a:gd name="T96" fmla="*/ 0 w 216"/>
                      <a:gd name="T97" fmla="*/ 0 h 1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16"/>
                      <a:gd name="T148" fmla="*/ 0 h 196"/>
                      <a:gd name="T149" fmla="*/ 216 w 216"/>
                      <a:gd name="T150" fmla="*/ 196 h 19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16" h="196">
                        <a:moveTo>
                          <a:pt x="18" y="61"/>
                        </a:moveTo>
                        <a:lnTo>
                          <a:pt x="6" y="76"/>
                        </a:lnTo>
                        <a:lnTo>
                          <a:pt x="0" y="101"/>
                        </a:lnTo>
                        <a:lnTo>
                          <a:pt x="5" y="128"/>
                        </a:lnTo>
                        <a:lnTo>
                          <a:pt x="18" y="148"/>
                        </a:lnTo>
                        <a:lnTo>
                          <a:pt x="40" y="174"/>
                        </a:lnTo>
                        <a:lnTo>
                          <a:pt x="59" y="189"/>
                        </a:lnTo>
                        <a:lnTo>
                          <a:pt x="82" y="196"/>
                        </a:lnTo>
                        <a:lnTo>
                          <a:pt x="110" y="195"/>
                        </a:lnTo>
                        <a:lnTo>
                          <a:pt x="127" y="189"/>
                        </a:lnTo>
                        <a:lnTo>
                          <a:pt x="144" y="177"/>
                        </a:lnTo>
                        <a:lnTo>
                          <a:pt x="178" y="174"/>
                        </a:lnTo>
                        <a:lnTo>
                          <a:pt x="208" y="171"/>
                        </a:lnTo>
                        <a:lnTo>
                          <a:pt x="216" y="165"/>
                        </a:lnTo>
                        <a:lnTo>
                          <a:pt x="216" y="153"/>
                        </a:lnTo>
                        <a:lnTo>
                          <a:pt x="208" y="147"/>
                        </a:lnTo>
                        <a:lnTo>
                          <a:pt x="186" y="143"/>
                        </a:lnTo>
                        <a:lnTo>
                          <a:pt x="160" y="146"/>
                        </a:lnTo>
                        <a:lnTo>
                          <a:pt x="213" y="108"/>
                        </a:lnTo>
                        <a:lnTo>
                          <a:pt x="216" y="97"/>
                        </a:lnTo>
                        <a:lnTo>
                          <a:pt x="211" y="87"/>
                        </a:lnTo>
                        <a:lnTo>
                          <a:pt x="201" y="83"/>
                        </a:lnTo>
                        <a:lnTo>
                          <a:pt x="140" y="116"/>
                        </a:lnTo>
                        <a:lnTo>
                          <a:pt x="197" y="73"/>
                        </a:lnTo>
                        <a:lnTo>
                          <a:pt x="200" y="65"/>
                        </a:lnTo>
                        <a:lnTo>
                          <a:pt x="200" y="56"/>
                        </a:lnTo>
                        <a:lnTo>
                          <a:pt x="195" y="50"/>
                        </a:lnTo>
                        <a:lnTo>
                          <a:pt x="185" y="48"/>
                        </a:lnTo>
                        <a:lnTo>
                          <a:pt x="115" y="91"/>
                        </a:lnTo>
                        <a:lnTo>
                          <a:pt x="154" y="51"/>
                        </a:lnTo>
                        <a:lnTo>
                          <a:pt x="166" y="39"/>
                        </a:lnTo>
                        <a:lnTo>
                          <a:pt x="163" y="28"/>
                        </a:lnTo>
                        <a:lnTo>
                          <a:pt x="156" y="21"/>
                        </a:lnTo>
                        <a:lnTo>
                          <a:pt x="147" y="20"/>
                        </a:lnTo>
                        <a:lnTo>
                          <a:pt x="121" y="37"/>
                        </a:lnTo>
                        <a:lnTo>
                          <a:pt x="94" y="58"/>
                        </a:lnTo>
                        <a:lnTo>
                          <a:pt x="72" y="70"/>
                        </a:lnTo>
                        <a:lnTo>
                          <a:pt x="63" y="68"/>
                        </a:lnTo>
                        <a:lnTo>
                          <a:pt x="72" y="51"/>
                        </a:lnTo>
                        <a:lnTo>
                          <a:pt x="71" y="30"/>
                        </a:lnTo>
                        <a:lnTo>
                          <a:pt x="59" y="12"/>
                        </a:lnTo>
                        <a:lnTo>
                          <a:pt x="48" y="3"/>
                        </a:lnTo>
                        <a:lnTo>
                          <a:pt x="40" y="0"/>
                        </a:lnTo>
                        <a:lnTo>
                          <a:pt x="33" y="5"/>
                        </a:lnTo>
                        <a:lnTo>
                          <a:pt x="28" y="15"/>
                        </a:lnTo>
                        <a:lnTo>
                          <a:pt x="33" y="28"/>
                        </a:lnTo>
                        <a:lnTo>
                          <a:pt x="35" y="43"/>
                        </a:lnTo>
                        <a:lnTo>
                          <a:pt x="30" y="54"/>
                        </a:lnTo>
                        <a:lnTo>
                          <a:pt x="18" y="61"/>
                        </a:lnTo>
                        <a:close/>
                      </a:path>
                    </a:pathLst>
                  </a:custGeom>
                  <a:solidFill>
                    <a:srgbClr val="E0A080"/>
                  </a:solidFill>
                  <a:ln w="4763">
                    <a:solidFill>
                      <a:srgbClr val="000000"/>
                    </a:solidFill>
                    <a:round/>
                    <a:headEnd/>
                    <a:tailEnd/>
                  </a:ln>
                </p:spPr>
                <p:txBody>
                  <a:bodyPr/>
                  <a:lstStyle/>
                  <a:p>
                    <a:endParaRPr lang="zh-CN" altLang="en-US"/>
                  </a:p>
                </p:txBody>
              </p:sp>
            </p:grpSp>
          </p:grpSp>
          <p:grpSp>
            <p:nvGrpSpPr>
              <p:cNvPr id="18" name="Group 1063"/>
              <p:cNvGrpSpPr>
                <a:grpSpLocks/>
              </p:cNvGrpSpPr>
              <p:nvPr/>
            </p:nvGrpSpPr>
            <p:grpSpPr bwMode="auto">
              <a:xfrm>
                <a:off x="2875" y="2909"/>
                <a:ext cx="187" cy="262"/>
                <a:chOff x="2875" y="2909"/>
                <a:chExt cx="187" cy="262"/>
              </a:xfrm>
            </p:grpSpPr>
            <p:grpSp>
              <p:nvGrpSpPr>
                <p:cNvPr id="19" name="Group 1064"/>
                <p:cNvGrpSpPr>
                  <a:grpSpLocks/>
                </p:cNvGrpSpPr>
                <p:nvPr/>
              </p:nvGrpSpPr>
              <p:grpSpPr bwMode="auto">
                <a:xfrm>
                  <a:off x="2875" y="2909"/>
                  <a:ext cx="187" cy="262"/>
                  <a:chOff x="2875" y="2909"/>
                  <a:chExt cx="187" cy="262"/>
                </a:xfrm>
              </p:grpSpPr>
              <p:grpSp>
                <p:nvGrpSpPr>
                  <p:cNvPr id="20" name="Group 1065"/>
                  <p:cNvGrpSpPr>
                    <a:grpSpLocks/>
                  </p:cNvGrpSpPr>
                  <p:nvPr/>
                </p:nvGrpSpPr>
                <p:grpSpPr bwMode="auto">
                  <a:xfrm>
                    <a:off x="2875" y="2921"/>
                    <a:ext cx="171" cy="250"/>
                    <a:chOff x="2875" y="2921"/>
                    <a:chExt cx="171" cy="250"/>
                  </a:xfrm>
                </p:grpSpPr>
                <p:sp>
                  <p:nvSpPr>
                    <p:cNvPr id="127024" name="Freeform 1066"/>
                    <p:cNvSpPr>
                      <a:spLocks/>
                    </p:cNvSpPr>
                    <p:nvPr/>
                  </p:nvSpPr>
                  <p:spPr bwMode="auto">
                    <a:xfrm>
                      <a:off x="2875" y="2921"/>
                      <a:ext cx="171" cy="250"/>
                    </a:xfrm>
                    <a:custGeom>
                      <a:avLst/>
                      <a:gdLst>
                        <a:gd name="T0" fmla="*/ 0 w 515"/>
                        <a:gd name="T1" fmla="*/ 0 h 749"/>
                        <a:gd name="T2" fmla="*/ 0 w 515"/>
                        <a:gd name="T3" fmla="*/ 0 h 749"/>
                        <a:gd name="T4" fmla="*/ 0 w 515"/>
                        <a:gd name="T5" fmla="*/ 0 h 749"/>
                        <a:gd name="T6" fmla="*/ 0 w 515"/>
                        <a:gd name="T7" fmla="*/ 0 h 749"/>
                        <a:gd name="T8" fmla="*/ 0 w 515"/>
                        <a:gd name="T9" fmla="*/ 0 h 749"/>
                        <a:gd name="T10" fmla="*/ 0 w 515"/>
                        <a:gd name="T11" fmla="*/ 0 h 749"/>
                        <a:gd name="T12" fmla="*/ 0 w 515"/>
                        <a:gd name="T13" fmla="*/ 0 h 749"/>
                        <a:gd name="T14" fmla="*/ 0 w 515"/>
                        <a:gd name="T15" fmla="*/ 0 h 749"/>
                        <a:gd name="T16" fmla="*/ 0 w 515"/>
                        <a:gd name="T17" fmla="*/ 0 h 749"/>
                        <a:gd name="T18" fmla="*/ 0 w 515"/>
                        <a:gd name="T19" fmla="*/ 0 h 749"/>
                        <a:gd name="T20" fmla="*/ 0 w 515"/>
                        <a:gd name="T21" fmla="*/ 0 h 749"/>
                        <a:gd name="T22" fmla="*/ 0 w 515"/>
                        <a:gd name="T23" fmla="*/ 0 h 749"/>
                        <a:gd name="T24" fmla="*/ 0 w 515"/>
                        <a:gd name="T25" fmla="*/ 0 h 749"/>
                        <a:gd name="T26" fmla="*/ 0 w 515"/>
                        <a:gd name="T27" fmla="*/ 0 h 749"/>
                        <a:gd name="T28" fmla="*/ 0 w 515"/>
                        <a:gd name="T29" fmla="*/ 0 h 749"/>
                        <a:gd name="T30" fmla="*/ 0 w 515"/>
                        <a:gd name="T31" fmla="*/ 0 h 749"/>
                        <a:gd name="T32" fmla="*/ 0 w 515"/>
                        <a:gd name="T33" fmla="*/ 0 h 749"/>
                        <a:gd name="T34" fmla="*/ 0 w 515"/>
                        <a:gd name="T35" fmla="*/ 0 h 749"/>
                        <a:gd name="T36" fmla="*/ 0 w 515"/>
                        <a:gd name="T37" fmla="*/ 0 h 749"/>
                        <a:gd name="T38" fmla="*/ 0 w 515"/>
                        <a:gd name="T39" fmla="*/ 0 h 749"/>
                        <a:gd name="T40" fmla="*/ 0 w 515"/>
                        <a:gd name="T41" fmla="*/ 0 h 749"/>
                        <a:gd name="T42" fmla="*/ 0 w 515"/>
                        <a:gd name="T43" fmla="*/ 0 h 749"/>
                        <a:gd name="T44" fmla="*/ 0 w 515"/>
                        <a:gd name="T45" fmla="*/ 0 h 749"/>
                        <a:gd name="T46" fmla="*/ 0 w 515"/>
                        <a:gd name="T47" fmla="*/ 0 h 749"/>
                        <a:gd name="T48" fmla="*/ 0 w 515"/>
                        <a:gd name="T49" fmla="*/ 0 h 749"/>
                        <a:gd name="T50" fmla="*/ 0 w 515"/>
                        <a:gd name="T51" fmla="*/ 0 h 749"/>
                        <a:gd name="T52" fmla="*/ 0 w 515"/>
                        <a:gd name="T53" fmla="*/ 0 h 749"/>
                        <a:gd name="T54" fmla="*/ 0 w 515"/>
                        <a:gd name="T55" fmla="*/ 0 h 749"/>
                        <a:gd name="T56" fmla="*/ 0 w 515"/>
                        <a:gd name="T57" fmla="*/ 0 h 749"/>
                        <a:gd name="T58" fmla="*/ 0 w 515"/>
                        <a:gd name="T59" fmla="*/ 0 h 749"/>
                        <a:gd name="T60" fmla="*/ 0 w 515"/>
                        <a:gd name="T61" fmla="*/ 0 h 749"/>
                        <a:gd name="T62" fmla="*/ 0 w 515"/>
                        <a:gd name="T63" fmla="*/ 0 h 749"/>
                        <a:gd name="T64" fmla="*/ 0 w 515"/>
                        <a:gd name="T65" fmla="*/ 0 h 749"/>
                        <a:gd name="T66" fmla="*/ 0 w 515"/>
                        <a:gd name="T67" fmla="*/ 0 h 7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5"/>
                        <a:gd name="T103" fmla="*/ 0 h 749"/>
                        <a:gd name="T104" fmla="*/ 515 w 515"/>
                        <a:gd name="T105" fmla="*/ 749 h 74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5" h="749">
                          <a:moveTo>
                            <a:pt x="285" y="38"/>
                          </a:moveTo>
                          <a:lnTo>
                            <a:pt x="252" y="77"/>
                          </a:lnTo>
                          <a:lnTo>
                            <a:pt x="239" y="95"/>
                          </a:lnTo>
                          <a:lnTo>
                            <a:pt x="229" y="116"/>
                          </a:lnTo>
                          <a:lnTo>
                            <a:pt x="219" y="145"/>
                          </a:lnTo>
                          <a:lnTo>
                            <a:pt x="210" y="179"/>
                          </a:lnTo>
                          <a:lnTo>
                            <a:pt x="202" y="207"/>
                          </a:lnTo>
                          <a:lnTo>
                            <a:pt x="197" y="225"/>
                          </a:lnTo>
                          <a:lnTo>
                            <a:pt x="187" y="238"/>
                          </a:lnTo>
                          <a:lnTo>
                            <a:pt x="160" y="250"/>
                          </a:lnTo>
                          <a:lnTo>
                            <a:pt x="125" y="259"/>
                          </a:lnTo>
                          <a:lnTo>
                            <a:pt x="91" y="273"/>
                          </a:lnTo>
                          <a:lnTo>
                            <a:pt x="55" y="286"/>
                          </a:lnTo>
                          <a:lnTo>
                            <a:pt x="33" y="298"/>
                          </a:lnTo>
                          <a:lnTo>
                            <a:pt x="15" y="311"/>
                          </a:lnTo>
                          <a:lnTo>
                            <a:pt x="4" y="329"/>
                          </a:lnTo>
                          <a:lnTo>
                            <a:pt x="0" y="349"/>
                          </a:lnTo>
                          <a:lnTo>
                            <a:pt x="0" y="369"/>
                          </a:lnTo>
                          <a:lnTo>
                            <a:pt x="7" y="386"/>
                          </a:lnTo>
                          <a:lnTo>
                            <a:pt x="19" y="401"/>
                          </a:lnTo>
                          <a:lnTo>
                            <a:pt x="37" y="412"/>
                          </a:lnTo>
                          <a:lnTo>
                            <a:pt x="62" y="420"/>
                          </a:lnTo>
                          <a:lnTo>
                            <a:pt x="96" y="425"/>
                          </a:lnTo>
                          <a:lnTo>
                            <a:pt x="129" y="426"/>
                          </a:lnTo>
                          <a:lnTo>
                            <a:pt x="166" y="422"/>
                          </a:lnTo>
                          <a:lnTo>
                            <a:pt x="192" y="416"/>
                          </a:lnTo>
                          <a:lnTo>
                            <a:pt x="187" y="446"/>
                          </a:lnTo>
                          <a:lnTo>
                            <a:pt x="184" y="495"/>
                          </a:lnTo>
                          <a:lnTo>
                            <a:pt x="187" y="546"/>
                          </a:lnTo>
                          <a:lnTo>
                            <a:pt x="195" y="603"/>
                          </a:lnTo>
                          <a:lnTo>
                            <a:pt x="207" y="654"/>
                          </a:lnTo>
                          <a:lnTo>
                            <a:pt x="216" y="675"/>
                          </a:lnTo>
                          <a:lnTo>
                            <a:pt x="227" y="695"/>
                          </a:lnTo>
                          <a:lnTo>
                            <a:pt x="244" y="716"/>
                          </a:lnTo>
                          <a:lnTo>
                            <a:pt x="268" y="736"/>
                          </a:lnTo>
                          <a:lnTo>
                            <a:pt x="282" y="744"/>
                          </a:lnTo>
                          <a:lnTo>
                            <a:pt x="307" y="749"/>
                          </a:lnTo>
                          <a:lnTo>
                            <a:pt x="324" y="744"/>
                          </a:lnTo>
                          <a:lnTo>
                            <a:pt x="347" y="736"/>
                          </a:lnTo>
                          <a:lnTo>
                            <a:pt x="374" y="711"/>
                          </a:lnTo>
                          <a:lnTo>
                            <a:pt x="392" y="680"/>
                          </a:lnTo>
                          <a:lnTo>
                            <a:pt x="407" y="647"/>
                          </a:lnTo>
                          <a:lnTo>
                            <a:pt x="423" y="592"/>
                          </a:lnTo>
                          <a:lnTo>
                            <a:pt x="437" y="549"/>
                          </a:lnTo>
                          <a:lnTo>
                            <a:pt x="448" y="504"/>
                          </a:lnTo>
                          <a:lnTo>
                            <a:pt x="455" y="475"/>
                          </a:lnTo>
                          <a:lnTo>
                            <a:pt x="462" y="424"/>
                          </a:lnTo>
                          <a:lnTo>
                            <a:pt x="466" y="381"/>
                          </a:lnTo>
                          <a:lnTo>
                            <a:pt x="469" y="353"/>
                          </a:lnTo>
                          <a:lnTo>
                            <a:pt x="466" y="338"/>
                          </a:lnTo>
                          <a:lnTo>
                            <a:pt x="478" y="340"/>
                          </a:lnTo>
                          <a:lnTo>
                            <a:pt x="492" y="334"/>
                          </a:lnTo>
                          <a:lnTo>
                            <a:pt x="505" y="321"/>
                          </a:lnTo>
                          <a:lnTo>
                            <a:pt x="513" y="306"/>
                          </a:lnTo>
                          <a:lnTo>
                            <a:pt x="515" y="290"/>
                          </a:lnTo>
                          <a:lnTo>
                            <a:pt x="511" y="277"/>
                          </a:lnTo>
                          <a:lnTo>
                            <a:pt x="501" y="266"/>
                          </a:lnTo>
                          <a:lnTo>
                            <a:pt x="489" y="264"/>
                          </a:lnTo>
                          <a:lnTo>
                            <a:pt x="475" y="264"/>
                          </a:lnTo>
                          <a:lnTo>
                            <a:pt x="490" y="232"/>
                          </a:lnTo>
                          <a:lnTo>
                            <a:pt x="499" y="182"/>
                          </a:lnTo>
                          <a:lnTo>
                            <a:pt x="501" y="128"/>
                          </a:lnTo>
                          <a:lnTo>
                            <a:pt x="499" y="67"/>
                          </a:lnTo>
                          <a:lnTo>
                            <a:pt x="459" y="24"/>
                          </a:lnTo>
                          <a:lnTo>
                            <a:pt x="422" y="4"/>
                          </a:lnTo>
                          <a:lnTo>
                            <a:pt x="370" y="0"/>
                          </a:lnTo>
                          <a:lnTo>
                            <a:pt x="322" y="12"/>
                          </a:lnTo>
                          <a:lnTo>
                            <a:pt x="285" y="38"/>
                          </a:lnTo>
                          <a:close/>
                        </a:path>
                      </a:pathLst>
                    </a:custGeom>
                    <a:solidFill>
                      <a:srgbClr val="E0A080"/>
                    </a:solidFill>
                    <a:ln w="4763">
                      <a:solidFill>
                        <a:srgbClr val="000000"/>
                      </a:solidFill>
                      <a:round/>
                      <a:headEnd/>
                      <a:tailEnd/>
                    </a:ln>
                  </p:spPr>
                  <p:txBody>
                    <a:bodyPr/>
                    <a:lstStyle/>
                    <a:p>
                      <a:endParaRPr lang="zh-CN" altLang="en-US"/>
                    </a:p>
                  </p:txBody>
                </p:sp>
                <p:sp>
                  <p:nvSpPr>
                    <p:cNvPr id="127025" name="Freeform 1067"/>
                    <p:cNvSpPr>
                      <a:spLocks/>
                    </p:cNvSpPr>
                    <p:nvPr/>
                  </p:nvSpPr>
                  <p:spPr bwMode="auto">
                    <a:xfrm>
                      <a:off x="2938" y="3046"/>
                      <a:ext cx="32" cy="15"/>
                    </a:xfrm>
                    <a:custGeom>
                      <a:avLst/>
                      <a:gdLst>
                        <a:gd name="T0" fmla="*/ 0 w 96"/>
                        <a:gd name="T1" fmla="*/ 0 h 47"/>
                        <a:gd name="T2" fmla="*/ 0 w 96"/>
                        <a:gd name="T3" fmla="*/ 0 h 47"/>
                        <a:gd name="T4" fmla="*/ 0 w 96"/>
                        <a:gd name="T5" fmla="*/ 0 h 47"/>
                        <a:gd name="T6" fmla="*/ 0 w 96"/>
                        <a:gd name="T7" fmla="*/ 0 h 47"/>
                        <a:gd name="T8" fmla="*/ 0 w 96"/>
                        <a:gd name="T9" fmla="*/ 0 h 47"/>
                        <a:gd name="T10" fmla="*/ 0 w 96"/>
                        <a:gd name="T11" fmla="*/ 0 h 47"/>
                        <a:gd name="T12" fmla="*/ 0 60000 65536"/>
                        <a:gd name="T13" fmla="*/ 0 60000 65536"/>
                        <a:gd name="T14" fmla="*/ 0 60000 65536"/>
                        <a:gd name="T15" fmla="*/ 0 60000 65536"/>
                        <a:gd name="T16" fmla="*/ 0 60000 65536"/>
                        <a:gd name="T17" fmla="*/ 0 60000 65536"/>
                        <a:gd name="T18" fmla="*/ 0 w 96"/>
                        <a:gd name="T19" fmla="*/ 0 h 47"/>
                        <a:gd name="T20" fmla="*/ 96 w 96"/>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96" h="47">
                          <a:moveTo>
                            <a:pt x="0" y="47"/>
                          </a:moveTo>
                          <a:lnTo>
                            <a:pt x="21" y="43"/>
                          </a:lnTo>
                          <a:lnTo>
                            <a:pt x="46" y="34"/>
                          </a:lnTo>
                          <a:lnTo>
                            <a:pt x="66" y="25"/>
                          </a:lnTo>
                          <a:lnTo>
                            <a:pt x="84" y="14"/>
                          </a:lnTo>
                          <a:lnTo>
                            <a:pt x="96" y="0"/>
                          </a:lnTo>
                        </a:path>
                      </a:pathLst>
                    </a:custGeom>
                    <a:noFill/>
                    <a:ln w="4763">
                      <a:solidFill>
                        <a:srgbClr val="000000"/>
                      </a:solidFill>
                      <a:round/>
                      <a:headEnd/>
                      <a:tailEnd/>
                    </a:ln>
                  </p:spPr>
                  <p:txBody>
                    <a:bodyPr/>
                    <a:lstStyle/>
                    <a:p>
                      <a:endParaRPr lang="zh-CN" altLang="en-US"/>
                    </a:p>
                  </p:txBody>
                </p:sp>
              </p:grpSp>
              <p:grpSp>
                <p:nvGrpSpPr>
                  <p:cNvPr id="21" name="Group 1068"/>
                  <p:cNvGrpSpPr>
                    <a:grpSpLocks/>
                  </p:cNvGrpSpPr>
                  <p:nvPr/>
                </p:nvGrpSpPr>
                <p:grpSpPr bwMode="auto">
                  <a:xfrm>
                    <a:off x="2939" y="2909"/>
                    <a:ext cx="123" cy="104"/>
                    <a:chOff x="2939" y="2909"/>
                    <a:chExt cx="123" cy="104"/>
                  </a:xfrm>
                </p:grpSpPr>
                <p:sp>
                  <p:nvSpPr>
                    <p:cNvPr id="127017" name="Freeform 1069"/>
                    <p:cNvSpPr>
                      <a:spLocks/>
                    </p:cNvSpPr>
                    <p:nvPr/>
                  </p:nvSpPr>
                  <p:spPr bwMode="auto">
                    <a:xfrm>
                      <a:off x="2939" y="2909"/>
                      <a:ext cx="123" cy="104"/>
                    </a:xfrm>
                    <a:custGeom>
                      <a:avLst/>
                      <a:gdLst>
                        <a:gd name="T0" fmla="*/ 0 w 371"/>
                        <a:gd name="T1" fmla="*/ 0 h 311"/>
                        <a:gd name="T2" fmla="*/ 0 w 371"/>
                        <a:gd name="T3" fmla="*/ 0 h 311"/>
                        <a:gd name="T4" fmla="*/ 0 w 371"/>
                        <a:gd name="T5" fmla="*/ 0 h 311"/>
                        <a:gd name="T6" fmla="*/ 0 w 371"/>
                        <a:gd name="T7" fmla="*/ 0 h 311"/>
                        <a:gd name="T8" fmla="*/ 0 w 371"/>
                        <a:gd name="T9" fmla="*/ 0 h 311"/>
                        <a:gd name="T10" fmla="*/ 0 w 371"/>
                        <a:gd name="T11" fmla="*/ 0 h 311"/>
                        <a:gd name="T12" fmla="*/ 0 w 371"/>
                        <a:gd name="T13" fmla="*/ 0 h 311"/>
                        <a:gd name="T14" fmla="*/ 0 w 371"/>
                        <a:gd name="T15" fmla="*/ 0 h 311"/>
                        <a:gd name="T16" fmla="*/ 0 w 371"/>
                        <a:gd name="T17" fmla="*/ 0 h 311"/>
                        <a:gd name="T18" fmla="*/ 0 w 371"/>
                        <a:gd name="T19" fmla="*/ 0 h 311"/>
                        <a:gd name="T20" fmla="*/ 0 w 371"/>
                        <a:gd name="T21" fmla="*/ 0 h 311"/>
                        <a:gd name="T22" fmla="*/ 0 w 371"/>
                        <a:gd name="T23" fmla="*/ 0 h 311"/>
                        <a:gd name="T24" fmla="*/ 0 w 371"/>
                        <a:gd name="T25" fmla="*/ 0 h 311"/>
                        <a:gd name="T26" fmla="*/ 0 w 371"/>
                        <a:gd name="T27" fmla="*/ 0 h 311"/>
                        <a:gd name="T28" fmla="*/ 0 w 371"/>
                        <a:gd name="T29" fmla="*/ 0 h 311"/>
                        <a:gd name="T30" fmla="*/ 0 w 371"/>
                        <a:gd name="T31" fmla="*/ 0 h 311"/>
                        <a:gd name="T32" fmla="*/ 0 w 371"/>
                        <a:gd name="T33" fmla="*/ 0 h 311"/>
                        <a:gd name="T34" fmla="*/ 0 w 371"/>
                        <a:gd name="T35" fmla="*/ 0 h 311"/>
                        <a:gd name="T36" fmla="*/ 0 w 371"/>
                        <a:gd name="T37" fmla="*/ 0 h 311"/>
                        <a:gd name="T38" fmla="*/ 0 w 371"/>
                        <a:gd name="T39" fmla="*/ 0 h 311"/>
                        <a:gd name="T40" fmla="*/ 0 w 371"/>
                        <a:gd name="T41" fmla="*/ 0 h 311"/>
                        <a:gd name="T42" fmla="*/ 0 w 371"/>
                        <a:gd name="T43" fmla="*/ 0 h 311"/>
                        <a:gd name="T44" fmla="*/ 0 w 371"/>
                        <a:gd name="T45" fmla="*/ 0 h 311"/>
                        <a:gd name="T46" fmla="*/ 0 w 371"/>
                        <a:gd name="T47" fmla="*/ 0 h 311"/>
                        <a:gd name="T48" fmla="*/ 0 w 371"/>
                        <a:gd name="T49" fmla="*/ 0 h 311"/>
                        <a:gd name="T50" fmla="*/ 0 w 371"/>
                        <a:gd name="T51" fmla="*/ 0 h 311"/>
                        <a:gd name="T52" fmla="*/ 0 w 371"/>
                        <a:gd name="T53" fmla="*/ 0 h 311"/>
                        <a:gd name="T54" fmla="*/ 0 w 371"/>
                        <a:gd name="T55" fmla="*/ 0 h 311"/>
                        <a:gd name="T56" fmla="*/ 0 w 371"/>
                        <a:gd name="T57" fmla="*/ 0 h 311"/>
                        <a:gd name="T58" fmla="*/ 0 w 371"/>
                        <a:gd name="T59" fmla="*/ 0 h 311"/>
                        <a:gd name="T60" fmla="*/ 0 w 371"/>
                        <a:gd name="T61" fmla="*/ 0 h 311"/>
                        <a:gd name="T62" fmla="*/ 0 w 371"/>
                        <a:gd name="T63" fmla="*/ 0 h 311"/>
                        <a:gd name="T64" fmla="*/ 0 w 371"/>
                        <a:gd name="T65" fmla="*/ 0 h 311"/>
                        <a:gd name="T66" fmla="*/ 0 w 371"/>
                        <a:gd name="T67" fmla="*/ 0 h 3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1"/>
                        <a:gd name="T103" fmla="*/ 0 h 311"/>
                        <a:gd name="T104" fmla="*/ 371 w 371"/>
                        <a:gd name="T105" fmla="*/ 311 h 3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1" h="311">
                          <a:moveTo>
                            <a:pt x="0" y="85"/>
                          </a:moveTo>
                          <a:lnTo>
                            <a:pt x="2" y="75"/>
                          </a:lnTo>
                          <a:lnTo>
                            <a:pt x="5" y="66"/>
                          </a:lnTo>
                          <a:lnTo>
                            <a:pt x="17" y="53"/>
                          </a:lnTo>
                          <a:lnTo>
                            <a:pt x="32" y="42"/>
                          </a:lnTo>
                          <a:lnTo>
                            <a:pt x="51" y="33"/>
                          </a:lnTo>
                          <a:lnTo>
                            <a:pt x="72" y="25"/>
                          </a:lnTo>
                          <a:lnTo>
                            <a:pt x="100" y="18"/>
                          </a:lnTo>
                          <a:lnTo>
                            <a:pt x="122" y="15"/>
                          </a:lnTo>
                          <a:lnTo>
                            <a:pt x="140" y="6"/>
                          </a:lnTo>
                          <a:lnTo>
                            <a:pt x="158" y="0"/>
                          </a:lnTo>
                          <a:lnTo>
                            <a:pt x="181" y="6"/>
                          </a:lnTo>
                          <a:lnTo>
                            <a:pt x="206" y="12"/>
                          </a:lnTo>
                          <a:lnTo>
                            <a:pt x="224" y="18"/>
                          </a:lnTo>
                          <a:lnTo>
                            <a:pt x="244" y="27"/>
                          </a:lnTo>
                          <a:lnTo>
                            <a:pt x="259" y="35"/>
                          </a:lnTo>
                          <a:lnTo>
                            <a:pt x="277" y="47"/>
                          </a:lnTo>
                          <a:lnTo>
                            <a:pt x="294" y="57"/>
                          </a:lnTo>
                          <a:lnTo>
                            <a:pt x="309" y="70"/>
                          </a:lnTo>
                          <a:lnTo>
                            <a:pt x="324" y="82"/>
                          </a:lnTo>
                          <a:lnTo>
                            <a:pt x="334" y="94"/>
                          </a:lnTo>
                          <a:lnTo>
                            <a:pt x="343" y="106"/>
                          </a:lnTo>
                          <a:lnTo>
                            <a:pt x="352" y="121"/>
                          </a:lnTo>
                          <a:lnTo>
                            <a:pt x="358" y="134"/>
                          </a:lnTo>
                          <a:lnTo>
                            <a:pt x="364" y="147"/>
                          </a:lnTo>
                          <a:lnTo>
                            <a:pt x="367" y="164"/>
                          </a:lnTo>
                          <a:lnTo>
                            <a:pt x="363" y="181"/>
                          </a:lnTo>
                          <a:lnTo>
                            <a:pt x="368" y="192"/>
                          </a:lnTo>
                          <a:lnTo>
                            <a:pt x="371" y="211"/>
                          </a:lnTo>
                          <a:lnTo>
                            <a:pt x="371" y="227"/>
                          </a:lnTo>
                          <a:lnTo>
                            <a:pt x="365" y="240"/>
                          </a:lnTo>
                          <a:lnTo>
                            <a:pt x="351" y="262"/>
                          </a:lnTo>
                          <a:lnTo>
                            <a:pt x="338" y="275"/>
                          </a:lnTo>
                          <a:lnTo>
                            <a:pt x="328" y="285"/>
                          </a:lnTo>
                          <a:lnTo>
                            <a:pt x="314" y="296"/>
                          </a:lnTo>
                          <a:lnTo>
                            <a:pt x="298" y="303"/>
                          </a:lnTo>
                          <a:lnTo>
                            <a:pt x="280" y="311"/>
                          </a:lnTo>
                          <a:lnTo>
                            <a:pt x="266" y="306"/>
                          </a:lnTo>
                          <a:lnTo>
                            <a:pt x="253" y="301"/>
                          </a:lnTo>
                          <a:lnTo>
                            <a:pt x="258" y="284"/>
                          </a:lnTo>
                          <a:lnTo>
                            <a:pt x="257" y="269"/>
                          </a:lnTo>
                          <a:lnTo>
                            <a:pt x="254" y="256"/>
                          </a:lnTo>
                          <a:lnTo>
                            <a:pt x="248" y="243"/>
                          </a:lnTo>
                          <a:lnTo>
                            <a:pt x="235" y="235"/>
                          </a:lnTo>
                          <a:lnTo>
                            <a:pt x="224" y="224"/>
                          </a:lnTo>
                          <a:lnTo>
                            <a:pt x="219" y="207"/>
                          </a:lnTo>
                          <a:lnTo>
                            <a:pt x="218" y="189"/>
                          </a:lnTo>
                          <a:lnTo>
                            <a:pt x="219" y="168"/>
                          </a:lnTo>
                          <a:lnTo>
                            <a:pt x="223" y="151"/>
                          </a:lnTo>
                          <a:lnTo>
                            <a:pt x="230" y="136"/>
                          </a:lnTo>
                          <a:lnTo>
                            <a:pt x="237" y="123"/>
                          </a:lnTo>
                          <a:lnTo>
                            <a:pt x="243" y="112"/>
                          </a:lnTo>
                          <a:lnTo>
                            <a:pt x="230" y="116"/>
                          </a:lnTo>
                          <a:lnTo>
                            <a:pt x="210" y="121"/>
                          </a:lnTo>
                          <a:lnTo>
                            <a:pt x="198" y="122"/>
                          </a:lnTo>
                          <a:lnTo>
                            <a:pt x="184" y="121"/>
                          </a:lnTo>
                          <a:lnTo>
                            <a:pt x="172" y="116"/>
                          </a:lnTo>
                          <a:lnTo>
                            <a:pt x="164" y="109"/>
                          </a:lnTo>
                          <a:lnTo>
                            <a:pt x="149" y="108"/>
                          </a:lnTo>
                          <a:lnTo>
                            <a:pt x="133" y="105"/>
                          </a:lnTo>
                          <a:lnTo>
                            <a:pt x="125" y="99"/>
                          </a:lnTo>
                          <a:lnTo>
                            <a:pt x="112" y="103"/>
                          </a:lnTo>
                          <a:lnTo>
                            <a:pt x="93" y="108"/>
                          </a:lnTo>
                          <a:lnTo>
                            <a:pt x="72" y="109"/>
                          </a:lnTo>
                          <a:lnTo>
                            <a:pt x="52" y="110"/>
                          </a:lnTo>
                          <a:lnTo>
                            <a:pt x="34" y="108"/>
                          </a:lnTo>
                          <a:lnTo>
                            <a:pt x="17" y="104"/>
                          </a:lnTo>
                          <a:lnTo>
                            <a:pt x="5" y="98"/>
                          </a:lnTo>
                          <a:lnTo>
                            <a:pt x="0" y="85"/>
                          </a:lnTo>
                          <a:close/>
                        </a:path>
                      </a:pathLst>
                    </a:custGeom>
                    <a:solidFill>
                      <a:srgbClr val="A04000"/>
                    </a:solidFill>
                    <a:ln w="4763">
                      <a:solidFill>
                        <a:srgbClr val="000000"/>
                      </a:solidFill>
                      <a:round/>
                      <a:headEnd/>
                      <a:tailEnd/>
                    </a:ln>
                  </p:spPr>
                  <p:txBody>
                    <a:bodyPr/>
                    <a:lstStyle/>
                    <a:p>
                      <a:endParaRPr lang="zh-CN" altLang="en-US"/>
                    </a:p>
                  </p:txBody>
                </p:sp>
                <p:grpSp>
                  <p:nvGrpSpPr>
                    <p:cNvPr id="22" name="Group 1070"/>
                    <p:cNvGrpSpPr>
                      <a:grpSpLocks/>
                    </p:cNvGrpSpPr>
                    <p:nvPr/>
                  </p:nvGrpSpPr>
                  <p:grpSpPr bwMode="auto">
                    <a:xfrm>
                      <a:off x="2979" y="2934"/>
                      <a:ext cx="51" cy="65"/>
                      <a:chOff x="2979" y="2934"/>
                      <a:chExt cx="51" cy="65"/>
                    </a:xfrm>
                  </p:grpSpPr>
                  <p:grpSp>
                    <p:nvGrpSpPr>
                      <p:cNvPr id="23" name="Group 1071"/>
                      <p:cNvGrpSpPr>
                        <a:grpSpLocks/>
                      </p:cNvGrpSpPr>
                      <p:nvPr/>
                    </p:nvGrpSpPr>
                    <p:grpSpPr bwMode="auto">
                      <a:xfrm>
                        <a:off x="2980" y="2936"/>
                        <a:ext cx="50" cy="63"/>
                        <a:chOff x="2980" y="2936"/>
                        <a:chExt cx="50" cy="63"/>
                      </a:xfrm>
                    </p:grpSpPr>
                    <p:sp>
                      <p:nvSpPr>
                        <p:cNvPr id="127021" name="Freeform 1072"/>
                        <p:cNvSpPr>
                          <a:spLocks/>
                        </p:cNvSpPr>
                        <p:nvPr/>
                      </p:nvSpPr>
                      <p:spPr bwMode="auto">
                        <a:xfrm>
                          <a:off x="3012" y="2936"/>
                          <a:ext cx="18" cy="18"/>
                        </a:xfrm>
                        <a:custGeom>
                          <a:avLst/>
                          <a:gdLst>
                            <a:gd name="T0" fmla="*/ 0 w 55"/>
                            <a:gd name="T1" fmla="*/ 0 h 55"/>
                            <a:gd name="T2" fmla="*/ 0 w 55"/>
                            <a:gd name="T3" fmla="*/ 0 h 55"/>
                            <a:gd name="T4" fmla="*/ 0 w 55"/>
                            <a:gd name="T5" fmla="*/ 0 h 55"/>
                            <a:gd name="T6" fmla="*/ 0 w 55"/>
                            <a:gd name="T7" fmla="*/ 0 h 55"/>
                            <a:gd name="T8" fmla="*/ 0 w 55"/>
                            <a:gd name="T9" fmla="*/ 0 h 55"/>
                            <a:gd name="T10" fmla="*/ 0 w 55"/>
                            <a:gd name="T11" fmla="*/ 0 h 55"/>
                            <a:gd name="T12" fmla="*/ 0 w 55"/>
                            <a:gd name="T13" fmla="*/ 0 h 55"/>
                            <a:gd name="T14" fmla="*/ 0 w 55"/>
                            <a:gd name="T15" fmla="*/ 0 h 55"/>
                            <a:gd name="T16" fmla="*/ 0 w 55"/>
                            <a:gd name="T17" fmla="*/ 0 h 55"/>
                            <a:gd name="T18" fmla="*/ 0 w 55"/>
                            <a:gd name="T19" fmla="*/ 0 h 55"/>
                            <a:gd name="T20" fmla="*/ 0 w 55"/>
                            <a:gd name="T21" fmla="*/ 0 h 55"/>
                            <a:gd name="T22" fmla="*/ 0 w 55"/>
                            <a:gd name="T23" fmla="*/ 0 h 55"/>
                            <a:gd name="T24" fmla="*/ 0 w 55"/>
                            <a:gd name="T25" fmla="*/ 0 h 55"/>
                            <a:gd name="T26" fmla="*/ 0 w 55"/>
                            <a:gd name="T27" fmla="*/ 0 h 55"/>
                            <a:gd name="T28" fmla="*/ 0 w 55"/>
                            <a:gd name="T29" fmla="*/ 0 h 55"/>
                            <a:gd name="T30" fmla="*/ 0 w 55"/>
                            <a:gd name="T31" fmla="*/ 0 h 55"/>
                            <a:gd name="T32" fmla="*/ 0 w 55"/>
                            <a:gd name="T33" fmla="*/ 0 h 55"/>
                            <a:gd name="T34" fmla="*/ 0 w 55"/>
                            <a:gd name="T35" fmla="*/ 0 h 55"/>
                            <a:gd name="T36" fmla="*/ 0 w 55"/>
                            <a:gd name="T37" fmla="*/ 0 h 55"/>
                            <a:gd name="T38" fmla="*/ 0 w 55"/>
                            <a:gd name="T39" fmla="*/ 0 h 55"/>
                            <a:gd name="T40" fmla="*/ 0 w 55"/>
                            <a:gd name="T41" fmla="*/ 0 h 55"/>
                            <a:gd name="T42" fmla="*/ 0 w 55"/>
                            <a:gd name="T43" fmla="*/ 0 h 55"/>
                            <a:gd name="T44" fmla="*/ 0 w 55"/>
                            <a:gd name="T45" fmla="*/ 0 h 55"/>
                            <a:gd name="T46" fmla="*/ 0 w 55"/>
                            <a:gd name="T47" fmla="*/ 0 h 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5"/>
                            <a:gd name="T73" fmla="*/ 0 h 55"/>
                            <a:gd name="T74" fmla="*/ 55 w 55"/>
                            <a:gd name="T75" fmla="*/ 55 h 5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5" h="55">
                              <a:moveTo>
                                <a:pt x="0" y="36"/>
                              </a:moveTo>
                              <a:lnTo>
                                <a:pt x="20" y="25"/>
                              </a:lnTo>
                              <a:lnTo>
                                <a:pt x="29" y="16"/>
                              </a:lnTo>
                              <a:lnTo>
                                <a:pt x="27" y="8"/>
                              </a:lnTo>
                              <a:lnTo>
                                <a:pt x="24" y="0"/>
                              </a:lnTo>
                              <a:lnTo>
                                <a:pt x="32" y="4"/>
                              </a:lnTo>
                              <a:lnTo>
                                <a:pt x="36" y="11"/>
                              </a:lnTo>
                              <a:lnTo>
                                <a:pt x="35" y="18"/>
                              </a:lnTo>
                              <a:lnTo>
                                <a:pt x="30" y="27"/>
                              </a:lnTo>
                              <a:lnTo>
                                <a:pt x="44" y="27"/>
                              </a:lnTo>
                              <a:lnTo>
                                <a:pt x="55" y="40"/>
                              </a:lnTo>
                              <a:lnTo>
                                <a:pt x="48" y="36"/>
                              </a:lnTo>
                              <a:lnTo>
                                <a:pt x="41" y="34"/>
                              </a:lnTo>
                              <a:lnTo>
                                <a:pt x="36" y="36"/>
                              </a:lnTo>
                              <a:lnTo>
                                <a:pt x="38" y="43"/>
                              </a:lnTo>
                              <a:lnTo>
                                <a:pt x="32" y="50"/>
                              </a:lnTo>
                              <a:lnTo>
                                <a:pt x="25" y="55"/>
                              </a:lnTo>
                              <a:lnTo>
                                <a:pt x="32" y="43"/>
                              </a:lnTo>
                              <a:lnTo>
                                <a:pt x="31" y="35"/>
                              </a:lnTo>
                              <a:lnTo>
                                <a:pt x="26" y="32"/>
                              </a:lnTo>
                              <a:lnTo>
                                <a:pt x="20" y="34"/>
                              </a:lnTo>
                              <a:lnTo>
                                <a:pt x="7" y="48"/>
                              </a:lnTo>
                              <a:lnTo>
                                <a:pt x="15" y="33"/>
                              </a:lnTo>
                              <a:lnTo>
                                <a:pt x="0" y="36"/>
                              </a:lnTo>
                              <a:close/>
                            </a:path>
                          </a:pathLst>
                        </a:custGeom>
                        <a:solidFill>
                          <a:srgbClr val="604020"/>
                        </a:solidFill>
                        <a:ln w="4763">
                          <a:solidFill>
                            <a:srgbClr val="000000"/>
                          </a:solidFill>
                          <a:round/>
                          <a:headEnd/>
                          <a:tailEnd/>
                        </a:ln>
                      </p:spPr>
                      <p:txBody>
                        <a:bodyPr/>
                        <a:lstStyle/>
                        <a:p>
                          <a:endParaRPr lang="zh-CN" altLang="en-US"/>
                        </a:p>
                      </p:txBody>
                    </p:sp>
                    <p:sp>
                      <p:nvSpPr>
                        <p:cNvPr id="127022" name="Freeform 1073"/>
                        <p:cNvSpPr>
                          <a:spLocks/>
                        </p:cNvSpPr>
                        <p:nvPr/>
                      </p:nvSpPr>
                      <p:spPr bwMode="auto">
                        <a:xfrm>
                          <a:off x="3021" y="2981"/>
                          <a:ext cx="7" cy="18"/>
                        </a:xfrm>
                        <a:custGeom>
                          <a:avLst/>
                          <a:gdLst>
                            <a:gd name="T0" fmla="*/ 0 w 22"/>
                            <a:gd name="T1" fmla="*/ 0 h 53"/>
                            <a:gd name="T2" fmla="*/ 0 w 22"/>
                            <a:gd name="T3" fmla="*/ 0 h 53"/>
                            <a:gd name="T4" fmla="*/ 0 w 22"/>
                            <a:gd name="T5" fmla="*/ 0 h 53"/>
                            <a:gd name="T6" fmla="*/ 0 w 22"/>
                            <a:gd name="T7" fmla="*/ 0 h 53"/>
                            <a:gd name="T8" fmla="*/ 0 w 22"/>
                            <a:gd name="T9" fmla="*/ 0 h 53"/>
                            <a:gd name="T10" fmla="*/ 0 w 22"/>
                            <a:gd name="T11" fmla="*/ 0 h 53"/>
                            <a:gd name="T12" fmla="*/ 0 w 22"/>
                            <a:gd name="T13" fmla="*/ 0 h 53"/>
                            <a:gd name="T14" fmla="*/ 0 w 22"/>
                            <a:gd name="T15" fmla="*/ 0 h 53"/>
                            <a:gd name="T16" fmla="*/ 0 w 22"/>
                            <a:gd name="T17" fmla="*/ 0 h 53"/>
                            <a:gd name="T18" fmla="*/ 0 w 22"/>
                            <a:gd name="T19" fmla="*/ 0 h 53"/>
                            <a:gd name="T20" fmla="*/ 0 w 22"/>
                            <a:gd name="T21" fmla="*/ 0 h 53"/>
                            <a:gd name="T22" fmla="*/ 0 w 22"/>
                            <a:gd name="T23" fmla="*/ 0 h 53"/>
                            <a:gd name="T24" fmla="*/ 0 w 22"/>
                            <a:gd name="T25" fmla="*/ 0 h 53"/>
                            <a:gd name="T26" fmla="*/ 0 w 22"/>
                            <a:gd name="T27" fmla="*/ 0 h 53"/>
                            <a:gd name="T28" fmla="*/ 0 w 22"/>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
                            <a:gd name="T46" fmla="*/ 0 h 53"/>
                            <a:gd name="T47" fmla="*/ 22 w 22"/>
                            <a:gd name="T48" fmla="*/ 53 h 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 h="53">
                              <a:moveTo>
                                <a:pt x="0" y="25"/>
                              </a:moveTo>
                              <a:lnTo>
                                <a:pt x="8" y="25"/>
                              </a:lnTo>
                              <a:lnTo>
                                <a:pt x="16" y="21"/>
                              </a:lnTo>
                              <a:lnTo>
                                <a:pt x="19" y="11"/>
                              </a:lnTo>
                              <a:lnTo>
                                <a:pt x="22" y="0"/>
                              </a:lnTo>
                              <a:lnTo>
                                <a:pt x="21" y="13"/>
                              </a:lnTo>
                              <a:lnTo>
                                <a:pt x="19" y="23"/>
                              </a:lnTo>
                              <a:lnTo>
                                <a:pt x="16" y="30"/>
                              </a:lnTo>
                              <a:lnTo>
                                <a:pt x="10" y="34"/>
                              </a:lnTo>
                              <a:lnTo>
                                <a:pt x="9" y="40"/>
                              </a:lnTo>
                              <a:lnTo>
                                <a:pt x="9" y="47"/>
                              </a:lnTo>
                              <a:lnTo>
                                <a:pt x="21" y="47"/>
                              </a:lnTo>
                              <a:lnTo>
                                <a:pt x="7" y="53"/>
                              </a:lnTo>
                              <a:lnTo>
                                <a:pt x="5" y="41"/>
                              </a:lnTo>
                              <a:lnTo>
                                <a:pt x="0" y="25"/>
                              </a:lnTo>
                              <a:close/>
                            </a:path>
                          </a:pathLst>
                        </a:custGeom>
                        <a:solidFill>
                          <a:srgbClr val="604020"/>
                        </a:solidFill>
                        <a:ln w="4763">
                          <a:solidFill>
                            <a:srgbClr val="000000"/>
                          </a:solidFill>
                          <a:round/>
                          <a:headEnd/>
                          <a:tailEnd/>
                        </a:ln>
                      </p:spPr>
                      <p:txBody>
                        <a:bodyPr/>
                        <a:lstStyle/>
                        <a:p>
                          <a:endParaRPr lang="zh-CN" altLang="en-US"/>
                        </a:p>
                      </p:txBody>
                    </p:sp>
                    <p:sp>
                      <p:nvSpPr>
                        <p:cNvPr id="127023" name="Freeform 1074"/>
                        <p:cNvSpPr>
                          <a:spLocks/>
                        </p:cNvSpPr>
                        <p:nvPr/>
                      </p:nvSpPr>
                      <p:spPr bwMode="auto">
                        <a:xfrm>
                          <a:off x="2980" y="2942"/>
                          <a:ext cx="12" cy="1"/>
                        </a:xfrm>
                        <a:custGeom>
                          <a:avLst/>
                          <a:gdLst>
                            <a:gd name="T0" fmla="*/ 0 w 36"/>
                            <a:gd name="T1" fmla="*/ 0 h 3"/>
                            <a:gd name="T2" fmla="*/ 0 w 36"/>
                            <a:gd name="T3" fmla="*/ 0 h 3"/>
                            <a:gd name="T4" fmla="*/ 0 w 36"/>
                            <a:gd name="T5" fmla="*/ 0 h 3"/>
                            <a:gd name="T6" fmla="*/ 0 w 36"/>
                            <a:gd name="T7" fmla="*/ 0 h 3"/>
                            <a:gd name="T8" fmla="*/ 0 w 36"/>
                            <a:gd name="T9" fmla="*/ 0 h 3"/>
                            <a:gd name="T10" fmla="*/ 0 w 36"/>
                            <a:gd name="T11" fmla="*/ 0 h 3"/>
                            <a:gd name="T12" fmla="*/ 0 w 36"/>
                            <a:gd name="T13" fmla="*/ 0 h 3"/>
                            <a:gd name="T14" fmla="*/ 0 w 36"/>
                            <a:gd name="T15" fmla="*/ 0 h 3"/>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3"/>
                            <a:gd name="T26" fmla="*/ 36 w 36"/>
                            <a:gd name="T27" fmla="*/ 3 h 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3">
                              <a:moveTo>
                                <a:pt x="13" y="1"/>
                              </a:moveTo>
                              <a:lnTo>
                                <a:pt x="20" y="1"/>
                              </a:lnTo>
                              <a:lnTo>
                                <a:pt x="36" y="0"/>
                              </a:lnTo>
                              <a:lnTo>
                                <a:pt x="25" y="3"/>
                              </a:lnTo>
                              <a:lnTo>
                                <a:pt x="15" y="3"/>
                              </a:lnTo>
                              <a:lnTo>
                                <a:pt x="8" y="3"/>
                              </a:lnTo>
                              <a:lnTo>
                                <a:pt x="0" y="1"/>
                              </a:lnTo>
                              <a:lnTo>
                                <a:pt x="13" y="1"/>
                              </a:lnTo>
                              <a:close/>
                            </a:path>
                          </a:pathLst>
                        </a:custGeom>
                        <a:solidFill>
                          <a:srgbClr val="604020"/>
                        </a:solidFill>
                        <a:ln w="4763">
                          <a:solidFill>
                            <a:srgbClr val="000000"/>
                          </a:solidFill>
                          <a:round/>
                          <a:headEnd/>
                          <a:tailEnd/>
                        </a:ln>
                      </p:spPr>
                      <p:txBody>
                        <a:bodyPr/>
                        <a:lstStyle/>
                        <a:p>
                          <a:endParaRPr lang="zh-CN" altLang="en-US"/>
                        </a:p>
                      </p:txBody>
                    </p:sp>
                  </p:grpSp>
                  <p:sp>
                    <p:nvSpPr>
                      <p:cNvPr id="127020" name="Freeform 1075"/>
                      <p:cNvSpPr>
                        <a:spLocks/>
                      </p:cNvSpPr>
                      <p:nvPr/>
                    </p:nvSpPr>
                    <p:spPr bwMode="auto">
                      <a:xfrm>
                        <a:off x="2979" y="2934"/>
                        <a:ext cx="8" cy="7"/>
                      </a:xfrm>
                      <a:custGeom>
                        <a:avLst/>
                        <a:gdLst>
                          <a:gd name="T0" fmla="*/ 0 w 23"/>
                          <a:gd name="T1" fmla="*/ 0 h 23"/>
                          <a:gd name="T2" fmla="*/ 0 w 23"/>
                          <a:gd name="T3" fmla="*/ 0 h 23"/>
                          <a:gd name="T4" fmla="*/ 0 w 23"/>
                          <a:gd name="T5" fmla="*/ 0 h 23"/>
                          <a:gd name="T6" fmla="*/ 0 w 23"/>
                          <a:gd name="T7" fmla="*/ 0 h 23"/>
                          <a:gd name="T8" fmla="*/ 0 w 23"/>
                          <a:gd name="T9" fmla="*/ 0 h 23"/>
                          <a:gd name="T10" fmla="*/ 0 w 23"/>
                          <a:gd name="T11" fmla="*/ 0 h 23"/>
                          <a:gd name="T12" fmla="*/ 0 w 23"/>
                          <a:gd name="T13" fmla="*/ 0 h 23"/>
                          <a:gd name="T14" fmla="*/ 0 60000 65536"/>
                          <a:gd name="T15" fmla="*/ 0 60000 65536"/>
                          <a:gd name="T16" fmla="*/ 0 60000 65536"/>
                          <a:gd name="T17" fmla="*/ 0 60000 65536"/>
                          <a:gd name="T18" fmla="*/ 0 60000 65536"/>
                          <a:gd name="T19" fmla="*/ 0 60000 65536"/>
                          <a:gd name="T20" fmla="*/ 0 60000 65536"/>
                          <a:gd name="T21" fmla="*/ 0 w 23"/>
                          <a:gd name="T22" fmla="*/ 0 h 23"/>
                          <a:gd name="T23" fmla="*/ 23 w 23"/>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23">
                            <a:moveTo>
                              <a:pt x="0" y="23"/>
                            </a:moveTo>
                            <a:lnTo>
                              <a:pt x="7" y="23"/>
                            </a:lnTo>
                            <a:lnTo>
                              <a:pt x="14" y="19"/>
                            </a:lnTo>
                            <a:lnTo>
                              <a:pt x="17" y="11"/>
                            </a:lnTo>
                            <a:lnTo>
                              <a:pt x="23" y="0"/>
                            </a:lnTo>
                            <a:lnTo>
                              <a:pt x="9" y="18"/>
                            </a:lnTo>
                            <a:lnTo>
                              <a:pt x="0" y="23"/>
                            </a:lnTo>
                            <a:close/>
                          </a:path>
                        </a:pathLst>
                      </a:custGeom>
                      <a:solidFill>
                        <a:srgbClr val="604020"/>
                      </a:solidFill>
                      <a:ln w="4763">
                        <a:solidFill>
                          <a:srgbClr val="000000"/>
                        </a:solidFill>
                        <a:round/>
                        <a:headEnd/>
                        <a:tailEnd/>
                      </a:ln>
                    </p:spPr>
                    <p:txBody>
                      <a:bodyPr/>
                      <a:lstStyle/>
                      <a:p>
                        <a:endParaRPr lang="zh-CN" altLang="en-US"/>
                      </a:p>
                    </p:txBody>
                  </p:sp>
                </p:grpSp>
              </p:grpSp>
            </p:grpSp>
            <p:grpSp>
              <p:nvGrpSpPr>
                <p:cNvPr id="24" name="Group 1076"/>
                <p:cNvGrpSpPr>
                  <a:grpSpLocks/>
                </p:cNvGrpSpPr>
                <p:nvPr/>
              </p:nvGrpSpPr>
              <p:grpSpPr bwMode="auto">
                <a:xfrm>
                  <a:off x="2952" y="2959"/>
                  <a:ext cx="47" cy="136"/>
                  <a:chOff x="2952" y="2959"/>
                  <a:chExt cx="47" cy="136"/>
                </a:xfrm>
              </p:grpSpPr>
              <p:grpSp>
                <p:nvGrpSpPr>
                  <p:cNvPr id="25" name="Group 1077"/>
                  <p:cNvGrpSpPr>
                    <a:grpSpLocks/>
                  </p:cNvGrpSpPr>
                  <p:nvPr/>
                </p:nvGrpSpPr>
                <p:grpSpPr bwMode="auto">
                  <a:xfrm>
                    <a:off x="2952" y="2959"/>
                    <a:ext cx="42" cy="53"/>
                    <a:chOff x="2952" y="2959"/>
                    <a:chExt cx="42" cy="53"/>
                  </a:xfrm>
                </p:grpSpPr>
                <p:grpSp>
                  <p:nvGrpSpPr>
                    <p:cNvPr id="26" name="Group 1078"/>
                    <p:cNvGrpSpPr>
                      <a:grpSpLocks/>
                    </p:cNvGrpSpPr>
                    <p:nvPr/>
                  </p:nvGrpSpPr>
                  <p:grpSpPr bwMode="auto">
                    <a:xfrm>
                      <a:off x="2952" y="2959"/>
                      <a:ext cx="42" cy="8"/>
                      <a:chOff x="2952" y="2959"/>
                      <a:chExt cx="42" cy="8"/>
                    </a:xfrm>
                  </p:grpSpPr>
                  <p:sp>
                    <p:nvSpPr>
                      <p:cNvPr id="127013" name="Freeform 1079"/>
                      <p:cNvSpPr>
                        <a:spLocks/>
                      </p:cNvSpPr>
                      <p:nvPr/>
                    </p:nvSpPr>
                    <p:spPr bwMode="auto">
                      <a:xfrm>
                        <a:off x="2975" y="2959"/>
                        <a:ext cx="19" cy="8"/>
                      </a:xfrm>
                      <a:custGeom>
                        <a:avLst/>
                        <a:gdLst>
                          <a:gd name="T0" fmla="*/ 0 w 56"/>
                          <a:gd name="T1" fmla="*/ 0 h 22"/>
                          <a:gd name="T2" fmla="*/ 0 w 56"/>
                          <a:gd name="T3" fmla="*/ 0 h 22"/>
                          <a:gd name="T4" fmla="*/ 0 w 56"/>
                          <a:gd name="T5" fmla="*/ 0 h 22"/>
                          <a:gd name="T6" fmla="*/ 0 w 56"/>
                          <a:gd name="T7" fmla="*/ 0 h 22"/>
                          <a:gd name="T8" fmla="*/ 0 w 56"/>
                          <a:gd name="T9" fmla="*/ 0 h 22"/>
                          <a:gd name="T10" fmla="*/ 0 w 56"/>
                          <a:gd name="T11" fmla="*/ 0 h 22"/>
                          <a:gd name="T12" fmla="*/ 0 60000 65536"/>
                          <a:gd name="T13" fmla="*/ 0 60000 65536"/>
                          <a:gd name="T14" fmla="*/ 0 60000 65536"/>
                          <a:gd name="T15" fmla="*/ 0 60000 65536"/>
                          <a:gd name="T16" fmla="*/ 0 60000 65536"/>
                          <a:gd name="T17" fmla="*/ 0 60000 65536"/>
                          <a:gd name="T18" fmla="*/ 0 w 56"/>
                          <a:gd name="T19" fmla="*/ 0 h 22"/>
                          <a:gd name="T20" fmla="*/ 56 w 56"/>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56" h="22">
                            <a:moveTo>
                              <a:pt x="0" y="5"/>
                            </a:moveTo>
                            <a:lnTo>
                              <a:pt x="13" y="0"/>
                            </a:lnTo>
                            <a:lnTo>
                              <a:pt x="26" y="1"/>
                            </a:lnTo>
                            <a:lnTo>
                              <a:pt x="38" y="6"/>
                            </a:lnTo>
                            <a:lnTo>
                              <a:pt x="49" y="12"/>
                            </a:lnTo>
                            <a:lnTo>
                              <a:pt x="56" y="22"/>
                            </a:lnTo>
                          </a:path>
                        </a:pathLst>
                      </a:custGeom>
                      <a:noFill/>
                      <a:ln w="4763">
                        <a:solidFill>
                          <a:srgbClr val="604020"/>
                        </a:solidFill>
                        <a:round/>
                        <a:headEnd/>
                        <a:tailEnd/>
                      </a:ln>
                    </p:spPr>
                    <p:txBody>
                      <a:bodyPr/>
                      <a:lstStyle/>
                      <a:p>
                        <a:endParaRPr lang="zh-CN" altLang="en-US"/>
                      </a:p>
                    </p:txBody>
                  </p:sp>
                  <p:sp>
                    <p:nvSpPr>
                      <p:cNvPr id="127014" name="Freeform 1080"/>
                      <p:cNvSpPr>
                        <a:spLocks/>
                      </p:cNvSpPr>
                      <p:nvPr/>
                    </p:nvSpPr>
                    <p:spPr bwMode="auto">
                      <a:xfrm>
                        <a:off x="2952" y="2959"/>
                        <a:ext cx="15" cy="6"/>
                      </a:xfrm>
                      <a:custGeom>
                        <a:avLst/>
                        <a:gdLst>
                          <a:gd name="T0" fmla="*/ 0 w 45"/>
                          <a:gd name="T1" fmla="*/ 0 h 16"/>
                          <a:gd name="T2" fmla="*/ 0 w 45"/>
                          <a:gd name="T3" fmla="*/ 0 h 16"/>
                          <a:gd name="T4" fmla="*/ 0 w 45"/>
                          <a:gd name="T5" fmla="*/ 0 h 16"/>
                          <a:gd name="T6" fmla="*/ 0 w 45"/>
                          <a:gd name="T7" fmla="*/ 0 h 16"/>
                          <a:gd name="T8" fmla="*/ 0 w 45"/>
                          <a:gd name="T9" fmla="*/ 0 h 16"/>
                          <a:gd name="T10" fmla="*/ 0 60000 65536"/>
                          <a:gd name="T11" fmla="*/ 0 60000 65536"/>
                          <a:gd name="T12" fmla="*/ 0 60000 65536"/>
                          <a:gd name="T13" fmla="*/ 0 60000 65536"/>
                          <a:gd name="T14" fmla="*/ 0 60000 65536"/>
                          <a:gd name="T15" fmla="*/ 0 w 45"/>
                          <a:gd name="T16" fmla="*/ 0 h 16"/>
                          <a:gd name="T17" fmla="*/ 45 w 45"/>
                          <a:gd name="T18" fmla="*/ 16 h 16"/>
                        </a:gdLst>
                        <a:ahLst/>
                        <a:cxnLst>
                          <a:cxn ang="T10">
                            <a:pos x="T0" y="T1"/>
                          </a:cxn>
                          <a:cxn ang="T11">
                            <a:pos x="T2" y="T3"/>
                          </a:cxn>
                          <a:cxn ang="T12">
                            <a:pos x="T4" y="T5"/>
                          </a:cxn>
                          <a:cxn ang="T13">
                            <a:pos x="T6" y="T7"/>
                          </a:cxn>
                          <a:cxn ang="T14">
                            <a:pos x="T8" y="T9"/>
                          </a:cxn>
                        </a:cxnLst>
                        <a:rect l="T15" t="T16" r="T17" b="T18"/>
                        <a:pathLst>
                          <a:path w="45" h="16">
                            <a:moveTo>
                              <a:pt x="0" y="16"/>
                            </a:moveTo>
                            <a:lnTo>
                              <a:pt x="8" y="8"/>
                            </a:lnTo>
                            <a:lnTo>
                              <a:pt x="19" y="3"/>
                            </a:lnTo>
                            <a:lnTo>
                              <a:pt x="32" y="0"/>
                            </a:lnTo>
                            <a:lnTo>
                              <a:pt x="45" y="2"/>
                            </a:lnTo>
                          </a:path>
                        </a:pathLst>
                      </a:custGeom>
                      <a:noFill/>
                      <a:ln w="4763">
                        <a:solidFill>
                          <a:srgbClr val="604020"/>
                        </a:solidFill>
                        <a:round/>
                        <a:headEnd/>
                        <a:tailEnd/>
                      </a:ln>
                    </p:spPr>
                    <p:txBody>
                      <a:bodyPr/>
                      <a:lstStyle/>
                      <a:p>
                        <a:endParaRPr lang="zh-CN" altLang="en-US"/>
                      </a:p>
                    </p:txBody>
                  </p:sp>
                </p:grpSp>
                <p:grpSp>
                  <p:nvGrpSpPr>
                    <p:cNvPr id="27" name="Group 1081"/>
                    <p:cNvGrpSpPr>
                      <a:grpSpLocks/>
                    </p:cNvGrpSpPr>
                    <p:nvPr/>
                  </p:nvGrpSpPr>
                  <p:grpSpPr bwMode="auto">
                    <a:xfrm>
                      <a:off x="2953" y="2965"/>
                      <a:ext cx="38" cy="47"/>
                      <a:chOff x="2953" y="2965"/>
                      <a:chExt cx="38" cy="47"/>
                    </a:xfrm>
                  </p:grpSpPr>
                  <p:sp>
                    <p:nvSpPr>
                      <p:cNvPr id="127011" name="Oval 1082"/>
                      <p:cNvSpPr>
                        <a:spLocks noChangeArrowheads="1"/>
                      </p:cNvSpPr>
                      <p:nvPr/>
                    </p:nvSpPr>
                    <p:spPr bwMode="auto">
                      <a:xfrm>
                        <a:off x="2953" y="2965"/>
                        <a:ext cx="14" cy="47"/>
                      </a:xfrm>
                      <a:prstGeom prst="ellipse">
                        <a:avLst/>
                      </a:prstGeom>
                      <a:solidFill>
                        <a:srgbClr val="000000"/>
                      </a:solidFill>
                      <a:ln w="9525">
                        <a:noFill/>
                        <a:round/>
                        <a:headEnd/>
                        <a:tailEnd/>
                      </a:ln>
                    </p:spPr>
                    <p:txBody>
                      <a:bodyPr/>
                      <a:lstStyle/>
                      <a:p>
                        <a:endParaRPr lang="zh-CN" altLang="en-US"/>
                      </a:p>
                    </p:txBody>
                  </p:sp>
                  <p:sp>
                    <p:nvSpPr>
                      <p:cNvPr id="127012" name="Oval 1083"/>
                      <p:cNvSpPr>
                        <a:spLocks noChangeArrowheads="1"/>
                      </p:cNvSpPr>
                      <p:nvPr/>
                    </p:nvSpPr>
                    <p:spPr bwMode="auto">
                      <a:xfrm>
                        <a:off x="2977" y="2965"/>
                        <a:ext cx="14" cy="47"/>
                      </a:xfrm>
                      <a:prstGeom prst="ellipse">
                        <a:avLst/>
                      </a:prstGeom>
                      <a:solidFill>
                        <a:srgbClr val="000000"/>
                      </a:solidFill>
                      <a:ln w="9525">
                        <a:noFill/>
                        <a:round/>
                        <a:headEnd/>
                        <a:tailEnd/>
                      </a:ln>
                    </p:spPr>
                    <p:txBody>
                      <a:bodyPr/>
                      <a:lstStyle/>
                      <a:p>
                        <a:endParaRPr lang="zh-CN" altLang="en-US"/>
                      </a:p>
                    </p:txBody>
                  </p:sp>
                </p:grpSp>
              </p:grpSp>
              <p:grpSp>
                <p:nvGrpSpPr>
                  <p:cNvPr id="28" name="Group 1084"/>
                  <p:cNvGrpSpPr>
                    <a:grpSpLocks/>
                  </p:cNvGrpSpPr>
                  <p:nvPr/>
                </p:nvGrpSpPr>
                <p:grpSpPr bwMode="auto">
                  <a:xfrm>
                    <a:off x="2956" y="3047"/>
                    <a:ext cx="43" cy="48"/>
                    <a:chOff x="2956" y="3047"/>
                    <a:chExt cx="43" cy="48"/>
                  </a:xfrm>
                </p:grpSpPr>
                <p:sp>
                  <p:nvSpPr>
                    <p:cNvPr id="127007" name="Freeform 1085"/>
                    <p:cNvSpPr>
                      <a:spLocks/>
                    </p:cNvSpPr>
                    <p:nvPr/>
                  </p:nvSpPr>
                  <p:spPr bwMode="auto">
                    <a:xfrm>
                      <a:off x="2988" y="3047"/>
                      <a:ext cx="11" cy="48"/>
                    </a:xfrm>
                    <a:custGeom>
                      <a:avLst/>
                      <a:gdLst>
                        <a:gd name="T0" fmla="*/ 0 w 32"/>
                        <a:gd name="T1" fmla="*/ 0 h 145"/>
                        <a:gd name="T2" fmla="*/ 0 w 32"/>
                        <a:gd name="T3" fmla="*/ 0 h 145"/>
                        <a:gd name="T4" fmla="*/ 0 w 32"/>
                        <a:gd name="T5" fmla="*/ 0 h 145"/>
                        <a:gd name="T6" fmla="*/ 0 w 32"/>
                        <a:gd name="T7" fmla="*/ 0 h 145"/>
                        <a:gd name="T8" fmla="*/ 0 w 32"/>
                        <a:gd name="T9" fmla="*/ 0 h 145"/>
                        <a:gd name="T10" fmla="*/ 0 w 32"/>
                        <a:gd name="T11" fmla="*/ 0 h 145"/>
                        <a:gd name="T12" fmla="*/ 0 w 32"/>
                        <a:gd name="T13" fmla="*/ 0 h 145"/>
                        <a:gd name="T14" fmla="*/ 0 w 32"/>
                        <a:gd name="T15" fmla="*/ 0 h 145"/>
                        <a:gd name="T16" fmla="*/ 0 w 32"/>
                        <a:gd name="T17" fmla="*/ 0 h 1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145"/>
                        <a:gd name="T29" fmla="*/ 32 w 32"/>
                        <a:gd name="T30" fmla="*/ 145 h 1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145">
                          <a:moveTo>
                            <a:pt x="24" y="0"/>
                          </a:moveTo>
                          <a:lnTo>
                            <a:pt x="17" y="13"/>
                          </a:lnTo>
                          <a:lnTo>
                            <a:pt x="7" y="34"/>
                          </a:lnTo>
                          <a:lnTo>
                            <a:pt x="2" y="53"/>
                          </a:lnTo>
                          <a:lnTo>
                            <a:pt x="0" y="78"/>
                          </a:lnTo>
                          <a:lnTo>
                            <a:pt x="1" y="101"/>
                          </a:lnTo>
                          <a:lnTo>
                            <a:pt x="10" y="117"/>
                          </a:lnTo>
                          <a:lnTo>
                            <a:pt x="20" y="131"/>
                          </a:lnTo>
                          <a:lnTo>
                            <a:pt x="32" y="145"/>
                          </a:lnTo>
                        </a:path>
                      </a:pathLst>
                    </a:custGeom>
                    <a:noFill/>
                    <a:ln w="4763">
                      <a:solidFill>
                        <a:srgbClr val="000000"/>
                      </a:solidFill>
                      <a:round/>
                      <a:headEnd/>
                      <a:tailEnd/>
                    </a:ln>
                  </p:spPr>
                  <p:txBody>
                    <a:bodyPr/>
                    <a:lstStyle/>
                    <a:p>
                      <a:endParaRPr lang="zh-CN" altLang="en-US"/>
                    </a:p>
                  </p:txBody>
                </p:sp>
                <p:sp>
                  <p:nvSpPr>
                    <p:cNvPr id="127008" name="Freeform 1086"/>
                    <p:cNvSpPr>
                      <a:spLocks/>
                    </p:cNvSpPr>
                    <p:nvPr/>
                  </p:nvSpPr>
                  <p:spPr bwMode="auto">
                    <a:xfrm>
                      <a:off x="2956" y="3065"/>
                      <a:ext cx="34" cy="20"/>
                    </a:xfrm>
                    <a:custGeom>
                      <a:avLst/>
                      <a:gdLst>
                        <a:gd name="T0" fmla="*/ 0 w 103"/>
                        <a:gd name="T1" fmla="*/ 0 h 62"/>
                        <a:gd name="T2" fmla="*/ 0 w 103"/>
                        <a:gd name="T3" fmla="*/ 0 h 62"/>
                        <a:gd name="T4" fmla="*/ 0 w 103"/>
                        <a:gd name="T5" fmla="*/ 0 h 62"/>
                        <a:gd name="T6" fmla="*/ 0 w 103"/>
                        <a:gd name="T7" fmla="*/ 0 h 62"/>
                        <a:gd name="T8" fmla="*/ 0 w 103"/>
                        <a:gd name="T9" fmla="*/ 0 h 62"/>
                        <a:gd name="T10" fmla="*/ 0 w 103"/>
                        <a:gd name="T11" fmla="*/ 0 h 62"/>
                        <a:gd name="T12" fmla="*/ 0 w 103"/>
                        <a:gd name="T13" fmla="*/ 0 h 62"/>
                        <a:gd name="T14" fmla="*/ 0 w 103"/>
                        <a:gd name="T15" fmla="*/ 0 h 62"/>
                        <a:gd name="T16" fmla="*/ 0 w 103"/>
                        <a:gd name="T17" fmla="*/ 0 h 62"/>
                        <a:gd name="T18" fmla="*/ 0 w 103"/>
                        <a:gd name="T19" fmla="*/ 0 h 62"/>
                        <a:gd name="T20" fmla="*/ 0 w 103"/>
                        <a:gd name="T21" fmla="*/ 0 h 62"/>
                        <a:gd name="T22" fmla="*/ 0 w 103"/>
                        <a:gd name="T23" fmla="*/ 0 h 62"/>
                        <a:gd name="T24" fmla="*/ 0 w 103"/>
                        <a:gd name="T25" fmla="*/ 0 h 62"/>
                        <a:gd name="T26" fmla="*/ 0 w 103"/>
                        <a:gd name="T27" fmla="*/ 0 h 62"/>
                        <a:gd name="T28" fmla="*/ 0 w 103"/>
                        <a:gd name="T29" fmla="*/ 0 h 62"/>
                        <a:gd name="T30" fmla="*/ 0 w 103"/>
                        <a:gd name="T31" fmla="*/ 0 h 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
                        <a:gd name="T49" fmla="*/ 0 h 62"/>
                        <a:gd name="T50" fmla="*/ 103 w 103"/>
                        <a:gd name="T51" fmla="*/ 62 h 6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 h="62">
                          <a:moveTo>
                            <a:pt x="0" y="3"/>
                          </a:moveTo>
                          <a:lnTo>
                            <a:pt x="12" y="32"/>
                          </a:lnTo>
                          <a:lnTo>
                            <a:pt x="10" y="62"/>
                          </a:lnTo>
                          <a:lnTo>
                            <a:pt x="38" y="54"/>
                          </a:lnTo>
                          <a:lnTo>
                            <a:pt x="52" y="51"/>
                          </a:lnTo>
                          <a:lnTo>
                            <a:pt x="71" y="53"/>
                          </a:lnTo>
                          <a:lnTo>
                            <a:pt x="103" y="60"/>
                          </a:lnTo>
                          <a:lnTo>
                            <a:pt x="96" y="45"/>
                          </a:lnTo>
                          <a:lnTo>
                            <a:pt x="96" y="28"/>
                          </a:lnTo>
                          <a:lnTo>
                            <a:pt x="97" y="12"/>
                          </a:lnTo>
                          <a:lnTo>
                            <a:pt x="98" y="0"/>
                          </a:lnTo>
                          <a:lnTo>
                            <a:pt x="81" y="7"/>
                          </a:lnTo>
                          <a:lnTo>
                            <a:pt x="62" y="12"/>
                          </a:lnTo>
                          <a:lnTo>
                            <a:pt x="43" y="13"/>
                          </a:lnTo>
                          <a:lnTo>
                            <a:pt x="25" y="10"/>
                          </a:lnTo>
                          <a:lnTo>
                            <a:pt x="0" y="3"/>
                          </a:lnTo>
                          <a:close/>
                        </a:path>
                      </a:pathLst>
                    </a:custGeom>
                    <a:solidFill>
                      <a:srgbClr val="000000"/>
                    </a:solidFill>
                    <a:ln w="4763">
                      <a:solidFill>
                        <a:srgbClr val="000000"/>
                      </a:solidFill>
                      <a:round/>
                      <a:headEnd/>
                      <a:tailEnd/>
                    </a:ln>
                  </p:spPr>
                  <p:txBody>
                    <a:bodyPr/>
                    <a:lstStyle/>
                    <a:p>
                      <a:endParaRPr lang="zh-CN" altLang="en-US"/>
                    </a:p>
                  </p:txBody>
                </p:sp>
              </p:grpSp>
            </p:grpSp>
          </p:grpSp>
        </p:grpSp>
        <p:grpSp>
          <p:nvGrpSpPr>
            <p:cNvPr id="29" name="Group 1087"/>
            <p:cNvGrpSpPr>
              <a:grpSpLocks/>
            </p:cNvGrpSpPr>
            <p:nvPr/>
          </p:nvGrpSpPr>
          <p:grpSpPr bwMode="auto">
            <a:xfrm>
              <a:off x="2256" y="2544"/>
              <a:ext cx="2520" cy="1488"/>
              <a:chOff x="2256" y="2544"/>
              <a:chExt cx="2520" cy="1488"/>
            </a:xfrm>
          </p:grpSpPr>
          <p:graphicFrame>
            <p:nvGraphicFramePr>
              <p:cNvPr id="126994" name="Object 1027"/>
              <p:cNvGraphicFramePr>
                <a:graphicFrameLocks noChangeAspect="1"/>
              </p:cNvGraphicFramePr>
              <p:nvPr/>
            </p:nvGraphicFramePr>
            <p:xfrm>
              <a:off x="2256" y="3360"/>
              <a:ext cx="1090" cy="360"/>
            </p:xfrm>
            <a:graphic>
              <a:graphicData uri="http://schemas.openxmlformats.org/presentationml/2006/ole">
                <p:oleObj spid="_x0000_s100357" name="剪辑" r:id="rId3" imgW="6545263" imgH="1706563" progId="">
                  <p:embed/>
                </p:oleObj>
              </a:graphicData>
            </a:graphic>
          </p:graphicFrame>
          <p:sp>
            <p:nvSpPr>
              <p:cNvPr id="126995" name="Line 1089"/>
              <p:cNvSpPr>
                <a:spLocks noChangeShapeType="1"/>
              </p:cNvSpPr>
              <p:nvPr/>
            </p:nvSpPr>
            <p:spPr bwMode="auto">
              <a:xfrm flipV="1">
                <a:off x="3396" y="3049"/>
                <a:ext cx="1380" cy="541"/>
              </a:xfrm>
              <a:prstGeom prst="line">
                <a:avLst/>
              </a:prstGeom>
              <a:noFill/>
              <a:ln w="28575">
                <a:solidFill>
                  <a:srgbClr val="0000FF"/>
                </a:solidFill>
                <a:prstDash val="dash"/>
                <a:round/>
                <a:headEnd/>
                <a:tailEnd/>
              </a:ln>
            </p:spPr>
            <p:txBody>
              <a:bodyPr wrap="none" anchor="ctr"/>
              <a:lstStyle/>
              <a:p>
                <a:endParaRPr lang="zh-CN" altLang="en-US"/>
              </a:p>
            </p:txBody>
          </p:sp>
          <p:sp>
            <p:nvSpPr>
              <p:cNvPr id="126996" name="Line 1090"/>
              <p:cNvSpPr>
                <a:spLocks noChangeShapeType="1"/>
              </p:cNvSpPr>
              <p:nvPr/>
            </p:nvSpPr>
            <p:spPr bwMode="auto">
              <a:xfrm>
                <a:off x="3396" y="3590"/>
                <a:ext cx="647" cy="0"/>
              </a:xfrm>
              <a:prstGeom prst="line">
                <a:avLst/>
              </a:prstGeom>
              <a:noFill/>
              <a:ln w="28575">
                <a:solidFill>
                  <a:srgbClr val="FF0000"/>
                </a:solidFill>
                <a:round/>
                <a:headEnd/>
                <a:tailEnd type="triangle" w="sm" len="lg"/>
              </a:ln>
            </p:spPr>
            <p:txBody>
              <a:bodyPr wrap="none" anchor="ctr"/>
              <a:lstStyle/>
              <a:p>
                <a:endParaRPr lang="zh-CN" altLang="en-US"/>
              </a:p>
            </p:txBody>
          </p:sp>
          <p:sp>
            <p:nvSpPr>
              <p:cNvPr id="126997" name="Line 1091"/>
              <p:cNvSpPr>
                <a:spLocks noChangeShapeType="1"/>
              </p:cNvSpPr>
              <p:nvPr/>
            </p:nvSpPr>
            <p:spPr bwMode="auto">
              <a:xfrm flipH="1">
                <a:off x="4172" y="3049"/>
                <a:ext cx="604" cy="0"/>
              </a:xfrm>
              <a:prstGeom prst="line">
                <a:avLst/>
              </a:prstGeom>
              <a:noFill/>
              <a:ln w="28575">
                <a:solidFill>
                  <a:srgbClr val="CC00CC"/>
                </a:solidFill>
                <a:round/>
                <a:headEnd/>
                <a:tailEnd type="triangle" w="sm" len="lg"/>
              </a:ln>
            </p:spPr>
            <p:txBody>
              <a:bodyPr wrap="none" anchor="ctr"/>
              <a:lstStyle/>
              <a:p>
                <a:endParaRPr lang="zh-CN" altLang="en-US"/>
              </a:p>
            </p:txBody>
          </p:sp>
          <p:graphicFrame>
            <p:nvGraphicFramePr>
              <p:cNvPr id="126998" name="Object 1028"/>
              <p:cNvGraphicFramePr>
                <a:graphicFrameLocks noChangeAspect="1"/>
              </p:cNvGraphicFramePr>
              <p:nvPr/>
            </p:nvGraphicFramePr>
            <p:xfrm>
              <a:off x="4250" y="2544"/>
              <a:ext cx="363" cy="528"/>
            </p:xfrm>
            <a:graphic>
              <a:graphicData uri="http://schemas.openxmlformats.org/presentationml/2006/ole">
                <p:oleObj spid="_x0000_s100358" name="Equation" r:id="rId4" imgW="203112" imgH="279279" progId="">
                  <p:embed/>
                </p:oleObj>
              </a:graphicData>
            </a:graphic>
          </p:graphicFrame>
          <p:graphicFrame>
            <p:nvGraphicFramePr>
              <p:cNvPr id="126999" name="Object 1029"/>
              <p:cNvGraphicFramePr>
                <a:graphicFrameLocks noChangeAspect="1"/>
              </p:cNvGraphicFramePr>
              <p:nvPr/>
            </p:nvGraphicFramePr>
            <p:xfrm>
              <a:off x="3696" y="3543"/>
              <a:ext cx="306" cy="489"/>
            </p:xfrm>
            <a:graphic>
              <a:graphicData uri="http://schemas.openxmlformats.org/presentationml/2006/ole">
                <p:oleObj spid="_x0000_s100359" name="Equation" r:id="rId5" imgW="165028" imgH="228501" progId="">
                  <p:embed/>
                </p:oleObj>
              </a:graphicData>
            </a:graphic>
          </p:graphicFrame>
        </p:grpSp>
        <p:grpSp>
          <p:nvGrpSpPr>
            <p:cNvPr id="30" name="Group 1094"/>
            <p:cNvGrpSpPr>
              <a:grpSpLocks/>
            </p:cNvGrpSpPr>
            <p:nvPr/>
          </p:nvGrpSpPr>
          <p:grpSpPr bwMode="auto">
            <a:xfrm>
              <a:off x="3396" y="2880"/>
              <a:ext cx="1380" cy="816"/>
              <a:chOff x="3396" y="2880"/>
              <a:chExt cx="1380" cy="816"/>
            </a:xfrm>
          </p:grpSpPr>
          <p:sp>
            <p:nvSpPr>
              <p:cNvPr id="126988" name="Line 1095"/>
              <p:cNvSpPr>
                <a:spLocks noChangeShapeType="1"/>
              </p:cNvSpPr>
              <p:nvPr/>
            </p:nvSpPr>
            <p:spPr bwMode="auto">
              <a:xfrm flipH="1" flipV="1">
                <a:off x="3957" y="3345"/>
                <a:ext cx="86" cy="245"/>
              </a:xfrm>
              <a:prstGeom prst="line">
                <a:avLst/>
              </a:prstGeom>
              <a:noFill/>
              <a:ln w="28575">
                <a:solidFill>
                  <a:schemeClr val="tx1"/>
                </a:solidFill>
                <a:prstDash val="sysDot"/>
                <a:round/>
                <a:headEnd/>
                <a:tailEnd/>
              </a:ln>
            </p:spPr>
            <p:txBody>
              <a:bodyPr wrap="none" anchor="ctr"/>
              <a:lstStyle/>
              <a:p>
                <a:endParaRPr lang="zh-CN" altLang="en-US"/>
              </a:p>
            </p:txBody>
          </p:sp>
          <p:sp>
            <p:nvSpPr>
              <p:cNvPr id="126989" name="Line 1096"/>
              <p:cNvSpPr>
                <a:spLocks noChangeShapeType="1"/>
              </p:cNvSpPr>
              <p:nvPr/>
            </p:nvSpPr>
            <p:spPr bwMode="auto">
              <a:xfrm flipV="1">
                <a:off x="3396" y="3345"/>
                <a:ext cx="561" cy="245"/>
              </a:xfrm>
              <a:prstGeom prst="line">
                <a:avLst/>
              </a:prstGeom>
              <a:noFill/>
              <a:ln w="28575">
                <a:solidFill>
                  <a:srgbClr val="FF0000"/>
                </a:solidFill>
                <a:prstDash val="dash"/>
                <a:round/>
                <a:headEnd/>
                <a:tailEnd type="triangle" w="sm" len="lg"/>
              </a:ln>
            </p:spPr>
            <p:txBody>
              <a:bodyPr wrap="none" anchor="ctr"/>
              <a:lstStyle/>
              <a:p>
                <a:endParaRPr lang="zh-CN" altLang="en-US"/>
              </a:p>
            </p:txBody>
          </p:sp>
          <p:sp>
            <p:nvSpPr>
              <p:cNvPr id="126990" name="Line 1097"/>
              <p:cNvSpPr>
                <a:spLocks noChangeShapeType="1"/>
              </p:cNvSpPr>
              <p:nvPr/>
            </p:nvSpPr>
            <p:spPr bwMode="auto">
              <a:xfrm>
                <a:off x="4173" y="3049"/>
                <a:ext cx="42" cy="197"/>
              </a:xfrm>
              <a:prstGeom prst="line">
                <a:avLst/>
              </a:prstGeom>
              <a:noFill/>
              <a:ln w="28575">
                <a:solidFill>
                  <a:schemeClr val="tx1"/>
                </a:solidFill>
                <a:prstDash val="sysDot"/>
                <a:round/>
                <a:headEnd/>
                <a:tailEnd/>
              </a:ln>
            </p:spPr>
            <p:txBody>
              <a:bodyPr wrap="none" anchor="ctr"/>
              <a:lstStyle/>
              <a:p>
                <a:endParaRPr lang="zh-CN" altLang="en-US"/>
              </a:p>
            </p:txBody>
          </p:sp>
          <p:sp>
            <p:nvSpPr>
              <p:cNvPr id="126991" name="Line 1098"/>
              <p:cNvSpPr>
                <a:spLocks noChangeShapeType="1"/>
              </p:cNvSpPr>
              <p:nvPr/>
            </p:nvSpPr>
            <p:spPr bwMode="auto">
              <a:xfrm flipH="1">
                <a:off x="4215" y="3049"/>
                <a:ext cx="561" cy="197"/>
              </a:xfrm>
              <a:prstGeom prst="line">
                <a:avLst/>
              </a:prstGeom>
              <a:noFill/>
              <a:ln w="38100">
                <a:solidFill>
                  <a:srgbClr val="CC00CC"/>
                </a:solidFill>
                <a:prstDash val="dash"/>
                <a:round/>
                <a:headEnd/>
                <a:tailEnd type="triangle" w="sm" len="lg"/>
              </a:ln>
            </p:spPr>
            <p:txBody>
              <a:bodyPr wrap="none" anchor="ctr"/>
              <a:lstStyle/>
              <a:p>
                <a:endParaRPr lang="zh-CN" altLang="en-US"/>
              </a:p>
            </p:txBody>
          </p:sp>
          <p:graphicFrame>
            <p:nvGraphicFramePr>
              <p:cNvPr id="126992" name="Object 1025"/>
              <p:cNvGraphicFramePr>
                <a:graphicFrameLocks noChangeAspect="1"/>
              </p:cNvGraphicFramePr>
              <p:nvPr/>
            </p:nvGraphicFramePr>
            <p:xfrm>
              <a:off x="4319" y="3216"/>
              <a:ext cx="433" cy="480"/>
            </p:xfrm>
            <a:graphic>
              <a:graphicData uri="http://schemas.openxmlformats.org/presentationml/2006/ole">
                <p:oleObj spid="_x0000_s100355" name="Equation" r:id="rId6" imgW="253890" imgH="279279" progId="">
                  <p:embed/>
                </p:oleObj>
              </a:graphicData>
            </a:graphic>
          </p:graphicFrame>
          <p:graphicFrame>
            <p:nvGraphicFramePr>
              <p:cNvPr id="126993" name="Object 1026"/>
              <p:cNvGraphicFramePr>
                <a:graphicFrameLocks noChangeAspect="1"/>
              </p:cNvGraphicFramePr>
              <p:nvPr/>
            </p:nvGraphicFramePr>
            <p:xfrm>
              <a:off x="3456" y="2880"/>
              <a:ext cx="459" cy="537"/>
            </p:xfrm>
            <a:graphic>
              <a:graphicData uri="http://schemas.openxmlformats.org/presentationml/2006/ole">
                <p:oleObj spid="_x0000_s100356" name="Equation" r:id="rId7" imgW="253890" imgH="291973" progId="">
                  <p:embed/>
                </p:oleObj>
              </a:graphicData>
            </a:graphic>
          </p:graphicFrame>
        </p:grpSp>
      </p:grpSp>
      <p:graphicFrame>
        <p:nvGraphicFramePr>
          <p:cNvPr id="402432" name="Object 1024"/>
          <p:cNvGraphicFramePr>
            <a:graphicFrameLocks noChangeAspect="1"/>
          </p:cNvGraphicFramePr>
          <p:nvPr/>
        </p:nvGraphicFramePr>
        <p:xfrm>
          <a:off x="3429000" y="1828800"/>
          <a:ext cx="2451100" cy="1163638"/>
        </p:xfrm>
        <a:graphic>
          <a:graphicData uri="http://schemas.openxmlformats.org/presentationml/2006/ole">
            <p:oleObj spid="_x0000_s100354" name="Equation" r:id="rId8" imgW="799753" imgH="431613" progId="">
              <p:embed/>
            </p:oleObj>
          </a:graphicData>
        </a:graphic>
      </p:graphicFrame>
      <p:sp>
        <p:nvSpPr>
          <p:cNvPr id="79"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26983"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882"/>
                                        </p:tgtEl>
                                        <p:attrNameLst>
                                          <p:attrName>style.visibility</p:attrName>
                                        </p:attrNameLst>
                                      </p:cBhvr>
                                      <p:to>
                                        <p:strVal val="visible"/>
                                      </p:to>
                                    </p:set>
                                    <p:animEffect transition="in" filter="blinds(horizontal)">
                                      <p:cBhvr>
                                        <p:cTn id="7" dur="500"/>
                                        <p:tgtEl>
                                          <p:spTgt spid="378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402432"/>
                                        </p:tgtEl>
                                        <p:attrNameLst>
                                          <p:attrName>style.visibility</p:attrName>
                                        </p:attrNameLst>
                                      </p:cBhvr>
                                      <p:to>
                                        <p:strVal val="visible"/>
                                      </p:to>
                                    </p:set>
                                    <p:animEffect transition="in" filter="blinds(vertical)">
                                      <p:cBhvr>
                                        <p:cTn id="17" dur="500"/>
                                        <p:tgtEl>
                                          <p:spTgt spid="402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1"/>
          <p:cNvSpPr>
            <a:spLocks noGrp="1"/>
          </p:cNvSpPr>
          <p:nvPr>
            <p:ph type="sldNum" sz="quarter" idx="10"/>
          </p:nvPr>
        </p:nvSpPr>
        <p:spPr>
          <a:noFill/>
        </p:spPr>
        <p:txBody>
          <a:bodyPr/>
          <a:lstStyle/>
          <a:p>
            <a:fld id="{F4827B79-441A-4F67-AEF1-8F328193D05C}" type="slidenum">
              <a:rPr lang="en-US" altLang="zh-CN" smtClean="0">
                <a:ea typeface="宋体" charset="-122"/>
              </a:rPr>
              <a:pPr/>
              <a:t>123</a:t>
            </a:fld>
            <a:endParaRPr lang="en-US" altLang="zh-CN" smtClean="0">
              <a:ea typeface="宋体" charset="-122"/>
            </a:endParaRPr>
          </a:p>
        </p:txBody>
      </p:sp>
      <p:sp>
        <p:nvSpPr>
          <p:cNvPr id="128003" name="Text Box 5"/>
          <p:cNvSpPr txBox="1">
            <a:spLocks noChangeArrowheads="1"/>
          </p:cNvSpPr>
          <p:nvPr/>
        </p:nvSpPr>
        <p:spPr bwMode="auto">
          <a:xfrm>
            <a:off x="533400" y="974725"/>
            <a:ext cx="8229600" cy="1844675"/>
          </a:xfrm>
          <a:prstGeom prst="rect">
            <a:avLst/>
          </a:prstGeom>
          <a:noFill/>
          <a:ln w="9525">
            <a:noFill/>
            <a:miter lim="800000"/>
            <a:headEnd/>
            <a:tailEnd/>
          </a:ln>
        </p:spPr>
        <p:txBody>
          <a:bodyPr>
            <a:spAutoFit/>
          </a:bodyPr>
          <a:lstStyle/>
          <a:p>
            <a:pPr>
              <a:lnSpc>
                <a:spcPct val="120000"/>
              </a:lnSpc>
              <a:spcBef>
                <a:spcPct val="50000"/>
              </a:spcBef>
            </a:pPr>
            <a:r>
              <a:rPr lang="en-US" altLang="zh-CN" sz="3200">
                <a:solidFill>
                  <a:schemeClr val="tx1"/>
                </a:solidFill>
                <a:latin typeface="宋体" charset="-122"/>
              </a:rPr>
              <a:t>    </a:t>
            </a:r>
            <a:r>
              <a:rPr lang="zh-CN" altLang="en-US" sz="3200">
                <a:solidFill>
                  <a:schemeClr val="tx1"/>
                </a:solidFill>
                <a:latin typeface="宋体" charset="-122"/>
              </a:rPr>
              <a:t>当        时，所有波前将聚集在一个圆锥面上，波的能量高度集中形成</a:t>
            </a:r>
            <a:r>
              <a:rPr lang="zh-CN" altLang="en-US" sz="3200">
                <a:solidFill>
                  <a:srgbClr val="CC0000"/>
                </a:solidFill>
                <a:latin typeface="宋体" charset="-122"/>
              </a:rPr>
              <a:t>冲击波</a:t>
            </a:r>
            <a:r>
              <a:rPr lang="zh-CN" altLang="en-US" sz="3200">
                <a:solidFill>
                  <a:schemeClr val="tx1"/>
                </a:solidFill>
                <a:latin typeface="宋体" charset="-122"/>
              </a:rPr>
              <a:t>或</a:t>
            </a:r>
            <a:r>
              <a:rPr lang="zh-CN" altLang="en-US" sz="3200">
                <a:solidFill>
                  <a:srgbClr val="CC0000"/>
                </a:solidFill>
                <a:latin typeface="宋体" charset="-122"/>
              </a:rPr>
              <a:t>激波</a:t>
            </a:r>
            <a:r>
              <a:rPr lang="zh-CN" altLang="en-US" sz="3200">
                <a:solidFill>
                  <a:schemeClr val="tx1"/>
                </a:solidFill>
                <a:latin typeface="宋体" charset="-122"/>
              </a:rPr>
              <a:t>，如核爆炸、超音速飞行等</a:t>
            </a:r>
            <a:r>
              <a:rPr lang="en-US" altLang="zh-CN" sz="3200">
                <a:solidFill>
                  <a:schemeClr val="tx1"/>
                </a:solidFill>
              </a:rPr>
              <a:t>.</a:t>
            </a:r>
          </a:p>
        </p:txBody>
      </p:sp>
      <p:graphicFrame>
        <p:nvGraphicFramePr>
          <p:cNvPr id="128004" name="Object 0"/>
          <p:cNvGraphicFramePr>
            <a:graphicFrameLocks noChangeAspect="1"/>
          </p:cNvGraphicFramePr>
          <p:nvPr/>
        </p:nvGraphicFramePr>
        <p:xfrm>
          <a:off x="2133600" y="1050925"/>
          <a:ext cx="1247775" cy="663575"/>
        </p:xfrm>
        <a:graphic>
          <a:graphicData uri="http://schemas.openxmlformats.org/presentationml/2006/ole">
            <p:oleObj spid="_x0000_s101378" name="Equation" r:id="rId3" imgW="648000" imgH="291600" progId="">
              <p:embed/>
            </p:oleObj>
          </a:graphicData>
        </a:graphic>
      </p:graphicFrame>
      <p:grpSp>
        <p:nvGrpSpPr>
          <p:cNvPr id="2" name="Group 55"/>
          <p:cNvGrpSpPr>
            <a:grpSpLocks/>
          </p:cNvGrpSpPr>
          <p:nvPr/>
        </p:nvGrpSpPr>
        <p:grpSpPr bwMode="auto">
          <a:xfrm>
            <a:off x="2859088" y="3200400"/>
            <a:ext cx="3657600" cy="2819400"/>
            <a:chOff x="3216" y="480"/>
            <a:chExt cx="2304" cy="1776"/>
          </a:xfrm>
        </p:grpSpPr>
        <p:sp>
          <p:nvSpPr>
            <p:cNvPr id="128008" name="Rectangle 37"/>
            <p:cNvSpPr>
              <a:spLocks noChangeArrowheads="1"/>
            </p:cNvSpPr>
            <p:nvPr/>
          </p:nvSpPr>
          <p:spPr bwMode="auto">
            <a:xfrm>
              <a:off x="3216" y="480"/>
              <a:ext cx="2304" cy="1776"/>
            </a:xfrm>
            <a:prstGeom prst="rect">
              <a:avLst/>
            </a:prstGeom>
            <a:solidFill>
              <a:schemeClr val="bg1"/>
            </a:solidFill>
            <a:ln w="12700">
              <a:solidFill>
                <a:schemeClr val="tx2"/>
              </a:solidFill>
              <a:miter lim="800000"/>
              <a:headEnd/>
              <a:tailEnd/>
            </a:ln>
          </p:spPr>
          <p:txBody>
            <a:bodyPr wrap="none" anchor="ctr"/>
            <a:lstStyle/>
            <a:p>
              <a:endParaRPr lang="zh-CN" altLang="en-US"/>
            </a:p>
          </p:txBody>
        </p:sp>
        <p:graphicFrame>
          <p:nvGraphicFramePr>
            <p:cNvPr id="128009" name="Object 1"/>
            <p:cNvGraphicFramePr>
              <a:graphicFrameLocks noChangeAspect="1"/>
            </p:cNvGraphicFramePr>
            <p:nvPr/>
          </p:nvGraphicFramePr>
          <p:xfrm>
            <a:off x="4560" y="1776"/>
            <a:ext cx="361" cy="382"/>
          </p:xfrm>
          <a:graphic>
            <a:graphicData uri="http://schemas.openxmlformats.org/presentationml/2006/ole">
              <p:oleObj spid="_x0000_s101379" name="Equation" r:id="rId4" imgW="215806" imgH="228501" progId="">
                <p:embed/>
              </p:oleObj>
            </a:graphicData>
          </a:graphic>
        </p:graphicFrame>
        <p:sp>
          <p:nvSpPr>
            <p:cNvPr id="128010" name="Line 10"/>
            <p:cNvSpPr>
              <a:spLocks noChangeShapeType="1"/>
            </p:cNvSpPr>
            <p:nvPr/>
          </p:nvSpPr>
          <p:spPr bwMode="auto">
            <a:xfrm>
              <a:off x="3264" y="1369"/>
              <a:ext cx="2160" cy="0"/>
            </a:xfrm>
            <a:prstGeom prst="line">
              <a:avLst/>
            </a:prstGeom>
            <a:noFill/>
            <a:ln w="28575">
              <a:solidFill>
                <a:schemeClr val="tx1"/>
              </a:solidFill>
              <a:prstDash val="dash"/>
              <a:round/>
              <a:headEnd/>
              <a:tailEnd/>
            </a:ln>
          </p:spPr>
          <p:txBody>
            <a:bodyPr wrap="none"/>
            <a:lstStyle/>
            <a:p>
              <a:endParaRPr lang="zh-CN" altLang="en-US"/>
            </a:p>
          </p:txBody>
        </p:sp>
        <p:sp>
          <p:nvSpPr>
            <p:cNvPr id="128011" name="Line 11"/>
            <p:cNvSpPr>
              <a:spLocks noChangeShapeType="1"/>
            </p:cNvSpPr>
            <p:nvPr/>
          </p:nvSpPr>
          <p:spPr bwMode="auto">
            <a:xfrm>
              <a:off x="4032" y="576"/>
              <a:ext cx="1122" cy="772"/>
            </a:xfrm>
            <a:prstGeom prst="line">
              <a:avLst/>
            </a:prstGeom>
            <a:noFill/>
            <a:ln w="28575">
              <a:solidFill>
                <a:schemeClr val="tx1"/>
              </a:solidFill>
              <a:prstDash val="dash"/>
              <a:round/>
              <a:headEnd/>
              <a:tailEnd/>
            </a:ln>
          </p:spPr>
          <p:txBody>
            <a:bodyPr wrap="none"/>
            <a:lstStyle/>
            <a:p>
              <a:endParaRPr lang="zh-CN" altLang="en-US"/>
            </a:p>
          </p:txBody>
        </p:sp>
        <p:sp>
          <p:nvSpPr>
            <p:cNvPr id="128012" name="Line 12"/>
            <p:cNvSpPr>
              <a:spLocks noChangeShapeType="1"/>
            </p:cNvSpPr>
            <p:nvPr/>
          </p:nvSpPr>
          <p:spPr bwMode="auto">
            <a:xfrm flipV="1">
              <a:off x="3936" y="1369"/>
              <a:ext cx="1218" cy="839"/>
            </a:xfrm>
            <a:prstGeom prst="line">
              <a:avLst/>
            </a:prstGeom>
            <a:noFill/>
            <a:ln w="28575">
              <a:solidFill>
                <a:schemeClr val="tx1"/>
              </a:solidFill>
              <a:prstDash val="dash"/>
              <a:round/>
              <a:headEnd/>
              <a:tailEnd/>
            </a:ln>
          </p:spPr>
          <p:txBody>
            <a:bodyPr wrap="none"/>
            <a:lstStyle/>
            <a:p>
              <a:endParaRPr lang="zh-CN" altLang="en-US"/>
            </a:p>
          </p:txBody>
        </p:sp>
        <p:sp>
          <p:nvSpPr>
            <p:cNvPr id="128013" name="Oval 13"/>
            <p:cNvSpPr>
              <a:spLocks noChangeArrowheads="1"/>
            </p:cNvSpPr>
            <p:nvPr/>
          </p:nvSpPr>
          <p:spPr bwMode="auto">
            <a:xfrm>
              <a:off x="3360" y="712"/>
              <a:ext cx="1289" cy="1304"/>
            </a:xfrm>
            <a:prstGeom prst="ellipse">
              <a:avLst/>
            </a:prstGeom>
            <a:noFill/>
            <a:ln w="19050">
              <a:solidFill>
                <a:srgbClr val="0000FF"/>
              </a:solidFill>
              <a:round/>
              <a:headEnd/>
              <a:tailEnd/>
            </a:ln>
          </p:spPr>
          <p:txBody>
            <a:bodyPr wrap="none" anchor="ctr"/>
            <a:lstStyle/>
            <a:p>
              <a:endParaRPr lang="zh-CN" altLang="en-US"/>
            </a:p>
          </p:txBody>
        </p:sp>
        <p:sp>
          <p:nvSpPr>
            <p:cNvPr id="128014" name="Oval 14"/>
            <p:cNvSpPr>
              <a:spLocks noChangeArrowheads="1"/>
            </p:cNvSpPr>
            <p:nvPr/>
          </p:nvSpPr>
          <p:spPr bwMode="auto">
            <a:xfrm>
              <a:off x="3719" y="816"/>
              <a:ext cx="1021" cy="1104"/>
            </a:xfrm>
            <a:prstGeom prst="ellipse">
              <a:avLst/>
            </a:prstGeom>
            <a:noFill/>
            <a:ln w="19050">
              <a:solidFill>
                <a:srgbClr val="0000FF"/>
              </a:solidFill>
              <a:round/>
              <a:headEnd/>
              <a:tailEnd/>
            </a:ln>
          </p:spPr>
          <p:txBody>
            <a:bodyPr wrap="none" anchor="ctr"/>
            <a:lstStyle/>
            <a:p>
              <a:endParaRPr lang="zh-CN" altLang="en-US"/>
            </a:p>
          </p:txBody>
        </p:sp>
        <p:sp>
          <p:nvSpPr>
            <p:cNvPr id="128015" name="Oval 15"/>
            <p:cNvSpPr>
              <a:spLocks noChangeArrowheads="1"/>
            </p:cNvSpPr>
            <p:nvPr/>
          </p:nvSpPr>
          <p:spPr bwMode="auto">
            <a:xfrm>
              <a:off x="4041" y="960"/>
              <a:ext cx="807" cy="816"/>
            </a:xfrm>
            <a:prstGeom prst="ellipse">
              <a:avLst/>
            </a:prstGeom>
            <a:noFill/>
            <a:ln w="19050">
              <a:solidFill>
                <a:srgbClr val="0000FF"/>
              </a:solidFill>
              <a:round/>
              <a:headEnd/>
              <a:tailEnd/>
            </a:ln>
          </p:spPr>
          <p:txBody>
            <a:bodyPr wrap="none" anchor="ctr"/>
            <a:lstStyle/>
            <a:p>
              <a:endParaRPr lang="zh-CN" altLang="en-US"/>
            </a:p>
          </p:txBody>
        </p:sp>
        <p:sp>
          <p:nvSpPr>
            <p:cNvPr id="128016" name="Oval 16"/>
            <p:cNvSpPr>
              <a:spLocks noChangeArrowheads="1"/>
            </p:cNvSpPr>
            <p:nvPr/>
          </p:nvSpPr>
          <p:spPr bwMode="auto">
            <a:xfrm>
              <a:off x="4302" y="1030"/>
              <a:ext cx="628" cy="636"/>
            </a:xfrm>
            <a:prstGeom prst="ellipse">
              <a:avLst/>
            </a:prstGeom>
            <a:noFill/>
            <a:ln w="19050">
              <a:solidFill>
                <a:srgbClr val="0000FF"/>
              </a:solidFill>
              <a:round/>
              <a:headEnd/>
              <a:tailEnd/>
            </a:ln>
          </p:spPr>
          <p:txBody>
            <a:bodyPr wrap="none" anchor="ctr"/>
            <a:lstStyle/>
            <a:p>
              <a:endParaRPr lang="zh-CN" altLang="en-US"/>
            </a:p>
          </p:txBody>
        </p:sp>
        <p:sp>
          <p:nvSpPr>
            <p:cNvPr id="128017" name="Oval 17"/>
            <p:cNvSpPr>
              <a:spLocks noChangeArrowheads="1"/>
            </p:cNvSpPr>
            <p:nvPr/>
          </p:nvSpPr>
          <p:spPr bwMode="auto">
            <a:xfrm>
              <a:off x="4560" y="1121"/>
              <a:ext cx="432" cy="454"/>
            </a:xfrm>
            <a:prstGeom prst="ellipse">
              <a:avLst/>
            </a:prstGeom>
            <a:noFill/>
            <a:ln w="19050">
              <a:solidFill>
                <a:srgbClr val="0000FF"/>
              </a:solidFill>
              <a:round/>
              <a:headEnd/>
              <a:tailEnd/>
            </a:ln>
          </p:spPr>
          <p:txBody>
            <a:bodyPr wrap="none" anchor="ctr"/>
            <a:lstStyle/>
            <a:p>
              <a:endParaRPr lang="zh-CN" altLang="en-US"/>
            </a:p>
          </p:txBody>
        </p:sp>
        <p:sp>
          <p:nvSpPr>
            <p:cNvPr id="128018" name="Oval 18"/>
            <p:cNvSpPr>
              <a:spLocks noChangeArrowheads="1"/>
            </p:cNvSpPr>
            <p:nvPr/>
          </p:nvSpPr>
          <p:spPr bwMode="auto">
            <a:xfrm>
              <a:off x="3988" y="1348"/>
              <a:ext cx="45" cy="45"/>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128019" name="Oval 19"/>
            <p:cNvSpPr>
              <a:spLocks noChangeArrowheads="1"/>
            </p:cNvSpPr>
            <p:nvPr/>
          </p:nvSpPr>
          <p:spPr bwMode="auto">
            <a:xfrm>
              <a:off x="5136" y="1344"/>
              <a:ext cx="45" cy="45"/>
            </a:xfrm>
            <a:prstGeom prst="ellipse">
              <a:avLst/>
            </a:prstGeom>
            <a:solidFill>
              <a:srgbClr val="FF0000"/>
            </a:solidFill>
            <a:ln w="9525">
              <a:solidFill>
                <a:schemeClr val="tx1"/>
              </a:solidFill>
              <a:round/>
              <a:headEnd/>
              <a:tailEnd/>
            </a:ln>
          </p:spPr>
          <p:txBody>
            <a:bodyPr wrap="none" anchor="ctr"/>
            <a:lstStyle/>
            <a:p>
              <a:endParaRPr lang="zh-CN" altLang="en-US"/>
            </a:p>
          </p:txBody>
        </p:sp>
        <p:graphicFrame>
          <p:nvGraphicFramePr>
            <p:cNvPr id="128020" name="Object 2"/>
            <p:cNvGraphicFramePr>
              <a:graphicFrameLocks noChangeAspect="1"/>
            </p:cNvGraphicFramePr>
            <p:nvPr/>
          </p:nvGraphicFramePr>
          <p:xfrm>
            <a:off x="3769" y="1344"/>
            <a:ext cx="263" cy="336"/>
          </p:xfrm>
          <a:graphic>
            <a:graphicData uri="http://schemas.openxmlformats.org/presentationml/2006/ole">
              <p:oleObj spid="_x0000_s101380" name="Equation" r:id="rId5" imgW="152268" imgH="215713" progId="">
                <p:embed/>
              </p:oleObj>
            </a:graphicData>
          </a:graphic>
        </p:graphicFrame>
        <p:graphicFrame>
          <p:nvGraphicFramePr>
            <p:cNvPr id="128021" name="Object 3"/>
            <p:cNvGraphicFramePr>
              <a:graphicFrameLocks noChangeAspect="1"/>
            </p:cNvGraphicFramePr>
            <p:nvPr/>
          </p:nvGraphicFramePr>
          <p:xfrm>
            <a:off x="5088" y="1008"/>
            <a:ext cx="225" cy="298"/>
          </p:xfrm>
          <a:graphic>
            <a:graphicData uri="http://schemas.openxmlformats.org/presentationml/2006/ole">
              <p:oleObj spid="_x0000_s101381" name="Equation" r:id="rId6" imgW="164885" imgH="215619" progId="">
                <p:embed/>
              </p:oleObj>
            </a:graphicData>
          </a:graphic>
        </p:graphicFrame>
        <p:sp>
          <p:nvSpPr>
            <p:cNvPr id="128022" name="Line 22"/>
            <p:cNvSpPr>
              <a:spLocks noChangeShapeType="1"/>
            </p:cNvSpPr>
            <p:nvPr/>
          </p:nvSpPr>
          <p:spPr bwMode="auto">
            <a:xfrm>
              <a:off x="4033" y="1348"/>
              <a:ext cx="0" cy="817"/>
            </a:xfrm>
            <a:prstGeom prst="line">
              <a:avLst/>
            </a:prstGeom>
            <a:noFill/>
            <a:ln w="12700">
              <a:solidFill>
                <a:schemeClr val="tx1"/>
              </a:solidFill>
              <a:prstDash val="dash"/>
              <a:round/>
              <a:headEnd/>
              <a:tailEnd/>
            </a:ln>
          </p:spPr>
          <p:txBody>
            <a:bodyPr wrap="none"/>
            <a:lstStyle/>
            <a:p>
              <a:endParaRPr lang="zh-CN" altLang="en-US"/>
            </a:p>
          </p:txBody>
        </p:sp>
        <p:sp>
          <p:nvSpPr>
            <p:cNvPr id="128023" name="Line 23"/>
            <p:cNvSpPr>
              <a:spLocks noChangeShapeType="1"/>
            </p:cNvSpPr>
            <p:nvPr/>
          </p:nvSpPr>
          <p:spPr bwMode="auto">
            <a:xfrm>
              <a:off x="5161" y="1348"/>
              <a:ext cx="0" cy="817"/>
            </a:xfrm>
            <a:prstGeom prst="line">
              <a:avLst/>
            </a:prstGeom>
            <a:noFill/>
            <a:ln w="12700">
              <a:solidFill>
                <a:schemeClr val="tx1"/>
              </a:solidFill>
              <a:prstDash val="dash"/>
              <a:round/>
              <a:headEnd/>
              <a:tailEnd/>
            </a:ln>
          </p:spPr>
          <p:txBody>
            <a:bodyPr wrap="none"/>
            <a:lstStyle/>
            <a:p>
              <a:endParaRPr lang="zh-CN" altLang="en-US"/>
            </a:p>
          </p:txBody>
        </p:sp>
        <p:sp>
          <p:nvSpPr>
            <p:cNvPr id="128024" name="Line 24"/>
            <p:cNvSpPr>
              <a:spLocks noChangeShapeType="1"/>
            </p:cNvSpPr>
            <p:nvPr/>
          </p:nvSpPr>
          <p:spPr bwMode="auto">
            <a:xfrm flipV="1">
              <a:off x="4033" y="2099"/>
              <a:ext cx="1129" cy="13"/>
            </a:xfrm>
            <a:prstGeom prst="line">
              <a:avLst/>
            </a:prstGeom>
            <a:noFill/>
            <a:ln w="19050">
              <a:solidFill>
                <a:srgbClr val="FF0000"/>
              </a:solidFill>
              <a:prstDash val="dash"/>
              <a:round/>
              <a:headEnd type="triangle" w="sm" len="lg"/>
              <a:tailEnd type="triangle" w="sm" len="lg"/>
            </a:ln>
          </p:spPr>
          <p:txBody>
            <a:bodyPr wrap="none"/>
            <a:lstStyle/>
            <a:p>
              <a:endParaRPr lang="zh-CN" altLang="en-US"/>
            </a:p>
          </p:txBody>
        </p:sp>
        <p:sp>
          <p:nvSpPr>
            <p:cNvPr id="128025" name="Line 25"/>
            <p:cNvSpPr>
              <a:spLocks noChangeShapeType="1"/>
            </p:cNvSpPr>
            <p:nvPr/>
          </p:nvSpPr>
          <p:spPr bwMode="auto">
            <a:xfrm flipV="1">
              <a:off x="4033" y="803"/>
              <a:ext cx="359" cy="545"/>
            </a:xfrm>
            <a:prstGeom prst="line">
              <a:avLst/>
            </a:prstGeom>
            <a:noFill/>
            <a:ln w="19050">
              <a:solidFill>
                <a:srgbClr val="FF0000"/>
              </a:solidFill>
              <a:prstDash val="dash"/>
              <a:round/>
              <a:headEnd type="triangle" w="sm" len="lg"/>
              <a:tailEnd type="triangle" w="sm" len="lg"/>
            </a:ln>
          </p:spPr>
          <p:txBody>
            <a:bodyPr wrap="none"/>
            <a:lstStyle/>
            <a:p>
              <a:endParaRPr lang="zh-CN" altLang="en-US"/>
            </a:p>
          </p:txBody>
        </p:sp>
        <p:graphicFrame>
          <p:nvGraphicFramePr>
            <p:cNvPr id="128026" name="Object 4"/>
            <p:cNvGraphicFramePr>
              <a:graphicFrameLocks noChangeAspect="1"/>
            </p:cNvGraphicFramePr>
            <p:nvPr/>
          </p:nvGraphicFramePr>
          <p:xfrm>
            <a:off x="3984" y="864"/>
            <a:ext cx="240" cy="218"/>
          </p:xfrm>
          <a:graphic>
            <a:graphicData uri="http://schemas.openxmlformats.org/presentationml/2006/ole">
              <p:oleObj spid="_x0000_s101382" name="Equation" r:id="rId7" imgW="241091" imgH="215713" progId="">
                <p:embed/>
              </p:oleObj>
            </a:graphicData>
          </a:graphic>
        </p:graphicFrame>
        <p:sp>
          <p:nvSpPr>
            <p:cNvPr id="128027" name="Oval 52"/>
            <p:cNvSpPr>
              <a:spLocks noChangeArrowheads="1"/>
            </p:cNvSpPr>
            <p:nvPr/>
          </p:nvSpPr>
          <p:spPr bwMode="auto">
            <a:xfrm>
              <a:off x="4800" y="1200"/>
              <a:ext cx="240" cy="288"/>
            </a:xfrm>
            <a:prstGeom prst="ellipse">
              <a:avLst/>
            </a:prstGeom>
            <a:noFill/>
            <a:ln w="19050">
              <a:solidFill>
                <a:srgbClr val="0066FF"/>
              </a:solidFill>
              <a:round/>
              <a:headEnd/>
              <a:tailEnd/>
            </a:ln>
          </p:spPr>
          <p:txBody>
            <a:bodyPr wrap="none" anchor="ctr"/>
            <a:lstStyle/>
            <a:p>
              <a:endParaRPr lang="zh-CN" altLang="en-US"/>
            </a:p>
          </p:txBody>
        </p:sp>
        <p:sp>
          <p:nvSpPr>
            <p:cNvPr id="128028" name="Oval 54"/>
            <p:cNvSpPr>
              <a:spLocks noChangeArrowheads="1"/>
            </p:cNvSpPr>
            <p:nvPr/>
          </p:nvSpPr>
          <p:spPr bwMode="auto">
            <a:xfrm>
              <a:off x="4991" y="1296"/>
              <a:ext cx="118" cy="118"/>
            </a:xfrm>
            <a:prstGeom prst="ellipse">
              <a:avLst/>
            </a:prstGeom>
            <a:noFill/>
            <a:ln w="19050">
              <a:solidFill>
                <a:srgbClr val="0066FF"/>
              </a:solidFill>
              <a:round/>
              <a:headEnd/>
              <a:tailEnd/>
            </a:ln>
          </p:spPr>
          <p:txBody>
            <a:bodyPr wrap="none" anchor="ctr"/>
            <a:lstStyle/>
            <a:p>
              <a:endParaRPr lang="zh-CN" altLang="en-US"/>
            </a:p>
          </p:txBody>
        </p:sp>
      </p:grpSp>
      <p:sp>
        <p:nvSpPr>
          <p:cNvPr id="27"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28007"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Sld>
  <p:clrMapOvr>
    <a:masterClrMapping/>
  </p:clrMapOvr>
  <p:transition>
    <p:strips dir="rd"/>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1"/>
          <p:cNvSpPr>
            <a:spLocks noGrp="1"/>
          </p:cNvSpPr>
          <p:nvPr>
            <p:ph type="sldNum" sz="quarter" idx="10"/>
          </p:nvPr>
        </p:nvSpPr>
        <p:spPr>
          <a:noFill/>
        </p:spPr>
        <p:txBody>
          <a:bodyPr/>
          <a:lstStyle/>
          <a:p>
            <a:fld id="{5AFC8A39-2D44-4C65-B2B7-7E60E26CD053}" type="slidenum">
              <a:rPr lang="en-US" altLang="zh-CN" smtClean="0">
                <a:ea typeface="宋体" charset="-122"/>
              </a:rPr>
              <a:pPr/>
              <a:t>124</a:t>
            </a:fld>
            <a:endParaRPr lang="en-US" altLang="zh-CN" smtClean="0">
              <a:ea typeface="宋体" charset="-122"/>
            </a:endParaRPr>
          </a:p>
        </p:txBody>
      </p:sp>
      <p:sp>
        <p:nvSpPr>
          <p:cNvPr id="379907" name="Text Box 3"/>
          <p:cNvSpPr txBox="1">
            <a:spLocks noChangeArrowheads="1"/>
          </p:cNvSpPr>
          <p:nvPr/>
        </p:nvSpPr>
        <p:spPr bwMode="auto">
          <a:xfrm>
            <a:off x="573088" y="4437063"/>
            <a:ext cx="4191000" cy="676275"/>
          </a:xfrm>
          <a:prstGeom prst="rect">
            <a:avLst/>
          </a:prstGeom>
          <a:noFill/>
          <a:ln w="9525">
            <a:noFill/>
            <a:miter lim="800000"/>
            <a:headEnd/>
            <a:tailEnd/>
          </a:ln>
        </p:spPr>
        <p:txBody>
          <a:bodyPr>
            <a:spAutoFit/>
          </a:bodyPr>
          <a:lstStyle/>
          <a:p>
            <a:pPr>
              <a:lnSpc>
                <a:spcPct val="120000"/>
              </a:lnSpc>
              <a:spcBef>
                <a:spcPct val="50000"/>
              </a:spcBef>
            </a:pPr>
            <a:r>
              <a:rPr kumimoji="1" lang="en-US" altLang="zh-CN" sz="3200">
                <a:solidFill>
                  <a:srgbClr val="CC0000"/>
                </a:solidFill>
                <a:latin typeface="宋体" charset="-122"/>
              </a:rPr>
              <a:t>(</a:t>
            </a:r>
            <a:r>
              <a:rPr kumimoji="1" lang="en-US" altLang="zh-CN" sz="3200">
                <a:solidFill>
                  <a:srgbClr val="CC0000"/>
                </a:solidFill>
              </a:rPr>
              <a:t>5</a:t>
            </a:r>
            <a:r>
              <a:rPr kumimoji="1" lang="en-US" altLang="zh-CN" sz="3200">
                <a:solidFill>
                  <a:srgbClr val="CC0000"/>
                </a:solidFill>
                <a:latin typeface="宋体" charset="-122"/>
              </a:rPr>
              <a:t>)</a:t>
            </a:r>
            <a:r>
              <a:rPr lang="zh-CN" altLang="en-US" sz="3200">
                <a:solidFill>
                  <a:schemeClr val="tx1"/>
                </a:solidFill>
                <a:latin typeface="宋体" charset="-122"/>
              </a:rPr>
              <a:t>卫星跟踪系统等</a:t>
            </a:r>
            <a:r>
              <a:rPr lang="en-US" altLang="zh-CN" sz="3200">
                <a:solidFill>
                  <a:schemeClr val="tx1"/>
                </a:solidFill>
                <a:latin typeface="宋体" charset="-122"/>
              </a:rPr>
              <a:t>.</a:t>
            </a:r>
          </a:p>
        </p:txBody>
      </p:sp>
      <p:sp>
        <p:nvSpPr>
          <p:cNvPr id="379908" name="Rectangle 4"/>
          <p:cNvSpPr>
            <a:spLocks noChangeArrowheads="1"/>
          </p:cNvSpPr>
          <p:nvPr/>
        </p:nvSpPr>
        <p:spPr bwMode="auto">
          <a:xfrm>
            <a:off x="617538" y="1844675"/>
            <a:ext cx="4044950" cy="676275"/>
          </a:xfrm>
          <a:prstGeom prst="rect">
            <a:avLst/>
          </a:prstGeom>
          <a:noFill/>
          <a:ln w="19050">
            <a:noFill/>
            <a:miter lim="800000"/>
            <a:headEnd/>
            <a:tailEnd/>
          </a:ln>
        </p:spPr>
        <p:txBody>
          <a:bodyPr wrap="none">
            <a:spAutoFit/>
          </a:bodyPr>
          <a:lstStyle/>
          <a:p>
            <a:pPr>
              <a:lnSpc>
                <a:spcPct val="120000"/>
              </a:lnSpc>
              <a:spcBef>
                <a:spcPct val="50000"/>
              </a:spcBef>
            </a:pPr>
            <a:r>
              <a:rPr kumimoji="1" lang="en-US" altLang="zh-CN" sz="3200">
                <a:solidFill>
                  <a:srgbClr val="CC0000"/>
                </a:solidFill>
                <a:latin typeface="宋体" charset="-122"/>
              </a:rPr>
              <a:t>(</a:t>
            </a:r>
            <a:r>
              <a:rPr kumimoji="1" lang="en-US" altLang="zh-CN" sz="3200">
                <a:solidFill>
                  <a:srgbClr val="CC0000"/>
                </a:solidFill>
              </a:rPr>
              <a:t>1</a:t>
            </a:r>
            <a:r>
              <a:rPr kumimoji="1" lang="en-US" altLang="zh-CN" sz="3200">
                <a:solidFill>
                  <a:srgbClr val="CC0000"/>
                </a:solidFill>
                <a:latin typeface="宋体" charset="-122"/>
              </a:rPr>
              <a:t>)</a:t>
            </a:r>
            <a:r>
              <a:rPr lang="zh-CN" altLang="en-US" sz="3200">
                <a:solidFill>
                  <a:schemeClr val="tx1"/>
                </a:solidFill>
                <a:latin typeface="宋体" charset="-122"/>
              </a:rPr>
              <a:t>交通上测量车速；</a:t>
            </a:r>
          </a:p>
        </p:txBody>
      </p:sp>
      <p:sp>
        <p:nvSpPr>
          <p:cNvPr id="379909" name="Rectangle 5"/>
          <p:cNvSpPr>
            <a:spLocks noChangeArrowheads="1"/>
          </p:cNvSpPr>
          <p:nvPr/>
        </p:nvSpPr>
        <p:spPr bwMode="auto">
          <a:xfrm>
            <a:off x="587375" y="2492375"/>
            <a:ext cx="5670550" cy="676275"/>
          </a:xfrm>
          <a:prstGeom prst="rect">
            <a:avLst/>
          </a:prstGeom>
          <a:noFill/>
          <a:ln w="19050">
            <a:noFill/>
            <a:miter lim="800000"/>
            <a:headEnd/>
            <a:tailEnd/>
          </a:ln>
        </p:spPr>
        <p:txBody>
          <a:bodyPr wrap="none">
            <a:spAutoFit/>
          </a:bodyPr>
          <a:lstStyle/>
          <a:p>
            <a:pPr>
              <a:lnSpc>
                <a:spcPct val="120000"/>
              </a:lnSpc>
            </a:pPr>
            <a:r>
              <a:rPr kumimoji="1" lang="en-US" altLang="zh-CN" sz="3200">
                <a:solidFill>
                  <a:srgbClr val="CC0000"/>
                </a:solidFill>
                <a:latin typeface="宋体" charset="-122"/>
              </a:rPr>
              <a:t>(</a:t>
            </a:r>
            <a:r>
              <a:rPr kumimoji="1" lang="en-US" altLang="zh-CN" sz="3200">
                <a:solidFill>
                  <a:srgbClr val="CC0000"/>
                </a:solidFill>
              </a:rPr>
              <a:t>2</a:t>
            </a:r>
            <a:r>
              <a:rPr kumimoji="1" lang="en-US" altLang="zh-CN" sz="3200">
                <a:solidFill>
                  <a:srgbClr val="CC0000"/>
                </a:solidFill>
                <a:latin typeface="宋体" charset="-122"/>
              </a:rPr>
              <a:t>)</a:t>
            </a:r>
            <a:r>
              <a:rPr lang="zh-CN" altLang="en-US" sz="3200">
                <a:solidFill>
                  <a:schemeClr val="tx1"/>
                </a:solidFill>
                <a:latin typeface="宋体" charset="-122"/>
              </a:rPr>
              <a:t>医学上用于测量血流速度；</a:t>
            </a:r>
          </a:p>
        </p:txBody>
      </p:sp>
      <p:sp>
        <p:nvSpPr>
          <p:cNvPr id="379910" name="Rectangle 6"/>
          <p:cNvSpPr>
            <a:spLocks noChangeArrowheads="1"/>
          </p:cNvSpPr>
          <p:nvPr/>
        </p:nvSpPr>
        <p:spPr bwMode="auto">
          <a:xfrm>
            <a:off x="574675" y="3141663"/>
            <a:ext cx="8515350" cy="676275"/>
          </a:xfrm>
          <a:prstGeom prst="rect">
            <a:avLst/>
          </a:prstGeom>
          <a:noFill/>
          <a:ln w="19050">
            <a:noFill/>
            <a:miter lim="800000"/>
            <a:headEnd/>
            <a:tailEnd/>
          </a:ln>
        </p:spPr>
        <p:txBody>
          <a:bodyPr wrap="none">
            <a:spAutoFit/>
          </a:bodyPr>
          <a:lstStyle/>
          <a:p>
            <a:pPr>
              <a:lnSpc>
                <a:spcPct val="120000"/>
              </a:lnSpc>
            </a:pPr>
            <a:r>
              <a:rPr kumimoji="1" lang="en-US" altLang="zh-CN" sz="3200">
                <a:solidFill>
                  <a:srgbClr val="CC0000"/>
                </a:solidFill>
                <a:latin typeface="宋体" charset="-122"/>
              </a:rPr>
              <a:t>(</a:t>
            </a:r>
            <a:r>
              <a:rPr kumimoji="1" lang="en-US" altLang="zh-CN" sz="3200">
                <a:solidFill>
                  <a:srgbClr val="CC0000"/>
                </a:solidFill>
              </a:rPr>
              <a:t>3</a:t>
            </a:r>
            <a:r>
              <a:rPr kumimoji="1" lang="en-US" altLang="zh-CN" sz="3200">
                <a:solidFill>
                  <a:srgbClr val="CC0000"/>
                </a:solidFill>
                <a:latin typeface="宋体" charset="-122"/>
              </a:rPr>
              <a:t>)</a:t>
            </a:r>
            <a:r>
              <a:rPr lang="zh-CN" altLang="en-US" sz="3200">
                <a:solidFill>
                  <a:schemeClr val="tx1"/>
                </a:solidFill>
                <a:latin typeface="宋体" charset="-122"/>
              </a:rPr>
              <a:t>天文学家利用电磁波红移说明大爆炸理论；</a:t>
            </a:r>
          </a:p>
        </p:txBody>
      </p:sp>
      <p:sp>
        <p:nvSpPr>
          <p:cNvPr id="379911" name="Rectangle 7"/>
          <p:cNvSpPr>
            <a:spLocks noChangeArrowheads="1"/>
          </p:cNvSpPr>
          <p:nvPr/>
        </p:nvSpPr>
        <p:spPr bwMode="auto">
          <a:xfrm>
            <a:off x="573088" y="3789363"/>
            <a:ext cx="7296150" cy="676275"/>
          </a:xfrm>
          <a:prstGeom prst="rect">
            <a:avLst/>
          </a:prstGeom>
          <a:noFill/>
          <a:ln w="19050">
            <a:noFill/>
            <a:miter lim="800000"/>
            <a:headEnd/>
            <a:tailEnd/>
          </a:ln>
        </p:spPr>
        <p:txBody>
          <a:bodyPr wrap="none">
            <a:spAutoFit/>
          </a:bodyPr>
          <a:lstStyle/>
          <a:p>
            <a:pPr>
              <a:lnSpc>
                <a:spcPct val="120000"/>
              </a:lnSpc>
              <a:spcBef>
                <a:spcPct val="50000"/>
              </a:spcBef>
            </a:pPr>
            <a:r>
              <a:rPr kumimoji="1" lang="en-US" altLang="zh-CN" sz="3200">
                <a:solidFill>
                  <a:srgbClr val="CC0000"/>
                </a:solidFill>
                <a:latin typeface="宋体" charset="-122"/>
              </a:rPr>
              <a:t>(</a:t>
            </a:r>
            <a:r>
              <a:rPr kumimoji="1" lang="en-US" altLang="zh-CN" sz="3200">
                <a:solidFill>
                  <a:srgbClr val="CC0000"/>
                </a:solidFill>
              </a:rPr>
              <a:t>4</a:t>
            </a:r>
            <a:r>
              <a:rPr kumimoji="1" lang="en-US" altLang="zh-CN" sz="3200">
                <a:solidFill>
                  <a:srgbClr val="CC0000"/>
                </a:solidFill>
                <a:latin typeface="宋体" charset="-122"/>
              </a:rPr>
              <a:t>)</a:t>
            </a:r>
            <a:r>
              <a:rPr lang="zh-CN" altLang="en-US" sz="3200">
                <a:solidFill>
                  <a:schemeClr val="tx1"/>
                </a:solidFill>
                <a:latin typeface="宋体" charset="-122"/>
              </a:rPr>
              <a:t>用于贵重物品、机密室的防盗系统；</a:t>
            </a:r>
          </a:p>
        </p:txBody>
      </p:sp>
      <p:sp>
        <p:nvSpPr>
          <p:cNvPr id="379912" name="Text Box 8"/>
          <p:cNvSpPr txBox="1">
            <a:spLocks noChangeArrowheads="1"/>
          </p:cNvSpPr>
          <p:nvPr/>
        </p:nvSpPr>
        <p:spPr bwMode="auto">
          <a:xfrm>
            <a:off x="755650" y="1084263"/>
            <a:ext cx="3657600" cy="688975"/>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p:spPr>
        <p:txBody>
          <a:bodyPr>
            <a:spAutoFit/>
          </a:bodyPr>
          <a:lstStyle/>
          <a:p>
            <a:pPr>
              <a:lnSpc>
                <a:spcPct val="120000"/>
              </a:lnSpc>
              <a:defRPr/>
            </a:pPr>
            <a:r>
              <a:rPr lang="zh-CN" altLang="en-US" sz="3200">
                <a:solidFill>
                  <a:schemeClr val="tx1"/>
                </a:solidFill>
                <a:latin typeface="宋体" pitchFamily="2" charset="-122"/>
                <a:ea typeface="宋体" pitchFamily="2" charset="-122"/>
              </a:rPr>
              <a:t>多普勒效应的应用</a:t>
            </a:r>
          </a:p>
        </p:txBody>
      </p:sp>
      <p:sp>
        <p:nvSpPr>
          <p:cNvPr id="9"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29034"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08"/>
                                        </p:tgtEl>
                                        <p:attrNameLst>
                                          <p:attrName>style.visibility</p:attrName>
                                        </p:attrNameLst>
                                      </p:cBhvr>
                                      <p:to>
                                        <p:strVal val="visible"/>
                                      </p:to>
                                    </p:set>
                                    <p:animEffect transition="in" filter="blinds(horizontal)">
                                      <p:cBhvr>
                                        <p:cTn id="7" dur="500"/>
                                        <p:tgtEl>
                                          <p:spTgt spid="379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909"/>
                                        </p:tgtEl>
                                        <p:attrNameLst>
                                          <p:attrName>style.visibility</p:attrName>
                                        </p:attrNameLst>
                                      </p:cBhvr>
                                      <p:to>
                                        <p:strVal val="visible"/>
                                      </p:to>
                                    </p:set>
                                    <p:animEffect transition="in" filter="blinds(horizontal)">
                                      <p:cBhvr>
                                        <p:cTn id="12" dur="500"/>
                                        <p:tgtEl>
                                          <p:spTgt spid="3799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9910"/>
                                        </p:tgtEl>
                                        <p:attrNameLst>
                                          <p:attrName>style.visibility</p:attrName>
                                        </p:attrNameLst>
                                      </p:cBhvr>
                                      <p:to>
                                        <p:strVal val="visible"/>
                                      </p:to>
                                    </p:set>
                                    <p:animEffect transition="in" filter="blinds(horizontal)">
                                      <p:cBhvr>
                                        <p:cTn id="17" dur="500"/>
                                        <p:tgtEl>
                                          <p:spTgt spid="3799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9911"/>
                                        </p:tgtEl>
                                        <p:attrNameLst>
                                          <p:attrName>style.visibility</p:attrName>
                                        </p:attrNameLst>
                                      </p:cBhvr>
                                      <p:to>
                                        <p:strVal val="visible"/>
                                      </p:to>
                                    </p:set>
                                    <p:animEffect transition="in" filter="blinds(horizontal)">
                                      <p:cBhvr>
                                        <p:cTn id="22" dur="500"/>
                                        <p:tgtEl>
                                          <p:spTgt spid="3799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9907"/>
                                        </p:tgtEl>
                                        <p:attrNameLst>
                                          <p:attrName>style.visibility</p:attrName>
                                        </p:attrNameLst>
                                      </p:cBhvr>
                                      <p:to>
                                        <p:strVal val="visible"/>
                                      </p:to>
                                    </p:set>
                                    <p:animEffect transition="in" filter="blinds(horizontal)">
                                      <p:cBhvr>
                                        <p:cTn id="27" dur="500"/>
                                        <p:tgtEl>
                                          <p:spTgt spid="379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autoUpdateAnimBg="0"/>
      <p:bldP spid="379908" grpId="0" autoUpdateAnimBg="0"/>
      <p:bldP spid="379909" grpId="0" autoUpdateAnimBg="0"/>
      <p:bldP spid="379910" grpId="0" autoUpdateAnimBg="0"/>
      <p:bldP spid="379911"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1"/>
          <p:cNvSpPr>
            <a:spLocks noGrp="1"/>
          </p:cNvSpPr>
          <p:nvPr>
            <p:ph type="sldNum" sz="quarter" idx="10"/>
          </p:nvPr>
        </p:nvSpPr>
        <p:spPr>
          <a:noFill/>
        </p:spPr>
        <p:txBody>
          <a:bodyPr/>
          <a:lstStyle/>
          <a:p>
            <a:fld id="{32B51AE7-A05B-43A7-8472-309F31358D2E}" type="slidenum">
              <a:rPr lang="en-US" altLang="zh-CN" smtClean="0">
                <a:ea typeface="宋体" charset="-122"/>
              </a:rPr>
              <a:pPr/>
              <a:t>125</a:t>
            </a:fld>
            <a:endParaRPr lang="en-US" altLang="zh-CN" smtClean="0">
              <a:ea typeface="宋体" charset="-122"/>
            </a:endParaRPr>
          </a:p>
        </p:txBody>
      </p:sp>
      <p:sp>
        <p:nvSpPr>
          <p:cNvPr id="130051" name="Text Box 10"/>
          <p:cNvSpPr txBox="1">
            <a:spLocks noChangeArrowheads="1"/>
          </p:cNvSpPr>
          <p:nvPr/>
        </p:nvSpPr>
        <p:spPr bwMode="auto">
          <a:xfrm>
            <a:off x="514350" y="738188"/>
            <a:ext cx="8305800" cy="3013075"/>
          </a:xfrm>
          <a:prstGeom prst="rect">
            <a:avLst/>
          </a:prstGeom>
          <a:noFill/>
          <a:ln w="19050">
            <a:noFill/>
            <a:miter lim="800000"/>
            <a:headEnd/>
            <a:tailEnd/>
          </a:ln>
        </p:spPr>
        <p:txBody>
          <a:bodyPr>
            <a:spAutoFit/>
          </a:bodyPr>
          <a:lstStyle/>
          <a:p>
            <a:pPr>
              <a:lnSpc>
                <a:spcPct val="120000"/>
              </a:lnSpc>
            </a:pPr>
            <a:r>
              <a:rPr lang="en-US" altLang="zh-CN" sz="3200">
                <a:solidFill>
                  <a:srgbClr val="CC0000"/>
                </a:solidFill>
                <a:latin typeface="宋体" charset="-122"/>
              </a:rPr>
              <a:t>    </a:t>
            </a:r>
            <a:r>
              <a:rPr lang="zh-CN" altLang="en-US" sz="3200">
                <a:solidFill>
                  <a:srgbClr val="CC0000"/>
                </a:solidFill>
                <a:latin typeface="宋体" charset="-122"/>
              </a:rPr>
              <a:t>例</a:t>
            </a:r>
            <a:r>
              <a:rPr lang="en-US" altLang="zh-CN" sz="3200">
                <a:solidFill>
                  <a:srgbClr val="CC0000"/>
                </a:solidFill>
              </a:rPr>
              <a:t>1</a:t>
            </a:r>
            <a:r>
              <a:rPr lang="en-US" altLang="zh-CN" sz="3200">
                <a:latin typeface="宋体" charset="-122"/>
              </a:rPr>
              <a:t>  </a:t>
            </a:r>
            <a:r>
              <a:rPr lang="en-US" altLang="zh-CN" sz="3200" b="0"/>
              <a:t>A</a:t>
            </a:r>
            <a:r>
              <a:rPr lang="zh-CN" altLang="en-US" sz="3200">
                <a:latin typeface="宋体" charset="-122"/>
              </a:rPr>
              <a:t>、</a:t>
            </a:r>
            <a:r>
              <a:rPr lang="en-US" altLang="zh-CN" sz="3200" b="0"/>
              <a:t>B</a:t>
            </a:r>
            <a:r>
              <a:rPr lang="en-US" altLang="zh-CN" sz="3200" b="0">
                <a:latin typeface="宋体" charset="-122"/>
              </a:rPr>
              <a:t> </a:t>
            </a:r>
            <a:r>
              <a:rPr lang="zh-CN" altLang="en-US" sz="3200">
                <a:latin typeface="宋体" charset="-122"/>
              </a:rPr>
              <a:t>为两个汽笛，其频率皆为</a:t>
            </a:r>
            <a:r>
              <a:rPr lang="en-US" altLang="zh-CN" sz="3200" b="0"/>
              <a:t>500 Hz</a:t>
            </a:r>
            <a:r>
              <a:rPr lang="zh-CN" altLang="en-US" sz="3200">
                <a:latin typeface="宋体" charset="-122"/>
              </a:rPr>
              <a:t>，</a:t>
            </a:r>
            <a:r>
              <a:rPr lang="en-US" altLang="zh-CN" sz="3200" b="0"/>
              <a:t>A</a:t>
            </a:r>
            <a:r>
              <a:rPr lang="en-US" altLang="zh-CN" sz="3200" b="0" i="1">
                <a:latin typeface="宋体" charset="-122"/>
              </a:rPr>
              <a:t> </a:t>
            </a:r>
            <a:r>
              <a:rPr lang="zh-CN" altLang="en-US" sz="3200">
                <a:latin typeface="宋体" charset="-122"/>
              </a:rPr>
              <a:t>静止</a:t>
            </a:r>
            <a:r>
              <a:rPr lang="zh-CN" altLang="en-US" sz="3200"/>
              <a:t>，</a:t>
            </a:r>
            <a:r>
              <a:rPr lang="en-US" altLang="zh-CN" sz="3200" b="0"/>
              <a:t>B</a:t>
            </a:r>
            <a:r>
              <a:rPr lang="en-US" altLang="zh-CN" sz="3200" b="0" i="1">
                <a:latin typeface="宋体" charset="-122"/>
              </a:rPr>
              <a:t> </a:t>
            </a:r>
            <a:r>
              <a:rPr lang="zh-CN" altLang="en-US" sz="3200">
                <a:latin typeface="宋体" charset="-122"/>
              </a:rPr>
              <a:t>以       的速率向右运动</a:t>
            </a:r>
            <a:r>
              <a:rPr lang="en-US" altLang="zh-CN" sz="3200"/>
              <a:t>.</a:t>
            </a:r>
            <a:r>
              <a:rPr lang="en-US" altLang="zh-CN" sz="3200">
                <a:latin typeface="宋体" charset="-122"/>
              </a:rPr>
              <a:t> </a:t>
            </a:r>
            <a:r>
              <a:rPr lang="zh-CN" altLang="en-US" sz="3200">
                <a:latin typeface="宋体" charset="-122"/>
              </a:rPr>
              <a:t>在两个汽笛之间有一观察者</a:t>
            </a:r>
            <a:r>
              <a:rPr lang="en-US" altLang="zh-CN" sz="3200" b="0"/>
              <a:t>O</a:t>
            </a:r>
            <a:r>
              <a:rPr lang="zh-CN" altLang="en-US" sz="3200">
                <a:latin typeface="宋体" charset="-122"/>
              </a:rPr>
              <a:t>，以       的速度也向右运动</a:t>
            </a:r>
            <a:r>
              <a:rPr lang="en-US" altLang="zh-CN" sz="3200">
                <a:latin typeface="宋体" charset="-122"/>
              </a:rPr>
              <a:t>. </a:t>
            </a:r>
            <a:r>
              <a:rPr lang="zh-CN" altLang="en-US" sz="3200">
                <a:latin typeface="宋体" charset="-122"/>
              </a:rPr>
              <a:t>已知空气中的声速为        </a:t>
            </a:r>
            <a:r>
              <a:rPr lang="en-US" altLang="zh-CN" sz="3200">
                <a:latin typeface="宋体" charset="-122"/>
              </a:rPr>
              <a:t>,</a:t>
            </a:r>
            <a:r>
              <a:rPr lang="zh-CN" altLang="en-US" sz="3200">
                <a:latin typeface="宋体" charset="-122"/>
              </a:rPr>
              <a:t>求：</a:t>
            </a:r>
          </a:p>
        </p:txBody>
      </p:sp>
      <p:sp>
        <p:nvSpPr>
          <p:cNvPr id="130052" name="Text Box 25"/>
          <p:cNvSpPr txBox="1">
            <a:spLocks noChangeArrowheads="1"/>
          </p:cNvSpPr>
          <p:nvPr/>
        </p:nvSpPr>
        <p:spPr bwMode="auto">
          <a:xfrm>
            <a:off x="412750" y="3619500"/>
            <a:ext cx="6696075" cy="676275"/>
          </a:xfrm>
          <a:prstGeom prst="rect">
            <a:avLst/>
          </a:prstGeom>
          <a:noFill/>
          <a:ln w="19050">
            <a:noFill/>
            <a:miter lim="800000"/>
            <a:headEnd/>
            <a:tailEnd/>
          </a:ln>
        </p:spPr>
        <p:txBody>
          <a:bodyPr>
            <a:spAutoFit/>
          </a:bodyPr>
          <a:lstStyle/>
          <a:p>
            <a:pPr>
              <a:lnSpc>
                <a:spcPct val="120000"/>
              </a:lnSpc>
            </a:pPr>
            <a:r>
              <a:rPr kumimoji="1" lang="en-US" altLang="zh-CN" sz="3200">
                <a:solidFill>
                  <a:srgbClr val="CC0000"/>
                </a:solidFill>
                <a:latin typeface="宋体" charset="-122"/>
              </a:rPr>
              <a:t>(</a:t>
            </a:r>
            <a:r>
              <a:rPr kumimoji="1" lang="en-US" altLang="zh-CN" sz="3200">
                <a:solidFill>
                  <a:srgbClr val="CC0000"/>
                </a:solidFill>
              </a:rPr>
              <a:t>1</a:t>
            </a:r>
            <a:r>
              <a:rPr kumimoji="1" lang="en-US" altLang="zh-CN" sz="3200">
                <a:solidFill>
                  <a:srgbClr val="CC0000"/>
                </a:solidFill>
                <a:latin typeface="宋体" charset="-122"/>
              </a:rPr>
              <a:t>)</a:t>
            </a:r>
            <a:r>
              <a:rPr lang="zh-CN" altLang="en-US" sz="3200">
                <a:latin typeface="宋体" charset="-122"/>
              </a:rPr>
              <a:t>观察者听到来自</a:t>
            </a:r>
            <a:r>
              <a:rPr lang="en-US" altLang="zh-CN" sz="3200" b="0"/>
              <a:t>A</a:t>
            </a:r>
            <a:r>
              <a:rPr lang="zh-CN" altLang="en-US" sz="3200">
                <a:latin typeface="宋体" charset="-122"/>
              </a:rPr>
              <a:t>的频率；</a:t>
            </a:r>
          </a:p>
        </p:txBody>
      </p:sp>
      <p:sp>
        <p:nvSpPr>
          <p:cNvPr id="130053" name="Text Box 26"/>
          <p:cNvSpPr txBox="1">
            <a:spLocks noChangeArrowheads="1"/>
          </p:cNvSpPr>
          <p:nvPr/>
        </p:nvSpPr>
        <p:spPr bwMode="auto">
          <a:xfrm>
            <a:off x="403225" y="4238625"/>
            <a:ext cx="5845175" cy="676275"/>
          </a:xfrm>
          <a:prstGeom prst="rect">
            <a:avLst/>
          </a:prstGeom>
          <a:noFill/>
          <a:ln w="19050">
            <a:noFill/>
            <a:miter lim="800000"/>
            <a:headEnd/>
            <a:tailEnd/>
          </a:ln>
        </p:spPr>
        <p:txBody>
          <a:bodyPr>
            <a:spAutoFit/>
          </a:bodyPr>
          <a:lstStyle/>
          <a:p>
            <a:pPr>
              <a:lnSpc>
                <a:spcPct val="120000"/>
              </a:lnSpc>
            </a:pPr>
            <a:r>
              <a:rPr kumimoji="1" lang="en-US" altLang="zh-CN" sz="3200">
                <a:solidFill>
                  <a:srgbClr val="CC0000"/>
                </a:solidFill>
                <a:latin typeface="宋体" charset="-122"/>
              </a:rPr>
              <a:t>(</a:t>
            </a:r>
            <a:r>
              <a:rPr kumimoji="1" lang="en-US" altLang="zh-CN" sz="3200">
                <a:solidFill>
                  <a:srgbClr val="CC0000"/>
                </a:solidFill>
              </a:rPr>
              <a:t>2</a:t>
            </a:r>
            <a:r>
              <a:rPr kumimoji="1" lang="en-US" altLang="zh-CN" sz="3200">
                <a:solidFill>
                  <a:srgbClr val="CC0000"/>
                </a:solidFill>
                <a:latin typeface="宋体" charset="-122"/>
              </a:rPr>
              <a:t>)</a:t>
            </a:r>
            <a:r>
              <a:rPr lang="zh-CN" altLang="en-US" sz="3200">
                <a:latin typeface="宋体" charset="-122"/>
              </a:rPr>
              <a:t>观察者听到来自</a:t>
            </a:r>
            <a:r>
              <a:rPr lang="en-US" altLang="zh-CN" sz="3200" b="0"/>
              <a:t>B</a:t>
            </a:r>
            <a:r>
              <a:rPr lang="zh-CN" altLang="en-US" sz="3200">
                <a:latin typeface="宋体" charset="-122"/>
              </a:rPr>
              <a:t>的频率；</a:t>
            </a:r>
          </a:p>
        </p:txBody>
      </p:sp>
      <p:sp>
        <p:nvSpPr>
          <p:cNvPr id="130054" name="Text Box 27"/>
          <p:cNvSpPr txBox="1">
            <a:spLocks noChangeArrowheads="1"/>
          </p:cNvSpPr>
          <p:nvPr/>
        </p:nvSpPr>
        <p:spPr bwMode="auto">
          <a:xfrm>
            <a:off x="403225" y="4886325"/>
            <a:ext cx="5638800" cy="676275"/>
          </a:xfrm>
          <a:prstGeom prst="rect">
            <a:avLst/>
          </a:prstGeom>
          <a:noFill/>
          <a:ln w="19050">
            <a:noFill/>
            <a:miter lim="800000"/>
            <a:headEnd/>
            <a:tailEnd/>
          </a:ln>
        </p:spPr>
        <p:txBody>
          <a:bodyPr>
            <a:spAutoFit/>
          </a:bodyPr>
          <a:lstStyle/>
          <a:p>
            <a:pPr>
              <a:lnSpc>
                <a:spcPct val="120000"/>
              </a:lnSpc>
              <a:spcBef>
                <a:spcPct val="50000"/>
              </a:spcBef>
            </a:pPr>
            <a:r>
              <a:rPr kumimoji="1" lang="en-US" altLang="zh-CN" sz="3200">
                <a:solidFill>
                  <a:srgbClr val="CC0000"/>
                </a:solidFill>
                <a:latin typeface="宋体" charset="-122"/>
              </a:rPr>
              <a:t>(</a:t>
            </a:r>
            <a:r>
              <a:rPr kumimoji="1" lang="en-US" altLang="zh-CN" sz="3200">
                <a:solidFill>
                  <a:srgbClr val="CC0000"/>
                </a:solidFill>
              </a:rPr>
              <a:t>3</a:t>
            </a:r>
            <a:r>
              <a:rPr kumimoji="1" lang="en-US" altLang="zh-CN" sz="3200">
                <a:solidFill>
                  <a:srgbClr val="CC0000"/>
                </a:solidFill>
                <a:latin typeface="宋体" charset="-122"/>
              </a:rPr>
              <a:t>)</a:t>
            </a:r>
            <a:r>
              <a:rPr lang="zh-CN" altLang="en-US" sz="3200">
                <a:latin typeface="宋体" charset="-122"/>
              </a:rPr>
              <a:t>观察者听到的拍频</a:t>
            </a:r>
            <a:r>
              <a:rPr lang="en-US" altLang="zh-CN" sz="3200"/>
              <a:t>.</a:t>
            </a:r>
          </a:p>
        </p:txBody>
      </p:sp>
      <p:grpSp>
        <p:nvGrpSpPr>
          <p:cNvPr id="2" name="Group 46"/>
          <p:cNvGrpSpPr>
            <a:grpSpLocks/>
          </p:cNvGrpSpPr>
          <p:nvPr/>
        </p:nvGrpSpPr>
        <p:grpSpPr bwMode="auto">
          <a:xfrm>
            <a:off x="4795838" y="4865688"/>
            <a:ext cx="3468687" cy="1371600"/>
            <a:chOff x="3021" y="3065"/>
            <a:chExt cx="2185" cy="864"/>
          </a:xfrm>
        </p:grpSpPr>
        <p:sp>
          <p:nvSpPr>
            <p:cNvPr id="130061" name="Rectangle 29"/>
            <p:cNvSpPr>
              <a:spLocks noChangeArrowheads="1"/>
            </p:cNvSpPr>
            <p:nvPr/>
          </p:nvSpPr>
          <p:spPr bwMode="auto">
            <a:xfrm>
              <a:off x="3046" y="3065"/>
              <a:ext cx="2160" cy="864"/>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130062" name="Line 31"/>
            <p:cNvSpPr>
              <a:spLocks noChangeShapeType="1"/>
            </p:cNvSpPr>
            <p:nvPr/>
          </p:nvSpPr>
          <p:spPr bwMode="auto">
            <a:xfrm>
              <a:off x="3156" y="3602"/>
              <a:ext cx="1810" cy="0"/>
            </a:xfrm>
            <a:prstGeom prst="line">
              <a:avLst/>
            </a:prstGeom>
            <a:noFill/>
            <a:ln w="28575">
              <a:solidFill>
                <a:schemeClr val="tx1"/>
              </a:solidFill>
              <a:round/>
              <a:headEnd/>
              <a:tailEnd/>
            </a:ln>
          </p:spPr>
          <p:txBody>
            <a:bodyPr wrap="none" anchor="ctr"/>
            <a:lstStyle/>
            <a:p>
              <a:endParaRPr lang="zh-CN" altLang="en-US"/>
            </a:p>
          </p:txBody>
        </p:sp>
        <p:sp>
          <p:nvSpPr>
            <p:cNvPr id="130063" name="Oval 32"/>
            <p:cNvSpPr>
              <a:spLocks noChangeArrowheads="1"/>
            </p:cNvSpPr>
            <p:nvPr/>
          </p:nvSpPr>
          <p:spPr bwMode="auto">
            <a:xfrm>
              <a:off x="3114" y="3560"/>
              <a:ext cx="83" cy="83"/>
            </a:xfrm>
            <a:prstGeom prst="ellipse">
              <a:avLst/>
            </a:prstGeom>
            <a:solidFill>
              <a:srgbClr val="CC0000"/>
            </a:solidFill>
            <a:ln w="19050">
              <a:solidFill>
                <a:schemeClr val="tx1"/>
              </a:solidFill>
              <a:round/>
              <a:headEnd/>
              <a:tailEnd/>
            </a:ln>
          </p:spPr>
          <p:txBody>
            <a:bodyPr wrap="none" anchor="ctr"/>
            <a:lstStyle/>
            <a:p>
              <a:endParaRPr lang="zh-CN" altLang="en-US"/>
            </a:p>
          </p:txBody>
        </p:sp>
        <p:sp>
          <p:nvSpPr>
            <p:cNvPr id="130064" name="Oval 33"/>
            <p:cNvSpPr>
              <a:spLocks noChangeArrowheads="1"/>
            </p:cNvSpPr>
            <p:nvPr/>
          </p:nvSpPr>
          <p:spPr bwMode="auto">
            <a:xfrm>
              <a:off x="3732" y="3560"/>
              <a:ext cx="82" cy="83"/>
            </a:xfrm>
            <a:prstGeom prst="ellipse">
              <a:avLst/>
            </a:prstGeom>
            <a:solidFill>
              <a:srgbClr val="CC0000"/>
            </a:solidFill>
            <a:ln w="19050">
              <a:solidFill>
                <a:schemeClr val="tx1"/>
              </a:solidFill>
              <a:round/>
              <a:headEnd/>
              <a:tailEnd/>
            </a:ln>
          </p:spPr>
          <p:txBody>
            <a:bodyPr wrap="none" anchor="ctr"/>
            <a:lstStyle/>
            <a:p>
              <a:endParaRPr lang="zh-CN" altLang="en-US"/>
            </a:p>
          </p:txBody>
        </p:sp>
        <p:sp>
          <p:nvSpPr>
            <p:cNvPr id="130065" name="Oval 34"/>
            <p:cNvSpPr>
              <a:spLocks noChangeArrowheads="1"/>
            </p:cNvSpPr>
            <p:nvPr/>
          </p:nvSpPr>
          <p:spPr bwMode="auto">
            <a:xfrm>
              <a:off x="4925" y="3560"/>
              <a:ext cx="83" cy="83"/>
            </a:xfrm>
            <a:prstGeom prst="ellipse">
              <a:avLst/>
            </a:prstGeom>
            <a:solidFill>
              <a:srgbClr val="CC0000"/>
            </a:solidFill>
            <a:ln w="19050">
              <a:solidFill>
                <a:schemeClr val="tx1"/>
              </a:solidFill>
              <a:round/>
              <a:headEnd/>
              <a:tailEnd/>
            </a:ln>
          </p:spPr>
          <p:txBody>
            <a:bodyPr wrap="none" anchor="ctr"/>
            <a:lstStyle/>
            <a:p>
              <a:endParaRPr lang="zh-CN" altLang="en-US"/>
            </a:p>
          </p:txBody>
        </p:sp>
        <p:sp>
          <p:nvSpPr>
            <p:cNvPr id="130066" name="Text Box 35"/>
            <p:cNvSpPr txBox="1">
              <a:spLocks noChangeArrowheads="1"/>
            </p:cNvSpPr>
            <p:nvPr/>
          </p:nvSpPr>
          <p:spPr bwMode="auto">
            <a:xfrm>
              <a:off x="3021" y="3602"/>
              <a:ext cx="278" cy="327"/>
            </a:xfrm>
            <a:prstGeom prst="rect">
              <a:avLst/>
            </a:prstGeom>
            <a:noFill/>
            <a:ln w="19050">
              <a:noFill/>
              <a:miter lim="800000"/>
              <a:headEnd/>
              <a:tailEnd/>
            </a:ln>
          </p:spPr>
          <p:txBody>
            <a:bodyPr wrap="none">
              <a:spAutoFit/>
            </a:bodyPr>
            <a:lstStyle/>
            <a:p>
              <a:r>
                <a:rPr lang="en-US" altLang="zh-CN" b="0"/>
                <a:t>A</a:t>
              </a:r>
            </a:p>
          </p:txBody>
        </p:sp>
        <p:sp>
          <p:nvSpPr>
            <p:cNvPr id="130067" name="Text Box 36"/>
            <p:cNvSpPr txBox="1">
              <a:spLocks noChangeArrowheads="1"/>
            </p:cNvSpPr>
            <p:nvPr/>
          </p:nvSpPr>
          <p:spPr bwMode="auto">
            <a:xfrm>
              <a:off x="3630" y="3602"/>
              <a:ext cx="278" cy="327"/>
            </a:xfrm>
            <a:prstGeom prst="rect">
              <a:avLst/>
            </a:prstGeom>
            <a:noFill/>
            <a:ln w="19050">
              <a:noFill/>
              <a:miter lim="800000"/>
              <a:headEnd/>
              <a:tailEnd/>
            </a:ln>
          </p:spPr>
          <p:txBody>
            <a:bodyPr wrap="none">
              <a:spAutoFit/>
            </a:bodyPr>
            <a:lstStyle/>
            <a:p>
              <a:r>
                <a:rPr lang="en-US" altLang="zh-CN" b="0"/>
                <a:t>O</a:t>
              </a:r>
            </a:p>
          </p:txBody>
        </p:sp>
        <p:sp>
          <p:nvSpPr>
            <p:cNvPr id="130068" name="Text Box 37"/>
            <p:cNvSpPr txBox="1">
              <a:spLocks noChangeArrowheads="1"/>
            </p:cNvSpPr>
            <p:nvPr/>
          </p:nvSpPr>
          <p:spPr bwMode="auto">
            <a:xfrm>
              <a:off x="4839" y="3602"/>
              <a:ext cx="265" cy="327"/>
            </a:xfrm>
            <a:prstGeom prst="rect">
              <a:avLst/>
            </a:prstGeom>
            <a:noFill/>
            <a:ln w="19050">
              <a:noFill/>
              <a:miter lim="800000"/>
              <a:headEnd/>
              <a:tailEnd/>
            </a:ln>
          </p:spPr>
          <p:txBody>
            <a:bodyPr wrap="none">
              <a:spAutoFit/>
            </a:bodyPr>
            <a:lstStyle/>
            <a:p>
              <a:r>
                <a:rPr lang="en-US" altLang="zh-CN" b="0"/>
                <a:t>B</a:t>
              </a:r>
            </a:p>
          </p:txBody>
        </p:sp>
        <p:sp>
          <p:nvSpPr>
            <p:cNvPr id="130069" name="Line 38"/>
            <p:cNvSpPr>
              <a:spLocks noChangeShapeType="1"/>
            </p:cNvSpPr>
            <p:nvPr/>
          </p:nvSpPr>
          <p:spPr bwMode="auto">
            <a:xfrm>
              <a:off x="3732" y="3314"/>
              <a:ext cx="247" cy="0"/>
            </a:xfrm>
            <a:prstGeom prst="line">
              <a:avLst/>
            </a:prstGeom>
            <a:noFill/>
            <a:ln w="28575">
              <a:solidFill>
                <a:srgbClr val="CC0000"/>
              </a:solidFill>
              <a:round/>
              <a:headEnd/>
              <a:tailEnd type="triangle" w="sm" len="lg"/>
            </a:ln>
          </p:spPr>
          <p:txBody>
            <a:bodyPr wrap="none" anchor="ctr"/>
            <a:lstStyle/>
            <a:p>
              <a:endParaRPr lang="zh-CN" altLang="en-US"/>
            </a:p>
          </p:txBody>
        </p:sp>
        <p:sp>
          <p:nvSpPr>
            <p:cNvPr id="130070" name="Line 39"/>
            <p:cNvSpPr>
              <a:spLocks noChangeShapeType="1"/>
            </p:cNvSpPr>
            <p:nvPr/>
          </p:nvSpPr>
          <p:spPr bwMode="auto">
            <a:xfrm>
              <a:off x="4884" y="3314"/>
              <a:ext cx="247" cy="0"/>
            </a:xfrm>
            <a:prstGeom prst="line">
              <a:avLst/>
            </a:prstGeom>
            <a:noFill/>
            <a:ln w="28575">
              <a:solidFill>
                <a:srgbClr val="CC0000"/>
              </a:solidFill>
              <a:round/>
              <a:headEnd/>
              <a:tailEnd type="triangle" w="sm" len="lg"/>
            </a:ln>
          </p:spPr>
          <p:txBody>
            <a:bodyPr wrap="none" anchor="ctr"/>
            <a:lstStyle/>
            <a:p>
              <a:endParaRPr lang="zh-CN" altLang="en-US"/>
            </a:p>
          </p:txBody>
        </p:sp>
        <p:graphicFrame>
          <p:nvGraphicFramePr>
            <p:cNvPr id="130071" name="Object 3"/>
            <p:cNvGraphicFramePr>
              <a:graphicFrameLocks noChangeAspect="1"/>
            </p:cNvGraphicFramePr>
            <p:nvPr/>
          </p:nvGraphicFramePr>
          <p:xfrm>
            <a:off x="3485" y="3149"/>
            <a:ext cx="293" cy="329"/>
          </p:xfrm>
          <a:graphic>
            <a:graphicData uri="http://schemas.openxmlformats.org/presentationml/2006/ole">
              <p:oleObj spid="_x0000_s102405" name="公式" r:id="rId3" imgW="203112" imgH="228501" progId="">
                <p:embed/>
              </p:oleObj>
            </a:graphicData>
          </a:graphic>
        </p:graphicFrame>
        <p:graphicFrame>
          <p:nvGraphicFramePr>
            <p:cNvPr id="130072" name="Object 4"/>
            <p:cNvGraphicFramePr>
              <a:graphicFrameLocks noChangeAspect="1"/>
            </p:cNvGraphicFramePr>
            <p:nvPr/>
          </p:nvGraphicFramePr>
          <p:xfrm>
            <a:off x="4573" y="3108"/>
            <a:ext cx="330" cy="329"/>
          </p:xfrm>
          <a:graphic>
            <a:graphicData uri="http://schemas.openxmlformats.org/presentationml/2006/ole">
              <p:oleObj spid="_x0000_s102406" name="公式" r:id="rId4" imgW="228600" imgH="228600" progId="">
                <p:embed/>
              </p:oleObj>
            </a:graphicData>
          </a:graphic>
        </p:graphicFrame>
      </p:grpSp>
      <p:graphicFrame>
        <p:nvGraphicFramePr>
          <p:cNvPr id="130056" name="Object 0"/>
          <p:cNvGraphicFramePr>
            <a:graphicFrameLocks noChangeAspect="1"/>
          </p:cNvGraphicFramePr>
          <p:nvPr/>
        </p:nvGraphicFramePr>
        <p:xfrm>
          <a:off x="4064000" y="1384300"/>
          <a:ext cx="1557338" cy="608013"/>
        </p:xfrm>
        <a:graphic>
          <a:graphicData uri="http://schemas.openxmlformats.org/presentationml/2006/ole">
            <p:oleObj spid="_x0000_s102402" name="Equation" r:id="rId5" imgW="583947" imgH="228501" progId="">
              <p:embed/>
            </p:oleObj>
          </a:graphicData>
        </a:graphic>
      </p:graphicFrame>
      <p:graphicFrame>
        <p:nvGraphicFramePr>
          <p:cNvPr id="130057" name="Object 1"/>
          <p:cNvGraphicFramePr>
            <a:graphicFrameLocks noChangeAspect="1"/>
          </p:cNvGraphicFramePr>
          <p:nvPr/>
        </p:nvGraphicFramePr>
        <p:xfrm>
          <a:off x="6588125" y="1943100"/>
          <a:ext cx="1524000" cy="608013"/>
        </p:xfrm>
        <a:graphic>
          <a:graphicData uri="http://schemas.openxmlformats.org/presentationml/2006/ole">
            <p:oleObj spid="_x0000_s102403" name="Equation" r:id="rId6" imgW="571252" imgH="228501" progId="">
              <p:embed/>
            </p:oleObj>
          </a:graphicData>
        </a:graphic>
      </p:graphicFrame>
      <p:graphicFrame>
        <p:nvGraphicFramePr>
          <p:cNvPr id="130058" name="Object 2"/>
          <p:cNvGraphicFramePr>
            <a:graphicFrameLocks noChangeAspect="1"/>
          </p:cNvGraphicFramePr>
          <p:nvPr/>
        </p:nvGraphicFramePr>
        <p:xfrm>
          <a:off x="1058863" y="3162300"/>
          <a:ext cx="1727200" cy="608013"/>
        </p:xfrm>
        <a:graphic>
          <a:graphicData uri="http://schemas.openxmlformats.org/presentationml/2006/ole">
            <p:oleObj spid="_x0000_s102404" name="Equation" r:id="rId7" imgW="647700" imgH="228600" progId="">
              <p:embed/>
            </p:oleObj>
          </a:graphicData>
        </a:graphic>
      </p:graphicFrame>
      <p:sp>
        <p:nvSpPr>
          <p:cNvPr id="23"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30060"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Sld>
  <p:clrMapOvr>
    <a:masterClrMapping/>
  </p:clrMapOvr>
  <p:transition>
    <p:strips dir="rd"/>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1"/>
          <p:cNvSpPr>
            <a:spLocks noGrp="1"/>
          </p:cNvSpPr>
          <p:nvPr>
            <p:ph type="sldNum" sz="quarter" idx="10"/>
          </p:nvPr>
        </p:nvSpPr>
        <p:spPr>
          <a:noFill/>
        </p:spPr>
        <p:txBody>
          <a:bodyPr/>
          <a:lstStyle/>
          <a:p>
            <a:fld id="{E12594C5-1D5B-450C-9577-BC9307BAA275}" type="slidenum">
              <a:rPr lang="en-US" altLang="zh-CN" smtClean="0">
                <a:ea typeface="宋体" charset="-122"/>
              </a:rPr>
              <a:pPr/>
              <a:t>126</a:t>
            </a:fld>
            <a:endParaRPr lang="en-US" altLang="zh-CN" smtClean="0">
              <a:ea typeface="宋体" charset="-122"/>
            </a:endParaRPr>
          </a:p>
        </p:txBody>
      </p:sp>
      <p:graphicFrame>
        <p:nvGraphicFramePr>
          <p:cNvPr id="380930" name="Object 2"/>
          <p:cNvGraphicFramePr>
            <a:graphicFrameLocks noChangeAspect="1"/>
          </p:cNvGraphicFramePr>
          <p:nvPr/>
        </p:nvGraphicFramePr>
        <p:xfrm>
          <a:off x="1219200" y="2362200"/>
          <a:ext cx="2046288" cy="1138238"/>
        </p:xfrm>
        <a:graphic>
          <a:graphicData uri="http://schemas.openxmlformats.org/presentationml/2006/ole">
            <p:oleObj spid="_x0000_s103426" name="Equation" r:id="rId3" imgW="774364" imgH="431613" progId="">
              <p:embed/>
            </p:oleObj>
          </a:graphicData>
        </a:graphic>
      </p:graphicFrame>
      <p:sp>
        <p:nvSpPr>
          <p:cNvPr id="131076" name="Text Box 3"/>
          <p:cNvSpPr txBox="1">
            <a:spLocks noChangeArrowheads="1"/>
          </p:cNvSpPr>
          <p:nvPr/>
        </p:nvSpPr>
        <p:spPr bwMode="auto">
          <a:xfrm>
            <a:off x="1597025" y="990600"/>
            <a:ext cx="1612900" cy="579438"/>
          </a:xfrm>
          <a:prstGeom prst="rect">
            <a:avLst/>
          </a:prstGeom>
          <a:noFill/>
          <a:ln w="19050">
            <a:noFill/>
            <a:miter lim="800000"/>
            <a:headEnd/>
            <a:tailEnd/>
          </a:ln>
        </p:spPr>
        <p:txBody>
          <a:bodyPr wrap="none">
            <a:spAutoFit/>
          </a:bodyPr>
          <a:lstStyle/>
          <a:p>
            <a:r>
              <a:rPr kumimoji="1" lang="en-US" altLang="zh-CN" sz="3200">
                <a:solidFill>
                  <a:srgbClr val="CC0000"/>
                </a:solidFill>
                <a:latin typeface="宋体" charset="-122"/>
              </a:rPr>
              <a:t>(</a:t>
            </a:r>
            <a:r>
              <a:rPr kumimoji="1" lang="en-US" altLang="zh-CN" sz="3200">
                <a:solidFill>
                  <a:srgbClr val="CC0000"/>
                </a:solidFill>
              </a:rPr>
              <a:t>1</a:t>
            </a:r>
            <a:r>
              <a:rPr kumimoji="1" lang="en-US" altLang="zh-CN" sz="3200">
                <a:solidFill>
                  <a:srgbClr val="CC0000"/>
                </a:solidFill>
                <a:latin typeface="宋体" charset="-122"/>
              </a:rPr>
              <a:t>)</a:t>
            </a:r>
            <a:r>
              <a:rPr kumimoji="1" lang="zh-CN" altLang="en-US" sz="3200">
                <a:solidFill>
                  <a:srgbClr val="CC0000"/>
                </a:solidFill>
                <a:latin typeface="宋体" charset="-122"/>
              </a:rPr>
              <a:t>已知</a:t>
            </a:r>
            <a:endParaRPr lang="zh-CN" altLang="en-US" sz="3200">
              <a:solidFill>
                <a:srgbClr val="CC0000"/>
              </a:solidFill>
            </a:endParaRPr>
          </a:p>
        </p:txBody>
      </p:sp>
      <p:graphicFrame>
        <p:nvGraphicFramePr>
          <p:cNvPr id="380932" name="Object 4"/>
          <p:cNvGraphicFramePr>
            <a:graphicFrameLocks noChangeAspect="1"/>
          </p:cNvGraphicFramePr>
          <p:nvPr/>
        </p:nvGraphicFramePr>
        <p:xfrm>
          <a:off x="1219200" y="3429000"/>
          <a:ext cx="5062538" cy="1041400"/>
        </p:xfrm>
        <a:graphic>
          <a:graphicData uri="http://schemas.openxmlformats.org/presentationml/2006/ole">
            <p:oleObj spid="_x0000_s103427" name="Equation" r:id="rId4" imgW="1905000" imgH="393700" progId="">
              <p:embed/>
            </p:oleObj>
          </a:graphicData>
        </a:graphic>
      </p:graphicFrame>
      <p:sp>
        <p:nvSpPr>
          <p:cNvPr id="131078" name="Text Box 6"/>
          <p:cNvSpPr txBox="1">
            <a:spLocks noChangeArrowheads="1"/>
          </p:cNvSpPr>
          <p:nvPr/>
        </p:nvSpPr>
        <p:spPr bwMode="auto">
          <a:xfrm>
            <a:off x="1000125" y="947738"/>
            <a:ext cx="1143000" cy="579437"/>
          </a:xfrm>
          <a:prstGeom prst="rect">
            <a:avLst/>
          </a:prstGeom>
          <a:noFill/>
          <a:ln w="19050">
            <a:noFill/>
            <a:miter lim="800000"/>
            <a:headEnd/>
            <a:tailEnd/>
          </a:ln>
        </p:spPr>
        <p:txBody>
          <a:bodyPr>
            <a:spAutoFit/>
          </a:bodyPr>
          <a:lstStyle/>
          <a:p>
            <a:r>
              <a:rPr lang="zh-CN" altLang="en-US" sz="3200">
                <a:solidFill>
                  <a:srgbClr val="CC0000"/>
                </a:solidFill>
                <a:latin typeface="宋体" charset="-122"/>
              </a:rPr>
              <a:t>解</a:t>
            </a:r>
            <a:r>
              <a:rPr lang="zh-CN" altLang="en-US" sz="3200">
                <a:latin typeface="宋体" charset="-122"/>
              </a:rPr>
              <a:t> </a:t>
            </a:r>
            <a:endParaRPr lang="zh-CN" altLang="en-US" sz="3200"/>
          </a:p>
        </p:txBody>
      </p:sp>
      <p:graphicFrame>
        <p:nvGraphicFramePr>
          <p:cNvPr id="131079" name="Object 7"/>
          <p:cNvGraphicFramePr>
            <a:graphicFrameLocks noChangeAspect="1"/>
          </p:cNvGraphicFramePr>
          <p:nvPr/>
        </p:nvGraphicFramePr>
        <p:xfrm>
          <a:off x="1295400" y="1676400"/>
          <a:ext cx="6427788" cy="639763"/>
        </p:xfrm>
        <a:graphic>
          <a:graphicData uri="http://schemas.openxmlformats.org/presentationml/2006/ole">
            <p:oleObj spid="_x0000_s103428" name="Equation" r:id="rId5" imgW="2273300" imgH="241300" progId="">
              <p:embed/>
            </p:oleObj>
          </a:graphicData>
        </a:graphic>
      </p:graphicFrame>
      <p:graphicFrame>
        <p:nvGraphicFramePr>
          <p:cNvPr id="131080" name="Object 8"/>
          <p:cNvGraphicFramePr>
            <a:graphicFrameLocks noChangeAspect="1"/>
          </p:cNvGraphicFramePr>
          <p:nvPr/>
        </p:nvGraphicFramePr>
        <p:xfrm>
          <a:off x="4862513" y="1063625"/>
          <a:ext cx="177800" cy="368300"/>
        </p:xfrm>
        <a:graphic>
          <a:graphicData uri="http://schemas.openxmlformats.org/presentationml/2006/ole">
            <p:oleObj spid="_x0000_s103429" name="Equation" r:id="rId6" imgW="177723" imgH="368140" progId="">
              <p:embed/>
            </p:oleObj>
          </a:graphicData>
        </a:graphic>
      </p:graphicFrame>
      <p:grpSp>
        <p:nvGrpSpPr>
          <p:cNvPr id="2" name="Group 64"/>
          <p:cNvGrpSpPr>
            <a:grpSpLocks/>
          </p:cNvGrpSpPr>
          <p:nvPr/>
        </p:nvGrpSpPr>
        <p:grpSpPr bwMode="auto">
          <a:xfrm>
            <a:off x="4795838" y="4865688"/>
            <a:ext cx="3468687" cy="1371600"/>
            <a:chOff x="3021" y="3065"/>
            <a:chExt cx="2185" cy="864"/>
          </a:xfrm>
        </p:grpSpPr>
        <p:sp>
          <p:nvSpPr>
            <p:cNvPr id="131084" name="Rectangle 65"/>
            <p:cNvSpPr>
              <a:spLocks noChangeArrowheads="1"/>
            </p:cNvSpPr>
            <p:nvPr/>
          </p:nvSpPr>
          <p:spPr bwMode="auto">
            <a:xfrm>
              <a:off x="3046" y="3065"/>
              <a:ext cx="2160" cy="864"/>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131085" name="Line 66"/>
            <p:cNvSpPr>
              <a:spLocks noChangeShapeType="1"/>
            </p:cNvSpPr>
            <p:nvPr/>
          </p:nvSpPr>
          <p:spPr bwMode="auto">
            <a:xfrm>
              <a:off x="3156" y="3602"/>
              <a:ext cx="1810" cy="0"/>
            </a:xfrm>
            <a:prstGeom prst="line">
              <a:avLst/>
            </a:prstGeom>
            <a:noFill/>
            <a:ln w="28575">
              <a:solidFill>
                <a:schemeClr val="tx1"/>
              </a:solidFill>
              <a:round/>
              <a:headEnd/>
              <a:tailEnd/>
            </a:ln>
          </p:spPr>
          <p:txBody>
            <a:bodyPr wrap="none" anchor="ctr"/>
            <a:lstStyle/>
            <a:p>
              <a:endParaRPr lang="zh-CN" altLang="en-US"/>
            </a:p>
          </p:txBody>
        </p:sp>
        <p:sp>
          <p:nvSpPr>
            <p:cNvPr id="131086" name="Oval 67"/>
            <p:cNvSpPr>
              <a:spLocks noChangeArrowheads="1"/>
            </p:cNvSpPr>
            <p:nvPr/>
          </p:nvSpPr>
          <p:spPr bwMode="auto">
            <a:xfrm>
              <a:off x="3114" y="3560"/>
              <a:ext cx="83" cy="83"/>
            </a:xfrm>
            <a:prstGeom prst="ellipse">
              <a:avLst/>
            </a:prstGeom>
            <a:solidFill>
              <a:srgbClr val="CC0000"/>
            </a:solidFill>
            <a:ln w="19050">
              <a:solidFill>
                <a:schemeClr val="tx1"/>
              </a:solidFill>
              <a:round/>
              <a:headEnd/>
              <a:tailEnd/>
            </a:ln>
          </p:spPr>
          <p:txBody>
            <a:bodyPr wrap="none" anchor="ctr"/>
            <a:lstStyle/>
            <a:p>
              <a:endParaRPr lang="zh-CN" altLang="en-US"/>
            </a:p>
          </p:txBody>
        </p:sp>
        <p:sp>
          <p:nvSpPr>
            <p:cNvPr id="131087" name="Oval 68"/>
            <p:cNvSpPr>
              <a:spLocks noChangeArrowheads="1"/>
            </p:cNvSpPr>
            <p:nvPr/>
          </p:nvSpPr>
          <p:spPr bwMode="auto">
            <a:xfrm>
              <a:off x="3732" y="3560"/>
              <a:ext cx="82" cy="83"/>
            </a:xfrm>
            <a:prstGeom prst="ellipse">
              <a:avLst/>
            </a:prstGeom>
            <a:solidFill>
              <a:srgbClr val="CC0000"/>
            </a:solidFill>
            <a:ln w="19050">
              <a:solidFill>
                <a:schemeClr val="tx1"/>
              </a:solidFill>
              <a:round/>
              <a:headEnd/>
              <a:tailEnd/>
            </a:ln>
          </p:spPr>
          <p:txBody>
            <a:bodyPr wrap="none" anchor="ctr"/>
            <a:lstStyle/>
            <a:p>
              <a:endParaRPr lang="zh-CN" altLang="en-US"/>
            </a:p>
          </p:txBody>
        </p:sp>
        <p:sp>
          <p:nvSpPr>
            <p:cNvPr id="131088" name="Oval 69"/>
            <p:cNvSpPr>
              <a:spLocks noChangeArrowheads="1"/>
            </p:cNvSpPr>
            <p:nvPr/>
          </p:nvSpPr>
          <p:spPr bwMode="auto">
            <a:xfrm>
              <a:off x="4925" y="3560"/>
              <a:ext cx="83" cy="83"/>
            </a:xfrm>
            <a:prstGeom prst="ellipse">
              <a:avLst/>
            </a:prstGeom>
            <a:solidFill>
              <a:srgbClr val="CC0000"/>
            </a:solidFill>
            <a:ln w="19050">
              <a:solidFill>
                <a:schemeClr val="tx1"/>
              </a:solidFill>
              <a:round/>
              <a:headEnd/>
              <a:tailEnd/>
            </a:ln>
          </p:spPr>
          <p:txBody>
            <a:bodyPr wrap="none" anchor="ctr"/>
            <a:lstStyle/>
            <a:p>
              <a:endParaRPr lang="zh-CN" altLang="en-US"/>
            </a:p>
          </p:txBody>
        </p:sp>
        <p:sp>
          <p:nvSpPr>
            <p:cNvPr id="131089" name="Text Box 70"/>
            <p:cNvSpPr txBox="1">
              <a:spLocks noChangeArrowheads="1"/>
            </p:cNvSpPr>
            <p:nvPr/>
          </p:nvSpPr>
          <p:spPr bwMode="auto">
            <a:xfrm>
              <a:off x="3021" y="3602"/>
              <a:ext cx="278" cy="327"/>
            </a:xfrm>
            <a:prstGeom prst="rect">
              <a:avLst/>
            </a:prstGeom>
            <a:noFill/>
            <a:ln w="19050">
              <a:noFill/>
              <a:miter lim="800000"/>
              <a:headEnd/>
              <a:tailEnd/>
            </a:ln>
          </p:spPr>
          <p:txBody>
            <a:bodyPr wrap="none">
              <a:spAutoFit/>
            </a:bodyPr>
            <a:lstStyle/>
            <a:p>
              <a:r>
                <a:rPr lang="en-US" altLang="zh-CN" b="0"/>
                <a:t>A</a:t>
              </a:r>
            </a:p>
          </p:txBody>
        </p:sp>
        <p:sp>
          <p:nvSpPr>
            <p:cNvPr id="131090" name="Text Box 71"/>
            <p:cNvSpPr txBox="1">
              <a:spLocks noChangeArrowheads="1"/>
            </p:cNvSpPr>
            <p:nvPr/>
          </p:nvSpPr>
          <p:spPr bwMode="auto">
            <a:xfrm>
              <a:off x="3630" y="3602"/>
              <a:ext cx="278" cy="327"/>
            </a:xfrm>
            <a:prstGeom prst="rect">
              <a:avLst/>
            </a:prstGeom>
            <a:noFill/>
            <a:ln w="19050">
              <a:noFill/>
              <a:miter lim="800000"/>
              <a:headEnd/>
              <a:tailEnd/>
            </a:ln>
          </p:spPr>
          <p:txBody>
            <a:bodyPr wrap="none">
              <a:spAutoFit/>
            </a:bodyPr>
            <a:lstStyle/>
            <a:p>
              <a:r>
                <a:rPr lang="en-US" altLang="zh-CN" b="0"/>
                <a:t>O</a:t>
              </a:r>
            </a:p>
          </p:txBody>
        </p:sp>
        <p:sp>
          <p:nvSpPr>
            <p:cNvPr id="131091" name="Text Box 72"/>
            <p:cNvSpPr txBox="1">
              <a:spLocks noChangeArrowheads="1"/>
            </p:cNvSpPr>
            <p:nvPr/>
          </p:nvSpPr>
          <p:spPr bwMode="auto">
            <a:xfrm>
              <a:off x="4839" y="3602"/>
              <a:ext cx="265" cy="327"/>
            </a:xfrm>
            <a:prstGeom prst="rect">
              <a:avLst/>
            </a:prstGeom>
            <a:noFill/>
            <a:ln w="19050">
              <a:noFill/>
              <a:miter lim="800000"/>
              <a:headEnd/>
              <a:tailEnd/>
            </a:ln>
          </p:spPr>
          <p:txBody>
            <a:bodyPr wrap="none">
              <a:spAutoFit/>
            </a:bodyPr>
            <a:lstStyle/>
            <a:p>
              <a:r>
                <a:rPr lang="en-US" altLang="zh-CN" b="0"/>
                <a:t>B</a:t>
              </a:r>
            </a:p>
          </p:txBody>
        </p:sp>
        <p:sp>
          <p:nvSpPr>
            <p:cNvPr id="131092" name="Line 73"/>
            <p:cNvSpPr>
              <a:spLocks noChangeShapeType="1"/>
            </p:cNvSpPr>
            <p:nvPr/>
          </p:nvSpPr>
          <p:spPr bwMode="auto">
            <a:xfrm>
              <a:off x="3732" y="3314"/>
              <a:ext cx="247" cy="0"/>
            </a:xfrm>
            <a:prstGeom prst="line">
              <a:avLst/>
            </a:prstGeom>
            <a:noFill/>
            <a:ln w="28575">
              <a:solidFill>
                <a:srgbClr val="CC0000"/>
              </a:solidFill>
              <a:round/>
              <a:headEnd/>
              <a:tailEnd type="triangle" w="sm" len="lg"/>
            </a:ln>
          </p:spPr>
          <p:txBody>
            <a:bodyPr wrap="none" anchor="ctr"/>
            <a:lstStyle/>
            <a:p>
              <a:endParaRPr lang="zh-CN" altLang="en-US"/>
            </a:p>
          </p:txBody>
        </p:sp>
        <p:sp>
          <p:nvSpPr>
            <p:cNvPr id="131093" name="Line 74"/>
            <p:cNvSpPr>
              <a:spLocks noChangeShapeType="1"/>
            </p:cNvSpPr>
            <p:nvPr/>
          </p:nvSpPr>
          <p:spPr bwMode="auto">
            <a:xfrm>
              <a:off x="4884" y="3314"/>
              <a:ext cx="247" cy="0"/>
            </a:xfrm>
            <a:prstGeom prst="line">
              <a:avLst/>
            </a:prstGeom>
            <a:noFill/>
            <a:ln w="28575">
              <a:solidFill>
                <a:srgbClr val="CC0000"/>
              </a:solidFill>
              <a:round/>
              <a:headEnd/>
              <a:tailEnd type="triangle" w="sm" len="lg"/>
            </a:ln>
          </p:spPr>
          <p:txBody>
            <a:bodyPr wrap="none" anchor="ctr"/>
            <a:lstStyle/>
            <a:p>
              <a:endParaRPr lang="zh-CN" altLang="en-US"/>
            </a:p>
          </p:txBody>
        </p:sp>
        <p:graphicFrame>
          <p:nvGraphicFramePr>
            <p:cNvPr id="131094" name="Object 75"/>
            <p:cNvGraphicFramePr>
              <a:graphicFrameLocks noChangeAspect="1"/>
            </p:cNvGraphicFramePr>
            <p:nvPr/>
          </p:nvGraphicFramePr>
          <p:xfrm>
            <a:off x="3485" y="3149"/>
            <a:ext cx="293" cy="329"/>
          </p:xfrm>
          <a:graphic>
            <a:graphicData uri="http://schemas.openxmlformats.org/presentationml/2006/ole">
              <p:oleObj spid="_x0000_s103430" name="Equation" r:id="rId7" imgW="203112" imgH="228501" progId="">
                <p:embed/>
              </p:oleObj>
            </a:graphicData>
          </a:graphic>
        </p:graphicFrame>
        <p:graphicFrame>
          <p:nvGraphicFramePr>
            <p:cNvPr id="131095" name="Object 76"/>
            <p:cNvGraphicFramePr>
              <a:graphicFrameLocks noChangeAspect="1"/>
            </p:cNvGraphicFramePr>
            <p:nvPr/>
          </p:nvGraphicFramePr>
          <p:xfrm>
            <a:off x="4573" y="3108"/>
            <a:ext cx="330" cy="329"/>
          </p:xfrm>
          <a:graphic>
            <a:graphicData uri="http://schemas.openxmlformats.org/presentationml/2006/ole">
              <p:oleObj spid="_x0000_s103431" name="Equation" r:id="rId8" imgW="228600" imgH="228600" progId="">
                <p:embed/>
              </p:oleObj>
            </a:graphicData>
          </a:graphic>
        </p:graphicFrame>
      </p:grpSp>
      <p:sp>
        <p:nvSpPr>
          <p:cNvPr id="22"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31083"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80930"/>
                                        </p:tgtEl>
                                        <p:attrNameLst>
                                          <p:attrName>style.visibility</p:attrName>
                                        </p:attrNameLst>
                                      </p:cBhvr>
                                      <p:to>
                                        <p:strVal val="visible"/>
                                      </p:to>
                                    </p:set>
                                    <p:anim calcmode="lin" valueType="num">
                                      <p:cBhvr>
                                        <p:cTn id="7" dur="500" fill="hold"/>
                                        <p:tgtEl>
                                          <p:spTgt spid="380930"/>
                                        </p:tgtEl>
                                        <p:attrNameLst>
                                          <p:attrName>ppt_w</p:attrName>
                                        </p:attrNameLst>
                                      </p:cBhvr>
                                      <p:tavLst>
                                        <p:tav tm="0">
                                          <p:val>
                                            <p:fltVal val="0"/>
                                          </p:val>
                                        </p:tav>
                                        <p:tav tm="100000">
                                          <p:val>
                                            <p:strVal val="#ppt_w"/>
                                          </p:val>
                                        </p:tav>
                                      </p:tavLst>
                                    </p:anim>
                                    <p:anim calcmode="lin" valueType="num">
                                      <p:cBhvr>
                                        <p:cTn id="8" dur="500" fill="hold"/>
                                        <p:tgtEl>
                                          <p:spTgt spid="38093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80932"/>
                                        </p:tgtEl>
                                        <p:attrNameLst>
                                          <p:attrName>style.visibility</p:attrName>
                                        </p:attrNameLst>
                                      </p:cBhvr>
                                      <p:to>
                                        <p:strVal val="visible"/>
                                      </p:to>
                                    </p:set>
                                    <p:anim calcmode="lin" valueType="num">
                                      <p:cBhvr>
                                        <p:cTn id="13" dur="500" fill="hold"/>
                                        <p:tgtEl>
                                          <p:spTgt spid="380932"/>
                                        </p:tgtEl>
                                        <p:attrNameLst>
                                          <p:attrName>ppt_w</p:attrName>
                                        </p:attrNameLst>
                                      </p:cBhvr>
                                      <p:tavLst>
                                        <p:tav tm="0">
                                          <p:val>
                                            <p:fltVal val="0"/>
                                          </p:val>
                                        </p:tav>
                                        <p:tav tm="100000">
                                          <p:val>
                                            <p:strVal val="#ppt_w"/>
                                          </p:val>
                                        </p:tav>
                                      </p:tavLst>
                                    </p:anim>
                                    <p:anim calcmode="lin" valueType="num">
                                      <p:cBhvr>
                                        <p:cTn id="14" dur="500" fill="hold"/>
                                        <p:tgtEl>
                                          <p:spTgt spid="3809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1"/>
          <p:cNvSpPr>
            <a:spLocks noGrp="1"/>
          </p:cNvSpPr>
          <p:nvPr>
            <p:ph type="sldNum" sz="quarter" idx="10"/>
          </p:nvPr>
        </p:nvSpPr>
        <p:spPr>
          <a:noFill/>
        </p:spPr>
        <p:txBody>
          <a:bodyPr/>
          <a:lstStyle/>
          <a:p>
            <a:fld id="{B58F276A-3C7B-4A24-BD7B-DCC1F56F3B8D}" type="slidenum">
              <a:rPr lang="en-US" altLang="zh-CN" smtClean="0">
                <a:ea typeface="宋体" charset="-122"/>
              </a:rPr>
              <a:pPr/>
              <a:t>127</a:t>
            </a:fld>
            <a:endParaRPr lang="en-US" altLang="zh-CN" smtClean="0">
              <a:ea typeface="宋体" charset="-122"/>
            </a:endParaRPr>
          </a:p>
        </p:txBody>
      </p:sp>
      <p:graphicFrame>
        <p:nvGraphicFramePr>
          <p:cNvPr id="374786" name="Object 2"/>
          <p:cNvGraphicFramePr>
            <a:graphicFrameLocks noChangeAspect="1"/>
          </p:cNvGraphicFramePr>
          <p:nvPr/>
        </p:nvGraphicFramePr>
        <p:xfrm>
          <a:off x="1701800" y="1752600"/>
          <a:ext cx="5284788" cy="1066800"/>
        </p:xfrm>
        <a:graphic>
          <a:graphicData uri="http://schemas.openxmlformats.org/presentationml/2006/ole">
            <p:oleObj spid="_x0000_s104450" name="Equation" r:id="rId3" imgW="1943100" imgH="393700" progId="">
              <p:embed/>
            </p:oleObj>
          </a:graphicData>
        </a:graphic>
      </p:graphicFrame>
      <p:sp>
        <p:nvSpPr>
          <p:cNvPr id="374788" name="Text Box 4"/>
          <p:cNvSpPr txBox="1">
            <a:spLocks noChangeArrowheads="1"/>
          </p:cNvSpPr>
          <p:nvPr/>
        </p:nvSpPr>
        <p:spPr bwMode="auto">
          <a:xfrm>
            <a:off x="827088" y="2895600"/>
            <a:ext cx="4437062" cy="579438"/>
          </a:xfrm>
          <a:prstGeom prst="rect">
            <a:avLst/>
          </a:prstGeom>
          <a:noFill/>
          <a:ln w="19050">
            <a:noFill/>
            <a:miter lim="800000"/>
            <a:headEnd/>
            <a:tailEnd/>
          </a:ln>
        </p:spPr>
        <p:txBody>
          <a:bodyPr>
            <a:spAutoFit/>
          </a:bodyPr>
          <a:lstStyle/>
          <a:p>
            <a:r>
              <a:rPr kumimoji="1" lang="en-US" altLang="zh-CN" sz="3200">
                <a:solidFill>
                  <a:srgbClr val="CC0000"/>
                </a:solidFill>
                <a:latin typeface="宋体" charset="-122"/>
              </a:rPr>
              <a:t>(</a:t>
            </a:r>
            <a:r>
              <a:rPr kumimoji="1" lang="en-US" altLang="zh-CN" sz="3200">
                <a:solidFill>
                  <a:srgbClr val="CC0000"/>
                </a:solidFill>
              </a:rPr>
              <a:t>3</a:t>
            </a:r>
            <a:r>
              <a:rPr kumimoji="1" lang="en-US" altLang="zh-CN" sz="3200">
                <a:solidFill>
                  <a:srgbClr val="CC0000"/>
                </a:solidFill>
                <a:latin typeface="宋体" charset="-122"/>
              </a:rPr>
              <a:t>)</a:t>
            </a:r>
            <a:r>
              <a:rPr lang="en-US" altLang="zh-CN" sz="3200">
                <a:solidFill>
                  <a:srgbClr val="CC0000"/>
                </a:solidFill>
                <a:latin typeface="宋体" charset="-122"/>
              </a:rPr>
              <a:t> </a:t>
            </a:r>
            <a:r>
              <a:rPr lang="zh-CN" altLang="en-US" sz="3200">
                <a:latin typeface="宋体" charset="-122"/>
              </a:rPr>
              <a:t>观察者听到的拍频</a:t>
            </a:r>
          </a:p>
        </p:txBody>
      </p:sp>
      <p:graphicFrame>
        <p:nvGraphicFramePr>
          <p:cNvPr id="374789" name="Object 5"/>
          <p:cNvGraphicFramePr>
            <a:graphicFrameLocks noChangeAspect="1"/>
          </p:cNvGraphicFramePr>
          <p:nvPr/>
        </p:nvGraphicFramePr>
        <p:xfrm>
          <a:off x="1676400" y="3657600"/>
          <a:ext cx="3767138" cy="696913"/>
        </p:xfrm>
        <a:graphic>
          <a:graphicData uri="http://schemas.openxmlformats.org/presentationml/2006/ole">
            <p:oleObj spid="_x0000_s104451" name="Equation" r:id="rId4" imgW="1295400" imgH="254000" progId="">
              <p:embed/>
            </p:oleObj>
          </a:graphicData>
        </a:graphic>
      </p:graphicFrame>
      <p:sp>
        <p:nvSpPr>
          <p:cNvPr id="132102" name="Rectangle 22"/>
          <p:cNvSpPr>
            <a:spLocks noChangeArrowheads="1"/>
          </p:cNvSpPr>
          <p:nvPr/>
        </p:nvSpPr>
        <p:spPr bwMode="auto">
          <a:xfrm>
            <a:off x="827088" y="1052513"/>
            <a:ext cx="5715000" cy="579437"/>
          </a:xfrm>
          <a:prstGeom prst="rect">
            <a:avLst/>
          </a:prstGeom>
          <a:noFill/>
          <a:ln w="19050">
            <a:noFill/>
            <a:miter lim="800000"/>
            <a:headEnd/>
            <a:tailEnd/>
          </a:ln>
        </p:spPr>
        <p:txBody>
          <a:bodyPr>
            <a:spAutoFit/>
          </a:bodyPr>
          <a:lstStyle/>
          <a:p>
            <a:r>
              <a:rPr kumimoji="1" lang="en-US" altLang="zh-CN" sz="3200">
                <a:solidFill>
                  <a:srgbClr val="CC0000"/>
                </a:solidFill>
                <a:latin typeface="宋体" charset="-122"/>
              </a:rPr>
              <a:t>(</a:t>
            </a:r>
            <a:r>
              <a:rPr kumimoji="1" lang="en-US" altLang="zh-CN" sz="3200">
                <a:solidFill>
                  <a:srgbClr val="CC0000"/>
                </a:solidFill>
              </a:rPr>
              <a:t>2</a:t>
            </a:r>
            <a:r>
              <a:rPr kumimoji="1" lang="en-US" altLang="zh-CN" sz="3200">
                <a:solidFill>
                  <a:srgbClr val="CC0000"/>
                </a:solidFill>
                <a:latin typeface="宋体" charset="-122"/>
              </a:rPr>
              <a:t>)</a:t>
            </a:r>
            <a:r>
              <a:rPr lang="en-US" altLang="zh-CN" sz="3200">
                <a:solidFill>
                  <a:srgbClr val="CC0000"/>
                </a:solidFill>
              </a:rPr>
              <a:t> </a:t>
            </a:r>
            <a:r>
              <a:rPr lang="zh-CN" altLang="en-US" sz="3200"/>
              <a:t>观察者听到来自</a:t>
            </a:r>
            <a:r>
              <a:rPr lang="en-US" altLang="zh-CN" sz="3200" b="0"/>
              <a:t>B</a:t>
            </a:r>
            <a:r>
              <a:rPr lang="en-US" altLang="zh-CN" sz="3200" b="0" i="1"/>
              <a:t> </a:t>
            </a:r>
            <a:r>
              <a:rPr lang="zh-CN" altLang="en-US" sz="3200"/>
              <a:t>的频率</a:t>
            </a:r>
          </a:p>
        </p:txBody>
      </p:sp>
      <p:grpSp>
        <p:nvGrpSpPr>
          <p:cNvPr id="2" name="Group 55"/>
          <p:cNvGrpSpPr>
            <a:grpSpLocks/>
          </p:cNvGrpSpPr>
          <p:nvPr/>
        </p:nvGrpSpPr>
        <p:grpSpPr bwMode="auto">
          <a:xfrm>
            <a:off x="4795838" y="4865688"/>
            <a:ext cx="3468687" cy="1371600"/>
            <a:chOff x="3021" y="3065"/>
            <a:chExt cx="2185" cy="864"/>
          </a:xfrm>
        </p:grpSpPr>
        <p:sp>
          <p:nvSpPr>
            <p:cNvPr id="132106" name="Rectangle 56"/>
            <p:cNvSpPr>
              <a:spLocks noChangeArrowheads="1"/>
            </p:cNvSpPr>
            <p:nvPr/>
          </p:nvSpPr>
          <p:spPr bwMode="auto">
            <a:xfrm>
              <a:off x="3046" y="3065"/>
              <a:ext cx="2160" cy="864"/>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132107" name="Line 57"/>
            <p:cNvSpPr>
              <a:spLocks noChangeShapeType="1"/>
            </p:cNvSpPr>
            <p:nvPr/>
          </p:nvSpPr>
          <p:spPr bwMode="auto">
            <a:xfrm>
              <a:off x="3156" y="3602"/>
              <a:ext cx="1810" cy="0"/>
            </a:xfrm>
            <a:prstGeom prst="line">
              <a:avLst/>
            </a:prstGeom>
            <a:noFill/>
            <a:ln w="28575">
              <a:solidFill>
                <a:schemeClr val="tx1"/>
              </a:solidFill>
              <a:round/>
              <a:headEnd/>
              <a:tailEnd/>
            </a:ln>
          </p:spPr>
          <p:txBody>
            <a:bodyPr wrap="none" anchor="ctr"/>
            <a:lstStyle/>
            <a:p>
              <a:endParaRPr lang="zh-CN" altLang="en-US"/>
            </a:p>
          </p:txBody>
        </p:sp>
        <p:sp>
          <p:nvSpPr>
            <p:cNvPr id="132108" name="Oval 58"/>
            <p:cNvSpPr>
              <a:spLocks noChangeArrowheads="1"/>
            </p:cNvSpPr>
            <p:nvPr/>
          </p:nvSpPr>
          <p:spPr bwMode="auto">
            <a:xfrm>
              <a:off x="3114" y="3560"/>
              <a:ext cx="83" cy="83"/>
            </a:xfrm>
            <a:prstGeom prst="ellipse">
              <a:avLst/>
            </a:prstGeom>
            <a:solidFill>
              <a:srgbClr val="CC0000"/>
            </a:solidFill>
            <a:ln w="19050">
              <a:solidFill>
                <a:schemeClr val="tx1"/>
              </a:solidFill>
              <a:round/>
              <a:headEnd/>
              <a:tailEnd/>
            </a:ln>
          </p:spPr>
          <p:txBody>
            <a:bodyPr wrap="none" anchor="ctr"/>
            <a:lstStyle/>
            <a:p>
              <a:endParaRPr lang="zh-CN" altLang="en-US"/>
            </a:p>
          </p:txBody>
        </p:sp>
        <p:sp>
          <p:nvSpPr>
            <p:cNvPr id="132109" name="Oval 59"/>
            <p:cNvSpPr>
              <a:spLocks noChangeArrowheads="1"/>
            </p:cNvSpPr>
            <p:nvPr/>
          </p:nvSpPr>
          <p:spPr bwMode="auto">
            <a:xfrm>
              <a:off x="3732" y="3560"/>
              <a:ext cx="82" cy="83"/>
            </a:xfrm>
            <a:prstGeom prst="ellipse">
              <a:avLst/>
            </a:prstGeom>
            <a:solidFill>
              <a:srgbClr val="CC0000"/>
            </a:solidFill>
            <a:ln w="19050">
              <a:solidFill>
                <a:schemeClr val="tx1"/>
              </a:solidFill>
              <a:round/>
              <a:headEnd/>
              <a:tailEnd/>
            </a:ln>
          </p:spPr>
          <p:txBody>
            <a:bodyPr wrap="none" anchor="ctr"/>
            <a:lstStyle/>
            <a:p>
              <a:endParaRPr lang="zh-CN" altLang="en-US"/>
            </a:p>
          </p:txBody>
        </p:sp>
        <p:sp>
          <p:nvSpPr>
            <p:cNvPr id="132110" name="Oval 60"/>
            <p:cNvSpPr>
              <a:spLocks noChangeArrowheads="1"/>
            </p:cNvSpPr>
            <p:nvPr/>
          </p:nvSpPr>
          <p:spPr bwMode="auto">
            <a:xfrm>
              <a:off x="4925" y="3560"/>
              <a:ext cx="83" cy="83"/>
            </a:xfrm>
            <a:prstGeom prst="ellipse">
              <a:avLst/>
            </a:prstGeom>
            <a:solidFill>
              <a:srgbClr val="CC0000"/>
            </a:solidFill>
            <a:ln w="19050">
              <a:solidFill>
                <a:schemeClr val="tx1"/>
              </a:solidFill>
              <a:round/>
              <a:headEnd/>
              <a:tailEnd/>
            </a:ln>
          </p:spPr>
          <p:txBody>
            <a:bodyPr wrap="none" anchor="ctr"/>
            <a:lstStyle/>
            <a:p>
              <a:endParaRPr lang="zh-CN" altLang="en-US"/>
            </a:p>
          </p:txBody>
        </p:sp>
        <p:sp>
          <p:nvSpPr>
            <p:cNvPr id="132111" name="Text Box 61"/>
            <p:cNvSpPr txBox="1">
              <a:spLocks noChangeArrowheads="1"/>
            </p:cNvSpPr>
            <p:nvPr/>
          </p:nvSpPr>
          <p:spPr bwMode="auto">
            <a:xfrm>
              <a:off x="3021" y="3602"/>
              <a:ext cx="278" cy="327"/>
            </a:xfrm>
            <a:prstGeom prst="rect">
              <a:avLst/>
            </a:prstGeom>
            <a:noFill/>
            <a:ln w="19050">
              <a:noFill/>
              <a:miter lim="800000"/>
              <a:headEnd/>
              <a:tailEnd/>
            </a:ln>
          </p:spPr>
          <p:txBody>
            <a:bodyPr wrap="none">
              <a:spAutoFit/>
            </a:bodyPr>
            <a:lstStyle/>
            <a:p>
              <a:r>
                <a:rPr lang="en-US" altLang="zh-CN" b="0"/>
                <a:t>A</a:t>
              </a:r>
            </a:p>
          </p:txBody>
        </p:sp>
        <p:sp>
          <p:nvSpPr>
            <p:cNvPr id="132112" name="Text Box 62"/>
            <p:cNvSpPr txBox="1">
              <a:spLocks noChangeArrowheads="1"/>
            </p:cNvSpPr>
            <p:nvPr/>
          </p:nvSpPr>
          <p:spPr bwMode="auto">
            <a:xfrm>
              <a:off x="3630" y="3602"/>
              <a:ext cx="278" cy="327"/>
            </a:xfrm>
            <a:prstGeom prst="rect">
              <a:avLst/>
            </a:prstGeom>
            <a:noFill/>
            <a:ln w="19050">
              <a:noFill/>
              <a:miter lim="800000"/>
              <a:headEnd/>
              <a:tailEnd/>
            </a:ln>
          </p:spPr>
          <p:txBody>
            <a:bodyPr wrap="none">
              <a:spAutoFit/>
            </a:bodyPr>
            <a:lstStyle/>
            <a:p>
              <a:r>
                <a:rPr lang="en-US" altLang="zh-CN" b="0"/>
                <a:t>O</a:t>
              </a:r>
            </a:p>
          </p:txBody>
        </p:sp>
        <p:sp>
          <p:nvSpPr>
            <p:cNvPr id="132113" name="Text Box 63"/>
            <p:cNvSpPr txBox="1">
              <a:spLocks noChangeArrowheads="1"/>
            </p:cNvSpPr>
            <p:nvPr/>
          </p:nvSpPr>
          <p:spPr bwMode="auto">
            <a:xfrm>
              <a:off x="4839" y="3602"/>
              <a:ext cx="265" cy="327"/>
            </a:xfrm>
            <a:prstGeom prst="rect">
              <a:avLst/>
            </a:prstGeom>
            <a:noFill/>
            <a:ln w="19050">
              <a:noFill/>
              <a:miter lim="800000"/>
              <a:headEnd/>
              <a:tailEnd/>
            </a:ln>
          </p:spPr>
          <p:txBody>
            <a:bodyPr wrap="none">
              <a:spAutoFit/>
            </a:bodyPr>
            <a:lstStyle/>
            <a:p>
              <a:r>
                <a:rPr lang="en-US" altLang="zh-CN" b="0"/>
                <a:t>B</a:t>
              </a:r>
            </a:p>
          </p:txBody>
        </p:sp>
        <p:sp>
          <p:nvSpPr>
            <p:cNvPr id="132114" name="Line 64"/>
            <p:cNvSpPr>
              <a:spLocks noChangeShapeType="1"/>
            </p:cNvSpPr>
            <p:nvPr/>
          </p:nvSpPr>
          <p:spPr bwMode="auto">
            <a:xfrm>
              <a:off x="3732" y="3314"/>
              <a:ext cx="247" cy="0"/>
            </a:xfrm>
            <a:prstGeom prst="line">
              <a:avLst/>
            </a:prstGeom>
            <a:noFill/>
            <a:ln w="28575">
              <a:solidFill>
                <a:srgbClr val="CC0000"/>
              </a:solidFill>
              <a:round/>
              <a:headEnd/>
              <a:tailEnd type="triangle" w="sm" len="lg"/>
            </a:ln>
          </p:spPr>
          <p:txBody>
            <a:bodyPr wrap="none" anchor="ctr"/>
            <a:lstStyle/>
            <a:p>
              <a:endParaRPr lang="zh-CN" altLang="en-US"/>
            </a:p>
          </p:txBody>
        </p:sp>
        <p:sp>
          <p:nvSpPr>
            <p:cNvPr id="132115" name="Line 65"/>
            <p:cNvSpPr>
              <a:spLocks noChangeShapeType="1"/>
            </p:cNvSpPr>
            <p:nvPr/>
          </p:nvSpPr>
          <p:spPr bwMode="auto">
            <a:xfrm>
              <a:off x="4884" y="3314"/>
              <a:ext cx="247" cy="0"/>
            </a:xfrm>
            <a:prstGeom prst="line">
              <a:avLst/>
            </a:prstGeom>
            <a:noFill/>
            <a:ln w="28575">
              <a:solidFill>
                <a:srgbClr val="CC0000"/>
              </a:solidFill>
              <a:round/>
              <a:headEnd/>
              <a:tailEnd type="triangle" w="sm" len="lg"/>
            </a:ln>
          </p:spPr>
          <p:txBody>
            <a:bodyPr wrap="none" anchor="ctr"/>
            <a:lstStyle/>
            <a:p>
              <a:endParaRPr lang="zh-CN" altLang="en-US"/>
            </a:p>
          </p:txBody>
        </p:sp>
        <p:graphicFrame>
          <p:nvGraphicFramePr>
            <p:cNvPr id="132116" name="Object 66"/>
            <p:cNvGraphicFramePr>
              <a:graphicFrameLocks noChangeAspect="1"/>
            </p:cNvGraphicFramePr>
            <p:nvPr/>
          </p:nvGraphicFramePr>
          <p:xfrm>
            <a:off x="3485" y="3149"/>
            <a:ext cx="293" cy="329"/>
          </p:xfrm>
          <a:graphic>
            <a:graphicData uri="http://schemas.openxmlformats.org/presentationml/2006/ole">
              <p:oleObj spid="_x0000_s104452" name="Equation" r:id="rId5" imgW="203112" imgH="228501" progId="">
                <p:embed/>
              </p:oleObj>
            </a:graphicData>
          </a:graphic>
        </p:graphicFrame>
        <p:graphicFrame>
          <p:nvGraphicFramePr>
            <p:cNvPr id="132117" name="Object 67"/>
            <p:cNvGraphicFramePr>
              <a:graphicFrameLocks noChangeAspect="1"/>
            </p:cNvGraphicFramePr>
            <p:nvPr/>
          </p:nvGraphicFramePr>
          <p:xfrm>
            <a:off x="4573" y="3108"/>
            <a:ext cx="330" cy="329"/>
          </p:xfrm>
          <a:graphic>
            <a:graphicData uri="http://schemas.openxmlformats.org/presentationml/2006/ole">
              <p:oleObj spid="_x0000_s104453" name="Equation" r:id="rId6" imgW="228600" imgH="228600" progId="">
                <p:embed/>
              </p:oleObj>
            </a:graphicData>
          </a:graphic>
        </p:graphicFrame>
      </p:grpSp>
      <p:sp>
        <p:nvSpPr>
          <p:cNvPr id="20"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32105"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74786"/>
                                        </p:tgtEl>
                                        <p:attrNameLst>
                                          <p:attrName>style.visibility</p:attrName>
                                        </p:attrNameLst>
                                      </p:cBhvr>
                                      <p:to>
                                        <p:strVal val="visible"/>
                                      </p:to>
                                    </p:set>
                                    <p:anim calcmode="lin" valueType="num">
                                      <p:cBhvr>
                                        <p:cTn id="7" dur="500" fill="hold"/>
                                        <p:tgtEl>
                                          <p:spTgt spid="374786"/>
                                        </p:tgtEl>
                                        <p:attrNameLst>
                                          <p:attrName>ppt_w</p:attrName>
                                        </p:attrNameLst>
                                      </p:cBhvr>
                                      <p:tavLst>
                                        <p:tav tm="0">
                                          <p:val>
                                            <p:fltVal val="0"/>
                                          </p:val>
                                        </p:tav>
                                        <p:tav tm="100000">
                                          <p:val>
                                            <p:strVal val="#ppt_w"/>
                                          </p:val>
                                        </p:tav>
                                      </p:tavLst>
                                    </p:anim>
                                    <p:anim calcmode="lin" valueType="num">
                                      <p:cBhvr>
                                        <p:cTn id="8" dur="500" fill="hold"/>
                                        <p:tgtEl>
                                          <p:spTgt spid="37478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74788"/>
                                        </p:tgtEl>
                                        <p:attrNameLst>
                                          <p:attrName>style.visibility</p:attrName>
                                        </p:attrNameLst>
                                      </p:cBhvr>
                                      <p:to>
                                        <p:strVal val="visible"/>
                                      </p:to>
                                    </p:set>
                                    <p:animEffect transition="in" filter="blinds(horizontal)">
                                      <p:cBhvr>
                                        <p:cTn id="13" dur="500"/>
                                        <p:tgtEl>
                                          <p:spTgt spid="37478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nodeType="clickEffect">
                                  <p:stCondLst>
                                    <p:cond delay="0"/>
                                  </p:stCondLst>
                                  <p:childTnLst>
                                    <p:set>
                                      <p:cBhvr>
                                        <p:cTn id="17" dur="1" fill="hold">
                                          <p:stCondLst>
                                            <p:cond delay="0"/>
                                          </p:stCondLst>
                                        </p:cTn>
                                        <p:tgtEl>
                                          <p:spTgt spid="374789"/>
                                        </p:tgtEl>
                                        <p:attrNameLst>
                                          <p:attrName>style.visibility</p:attrName>
                                        </p:attrNameLst>
                                      </p:cBhvr>
                                      <p:to>
                                        <p:strVal val="visible"/>
                                      </p:to>
                                    </p:set>
                                    <p:anim calcmode="lin" valueType="num">
                                      <p:cBhvr>
                                        <p:cTn id="18" dur="500" fill="hold"/>
                                        <p:tgtEl>
                                          <p:spTgt spid="374789"/>
                                        </p:tgtEl>
                                        <p:attrNameLst>
                                          <p:attrName>ppt_w</p:attrName>
                                        </p:attrNameLst>
                                      </p:cBhvr>
                                      <p:tavLst>
                                        <p:tav tm="0">
                                          <p:val>
                                            <p:fltVal val="0"/>
                                          </p:val>
                                        </p:tav>
                                        <p:tav tm="100000">
                                          <p:val>
                                            <p:strVal val="#ppt_w"/>
                                          </p:val>
                                        </p:tav>
                                      </p:tavLst>
                                    </p:anim>
                                    <p:anim calcmode="lin" valueType="num">
                                      <p:cBhvr>
                                        <p:cTn id="19" dur="500" fill="hold"/>
                                        <p:tgtEl>
                                          <p:spTgt spid="3747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1"/>
          <p:cNvSpPr>
            <a:spLocks noGrp="1"/>
          </p:cNvSpPr>
          <p:nvPr>
            <p:ph type="sldNum" sz="quarter" idx="10"/>
          </p:nvPr>
        </p:nvSpPr>
        <p:spPr>
          <a:noFill/>
        </p:spPr>
        <p:txBody>
          <a:bodyPr/>
          <a:lstStyle/>
          <a:p>
            <a:fld id="{D9C8D1A8-00FF-4291-985D-CD063609E1DD}" type="slidenum">
              <a:rPr lang="en-US" altLang="zh-CN" smtClean="0">
                <a:ea typeface="宋体" charset="-122"/>
              </a:rPr>
              <a:pPr/>
              <a:t>128</a:t>
            </a:fld>
            <a:endParaRPr lang="en-US" altLang="zh-CN" smtClean="0">
              <a:ea typeface="宋体" charset="-122"/>
            </a:endParaRPr>
          </a:p>
        </p:txBody>
      </p:sp>
      <p:sp>
        <p:nvSpPr>
          <p:cNvPr id="133123" name="Text Box 3"/>
          <p:cNvSpPr txBox="1">
            <a:spLocks noChangeArrowheads="1"/>
          </p:cNvSpPr>
          <p:nvPr/>
        </p:nvSpPr>
        <p:spPr bwMode="auto">
          <a:xfrm>
            <a:off x="533400" y="873125"/>
            <a:ext cx="8401050" cy="3013075"/>
          </a:xfrm>
          <a:prstGeom prst="rect">
            <a:avLst/>
          </a:prstGeom>
          <a:noFill/>
          <a:ln w="9525">
            <a:noFill/>
            <a:miter lim="800000"/>
            <a:headEnd/>
            <a:tailEnd/>
          </a:ln>
        </p:spPr>
        <p:txBody>
          <a:bodyPr>
            <a:spAutoFit/>
          </a:bodyPr>
          <a:lstStyle/>
          <a:p>
            <a:pPr>
              <a:lnSpc>
                <a:spcPct val="120000"/>
              </a:lnSpc>
              <a:spcBef>
                <a:spcPct val="50000"/>
              </a:spcBef>
            </a:pPr>
            <a:r>
              <a:rPr lang="en-US" altLang="zh-CN" sz="3200">
                <a:solidFill>
                  <a:srgbClr val="CC0000"/>
                </a:solidFill>
                <a:latin typeface="宋体" charset="-122"/>
              </a:rPr>
              <a:t>    </a:t>
            </a:r>
            <a:r>
              <a:rPr lang="zh-CN" altLang="en-US" sz="3200">
                <a:solidFill>
                  <a:srgbClr val="CC0000"/>
                </a:solidFill>
                <a:latin typeface="宋体" charset="-122"/>
              </a:rPr>
              <a:t>例</a:t>
            </a:r>
            <a:r>
              <a:rPr lang="en-US" altLang="zh-CN" sz="3200">
                <a:solidFill>
                  <a:srgbClr val="CC0000"/>
                </a:solidFill>
              </a:rPr>
              <a:t>2</a:t>
            </a:r>
            <a:r>
              <a:rPr lang="en-US" altLang="zh-CN" sz="3200">
                <a:solidFill>
                  <a:srgbClr val="CC0000"/>
                </a:solidFill>
                <a:latin typeface="宋体" charset="-122"/>
              </a:rPr>
              <a:t>  </a:t>
            </a:r>
            <a:r>
              <a:rPr lang="zh-CN" altLang="en-US" sz="3200">
                <a:solidFill>
                  <a:schemeClr val="tx1"/>
                </a:solidFill>
                <a:latin typeface="宋体" charset="-122"/>
              </a:rPr>
              <a:t>利用多普勒效应监测车速，固定波源发出频率为</a:t>
            </a:r>
            <a:r>
              <a:rPr lang="zh-CN" altLang="en-US" sz="3200">
                <a:solidFill>
                  <a:srgbClr val="CC0000"/>
                </a:solidFill>
                <a:latin typeface="宋体" charset="-122"/>
              </a:rPr>
              <a:t>          </a:t>
            </a:r>
            <a:r>
              <a:rPr lang="zh-CN" altLang="en-US" sz="3200">
                <a:solidFill>
                  <a:schemeClr val="tx1"/>
                </a:solidFill>
                <a:latin typeface="宋体" charset="-122"/>
              </a:rPr>
              <a:t>的超声波，当汽车向波源行驶时，与波源安装在一起的接收器接收到从汽车反射回来的波的频率为           </a:t>
            </a:r>
            <a:r>
              <a:rPr lang="en-US" altLang="zh-CN" sz="3200">
                <a:solidFill>
                  <a:schemeClr val="tx1"/>
                </a:solidFill>
              </a:rPr>
              <a:t>.</a:t>
            </a:r>
            <a:r>
              <a:rPr lang="zh-CN" altLang="en-US" sz="3200">
                <a:solidFill>
                  <a:schemeClr val="tx1"/>
                </a:solidFill>
                <a:latin typeface="宋体" charset="-122"/>
              </a:rPr>
              <a:t>已知空气中的声速           ， </a:t>
            </a:r>
            <a:r>
              <a:rPr lang="zh-CN" altLang="en-US" sz="3200">
                <a:solidFill>
                  <a:srgbClr val="CC0000"/>
                </a:solidFill>
                <a:latin typeface="宋体" charset="-122"/>
              </a:rPr>
              <a:t>求</a:t>
            </a:r>
            <a:r>
              <a:rPr lang="zh-CN" altLang="en-US" sz="3200">
                <a:solidFill>
                  <a:schemeClr val="tx1"/>
                </a:solidFill>
                <a:latin typeface="宋体" charset="-122"/>
              </a:rPr>
              <a:t>车速</a:t>
            </a:r>
            <a:r>
              <a:rPr lang="en-US" altLang="zh-CN" sz="3200">
                <a:solidFill>
                  <a:schemeClr val="tx1"/>
                </a:solidFill>
              </a:rPr>
              <a:t>.</a:t>
            </a:r>
            <a:r>
              <a:rPr lang="en-US" altLang="zh-CN" sz="3200">
                <a:solidFill>
                  <a:srgbClr val="CC0000"/>
                </a:solidFill>
                <a:latin typeface="宋体" charset="-122"/>
              </a:rPr>
              <a:t> </a:t>
            </a:r>
            <a:endParaRPr lang="en-US" altLang="zh-CN" sz="3200">
              <a:solidFill>
                <a:schemeClr val="tx1"/>
              </a:solidFill>
              <a:latin typeface="宋体" charset="-122"/>
            </a:endParaRPr>
          </a:p>
        </p:txBody>
      </p:sp>
      <p:graphicFrame>
        <p:nvGraphicFramePr>
          <p:cNvPr id="133124" name="Object 4"/>
          <p:cNvGraphicFramePr>
            <a:graphicFrameLocks noChangeAspect="1"/>
          </p:cNvGraphicFramePr>
          <p:nvPr/>
        </p:nvGraphicFramePr>
        <p:xfrm>
          <a:off x="3067050" y="1635125"/>
          <a:ext cx="2101850" cy="541338"/>
        </p:xfrm>
        <a:graphic>
          <a:graphicData uri="http://schemas.openxmlformats.org/presentationml/2006/ole">
            <p:oleObj spid="_x0000_s105474" name="Equation" r:id="rId3" imgW="787058" imgH="203112" progId="">
              <p:embed/>
            </p:oleObj>
          </a:graphicData>
        </a:graphic>
      </p:graphicFrame>
      <p:graphicFrame>
        <p:nvGraphicFramePr>
          <p:cNvPr id="133125" name="Object 5"/>
          <p:cNvGraphicFramePr>
            <a:graphicFrameLocks noChangeAspect="1"/>
          </p:cNvGraphicFramePr>
          <p:nvPr/>
        </p:nvGraphicFramePr>
        <p:xfrm>
          <a:off x="6343650" y="2792413"/>
          <a:ext cx="2209800" cy="519112"/>
        </p:xfrm>
        <a:graphic>
          <a:graphicData uri="http://schemas.openxmlformats.org/presentationml/2006/ole">
            <p:oleObj spid="_x0000_s105475" name="Equation" r:id="rId4" imgW="812447" imgH="203112" progId="">
              <p:embed/>
            </p:oleObj>
          </a:graphicData>
        </a:graphic>
      </p:graphicFrame>
      <p:graphicFrame>
        <p:nvGraphicFramePr>
          <p:cNvPr id="133126" name="Object 6"/>
          <p:cNvGraphicFramePr>
            <a:graphicFrameLocks noChangeAspect="1"/>
          </p:cNvGraphicFramePr>
          <p:nvPr/>
        </p:nvGraphicFramePr>
        <p:xfrm>
          <a:off x="3851275" y="3236913"/>
          <a:ext cx="2547938" cy="612775"/>
        </p:xfrm>
        <a:graphic>
          <a:graphicData uri="http://schemas.openxmlformats.org/presentationml/2006/ole">
            <p:oleObj spid="_x0000_s105476" name="Equation" r:id="rId5" imgW="889000" imgH="228600" progId="">
              <p:embed/>
            </p:oleObj>
          </a:graphicData>
        </a:graphic>
      </p:graphicFrame>
      <p:grpSp>
        <p:nvGrpSpPr>
          <p:cNvPr id="2" name="Group 127"/>
          <p:cNvGrpSpPr>
            <a:grpSpLocks/>
          </p:cNvGrpSpPr>
          <p:nvPr/>
        </p:nvGrpSpPr>
        <p:grpSpPr bwMode="auto">
          <a:xfrm>
            <a:off x="827088" y="4148138"/>
            <a:ext cx="7561262" cy="1873250"/>
            <a:chOff x="521" y="2613"/>
            <a:chExt cx="4763" cy="1180"/>
          </a:xfrm>
        </p:grpSpPr>
        <p:sp>
          <p:nvSpPr>
            <p:cNvPr id="133130" name="Rectangle 33"/>
            <p:cNvSpPr>
              <a:spLocks noChangeArrowheads="1"/>
            </p:cNvSpPr>
            <p:nvPr/>
          </p:nvSpPr>
          <p:spPr bwMode="auto">
            <a:xfrm>
              <a:off x="521" y="2613"/>
              <a:ext cx="4763" cy="1180"/>
            </a:xfrm>
            <a:prstGeom prst="rect">
              <a:avLst/>
            </a:prstGeom>
            <a:solidFill>
              <a:schemeClr val="bg1"/>
            </a:solidFill>
            <a:ln w="12700">
              <a:solidFill>
                <a:schemeClr val="tx2"/>
              </a:solidFill>
              <a:miter lim="800000"/>
              <a:headEnd/>
              <a:tailEnd/>
            </a:ln>
          </p:spPr>
          <p:txBody>
            <a:bodyPr wrap="none" anchor="ctr"/>
            <a:lstStyle/>
            <a:p>
              <a:endParaRPr lang="zh-CN" altLang="en-US"/>
            </a:p>
          </p:txBody>
        </p:sp>
        <p:graphicFrame>
          <p:nvGraphicFramePr>
            <p:cNvPr id="133131" name="Object 8"/>
            <p:cNvGraphicFramePr>
              <a:graphicFrameLocks noChangeAspect="1"/>
            </p:cNvGraphicFramePr>
            <p:nvPr/>
          </p:nvGraphicFramePr>
          <p:xfrm>
            <a:off x="767" y="2910"/>
            <a:ext cx="1127" cy="630"/>
          </p:xfrm>
          <a:graphic>
            <a:graphicData uri="http://schemas.openxmlformats.org/presentationml/2006/ole">
              <p:oleObj spid="_x0000_s105477" name="剪辑" r:id="rId6" imgW="6545263" imgH="1706563" progId="">
                <p:embed/>
              </p:oleObj>
            </a:graphicData>
          </a:graphic>
        </p:graphicFrame>
        <p:sp>
          <p:nvSpPr>
            <p:cNvPr id="133132" name="Line 9"/>
            <p:cNvSpPr>
              <a:spLocks noChangeShapeType="1"/>
            </p:cNvSpPr>
            <p:nvPr/>
          </p:nvSpPr>
          <p:spPr bwMode="auto">
            <a:xfrm>
              <a:off x="1994" y="3372"/>
              <a:ext cx="344" cy="0"/>
            </a:xfrm>
            <a:prstGeom prst="line">
              <a:avLst/>
            </a:prstGeom>
            <a:noFill/>
            <a:ln w="38100">
              <a:solidFill>
                <a:srgbClr val="CC0000"/>
              </a:solidFill>
              <a:round/>
              <a:headEnd/>
              <a:tailEnd type="triangle" w="sm" len="lg"/>
            </a:ln>
          </p:spPr>
          <p:txBody>
            <a:bodyPr wrap="none" anchor="ctr"/>
            <a:lstStyle/>
            <a:p>
              <a:endParaRPr lang="zh-CN" altLang="en-US"/>
            </a:p>
          </p:txBody>
        </p:sp>
        <p:graphicFrame>
          <p:nvGraphicFramePr>
            <p:cNvPr id="133133" name="Object 10"/>
            <p:cNvGraphicFramePr>
              <a:graphicFrameLocks noChangeAspect="1"/>
            </p:cNvGraphicFramePr>
            <p:nvPr/>
          </p:nvGraphicFramePr>
          <p:xfrm>
            <a:off x="1896" y="2784"/>
            <a:ext cx="360" cy="480"/>
          </p:xfrm>
          <a:graphic>
            <a:graphicData uri="http://schemas.openxmlformats.org/presentationml/2006/ole">
              <p:oleObj spid="_x0000_s105478" name="Equation" r:id="rId7" imgW="177646" imgH="228402" progId="">
                <p:embed/>
              </p:oleObj>
            </a:graphicData>
          </a:graphic>
        </p:graphicFrame>
        <p:sp>
          <p:nvSpPr>
            <p:cNvPr id="133134" name="AutoShape 12" descr="小棋盘"/>
            <p:cNvSpPr>
              <a:spLocks noChangeArrowheads="1"/>
            </p:cNvSpPr>
            <p:nvPr/>
          </p:nvSpPr>
          <p:spPr bwMode="auto">
            <a:xfrm>
              <a:off x="4671" y="3151"/>
              <a:ext cx="515" cy="558"/>
            </a:xfrm>
            <a:prstGeom prst="rtTriangle">
              <a:avLst/>
            </a:prstGeom>
            <a:pattFill prst="smCheck">
              <a:fgClr>
                <a:srgbClr val="0000FF"/>
              </a:fgClr>
              <a:bgClr>
                <a:schemeClr val="accent1"/>
              </a:bgClr>
            </a:pattFill>
            <a:ln w="9525">
              <a:solidFill>
                <a:schemeClr val="tx1"/>
              </a:solidFill>
              <a:miter lim="800000"/>
              <a:headEnd/>
              <a:tailEnd/>
            </a:ln>
          </p:spPr>
          <p:txBody>
            <a:bodyPr wrap="none" anchor="ctr"/>
            <a:lstStyle/>
            <a:p>
              <a:endParaRPr lang="zh-CN" altLang="en-US"/>
            </a:p>
          </p:txBody>
        </p:sp>
        <p:grpSp>
          <p:nvGrpSpPr>
            <p:cNvPr id="3" name="Group 124"/>
            <p:cNvGrpSpPr>
              <a:grpSpLocks/>
            </p:cNvGrpSpPr>
            <p:nvPr/>
          </p:nvGrpSpPr>
          <p:grpSpPr bwMode="auto">
            <a:xfrm rot="10800000">
              <a:off x="3107" y="2840"/>
              <a:ext cx="1678" cy="358"/>
              <a:chOff x="-749" y="2251"/>
              <a:chExt cx="2170" cy="462"/>
            </a:xfrm>
          </p:grpSpPr>
          <p:sp>
            <p:nvSpPr>
              <p:cNvPr id="133139" name="Freeform 122"/>
              <p:cNvSpPr>
                <a:spLocks/>
              </p:cNvSpPr>
              <p:nvPr/>
            </p:nvSpPr>
            <p:spPr bwMode="auto">
              <a:xfrm>
                <a:off x="-749" y="2251"/>
                <a:ext cx="1089" cy="454"/>
              </a:xfrm>
              <a:custGeom>
                <a:avLst/>
                <a:gdLst>
                  <a:gd name="T0" fmla="*/ 0 w 3290"/>
                  <a:gd name="T1" fmla="*/ 0 h 1326"/>
                  <a:gd name="T2" fmla="*/ 0 w 3290"/>
                  <a:gd name="T3" fmla="*/ 0 h 1326"/>
                  <a:gd name="T4" fmla="*/ 0 w 3290"/>
                  <a:gd name="T5" fmla="*/ 0 h 1326"/>
                  <a:gd name="T6" fmla="*/ 0 w 3290"/>
                  <a:gd name="T7" fmla="*/ 0 h 1326"/>
                  <a:gd name="T8" fmla="*/ 0 w 3290"/>
                  <a:gd name="T9" fmla="*/ 0 h 1326"/>
                  <a:gd name="T10" fmla="*/ 0 w 3290"/>
                  <a:gd name="T11" fmla="*/ 0 h 1326"/>
                  <a:gd name="T12" fmla="*/ 0 w 3290"/>
                  <a:gd name="T13" fmla="*/ 0 h 1326"/>
                  <a:gd name="T14" fmla="*/ 0 w 3290"/>
                  <a:gd name="T15" fmla="*/ 0 h 1326"/>
                  <a:gd name="T16" fmla="*/ 0 w 3290"/>
                  <a:gd name="T17" fmla="*/ 0 h 1326"/>
                  <a:gd name="T18" fmla="*/ 0 w 3290"/>
                  <a:gd name="T19" fmla="*/ 0 h 1326"/>
                  <a:gd name="T20" fmla="*/ 0 w 3290"/>
                  <a:gd name="T21" fmla="*/ 0 h 1326"/>
                  <a:gd name="T22" fmla="*/ 0 w 3290"/>
                  <a:gd name="T23" fmla="*/ 0 h 1326"/>
                  <a:gd name="T24" fmla="*/ 0 w 3290"/>
                  <a:gd name="T25" fmla="*/ 0 h 1326"/>
                  <a:gd name="T26" fmla="*/ 0 w 3290"/>
                  <a:gd name="T27" fmla="*/ 0 h 1326"/>
                  <a:gd name="T28" fmla="*/ 0 w 3290"/>
                  <a:gd name="T29" fmla="*/ 0 h 1326"/>
                  <a:gd name="T30" fmla="*/ 0 w 3290"/>
                  <a:gd name="T31" fmla="*/ 0 h 1326"/>
                  <a:gd name="T32" fmla="*/ 0 w 3290"/>
                  <a:gd name="T33" fmla="*/ 0 h 1326"/>
                  <a:gd name="T34" fmla="*/ 0 w 3290"/>
                  <a:gd name="T35" fmla="*/ 0 h 1326"/>
                  <a:gd name="T36" fmla="*/ 0 w 3290"/>
                  <a:gd name="T37" fmla="*/ 0 h 1326"/>
                  <a:gd name="T38" fmla="*/ 0 w 3290"/>
                  <a:gd name="T39" fmla="*/ 0 h 1326"/>
                  <a:gd name="T40" fmla="*/ 0 w 3290"/>
                  <a:gd name="T41" fmla="*/ 0 h 1326"/>
                  <a:gd name="T42" fmla="*/ 0 w 3290"/>
                  <a:gd name="T43" fmla="*/ 0 h 1326"/>
                  <a:gd name="T44" fmla="*/ 0 w 3290"/>
                  <a:gd name="T45" fmla="*/ 0 h 1326"/>
                  <a:gd name="T46" fmla="*/ 0 w 3290"/>
                  <a:gd name="T47" fmla="*/ 0 h 1326"/>
                  <a:gd name="T48" fmla="*/ 0 w 3290"/>
                  <a:gd name="T49" fmla="*/ 0 h 1326"/>
                  <a:gd name="T50" fmla="*/ 0 w 3290"/>
                  <a:gd name="T51" fmla="*/ 0 h 1326"/>
                  <a:gd name="T52" fmla="*/ 0 w 3290"/>
                  <a:gd name="T53" fmla="*/ 0 h 1326"/>
                  <a:gd name="T54" fmla="*/ 0 w 3290"/>
                  <a:gd name="T55" fmla="*/ 0 h 1326"/>
                  <a:gd name="T56" fmla="*/ 0 w 3290"/>
                  <a:gd name="T57" fmla="*/ 0 h 1326"/>
                  <a:gd name="T58" fmla="*/ 0 w 3290"/>
                  <a:gd name="T59" fmla="*/ 0 h 1326"/>
                  <a:gd name="T60" fmla="*/ 0 w 3290"/>
                  <a:gd name="T61" fmla="*/ 0 h 1326"/>
                  <a:gd name="T62" fmla="*/ 0 w 3290"/>
                  <a:gd name="T63" fmla="*/ 0 h 1326"/>
                  <a:gd name="T64" fmla="*/ 0 w 3290"/>
                  <a:gd name="T65" fmla="*/ 0 h 1326"/>
                  <a:gd name="T66" fmla="*/ 0 w 3290"/>
                  <a:gd name="T67" fmla="*/ 0 h 1326"/>
                  <a:gd name="T68" fmla="*/ 0 w 3290"/>
                  <a:gd name="T69" fmla="*/ 0 h 1326"/>
                  <a:gd name="T70" fmla="*/ 0 w 3290"/>
                  <a:gd name="T71" fmla="*/ 0 h 1326"/>
                  <a:gd name="T72" fmla="*/ 0 w 3290"/>
                  <a:gd name="T73" fmla="*/ 0 h 1326"/>
                  <a:gd name="T74" fmla="*/ 0 w 3290"/>
                  <a:gd name="T75" fmla="*/ 0 h 1326"/>
                  <a:gd name="T76" fmla="*/ 0 w 3290"/>
                  <a:gd name="T77" fmla="*/ 0 h 1326"/>
                  <a:gd name="T78" fmla="*/ 0 w 3290"/>
                  <a:gd name="T79" fmla="*/ 0 h 1326"/>
                  <a:gd name="T80" fmla="*/ 0 w 3290"/>
                  <a:gd name="T81" fmla="*/ 0 h 1326"/>
                  <a:gd name="T82" fmla="*/ 0 w 3290"/>
                  <a:gd name="T83" fmla="*/ 0 h 1326"/>
                  <a:gd name="T84" fmla="*/ 0 w 3290"/>
                  <a:gd name="T85" fmla="*/ 0 h 1326"/>
                  <a:gd name="T86" fmla="*/ 0 w 3290"/>
                  <a:gd name="T87" fmla="*/ 0 h 1326"/>
                  <a:gd name="T88" fmla="*/ 0 w 3290"/>
                  <a:gd name="T89" fmla="*/ 0 h 1326"/>
                  <a:gd name="T90" fmla="*/ 0 w 3290"/>
                  <a:gd name="T91" fmla="*/ 0 h 1326"/>
                  <a:gd name="T92" fmla="*/ 0 w 3290"/>
                  <a:gd name="T93" fmla="*/ 0 h 1326"/>
                  <a:gd name="T94" fmla="*/ 0 w 3290"/>
                  <a:gd name="T95" fmla="*/ 0 h 1326"/>
                  <a:gd name="T96" fmla="*/ 0 w 3290"/>
                  <a:gd name="T97" fmla="*/ 0 h 1326"/>
                  <a:gd name="T98" fmla="*/ 0 w 3290"/>
                  <a:gd name="T99" fmla="*/ 0 h 13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90"/>
                  <a:gd name="T151" fmla="*/ 0 h 1326"/>
                  <a:gd name="T152" fmla="*/ 3290 w 3290"/>
                  <a:gd name="T153" fmla="*/ 1326 h 13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90" h="1326">
                    <a:moveTo>
                      <a:pt x="0" y="664"/>
                    </a:moveTo>
                    <a:lnTo>
                      <a:pt x="34" y="538"/>
                    </a:lnTo>
                    <a:lnTo>
                      <a:pt x="66" y="416"/>
                    </a:lnTo>
                    <a:lnTo>
                      <a:pt x="100" y="304"/>
                    </a:lnTo>
                    <a:lnTo>
                      <a:pt x="133" y="204"/>
                    </a:lnTo>
                    <a:lnTo>
                      <a:pt x="166" y="122"/>
                    </a:lnTo>
                    <a:lnTo>
                      <a:pt x="199" y="59"/>
                    </a:lnTo>
                    <a:lnTo>
                      <a:pt x="232" y="19"/>
                    </a:lnTo>
                    <a:lnTo>
                      <a:pt x="265" y="0"/>
                    </a:lnTo>
                    <a:lnTo>
                      <a:pt x="299" y="8"/>
                    </a:lnTo>
                    <a:lnTo>
                      <a:pt x="332" y="37"/>
                    </a:lnTo>
                    <a:lnTo>
                      <a:pt x="365" y="91"/>
                    </a:lnTo>
                    <a:lnTo>
                      <a:pt x="399" y="165"/>
                    </a:lnTo>
                    <a:lnTo>
                      <a:pt x="431" y="257"/>
                    </a:lnTo>
                    <a:lnTo>
                      <a:pt x="465" y="364"/>
                    </a:lnTo>
                    <a:lnTo>
                      <a:pt x="499" y="481"/>
                    </a:lnTo>
                    <a:lnTo>
                      <a:pt x="531" y="605"/>
                    </a:lnTo>
                    <a:lnTo>
                      <a:pt x="565" y="733"/>
                    </a:lnTo>
                    <a:lnTo>
                      <a:pt x="597" y="857"/>
                    </a:lnTo>
                    <a:lnTo>
                      <a:pt x="631" y="974"/>
                    </a:lnTo>
                    <a:lnTo>
                      <a:pt x="665" y="1078"/>
                    </a:lnTo>
                    <a:lnTo>
                      <a:pt x="697" y="1169"/>
                    </a:lnTo>
                    <a:lnTo>
                      <a:pt x="731" y="1243"/>
                    </a:lnTo>
                    <a:lnTo>
                      <a:pt x="765" y="1293"/>
                    </a:lnTo>
                    <a:lnTo>
                      <a:pt x="797" y="1321"/>
                    </a:lnTo>
                    <a:lnTo>
                      <a:pt x="831" y="1326"/>
                    </a:lnTo>
                    <a:lnTo>
                      <a:pt x="865" y="1306"/>
                    </a:lnTo>
                    <a:lnTo>
                      <a:pt x="897" y="1263"/>
                    </a:lnTo>
                    <a:lnTo>
                      <a:pt x="931" y="1198"/>
                    </a:lnTo>
                    <a:lnTo>
                      <a:pt x="963" y="1114"/>
                    </a:lnTo>
                    <a:lnTo>
                      <a:pt x="997" y="1014"/>
                    </a:lnTo>
                    <a:lnTo>
                      <a:pt x="1030" y="900"/>
                    </a:lnTo>
                    <a:lnTo>
                      <a:pt x="1063" y="779"/>
                    </a:lnTo>
                    <a:lnTo>
                      <a:pt x="1096" y="653"/>
                    </a:lnTo>
                    <a:lnTo>
                      <a:pt x="1130" y="527"/>
                    </a:lnTo>
                    <a:lnTo>
                      <a:pt x="1163" y="406"/>
                    </a:lnTo>
                    <a:lnTo>
                      <a:pt x="1196" y="295"/>
                    </a:lnTo>
                    <a:lnTo>
                      <a:pt x="1230" y="197"/>
                    </a:lnTo>
                    <a:lnTo>
                      <a:pt x="1262" y="115"/>
                    </a:lnTo>
                    <a:lnTo>
                      <a:pt x="1296" y="55"/>
                    </a:lnTo>
                    <a:lnTo>
                      <a:pt x="1328" y="16"/>
                    </a:lnTo>
                    <a:lnTo>
                      <a:pt x="1362" y="0"/>
                    </a:lnTo>
                    <a:lnTo>
                      <a:pt x="1396" y="9"/>
                    </a:lnTo>
                    <a:lnTo>
                      <a:pt x="1428" y="42"/>
                    </a:lnTo>
                    <a:lnTo>
                      <a:pt x="1462" y="97"/>
                    </a:lnTo>
                    <a:lnTo>
                      <a:pt x="1496" y="172"/>
                    </a:lnTo>
                    <a:lnTo>
                      <a:pt x="1528" y="266"/>
                    </a:lnTo>
                    <a:lnTo>
                      <a:pt x="1562" y="373"/>
                    </a:lnTo>
                    <a:lnTo>
                      <a:pt x="1596" y="492"/>
                    </a:lnTo>
                    <a:lnTo>
                      <a:pt x="1628" y="618"/>
                    </a:lnTo>
                    <a:lnTo>
                      <a:pt x="1662" y="744"/>
                    </a:lnTo>
                    <a:lnTo>
                      <a:pt x="1694" y="866"/>
                    </a:lnTo>
                    <a:lnTo>
                      <a:pt x="1728" y="983"/>
                    </a:lnTo>
                    <a:lnTo>
                      <a:pt x="1762" y="1088"/>
                    </a:lnTo>
                    <a:lnTo>
                      <a:pt x="1794" y="1177"/>
                    </a:lnTo>
                    <a:lnTo>
                      <a:pt x="1828" y="1247"/>
                    </a:lnTo>
                    <a:lnTo>
                      <a:pt x="1861" y="1296"/>
                    </a:lnTo>
                    <a:lnTo>
                      <a:pt x="1894" y="1323"/>
                    </a:lnTo>
                    <a:lnTo>
                      <a:pt x="1927" y="1326"/>
                    </a:lnTo>
                    <a:lnTo>
                      <a:pt x="1961" y="1304"/>
                    </a:lnTo>
                    <a:lnTo>
                      <a:pt x="1993" y="1258"/>
                    </a:lnTo>
                    <a:lnTo>
                      <a:pt x="2027" y="1192"/>
                    </a:lnTo>
                    <a:lnTo>
                      <a:pt x="2060" y="1106"/>
                    </a:lnTo>
                    <a:lnTo>
                      <a:pt x="2093" y="1005"/>
                    </a:lnTo>
                    <a:lnTo>
                      <a:pt x="2127" y="889"/>
                    </a:lnTo>
                    <a:lnTo>
                      <a:pt x="2159" y="768"/>
                    </a:lnTo>
                    <a:lnTo>
                      <a:pt x="2193" y="641"/>
                    </a:lnTo>
                    <a:lnTo>
                      <a:pt x="2227" y="516"/>
                    </a:lnTo>
                    <a:lnTo>
                      <a:pt x="2259" y="396"/>
                    </a:lnTo>
                    <a:lnTo>
                      <a:pt x="2293" y="286"/>
                    </a:lnTo>
                    <a:lnTo>
                      <a:pt x="2327" y="189"/>
                    </a:lnTo>
                    <a:lnTo>
                      <a:pt x="2359" y="109"/>
                    </a:lnTo>
                    <a:lnTo>
                      <a:pt x="2393" y="51"/>
                    </a:lnTo>
                    <a:lnTo>
                      <a:pt x="2425" y="14"/>
                    </a:lnTo>
                    <a:lnTo>
                      <a:pt x="2459" y="0"/>
                    </a:lnTo>
                    <a:lnTo>
                      <a:pt x="2493" y="11"/>
                    </a:lnTo>
                    <a:lnTo>
                      <a:pt x="2525" y="46"/>
                    </a:lnTo>
                    <a:lnTo>
                      <a:pt x="2559" y="103"/>
                    </a:lnTo>
                    <a:lnTo>
                      <a:pt x="2593" y="180"/>
                    </a:lnTo>
                    <a:lnTo>
                      <a:pt x="2625" y="275"/>
                    </a:lnTo>
                    <a:lnTo>
                      <a:pt x="2659" y="384"/>
                    </a:lnTo>
                    <a:lnTo>
                      <a:pt x="2692" y="502"/>
                    </a:lnTo>
                    <a:lnTo>
                      <a:pt x="2725" y="628"/>
                    </a:lnTo>
                    <a:lnTo>
                      <a:pt x="2758" y="754"/>
                    </a:lnTo>
                    <a:lnTo>
                      <a:pt x="2791" y="877"/>
                    </a:lnTo>
                    <a:lnTo>
                      <a:pt x="2824" y="992"/>
                    </a:lnTo>
                    <a:lnTo>
                      <a:pt x="2858" y="1097"/>
                    </a:lnTo>
                    <a:lnTo>
                      <a:pt x="2890" y="1184"/>
                    </a:lnTo>
                    <a:lnTo>
                      <a:pt x="2924" y="1252"/>
                    </a:lnTo>
                    <a:lnTo>
                      <a:pt x="2958" y="1299"/>
                    </a:lnTo>
                    <a:lnTo>
                      <a:pt x="2990" y="1324"/>
                    </a:lnTo>
                    <a:lnTo>
                      <a:pt x="3024" y="1324"/>
                    </a:lnTo>
                    <a:lnTo>
                      <a:pt x="3058" y="1301"/>
                    </a:lnTo>
                    <a:lnTo>
                      <a:pt x="3090" y="1253"/>
                    </a:lnTo>
                    <a:lnTo>
                      <a:pt x="3124" y="1184"/>
                    </a:lnTo>
                    <a:lnTo>
                      <a:pt x="3156" y="1098"/>
                    </a:lnTo>
                    <a:lnTo>
                      <a:pt x="3190" y="995"/>
                    </a:lnTo>
                    <a:lnTo>
                      <a:pt x="3224" y="880"/>
                    </a:lnTo>
                    <a:lnTo>
                      <a:pt x="3256" y="756"/>
                    </a:lnTo>
                    <a:lnTo>
                      <a:pt x="3290" y="630"/>
                    </a:lnTo>
                  </a:path>
                </a:pathLst>
              </a:custGeom>
              <a:noFill/>
              <a:ln w="28575">
                <a:solidFill>
                  <a:srgbClr val="0000FF"/>
                </a:solidFill>
                <a:round/>
                <a:headEnd/>
                <a:tailEnd/>
              </a:ln>
            </p:spPr>
            <p:txBody>
              <a:bodyPr/>
              <a:lstStyle/>
              <a:p>
                <a:endParaRPr lang="zh-CN" altLang="en-US"/>
              </a:p>
            </p:txBody>
          </p:sp>
          <p:sp>
            <p:nvSpPr>
              <p:cNvPr id="133140" name="Freeform 123"/>
              <p:cNvSpPr>
                <a:spLocks/>
              </p:cNvSpPr>
              <p:nvPr/>
            </p:nvSpPr>
            <p:spPr bwMode="auto">
              <a:xfrm>
                <a:off x="332" y="2259"/>
                <a:ext cx="1089" cy="454"/>
              </a:xfrm>
              <a:custGeom>
                <a:avLst/>
                <a:gdLst>
                  <a:gd name="T0" fmla="*/ 0 w 3290"/>
                  <a:gd name="T1" fmla="*/ 0 h 1326"/>
                  <a:gd name="T2" fmla="*/ 0 w 3290"/>
                  <a:gd name="T3" fmla="*/ 0 h 1326"/>
                  <a:gd name="T4" fmla="*/ 0 w 3290"/>
                  <a:gd name="T5" fmla="*/ 0 h 1326"/>
                  <a:gd name="T6" fmla="*/ 0 w 3290"/>
                  <a:gd name="T7" fmla="*/ 0 h 1326"/>
                  <a:gd name="T8" fmla="*/ 0 w 3290"/>
                  <a:gd name="T9" fmla="*/ 0 h 1326"/>
                  <a:gd name="T10" fmla="*/ 0 w 3290"/>
                  <a:gd name="T11" fmla="*/ 0 h 1326"/>
                  <a:gd name="T12" fmla="*/ 0 w 3290"/>
                  <a:gd name="T13" fmla="*/ 0 h 1326"/>
                  <a:gd name="T14" fmla="*/ 0 w 3290"/>
                  <a:gd name="T15" fmla="*/ 0 h 1326"/>
                  <a:gd name="T16" fmla="*/ 0 w 3290"/>
                  <a:gd name="T17" fmla="*/ 0 h 1326"/>
                  <a:gd name="T18" fmla="*/ 0 w 3290"/>
                  <a:gd name="T19" fmla="*/ 0 h 1326"/>
                  <a:gd name="T20" fmla="*/ 0 w 3290"/>
                  <a:gd name="T21" fmla="*/ 0 h 1326"/>
                  <a:gd name="T22" fmla="*/ 0 w 3290"/>
                  <a:gd name="T23" fmla="*/ 0 h 1326"/>
                  <a:gd name="T24" fmla="*/ 0 w 3290"/>
                  <a:gd name="T25" fmla="*/ 0 h 1326"/>
                  <a:gd name="T26" fmla="*/ 0 w 3290"/>
                  <a:gd name="T27" fmla="*/ 0 h 1326"/>
                  <a:gd name="T28" fmla="*/ 0 w 3290"/>
                  <a:gd name="T29" fmla="*/ 0 h 1326"/>
                  <a:gd name="T30" fmla="*/ 0 w 3290"/>
                  <a:gd name="T31" fmla="*/ 0 h 1326"/>
                  <a:gd name="T32" fmla="*/ 0 w 3290"/>
                  <a:gd name="T33" fmla="*/ 0 h 1326"/>
                  <a:gd name="T34" fmla="*/ 0 w 3290"/>
                  <a:gd name="T35" fmla="*/ 0 h 1326"/>
                  <a:gd name="T36" fmla="*/ 0 w 3290"/>
                  <a:gd name="T37" fmla="*/ 0 h 1326"/>
                  <a:gd name="T38" fmla="*/ 0 w 3290"/>
                  <a:gd name="T39" fmla="*/ 0 h 1326"/>
                  <a:gd name="T40" fmla="*/ 0 w 3290"/>
                  <a:gd name="T41" fmla="*/ 0 h 1326"/>
                  <a:gd name="T42" fmla="*/ 0 w 3290"/>
                  <a:gd name="T43" fmla="*/ 0 h 1326"/>
                  <a:gd name="T44" fmla="*/ 0 w 3290"/>
                  <a:gd name="T45" fmla="*/ 0 h 1326"/>
                  <a:gd name="T46" fmla="*/ 0 w 3290"/>
                  <a:gd name="T47" fmla="*/ 0 h 1326"/>
                  <a:gd name="T48" fmla="*/ 0 w 3290"/>
                  <a:gd name="T49" fmla="*/ 0 h 1326"/>
                  <a:gd name="T50" fmla="*/ 0 w 3290"/>
                  <a:gd name="T51" fmla="*/ 0 h 1326"/>
                  <a:gd name="T52" fmla="*/ 0 w 3290"/>
                  <a:gd name="T53" fmla="*/ 0 h 1326"/>
                  <a:gd name="T54" fmla="*/ 0 w 3290"/>
                  <a:gd name="T55" fmla="*/ 0 h 1326"/>
                  <a:gd name="T56" fmla="*/ 0 w 3290"/>
                  <a:gd name="T57" fmla="*/ 0 h 1326"/>
                  <a:gd name="T58" fmla="*/ 0 w 3290"/>
                  <a:gd name="T59" fmla="*/ 0 h 1326"/>
                  <a:gd name="T60" fmla="*/ 0 w 3290"/>
                  <a:gd name="T61" fmla="*/ 0 h 1326"/>
                  <a:gd name="T62" fmla="*/ 0 w 3290"/>
                  <a:gd name="T63" fmla="*/ 0 h 1326"/>
                  <a:gd name="T64" fmla="*/ 0 w 3290"/>
                  <a:gd name="T65" fmla="*/ 0 h 1326"/>
                  <a:gd name="T66" fmla="*/ 0 w 3290"/>
                  <a:gd name="T67" fmla="*/ 0 h 1326"/>
                  <a:gd name="T68" fmla="*/ 0 w 3290"/>
                  <a:gd name="T69" fmla="*/ 0 h 1326"/>
                  <a:gd name="T70" fmla="*/ 0 w 3290"/>
                  <a:gd name="T71" fmla="*/ 0 h 1326"/>
                  <a:gd name="T72" fmla="*/ 0 w 3290"/>
                  <a:gd name="T73" fmla="*/ 0 h 1326"/>
                  <a:gd name="T74" fmla="*/ 0 w 3290"/>
                  <a:gd name="T75" fmla="*/ 0 h 1326"/>
                  <a:gd name="T76" fmla="*/ 0 w 3290"/>
                  <a:gd name="T77" fmla="*/ 0 h 1326"/>
                  <a:gd name="T78" fmla="*/ 0 w 3290"/>
                  <a:gd name="T79" fmla="*/ 0 h 1326"/>
                  <a:gd name="T80" fmla="*/ 0 w 3290"/>
                  <a:gd name="T81" fmla="*/ 0 h 1326"/>
                  <a:gd name="T82" fmla="*/ 0 w 3290"/>
                  <a:gd name="T83" fmla="*/ 0 h 1326"/>
                  <a:gd name="T84" fmla="*/ 0 w 3290"/>
                  <a:gd name="T85" fmla="*/ 0 h 1326"/>
                  <a:gd name="T86" fmla="*/ 0 w 3290"/>
                  <a:gd name="T87" fmla="*/ 0 h 1326"/>
                  <a:gd name="T88" fmla="*/ 0 w 3290"/>
                  <a:gd name="T89" fmla="*/ 0 h 1326"/>
                  <a:gd name="T90" fmla="*/ 0 w 3290"/>
                  <a:gd name="T91" fmla="*/ 0 h 1326"/>
                  <a:gd name="T92" fmla="*/ 0 w 3290"/>
                  <a:gd name="T93" fmla="*/ 0 h 1326"/>
                  <a:gd name="T94" fmla="*/ 0 w 3290"/>
                  <a:gd name="T95" fmla="*/ 0 h 1326"/>
                  <a:gd name="T96" fmla="*/ 0 w 3290"/>
                  <a:gd name="T97" fmla="*/ 0 h 1326"/>
                  <a:gd name="T98" fmla="*/ 0 w 3290"/>
                  <a:gd name="T99" fmla="*/ 0 h 13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90"/>
                  <a:gd name="T151" fmla="*/ 0 h 1326"/>
                  <a:gd name="T152" fmla="*/ 3290 w 3290"/>
                  <a:gd name="T153" fmla="*/ 1326 h 13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90" h="1326">
                    <a:moveTo>
                      <a:pt x="0" y="664"/>
                    </a:moveTo>
                    <a:lnTo>
                      <a:pt x="34" y="538"/>
                    </a:lnTo>
                    <a:lnTo>
                      <a:pt x="66" y="416"/>
                    </a:lnTo>
                    <a:lnTo>
                      <a:pt x="100" y="304"/>
                    </a:lnTo>
                    <a:lnTo>
                      <a:pt x="133" y="204"/>
                    </a:lnTo>
                    <a:lnTo>
                      <a:pt x="166" y="122"/>
                    </a:lnTo>
                    <a:lnTo>
                      <a:pt x="199" y="59"/>
                    </a:lnTo>
                    <a:lnTo>
                      <a:pt x="232" y="19"/>
                    </a:lnTo>
                    <a:lnTo>
                      <a:pt x="265" y="0"/>
                    </a:lnTo>
                    <a:lnTo>
                      <a:pt x="299" y="8"/>
                    </a:lnTo>
                    <a:lnTo>
                      <a:pt x="332" y="37"/>
                    </a:lnTo>
                    <a:lnTo>
                      <a:pt x="365" y="91"/>
                    </a:lnTo>
                    <a:lnTo>
                      <a:pt x="399" y="165"/>
                    </a:lnTo>
                    <a:lnTo>
                      <a:pt x="431" y="257"/>
                    </a:lnTo>
                    <a:lnTo>
                      <a:pt x="465" y="364"/>
                    </a:lnTo>
                    <a:lnTo>
                      <a:pt x="499" y="481"/>
                    </a:lnTo>
                    <a:lnTo>
                      <a:pt x="531" y="605"/>
                    </a:lnTo>
                    <a:lnTo>
                      <a:pt x="565" y="733"/>
                    </a:lnTo>
                    <a:lnTo>
                      <a:pt x="597" y="857"/>
                    </a:lnTo>
                    <a:lnTo>
                      <a:pt x="631" y="974"/>
                    </a:lnTo>
                    <a:lnTo>
                      <a:pt x="665" y="1078"/>
                    </a:lnTo>
                    <a:lnTo>
                      <a:pt x="697" y="1169"/>
                    </a:lnTo>
                    <a:lnTo>
                      <a:pt x="731" y="1243"/>
                    </a:lnTo>
                    <a:lnTo>
                      <a:pt x="765" y="1293"/>
                    </a:lnTo>
                    <a:lnTo>
                      <a:pt x="797" y="1321"/>
                    </a:lnTo>
                    <a:lnTo>
                      <a:pt x="831" y="1326"/>
                    </a:lnTo>
                    <a:lnTo>
                      <a:pt x="865" y="1306"/>
                    </a:lnTo>
                    <a:lnTo>
                      <a:pt x="897" y="1263"/>
                    </a:lnTo>
                    <a:lnTo>
                      <a:pt x="931" y="1198"/>
                    </a:lnTo>
                    <a:lnTo>
                      <a:pt x="963" y="1114"/>
                    </a:lnTo>
                    <a:lnTo>
                      <a:pt x="997" y="1014"/>
                    </a:lnTo>
                    <a:lnTo>
                      <a:pt x="1030" y="900"/>
                    </a:lnTo>
                    <a:lnTo>
                      <a:pt x="1063" y="779"/>
                    </a:lnTo>
                    <a:lnTo>
                      <a:pt x="1096" y="653"/>
                    </a:lnTo>
                    <a:lnTo>
                      <a:pt x="1130" y="527"/>
                    </a:lnTo>
                    <a:lnTo>
                      <a:pt x="1163" y="406"/>
                    </a:lnTo>
                    <a:lnTo>
                      <a:pt x="1196" y="295"/>
                    </a:lnTo>
                    <a:lnTo>
                      <a:pt x="1230" y="197"/>
                    </a:lnTo>
                    <a:lnTo>
                      <a:pt x="1262" y="115"/>
                    </a:lnTo>
                    <a:lnTo>
                      <a:pt x="1296" y="55"/>
                    </a:lnTo>
                    <a:lnTo>
                      <a:pt x="1328" y="16"/>
                    </a:lnTo>
                    <a:lnTo>
                      <a:pt x="1362" y="0"/>
                    </a:lnTo>
                    <a:lnTo>
                      <a:pt x="1396" y="9"/>
                    </a:lnTo>
                    <a:lnTo>
                      <a:pt x="1428" y="42"/>
                    </a:lnTo>
                    <a:lnTo>
                      <a:pt x="1462" y="97"/>
                    </a:lnTo>
                    <a:lnTo>
                      <a:pt x="1496" y="172"/>
                    </a:lnTo>
                    <a:lnTo>
                      <a:pt x="1528" y="266"/>
                    </a:lnTo>
                    <a:lnTo>
                      <a:pt x="1562" y="373"/>
                    </a:lnTo>
                    <a:lnTo>
                      <a:pt x="1596" y="492"/>
                    </a:lnTo>
                    <a:lnTo>
                      <a:pt x="1628" y="618"/>
                    </a:lnTo>
                    <a:lnTo>
                      <a:pt x="1662" y="744"/>
                    </a:lnTo>
                    <a:lnTo>
                      <a:pt x="1694" y="866"/>
                    </a:lnTo>
                    <a:lnTo>
                      <a:pt x="1728" y="983"/>
                    </a:lnTo>
                    <a:lnTo>
                      <a:pt x="1762" y="1088"/>
                    </a:lnTo>
                    <a:lnTo>
                      <a:pt x="1794" y="1177"/>
                    </a:lnTo>
                    <a:lnTo>
                      <a:pt x="1828" y="1247"/>
                    </a:lnTo>
                    <a:lnTo>
                      <a:pt x="1861" y="1296"/>
                    </a:lnTo>
                    <a:lnTo>
                      <a:pt x="1894" y="1323"/>
                    </a:lnTo>
                    <a:lnTo>
                      <a:pt x="1927" y="1326"/>
                    </a:lnTo>
                    <a:lnTo>
                      <a:pt x="1961" y="1304"/>
                    </a:lnTo>
                    <a:lnTo>
                      <a:pt x="1993" y="1258"/>
                    </a:lnTo>
                    <a:lnTo>
                      <a:pt x="2027" y="1192"/>
                    </a:lnTo>
                    <a:lnTo>
                      <a:pt x="2060" y="1106"/>
                    </a:lnTo>
                    <a:lnTo>
                      <a:pt x="2093" y="1005"/>
                    </a:lnTo>
                    <a:lnTo>
                      <a:pt x="2127" y="889"/>
                    </a:lnTo>
                    <a:lnTo>
                      <a:pt x="2159" y="768"/>
                    </a:lnTo>
                    <a:lnTo>
                      <a:pt x="2193" y="641"/>
                    </a:lnTo>
                    <a:lnTo>
                      <a:pt x="2227" y="516"/>
                    </a:lnTo>
                    <a:lnTo>
                      <a:pt x="2259" y="396"/>
                    </a:lnTo>
                    <a:lnTo>
                      <a:pt x="2293" y="286"/>
                    </a:lnTo>
                    <a:lnTo>
                      <a:pt x="2327" y="189"/>
                    </a:lnTo>
                    <a:lnTo>
                      <a:pt x="2359" y="109"/>
                    </a:lnTo>
                    <a:lnTo>
                      <a:pt x="2393" y="51"/>
                    </a:lnTo>
                    <a:lnTo>
                      <a:pt x="2425" y="14"/>
                    </a:lnTo>
                    <a:lnTo>
                      <a:pt x="2459" y="0"/>
                    </a:lnTo>
                    <a:lnTo>
                      <a:pt x="2493" y="11"/>
                    </a:lnTo>
                    <a:lnTo>
                      <a:pt x="2525" y="46"/>
                    </a:lnTo>
                    <a:lnTo>
                      <a:pt x="2559" y="103"/>
                    </a:lnTo>
                    <a:lnTo>
                      <a:pt x="2593" y="180"/>
                    </a:lnTo>
                    <a:lnTo>
                      <a:pt x="2625" y="275"/>
                    </a:lnTo>
                    <a:lnTo>
                      <a:pt x="2659" y="384"/>
                    </a:lnTo>
                    <a:lnTo>
                      <a:pt x="2692" y="502"/>
                    </a:lnTo>
                    <a:lnTo>
                      <a:pt x="2725" y="628"/>
                    </a:lnTo>
                    <a:lnTo>
                      <a:pt x="2758" y="754"/>
                    </a:lnTo>
                    <a:lnTo>
                      <a:pt x="2791" y="877"/>
                    </a:lnTo>
                    <a:lnTo>
                      <a:pt x="2824" y="992"/>
                    </a:lnTo>
                    <a:lnTo>
                      <a:pt x="2858" y="1097"/>
                    </a:lnTo>
                    <a:lnTo>
                      <a:pt x="2890" y="1184"/>
                    </a:lnTo>
                    <a:lnTo>
                      <a:pt x="2924" y="1252"/>
                    </a:lnTo>
                    <a:lnTo>
                      <a:pt x="2958" y="1299"/>
                    </a:lnTo>
                    <a:lnTo>
                      <a:pt x="2990" y="1324"/>
                    </a:lnTo>
                    <a:lnTo>
                      <a:pt x="3024" y="1324"/>
                    </a:lnTo>
                    <a:lnTo>
                      <a:pt x="3058" y="1301"/>
                    </a:lnTo>
                    <a:lnTo>
                      <a:pt x="3090" y="1253"/>
                    </a:lnTo>
                    <a:lnTo>
                      <a:pt x="3124" y="1184"/>
                    </a:lnTo>
                    <a:lnTo>
                      <a:pt x="3156" y="1098"/>
                    </a:lnTo>
                    <a:lnTo>
                      <a:pt x="3190" y="995"/>
                    </a:lnTo>
                    <a:lnTo>
                      <a:pt x="3224" y="880"/>
                    </a:lnTo>
                    <a:lnTo>
                      <a:pt x="3256" y="756"/>
                    </a:lnTo>
                    <a:lnTo>
                      <a:pt x="3290" y="630"/>
                    </a:lnTo>
                  </a:path>
                </a:pathLst>
              </a:custGeom>
              <a:noFill/>
              <a:ln w="28575">
                <a:solidFill>
                  <a:srgbClr val="0000FF"/>
                </a:solidFill>
                <a:round/>
                <a:headEnd/>
                <a:tailEnd/>
              </a:ln>
            </p:spPr>
            <p:txBody>
              <a:bodyPr/>
              <a:lstStyle/>
              <a:p>
                <a:endParaRPr lang="zh-CN" altLang="en-US"/>
              </a:p>
            </p:txBody>
          </p:sp>
        </p:grpSp>
        <p:sp>
          <p:nvSpPr>
            <p:cNvPr id="133136" name="Rectangle 125"/>
            <p:cNvSpPr>
              <a:spLocks noChangeArrowheads="1"/>
            </p:cNvSpPr>
            <p:nvPr/>
          </p:nvSpPr>
          <p:spPr bwMode="auto">
            <a:xfrm>
              <a:off x="4513" y="3112"/>
              <a:ext cx="189" cy="227"/>
            </a:xfrm>
            <a:prstGeom prst="rect">
              <a:avLst/>
            </a:prstGeom>
            <a:solidFill>
              <a:schemeClr val="bg1"/>
            </a:solidFill>
            <a:ln w="19050">
              <a:noFill/>
              <a:miter lim="800000"/>
              <a:headEnd/>
              <a:tailEnd/>
            </a:ln>
          </p:spPr>
          <p:txBody>
            <a:bodyPr wrap="none" anchor="ctr"/>
            <a:lstStyle/>
            <a:p>
              <a:endParaRPr lang="zh-CN" altLang="en-US"/>
            </a:p>
          </p:txBody>
        </p:sp>
        <p:sp>
          <p:nvSpPr>
            <p:cNvPr id="133137" name="AutoShape 13"/>
            <p:cNvSpPr>
              <a:spLocks noChangeArrowheads="1"/>
            </p:cNvSpPr>
            <p:nvPr/>
          </p:nvSpPr>
          <p:spPr bwMode="auto">
            <a:xfrm rot="-9727254">
              <a:off x="4548" y="2866"/>
              <a:ext cx="229" cy="653"/>
            </a:xfrm>
            <a:prstGeom prst="moon">
              <a:avLst>
                <a:gd name="adj" fmla="val 44931"/>
              </a:avLst>
            </a:prstGeom>
            <a:solidFill>
              <a:srgbClr val="99FFCC"/>
            </a:solidFill>
            <a:ln w="19050">
              <a:solidFill>
                <a:schemeClr val="tx1"/>
              </a:solidFill>
              <a:miter lim="800000"/>
              <a:headEnd/>
              <a:tailEnd/>
            </a:ln>
          </p:spPr>
          <p:txBody>
            <a:bodyPr wrap="none" anchor="ctr"/>
            <a:lstStyle/>
            <a:p>
              <a:endParaRPr lang="zh-CN" altLang="en-US"/>
            </a:p>
          </p:txBody>
        </p:sp>
        <p:sp>
          <p:nvSpPr>
            <p:cNvPr id="133138" name="Line 20"/>
            <p:cNvSpPr>
              <a:spLocks noChangeShapeType="1"/>
            </p:cNvSpPr>
            <p:nvPr/>
          </p:nvSpPr>
          <p:spPr bwMode="auto">
            <a:xfrm flipH="1">
              <a:off x="2835" y="3019"/>
              <a:ext cx="246" cy="0"/>
            </a:xfrm>
            <a:prstGeom prst="line">
              <a:avLst/>
            </a:prstGeom>
            <a:noFill/>
            <a:ln w="38100">
              <a:solidFill>
                <a:srgbClr val="0000FF"/>
              </a:solidFill>
              <a:round/>
              <a:headEnd/>
              <a:tailEnd type="triangle" w="sm" len="lg"/>
            </a:ln>
          </p:spPr>
          <p:txBody>
            <a:bodyPr wrap="none" anchor="ctr"/>
            <a:lstStyle/>
            <a:p>
              <a:endParaRPr lang="zh-CN" altLang="en-US"/>
            </a:p>
          </p:txBody>
        </p:sp>
      </p:grpSp>
      <p:sp>
        <p:nvSpPr>
          <p:cNvPr id="19"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33129"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Sld>
  <p:clrMapOvr>
    <a:masterClrMapping/>
  </p:clrMapOvr>
  <p:transition>
    <p:strips dir="rd"/>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1"/>
          <p:cNvSpPr>
            <a:spLocks noGrp="1"/>
          </p:cNvSpPr>
          <p:nvPr>
            <p:ph type="sldNum" sz="quarter" idx="10"/>
          </p:nvPr>
        </p:nvSpPr>
        <p:spPr>
          <a:noFill/>
        </p:spPr>
        <p:txBody>
          <a:bodyPr/>
          <a:lstStyle/>
          <a:p>
            <a:fld id="{94087820-A003-40B7-B99C-39D9CD449DC2}" type="slidenum">
              <a:rPr lang="en-US" altLang="zh-CN" smtClean="0">
                <a:ea typeface="宋体" charset="-122"/>
              </a:rPr>
              <a:pPr/>
              <a:t>129</a:t>
            </a:fld>
            <a:endParaRPr lang="en-US" altLang="zh-CN" smtClean="0">
              <a:ea typeface="宋体" charset="-122"/>
            </a:endParaRPr>
          </a:p>
        </p:txBody>
      </p:sp>
      <p:sp>
        <p:nvSpPr>
          <p:cNvPr id="134147" name="Text Box 2"/>
          <p:cNvSpPr txBox="1">
            <a:spLocks noChangeArrowheads="1"/>
          </p:cNvSpPr>
          <p:nvPr/>
        </p:nvSpPr>
        <p:spPr bwMode="auto">
          <a:xfrm>
            <a:off x="152400" y="990600"/>
            <a:ext cx="4419600" cy="676275"/>
          </a:xfrm>
          <a:prstGeom prst="rect">
            <a:avLst/>
          </a:prstGeom>
          <a:noFill/>
          <a:ln w="9525">
            <a:noFill/>
            <a:miter lim="800000"/>
            <a:headEnd/>
            <a:tailEnd/>
          </a:ln>
        </p:spPr>
        <p:txBody>
          <a:bodyPr>
            <a:spAutoFit/>
          </a:bodyPr>
          <a:lstStyle/>
          <a:p>
            <a:pPr>
              <a:lnSpc>
                <a:spcPct val="120000"/>
              </a:lnSpc>
              <a:spcBef>
                <a:spcPct val="50000"/>
              </a:spcBef>
            </a:pPr>
            <a:r>
              <a:rPr lang="en-US" altLang="zh-CN" sz="3200">
                <a:solidFill>
                  <a:srgbClr val="CC0000"/>
                </a:solidFill>
                <a:latin typeface="宋体" charset="-122"/>
              </a:rPr>
              <a:t>  </a:t>
            </a:r>
            <a:r>
              <a:rPr lang="zh-CN" altLang="en-US" sz="3200">
                <a:solidFill>
                  <a:srgbClr val="CC0000"/>
                </a:solidFill>
                <a:latin typeface="宋体" charset="-122"/>
              </a:rPr>
              <a:t>解 </a:t>
            </a:r>
            <a:r>
              <a:rPr kumimoji="1" lang="en-US" altLang="zh-CN" sz="3200">
                <a:solidFill>
                  <a:srgbClr val="CC0000"/>
                </a:solidFill>
                <a:latin typeface="宋体" charset="-122"/>
              </a:rPr>
              <a:t>(</a:t>
            </a:r>
            <a:r>
              <a:rPr kumimoji="1" lang="en-US" altLang="zh-CN" sz="3200">
                <a:solidFill>
                  <a:srgbClr val="CC0000"/>
                </a:solidFill>
              </a:rPr>
              <a:t>1</a:t>
            </a:r>
            <a:r>
              <a:rPr kumimoji="1" lang="en-US" altLang="zh-CN" sz="3200">
                <a:solidFill>
                  <a:srgbClr val="CC0000"/>
                </a:solidFill>
                <a:latin typeface="宋体" charset="-122"/>
              </a:rPr>
              <a:t>)</a:t>
            </a:r>
            <a:r>
              <a:rPr lang="zh-CN" altLang="en-US" sz="3200">
                <a:solidFill>
                  <a:schemeClr val="tx1"/>
                </a:solidFill>
                <a:latin typeface="宋体" charset="-122"/>
              </a:rPr>
              <a:t>车为接收器</a:t>
            </a:r>
          </a:p>
        </p:txBody>
      </p:sp>
      <p:graphicFrame>
        <p:nvGraphicFramePr>
          <p:cNvPr id="134148" name="Object 3"/>
          <p:cNvGraphicFramePr>
            <a:graphicFrameLocks noChangeAspect="1"/>
          </p:cNvGraphicFramePr>
          <p:nvPr/>
        </p:nvGraphicFramePr>
        <p:xfrm>
          <a:off x="4343400" y="914400"/>
          <a:ext cx="1890713" cy="947738"/>
        </p:xfrm>
        <a:graphic>
          <a:graphicData uri="http://schemas.openxmlformats.org/presentationml/2006/ole">
            <p:oleObj spid="_x0000_s106498" name="Equation" r:id="rId3" imgW="1447172" imgH="723586" progId="Equation.DSMT4">
              <p:embed/>
            </p:oleObj>
          </a:graphicData>
        </a:graphic>
      </p:graphicFrame>
      <p:grpSp>
        <p:nvGrpSpPr>
          <p:cNvPr id="2" name="Group 28"/>
          <p:cNvGrpSpPr>
            <a:grpSpLocks/>
          </p:cNvGrpSpPr>
          <p:nvPr/>
        </p:nvGrpSpPr>
        <p:grpSpPr bwMode="auto">
          <a:xfrm>
            <a:off x="1295400" y="3048000"/>
            <a:ext cx="7010400" cy="990600"/>
            <a:chOff x="864" y="1968"/>
            <a:chExt cx="4464" cy="612"/>
          </a:xfrm>
        </p:grpSpPr>
        <p:sp>
          <p:nvSpPr>
            <p:cNvPr id="134168" name="Text Box 8"/>
            <p:cNvSpPr txBox="1">
              <a:spLocks noChangeArrowheads="1"/>
            </p:cNvSpPr>
            <p:nvPr/>
          </p:nvSpPr>
          <p:spPr bwMode="auto">
            <a:xfrm>
              <a:off x="864" y="2016"/>
              <a:ext cx="1008" cy="418"/>
            </a:xfrm>
            <a:prstGeom prst="rect">
              <a:avLst/>
            </a:prstGeom>
            <a:noFill/>
            <a:ln w="9525">
              <a:noFill/>
              <a:miter lim="800000"/>
              <a:headEnd/>
              <a:tailEnd/>
            </a:ln>
          </p:spPr>
          <p:txBody>
            <a:bodyPr>
              <a:spAutoFit/>
            </a:bodyPr>
            <a:lstStyle/>
            <a:p>
              <a:pPr>
                <a:lnSpc>
                  <a:spcPct val="120000"/>
                </a:lnSpc>
                <a:spcBef>
                  <a:spcPct val="50000"/>
                </a:spcBef>
              </a:pPr>
              <a:r>
                <a:rPr lang="zh-CN" altLang="en-US" sz="3200">
                  <a:solidFill>
                    <a:schemeClr val="tx1"/>
                  </a:solidFill>
                  <a:latin typeface="宋体" charset="-122"/>
                </a:rPr>
                <a:t>车速</a:t>
              </a:r>
            </a:p>
          </p:txBody>
        </p:sp>
        <p:graphicFrame>
          <p:nvGraphicFramePr>
            <p:cNvPr id="134169" name="Object 9"/>
            <p:cNvGraphicFramePr>
              <a:graphicFrameLocks noChangeAspect="1"/>
            </p:cNvGraphicFramePr>
            <p:nvPr/>
          </p:nvGraphicFramePr>
          <p:xfrm>
            <a:off x="1737" y="1968"/>
            <a:ext cx="3591" cy="612"/>
          </p:xfrm>
          <a:graphic>
            <a:graphicData uri="http://schemas.openxmlformats.org/presentationml/2006/ole">
              <p:oleObj spid="_x0000_s106503" name="Equation" r:id="rId4" imgW="3797300" imgH="723900" progId="">
                <p:embed/>
              </p:oleObj>
            </a:graphicData>
          </a:graphic>
        </p:graphicFrame>
      </p:grpSp>
      <p:grpSp>
        <p:nvGrpSpPr>
          <p:cNvPr id="3" name="Group 27"/>
          <p:cNvGrpSpPr>
            <a:grpSpLocks/>
          </p:cNvGrpSpPr>
          <p:nvPr/>
        </p:nvGrpSpPr>
        <p:grpSpPr bwMode="auto">
          <a:xfrm>
            <a:off x="1143000" y="1905000"/>
            <a:ext cx="6705600" cy="1143000"/>
            <a:chOff x="864" y="1392"/>
            <a:chExt cx="4224" cy="750"/>
          </a:xfrm>
        </p:grpSpPr>
        <p:sp>
          <p:nvSpPr>
            <p:cNvPr id="134165" name="Text Box 5"/>
            <p:cNvSpPr txBox="1">
              <a:spLocks noChangeArrowheads="1"/>
            </p:cNvSpPr>
            <p:nvPr/>
          </p:nvSpPr>
          <p:spPr bwMode="auto">
            <a:xfrm>
              <a:off x="864" y="1473"/>
              <a:ext cx="2195" cy="444"/>
            </a:xfrm>
            <a:prstGeom prst="rect">
              <a:avLst/>
            </a:prstGeom>
            <a:noFill/>
            <a:ln w="9525">
              <a:noFill/>
              <a:miter lim="800000"/>
              <a:headEnd/>
              <a:tailEnd/>
            </a:ln>
          </p:spPr>
          <p:txBody>
            <a:bodyPr>
              <a:spAutoFit/>
            </a:bodyPr>
            <a:lstStyle/>
            <a:p>
              <a:pPr>
                <a:lnSpc>
                  <a:spcPct val="120000"/>
                </a:lnSpc>
                <a:spcBef>
                  <a:spcPct val="50000"/>
                </a:spcBef>
              </a:pPr>
              <a:r>
                <a:rPr kumimoji="1" lang="en-US" altLang="zh-CN" sz="3200">
                  <a:solidFill>
                    <a:srgbClr val="CC0000"/>
                  </a:solidFill>
                  <a:latin typeface="宋体" charset="-122"/>
                </a:rPr>
                <a:t>(</a:t>
              </a:r>
              <a:r>
                <a:rPr kumimoji="1" lang="en-US" altLang="zh-CN" sz="3200">
                  <a:solidFill>
                    <a:srgbClr val="CC0000"/>
                  </a:solidFill>
                </a:rPr>
                <a:t>2</a:t>
              </a:r>
              <a:r>
                <a:rPr kumimoji="1" lang="en-US" altLang="zh-CN" sz="3200">
                  <a:solidFill>
                    <a:srgbClr val="CC0000"/>
                  </a:solidFill>
                  <a:latin typeface="宋体" charset="-122"/>
                </a:rPr>
                <a:t>)</a:t>
              </a:r>
              <a:r>
                <a:rPr lang="zh-CN" altLang="en-US" sz="3200">
                  <a:solidFill>
                    <a:schemeClr val="tx1"/>
                  </a:solidFill>
                  <a:latin typeface="宋体" charset="-122"/>
                </a:rPr>
                <a:t>车为波源</a:t>
              </a:r>
            </a:p>
          </p:txBody>
        </p:sp>
        <p:graphicFrame>
          <p:nvGraphicFramePr>
            <p:cNvPr id="134166" name="Object 6"/>
            <p:cNvGraphicFramePr>
              <a:graphicFrameLocks noChangeAspect="1"/>
            </p:cNvGraphicFramePr>
            <p:nvPr/>
          </p:nvGraphicFramePr>
          <p:xfrm>
            <a:off x="2496" y="1406"/>
            <a:ext cx="1392" cy="691"/>
          </p:xfrm>
          <a:graphic>
            <a:graphicData uri="http://schemas.openxmlformats.org/presentationml/2006/ole">
              <p:oleObj spid="_x0000_s106501" name="Equation" r:id="rId5" imgW="1524000" imgH="800100" progId="">
                <p:embed/>
              </p:oleObj>
            </a:graphicData>
          </a:graphic>
        </p:graphicFrame>
        <p:graphicFrame>
          <p:nvGraphicFramePr>
            <p:cNvPr id="134167" name="Object 10"/>
            <p:cNvGraphicFramePr>
              <a:graphicFrameLocks noChangeAspect="1"/>
            </p:cNvGraphicFramePr>
            <p:nvPr/>
          </p:nvGraphicFramePr>
          <p:xfrm>
            <a:off x="3888" y="1392"/>
            <a:ext cx="1200" cy="750"/>
          </p:xfrm>
          <a:graphic>
            <a:graphicData uri="http://schemas.openxmlformats.org/presentationml/2006/ole">
              <p:oleObj spid="_x0000_s106502" name="Equation" r:id="rId6" imgW="647700" imgH="431800" progId="">
                <p:embed/>
              </p:oleObj>
            </a:graphicData>
          </a:graphic>
        </p:graphicFrame>
      </p:grpSp>
      <p:grpSp>
        <p:nvGrpSpPr>
          <p:cNvPr id="4" name="Group 59"/>
          <p:cNvGrpSpPr>
            <a:grpSpLocks/>
          </p:cNvGrpSpPr>
          <p:nvPr/>
        </p:nvGrpSpPr>
        <p:grpSpPr bwMode="auto">
          <a:xfrm>
            <a:off x="827088" y="4148138"/>
            <a:ext cx="7561262" cy="1873250"/>
            <a:chOff x="521" y="2613"/>
            <a:chExt cx="4763" cy="1180"/>
          </a:xfrm>
        </p:grpSpPr>
        <p:sp>
          <p:nvSpPr>
            <p:cNvPr id="134154" name="Rectangle 60"/>
            <p:cNvSpPr>
              <a:spLocks noChangeArrowheads="1"/>
            </p:cNvSpPr>
            <p:nvPr/>
          </p:nvSpPr>
          <p:spPr bwMode="auto">
            <a:xfrm>
              <a:off x="521" y="2613"/>
              <a:ext cx="4763" cy="1180"/>
            </a:xfrm>
            <a:prstGeom prst="rect">
              <a:avLst/>
            </a:prstGeom>
            <a:solidFill>
              <a:schemeClr val="bg1"/>
            </a:solidFill>
            <a:ln w="12700">
              <a:solidFill>
                <a:schemeClr val="tx2"/>
              </a:solidFill>
              <a:miter lim="800000"/>
              <a:headEnd/>
              <a:tailEnd/>
            </a:ln>
          </p:spPr>
          <p:txBody>
            <a:bodyPr wrap="none" anchor="ctr"/>
            <a:lstStyle/>
            <a:p>
              <a:endParaRPr lang="zh-CN" altLang="en-US"/>
            </a:p>
          </p:txBody>
        </p:sp>
        <p:graphicFrame>
          <p:nvGraphicFramePr>
            <p:cNvPr id="134155" name="Object 61"/>
            <p:cNvGraphicFramePr>
              <a:graphicFrameLocks noChangeAspect="1"/>
            </p:cNvGraphicFramePr>
            <p:nvPr/>
          </p:nvGraphicFramePr>
          <p:xfrm>
            <a:off x="767" y="2910"/>
            <a:ext cx="1127" cy="630"/>
          </p:xfrm>
          <a:graphic>
            <a:graphicData uri="http://schemas.openxmlformats.org/presentationml/2006/ole">
              <p:oleObj spid="_x0000_s106499" name="剪辑" r:id="rId7" imgW="6545263" imgH="1706563" progId="">
                <p:embed/>
              </p:oleObj>
            </a:graphicData>
          </a:graphic>
        </p:graphicFrame>
        <p:sp>
          <p:nvSpPr>
            <p:cNvPr id="134156" name="Line 62"/>
            <p:cNvSpPr>
              <a:spLocks noChangeShapeType="1"/>
            </p:cNvSpPr>
            <p:nvPr/>
          </p:nvSpPr>
          <p:spPr bwMode="auto">
            <a:xfrm>
              <a:off x="1994" y="3372"/>
              <a:ext cx="344" cy="0"/>
            </a:xfrm>
            <a:prstGeom prst="line">
              <a:avLst/>
            </a:prstGeom>
            <a:noFill/>
            <a:ln w="38100">
              <a:solidFill>
                <a:srgbClr val="CC0000"/>
              </a:solidFill>
              <a:round/>
              <a:headEnd/>
              <a:tailEnd type="triangle" w="sm" len="lg"/>
            </a:ln>
          </p:spPr>
          <p:txBody>
            <a:bodyPr wrap="none" anchor="ctr"/>
            <a:lstStyle/>
            <a:p>
              <a:endParaRPr lang="zh-CN" altLang="en-US"/>
            </a:p>
          </p:txBody>
        </p:sp>
        <p:graphicFrame>
          <p:nvGraphicFramePr>
            <p:cNvPr id="134157" name="Object 63"/>
            <p:cNvGraphicFramePr>
              <a:graphicFrameLocks noChangeAspect="1"/>
            </p:cNvGraphicFramePr>
            <p:nvPr/>
          </p:nvGraphicFramePr>
          <p:xfrm>
            <a:off x="1896" y="2784"/>
            <a:ext cx="360" cy="480"/>
          </p:xfrm>
          <a:graphic>
            <a:graphicData uri="http://schemas.openxmlformats.org/presentationml/2006/ole">
              <p:oleObj spid="_x0000_s106500" name="Equation" r:id="rId8" imgW="177646" imgH="228402" progId="">
                <p:embed/>
              </p:oleObj>
            </a:graphicData>
          </a:graphic>
        </p:graphicFrame>
        <p:sp>
          <p:nvSpPr>
            <p:cNvPr id="134158" name="AutoShape 64" descr="小棋盘"/>
            <p:cNvSpPr>
              <a:spLocks noChangeArrowheads="1"/>
            </p:cNvSpPr>
            <p:nvPr/>
          </p:nvSpPr>
          <p:spPr bwMode="auto">
            <a:xfrm>
              <a:off x="4671" y="3151"/>
              <a:ext cx="515" cy="558"/>
            </a:xfrm>
            <a:prstGeom prst="rtTriangle">
              <a:avLst/>
            </a:prstGeom>
            <a:pattFill prst="smCheck">
              <a:fgClr>
                <a:srgbClr val="0000FF"/>
              </a:fgClr>
              <a:bgClr>
                <a:schemeClr val="accent1"/>
              </a:bgClr>
            </a:pattFill>
            <a:ln w="9525">
              <a:solidFill>
                <a:schemeClr val="tx1"/>
              </a:solidFill>
              <a:miter lim="800000"/>
              <a:headEnd/>
              <a:tailEnd/>
            </a:ln>
          </p:spPr>
          <p:txBody>
            <a:bodyPr wrap="none" anchor="ctr"/>
            <a:lstStyle/>
            <a:p>
              <a:endParaRPr lang="zh-CN" altLang="en-US"/>
            </a:p>
          </p:txBody>
        </p:sp>
        <p:grpSp>
          <p:nvGrpSpPr>
            <p:cNvPr id="5" name="Group 65"/>
            <p:cNvGrpSpPr>
              <a:grpSpLocks/>
            </p:cNvGrpSpPr>
            <p:nvPr/>
          </p:nvGrpSpPr>
          <p:grpSpPr bwMode="auto">
            <a:xfrm rot="10800000">
              <a:off x="3107" y="2840"/>
              <a:ext cx="1678" cy="358"/>
              <a:chOff x="-749" y="2251"/>
              <a:chExt cx="2170" cy="462"/>
            </a:xfrm>
          </p:grpSpPr>
          <p:sp>
            <p:nvSpPr>
              <p:cNvPr id="134163" name="Freeform 66"/>
              <p:cNvSpPr>
                <a:spLocks/>
              </p:cNvSpPr>
              <p:nvPr/>
            </p:nvSpPr>
            <p:spPr bwMode="auto">
              <a:xfrm>
                <a:off x="-749" y="2251"/>
                <a:ext cx="1089" cy="454"/>
              </a:xfrm>
              <a:custGeom>
                <a:avLst/>
                <a:gdLst>
                  <a:gd name="T0" fmla="*/ 0 w 3290"/>
                  <a:gd name="T1" fmla="*/ 0 h 1326"/>
                  <a:gd name="T2" fmla="*/ 0 w 3290"/>
                  <a:gd name="T3" fmla="*/ 0 h 1326"/>
                  <a:gd name="T4" fmla="*/ 0 w 3290"/>
                  <a:gd name="T5" fmla="*/ 0 h 1326"/>
                  <a:gd name="T6" fmla="*/ 0 w 3290"/>
                  <a:gd name="T7" fmla="*/ 0 h 1326"/>
                  <a:gd name="T8" fmla="*/ 0 w 3290"/>
                  <a:gd name="T9" fmla="*/ 0 h 1326"/>
                  <a:gd name="T10" fmla="*/ 0 w 3290"/>
                  <a:gd name="T11" fmla="*/ 0 h 1326"/>
                  <a:gd name="T12" fmla="*/ 0 w 3290"/>
                  <a:gd name="T13" fmla="*/ 0 h 1326"/>
                  <a:gd name="T14" fmla="*/ 0 w 3290"/>
                  <a:gd name="T15" fmla="*/ 0 h 1326"/>
                  <a:gd name="T16" fmla="*/ 0 w 3290"/>
                  <a:gd name="T17" fmla="*/ 0 h 1326"/>
                  <a:gd name="T18" fmla="*/ 0 w 3290"/>
                  <a:gd name="T19" fmla="*/ 0 h 1326"/>
                  <a:gd name="T20" fmla="*/ 0 w 3290"/>
                  <a:gd name="T21" fmla="*/ 0 h 1326"/>
                  <a:gd name="T22" fmla="*/ 0 w 3290"/>
                  <a:gd name="T23" fmla="*/ 0 h 1326"/>
                  <a:gd name="T24" fmla="*/ 0 w 3290"/>
                  <a:gd name="T25" fmla="*/ 0 h 1326"/>
                  <a:gd name="T26" fmla="*/ 0 w 3290"/>
                  <a:gd name="T27" fmla="*/ 0 h 1326"/>
                  <a:gd name="T28" fmla="*/ 0 w 3290"/>
                  <a:gd name="T29" fmla="*/ 0 h 1326"/>
                  <a:gd name="T30" fmla="*/ 0 w 3290"/>
                  <a:gd name="T31" fmla="*/ 0 h 1326"/>
                  <a:gd name="T32" fmla="*/ 0 w 3290"/>
                  <a:gd name="T33" fmla="*/ 0 h 1326"/>
                  <a:gd name="T34" fmla="*/ 0 w 3290"/>
                  <a:gd name="T35" fmla="*/ 0 h 1326"/>
                  <a:gd name="T36" fmla="*/ 0 w 3290"/>
                  <a:gd name="T37" fmla="*/ 0 h 1326"/>
                  <a:gd name="T38" fmla="*/ 0 w 3290"/>
                  <a:gd name="T39" fmla="*/ 0 h 1326"/>
                  <a:gd name="T40" fmla="*/ 0 w 3290"/>
                  <a:gd name="T41" fmla="*/ 0 h 1326"/>
                  <a:gd name="T42" fmla="*/ 0 w 3290"/>
                  <a:gd name="T43" fmla="*/ 0 h 1326"/>
                  <a:gd name="T44" fmla="*/ 0 w 3290"/>
                  <a:gd name="T45" fmla="*/ 0 h 1326"/>
                  <a:gd name="T46" fmla="*/ 0 w 3290"/>
                  <a:gd name="T47" fmla="*/ 0 h 1326"/>
                  <a:gd name="T48" fmla="*/ 0 w 3290"/>
                  <a:gd name="T49" fmla="*/ 0 h 1326"/>
                  <a:gd name="T50" fmla="*/ 0 w 3290"/>
                  <a:gd name="T51" fmla="*/ 0 h 1326"/>
                  <a:gd name="T52" fmla="*/ 0 w 3290"/>
                  <a:gd name="T53" fmla="*/ 0 h 1326"/>
                  <a:gd name="T54" fmla="*/ 0 w 3290"/>
                  <a:gd name="T55" fmla="*/ 0 h 1326"/>
                  <a:gd name="T56" fmla="*/ 0 w 3290"/>
                  <a:gd name="T57" fmla="*/ 0 h 1326"/>
                  <a:gd name="T58" fmla="*/ 0 w 3290"/>
                  <a:gd name="T59" fmla="*/ 0 h 1326"/>
                  <a:gd name="T60" fmla="*/ 0 w 3290"/>
                  <a:gd name="T61" fmla="*/ 0 h 1326"/>
                  <a:gd name="T62" fmla="*/ 0 w 3290"/>
                  <a:gd name="T63" fmla="*/ 0 h 1326"/>
                  <a:gd name="T64" fmla="*/ 0 w 3290"/>
                  <a:gd name="T65" fmla="*/ 0 h 1326"/>
                  <a:gd name="T66" fmla="*/ 0 w 3290"/>
                  <a:gd name="T67" fmla="*/ 0 h 1326"/>
                  <a:gd name="T68" fmla="*/ 0 w 3290"/>
                  <a:gd name="T69" fmla="*/ 0 h 1326"/>
                  <a:gd name="T70" fmla="*/ 0 w 3290"/>
                  <a:gd name="T71" fmla="*/ 0 h 1326"/>
                  <a:gd name="T72" fmla="*/ 0 w 3290"/>
                  <a:gd name="T73" fmla="*/ 0 h 1326"/>
                  <a:gd name="T74" fmla="*/ 0 w 3290"/>
                  <a:gd name="T75" fmla="*/ 0 h 1326"/>
                  <a:gd name="T76" fmla="*/ 0 w 3290"/>
                  <a:gd name="T77" fmla="*/ 0 h 1326"/>
                  <a:gd name="T78" fmla="*/ 0 w 3290"/>
                  <a:gd name="T79" fmla="*/ 0 h 1326"/>
                  <a:gd name="T80" fmla="*/ 0 w 3290"/>
                  <a:gd name="T81" fmla="*/ 0 h 1326"/>
                  <a:gd name="T82" fmla="*/ 0 w 3290"/>
                  <a:gd name="T83" fmla="*/ 0 h 1326"/>
                  <a:gd name="T84" fmla="*/ 0 w 3290"/>
                  <a:gd name="T85" fmla="*/ 0 h 1326"/>
                  <a:gd name="T86" fmla="*/ 0 w 3290"/>
                  <a:gd name="T87" fmla="*/ 0 h 1326"/>
                  <a:gd name="T88" fmla="*/ 0 w 3290"/>
                  <a:gd name="T89" fmla="*/ 0 h 1326"/>
                  <a:gd name="T90" fmla="*/ 0 w 3290"/>
                  <a:gd name="T91" fmla="*/ 0 h 1326"/>
                  <a:gd name="T92" fmla="*/ 0 w 3290"/>
                  <a:gd name="T93" fmla="*/ 0 h 1326"/>
                  <a:gd name="T94" fmla="*/ 0 w 3290"/>
                  <a:gd name="T95" fmla="*/ 0 h 1326"/>
                  <a:gd name="T96" fmla="*/ 0 w 3290"/>
                  <a:gd name="T97" fmla="*/ 0 h 1326"/>
                  <a:gd name="T98" fmla="*/ 0 w 3290"/>
                  <a:gd name="T99" fmla="*/ 0 h 13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90"/>
                  <a:gd name="T151" fmla="*/ 0 h 1326"/>
                  <a:gd name="T152" fmla="*/ 3290 w 3290"/>
                  <a:gd name="T153" fmla="*/ 1326 h 13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90" h="1326">
                    <a:moveTo>
                      <a:pt x="0" y="664"/>
                    </a:moveTo>
                    <a:lnTo>
                      <a:pt x="34" y="538"/>
                    </a:lnTo>
                    <a:lnTo>
                      <a:pt x="66" y="416"/>
                    </a:lnTo>
                    <a:lnTo>
                      <a:pt x="100" y="304"/>
                    </a:lnTo>
                    <a:lnTo>
                      <a:pt x="133" y="204"/>
                    </a:lnTo>
                    <a:lnTo>
                      <a:pt x="166" y="122"/>
                    </a:lnTo>
                    <a:lnTo>
                      <a:pt x="199" y="59"/>
                    </a:lnTo>
                    <a:lnTo>
                      <a:pt x="232" y="19"/>
                    </a:lnTo>
                    <a:lnTo>
                      <a:pt x="265" y="0"/>
                    </a:lnTo>
                    <a:lnTo>
                      <a:pt x="299" y="8"/>
                    </a:lnTo>
                    <a:lnTo>
                      <a:pt x="332" y="37"/>
                    </a:lnTo>
                    <a:lnTo>
                      <a:pt x="365" y="91"/>
                    </a:lnTo>
                    <a:lnTo>
                      <a:pt x="399" y="165"/>
                    </a:lnTo>
                    <a:lnTo>
                      <a:pt x="431" y="257"/>
                    </a:lnTo>
                    <a:lnTo>
                      <a:pt x="465" y="364"/>
                    </a:lnTo>
                    <a:lnTo>
                      <a:pt x="499" y="481"/>
                    </a:lnTo>
                    <a:lnTo>
                      <a:pt x="531" y="605"/>
                    </a:lnTo>
                    <a:lnTo>
                      <a:pt x="565" y="733"/>
                    </a:lnTo>
                    <a:lnTo>
                      <a:pt x="597" y="857"/>
                    </a:lnTo>
                    <a:lnTo>
                      <a:pt x="631" y="974"/>
                    </a:lnTo>
                    <a:lnTo>
                      <a:pt x="665" y="1078"/>
                    </a:lnTo>
                    <a:lnTo>
                      <a:pt x="697" y="1169"/>
                    </a:lnTo>
                    <a:lnTo>
                      <a:pt x="731" y="1243"/>
                    </a:lnTo>
                    <a:lnTo>
                      <a:pt x="765" y="1293"/>
                    </a:lnTo>
                    <a:lnTo>
                      <a:pt x="797" y="1321"/>
                    </a:lnTo>
                    <a:lnTo>
                      <a:pt x="831" y="1326"/>
                    </a:lnTo>
                    <a:lnTo>
                      <a:pt x="865" y="1306"/>
                    </a:lnTo>
                    <a:lnTo>
                      <a:pt x="897" y="1263"/>
                    </a:lnTo>
                    <a:lnTo>
                      <a:pt x="931" y="1198"/>
                    </a:lnTo>
                    <a:lnTo>
                      <a:pt x="963" y="1114"/>
                    </a:lnTo>
                    <a:lnTo>
                      <a:pt x="997" y="1014"/>
                    </a:lnTo>
                    <a:lnTo>
                      <a:pt x="1030" y="900"/>
                    </a:lnTo>
                    <a:lnTo>
                      <a:pt x="1063" y="779"/>
                    </a:lnTo>
                    <a:lnTo>
                      <a:pt x="1096" y="653"/>
                    </a:lnTo>
                    <a:lnTo>
                      <a:pt x="1130" y="527"/>
                    </a:lnTo>
                    <a:lnTo>
                      <a:pt x="1163" y="406"/>
                    </a:lnTo>
                    <a:lnTo>
                      <a:pt x="1196" y="295"/>
                    </a:lnTo>
                    <a:lnTo>
                      <a:pt x="1230" y="197"/>
                    </a:lnTo>
                    <a:lnTo>
                      <a:pt x="1262" y="115"/>
                    </a:lnTo>
                    <a:lnTo>
                      <a:pt x="1296" y="55"/>
                    </a:lnTo>
                    <a:lnTo>
                      <a:pt x="1328" y="16"/>
                    </a:lnTo>
                    <a:lnTo>
                      <a:pt x="1362" y="0"/>
                    </a:lnTo>
                    <a:lnTo>
                      <a:pt x="1396" y="9"/>
                    </a:lnTo>
                    <a:lnTo>
                      <a:pt x="1428" y="42"/>
                    </a:lnTo>
                    <a:lnTo>
                      <a:pt x="1462" y="97"/>
                    </a:lnTo>
                    <a:lnTo>
                      <a:pt x="1496" y="172"/>
                    </a:lnTo>
                    <a:lnTo>
                      <a:pt x="1528" y="266"/>
                    </a:lnTo>
                    <a:lnTo>
                      <a:pt x="1562" y="373"/>
                    </a:lnTo>
                    <a:lnTo>
                      <a:pt x="1596" y="492"/>
                    </a:lnTo>
                    <a:lnTo>
                      <a:pt x="1628" y="618"/>
                    </a:lnTo>
                    <a:lnTo>
                      <a:pt x="1662" y="744"/>
                    </a:lnTo>
                    <a:lnTo>
                      <a:pt x="1694" y="866"/>
                    </a:lnTo>
                    <a:lnTo>
                      <a:pt x="1728" y="983"/>
                    </a:lnTo>
                    <a:lnTo>
                      <a:pt x="1762" y="1088"/>
                    </a:lnTo>
                    <a:lnTo>
                      <a:pt x="1794" y="1177"/>
                    </a:lnTo>
                    <a:lnTo>
                      <a:pt x="1828" y="1247"/>
                    </a:lnTo>
                    <a:lnTo>
                      <a:pt x="1861" y="1296"/>
                    </a:lnTo>
                    <a:lnTo>
                      <a:pt x="1894" y="1323"/>
                    </a:lnTo>
                    <a:lnTo>
                      <a:pt x="1927" y="1326"/>
                    </a:lnTo>
                    <a:lnTo>
                      <a:pt x="1961" y="1304"/>
                    </a:lnTo>
                    <a:lnTo>
                      <a:pt x="1993" y="1258"/>
                    </a:lnTo>
                    <a:lnTo>
                      <a:pt x="2027" y="1192"/>
                    </a:lnTo>
                    <a:lnTo>
                      <a:pt x="2060" y="1106"/>
                    </a:lnTo>
                    <a:lnTo>
                      <a:pt x="2093" y="1005"/>
                    </a:lnTo>
                    <a:lnTo>
                      <a:pt x="2127" y="889"/>
                    </a:lnTo>
                    <a:lnTo>
                      <a:pt x="2159" y="768"/>
                    </a:lnTo>
                    <a:lnTo>
                      <a:pt x="2193" y="641"/>
                    </a:lnTo>
                    <a:lnTo>
                      <a:pt x="2227" y="516"/>
                    </a:lnTo>
                    <a:lnTo>
                      <a:pt x="2259" y="396"/>
                    </a:lnTo>
                    <a:lnTo>
                      <a:pt x="2293" y="286"/>
                    </a:lnTo>
                    <a:lnTo>
                      <a:pt x="2327" y="189"/>
                    </a:lnTo>
                    <a:lnTo>
                      <a:pt x="2359" y="109"/>
                    </a:lnTo>
                    <a:lnTo>
                      <a:pt x="2393" y="51"/>
                    </a:lnTo>
                    <a:lnTo>
                      <a:pt x="2425" y="14"/>
                    </a:lnTo>
                    <a:lnTo>
                      <a:pt x="2459" y="0"/>
                    </a:lnTo>
                    <a:lnTo>
                      <a:pt x="2493" y="11"/>
                    </a:lnTo>
                    <a:lnTo>
                      <a:pt x="2525" y="46"/>
                    </a:lnTo>
                    <a:lnTo>
                      <a:pt x="2559" y="103"/>
                    </a:lnTo>
                    <a:lnTo>
                      <a:pt x="2593" y="180"/>
                    </a:lnTo>
                    <a:lnTo>
                      <a:pt x="2625" y="275"/>
                    </a:lnTo>
                    <a:lnTo>
                      <a:pt x="2659" y="384"/>
                    </a:lnTo>
                    <a:lnTo>
                      <a:pt x="2692" y="502"/>
                    </a:lnTo>
                    <a:lnTo>
                      <a:pt x="2725" y="628"/>
                    </a:lnTo>
                    <a:lnTo>
                      <a:pt x="2758" y="754"/>
                    </a:lnTo>
                    <a:lnTo>
                      <a:pt x="2791" y="877"/>
                    </a:lnTo>
                    <a:lnTo>
                      <a:pt x="2824" y="992"/>
                    </a:lnTo>
                    <a:lnTo>
                      <a:pt x="2858" y="1097"/>
                    </a:lnTo>
                    <a:lnTo>
                      <a:pt x="2890" y="1184"/>
                    </a:lnTo>
                    <a:lnTo>
                      <a:pt x="2924" y="1252"/>
                    </a:lnTo>
                    <a:lnTo>
                      <a:pt x="2958" y="1299"/>
                    </a:lnTo>
                    <a:lnTo>
                      <a:pt x="2990" y="1324"/>
                    </a:lnTo>
                    <a:lnTo>
                      <a:pt x="3024" y="1324"/>
                    </a:lnTo>
                    <a:lnTo>
                      <a:pt x="3058" y="1301"/>
                    </a:lnTo>
                    <a:lnTo>
                      <a:pt x="3090" y="1253"/>
                    </a:lnTo>
                    <a:lnTo>
                      <a:pt x="3124" y="1184"/>
                    </a:lnTo>
                    <a:lnTo>
                      <a:pt x="3156" y="1098"/>
                    </a:lnTo>
                    <a:lnTo>
                      <a:pt x="3190" y="995"/>
                    </a:lnTo>
                    <a:lnTo>
                      <a:pt x="3224" y="880"/>
                    </a:lnTo>
                    <a:lnTo>
                      <a:pt x="3256" y="756"/>
                    </a:lnTo>
                    <a:lnTo>
                      <a:pt x="3290" y="630"/>
                    </a:lnTo>
                  </a:path>
                </a:pathLst>
              </a:custGeom>
              <a:noFill/>
              <a:ln w="28575">
                <a:solidFill>
                  <a:srgbClr val="0000FF"/>
                </a:solidFill>
                <a:round/>
                <a:headEnd/>
                <a:tailEnd/>
              </a:ln>
            </p:spPr>
            <p:txBody>
              <a:bodyPr/>
              <a:lstStyle/>
              <a:p>
                <a:endParaRPr lang="zh-CN" altLang="en-US"/>
              </a:p>
            </p:txBody>
          </p:sp>
          <p:sp>
            <p:nvSpPr>
              <p:cNvPr id="134164" name="Freeform 67"/>
              <p:cNvSpPr>
                <a:spLocks/>
              </p:cNvSpPr>
              <p:nvPr/>
            </p:nvSpPr>
            <p:spPr bwMode="auto">
              <a:xfrm>
                <a:off x="332" y="2259"/>
                <a:ext cx="1089" cy="454"/>
              </a:xfrm>
              <a:custGeom>
                <a:avLst/>
                <a:gdLst>
                  <a:gd name="T0" fmla="*/ 0 w 3290"/>
                  <a:gd name="T1" fmla="*/ 0 h 1326"/>
                  <a:gd name="T2" fmla="*/ 0 w 3290"/>
                  <a:gd name="T3" fmla="*/ 0 h 1326"/>
                  <a:gd name="T4" fmla="*/ 0 w 3290"/>
                  <a:gd name="T5" fmla="*/ 0 h 1326"/>
                  <a:gd name="T6" fmla="*/ 0 w 3290"/>
                  <a:gd name="T7" fmla="*/ 0 h 1326"/>
                  <a:gd name="T8" fmla="*/ 0 w 3290"/>
                  <a:gd name="T9" fmla="*/ 0 h 1326"/>
                  <a:gd name="T10" fmla="*/ 0 w 3290"/>
                  <a:gd name="T11" fmla="*/ 0 h 1326"/>
                  <a:gd name="T12" fmla="*/ 0 w 3290"/>
                  <a:gd name="T13" fmla="*/ 0 h 1326"/>
                  <a:gd name="T14" fmla="*/ 0 w 3290"/>
                  <a:gd name="T15" fmla="*/ 0 h 1326"/>
                  <a:gd name="T16" fmla="*/ 0 w 3290"/>
                  <a:gd name="T17" fmla="*/ 0 h 1326"/>
                  <a:gd name="T18" fmla="*/ 0 w 3290"/>
                  <a:gd name="T19" fmla="*/ 0 h 1326"/>
                  <a:gd name="T20" fmla="*/ 0 w 3290"/>
                  <a:gd name="T21" fmla="*/ 0 h 1326"/>
                  <a:gd name="T22" fmla="*/ 0 w 3290"/>
                  <a:gd name="T23" fmla="*/ 0 h 1326"/>
                  <a:gd name="T24" fmla="*/ 0 w 3290"/>
                  <a:gd name="T25" fmla="*/ 0 h 1326"/>
                  <a:gd name="T26" fmla="*/ 0 w 3290"/>
                  <a:gd name="T27" fmla="*/ 0 h 1326"/>
                  <a:gd name="T28" fmla="*/ 0 w 3290"/>
                  <a:gd name="T29" fmla="*/ 0 h 1326"/>
                  <a:gd name="T30" fmla="*/ 0 w 3290"/>
                  <a:gd name="T31" fmla="*/ 0 h 1326"/>
                  <a:gd name="T32" fmla="*/ 0 w 3290"/>
                  <a:gd name="T33" fmla="*/ 0 h 1326"/>
                  <a:gd name="T34" fmla="*/ 0 w 3290"/>
                  <a:gd name="T35" fmla="*/ 0 h 1326"/>
                  <a:gd name="T36" fmla="*/ 0 w 3290"/>
                  <a:gd name="T37" fmla="*/ 0 h 1326"/>
                  <a:gd name="T38" fmla="*/ 0 w 3290"/>
                  <a:gd name="T39" fmla="*/ 0 h 1326"/>
                  <a:gd name="T40" fmla="*/ 0 w 3290"/>
                  <a:gd name="T41" fmla="*/ 0 h 1326"/>
                  <a:gd name="T42" fmla="*/ 0 w 3290"/>
                  <a:gd name="T43" fmla="*/ 0 h 1326"/>
                  <a:gd name="T44" fmla="*/ 0 w 3290"/>
                  <a:gd name="T45" fmla="*/ 0 h 1326"/>
                  <a:gd name="T46" fmla="*/ 0 w 3290"/>
                  <a:gd name="T47" fmla="*/ 0 h 1326"/>
                  <a:gd name="T48" fmla="*/ 0 w 3290"/>
                  <a:gd name="T49" fmla="*/ 0 h 1326"/>
                  <a:gd name="T50" fmla="*/ 0 w 3290"/>
                  <a:gd name="T51" fmla="*/ 0 h 1326"/>
                  <a:gd name="T52" fmla="*/ 0 w 3290"/>
                  <a:gd name="T53" fmla="*/ 0 h 1326"/>
                  <a:gd name="T54" fmla="*/ 0 w 3290"/>
                  <a:gd name="T55" fmla="*/ 0 h 1326"/>
                  <a:gd name="T56" fmla="*/ 0 w 3290"/>
                  <a:gd name="T57" fmla="*/ 0 h 1326"/>
                  <a:gd name="T58" fmla="*/ 0 w 3290"/>
                  <a:gd name="T59" fmla="*/ 0 h 1326"/>
                  <a:gd name="T60" fmla="*/ 0 w 3290"/>
                  <a:gd name="T61" fmla="*/ 0 h 1326"/>
                  <a:gd name="T62" fmla="*/ 0 w 3290"/>
                  <a:gd name="T63" fmla="*/ 0 h 1326"/>
                  <a:gd name="T64" fmla="*/ 0 w 3290"/>
                  <a:gd name="T65" fmla="*/ 0 h 1326"/>
                  <a:gd name="T66" fmla="*/ 0 w 3290"/>
                  <a:gd name="T67" fmla="*/ 0 h 1326"/>
                  <a:gd name="T68" fmla="*/ 0 w 3290"/>
                  <a:gd name="T69" fmla="*/ 0 h 1326"/>
                  <a:gd name="T70" fmla="*/ 0 w 3290"/>
                  <a:gd name="T71" fmla="*/ 0 h 1326"/>
                  <a:gd name="T72" fmla="*/ 0 w 3290"/>
                  <a:gd name="T73" fmla="*/ 0 h 1326"/>
                  <a:gd name="T74" fmla="*/ 0 w 3290"/>
                  <a:gd name="T75" fmla="*/ 0 h 1326"/>
                  <a:gd name="T76" fmla="*/ 0 w 3290"/>
                  <a:gd name="T77" fmla="*/ 0 h 1326"/>
                  <a:gd name="T78" fmla="*/ 0 w 3290"/>
                  <a:gd name="T79" fmla="*/ 0 h 1326"/>
                  <a:gd name="T80" fmla="*/ 0 w 3290"/>
                  <a:gd name="T81" fmla="*/ 0 h 1326"/>
                  <a:gd name="T82" fmla="*/ 0 w 3290"/>
                  <a:gd name="T83" fmla="*/ 0 h 1326"/>
                  <a:gd name="T84" fmla="*/ 0 w 3290"/>
                  <a:gd name="T85" fmla="*/ 0 h 1326"/>
                  <a:gd name="T86" fmla="*/ 0 w 3290"/>
                  <a:gd name="T87" fmla="*/ 0 h 1326"/>
                  <a:gd name="T88" fmla="*/ 0 w 3290"/>
                  <a:gd name="T89" fmla="*/ 0 h 1326"/>
                  <a:gd name="T90" fmla="*/ 0 w 3290"/>
                  <a:gd name="T91" fmla="*/ 0 h 1326"/>
                  <a:gd name="T92" fmla="*/ 0 w 3290"/>
                  <a:gd name="T93" fmla="*/ 0 h 1326"/>
                  <a:gd name="T94" fmla="*/ 0 w 3290"/>
                  <a:gd name="T95" fmla="*/ 0 h 1326"/>
                  <a:gd name="T96" fmla="*/ 0 w 3290"/>
                  <a:gd name="T97" fmla="*/ 0 h 1326"/>
                  <a:gd name="T98" fmla="*/ 0 w 3290"/>
                  <a:gd name="T99" fmla="*/ 0 h 13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90"/>
                  <a:gd name="T151" fmla="*/ 0 h 1326"/>
                  <a:gd name="T152" fmla="*/ 3290 w 3290"/>
                  <a:gd name="T153" fmla="*/ 1326 h 13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90" h="1326">
                    <a:moveTo>
                      <a:pt x="0" y="664"/>
                    </a:moveTo>
                    <a:lnTo>
                      <a:pt x="34" y="538"/>
                    </a:lnTo>
                    <a:lnTo>
                      <a:pt x="66" y="416"/>
                    </a:lnTo>
                    <a:lnTo>
                      <a:pt x="100" y="304"/>
                    </a:lnTo>
                    <a:lnTo>
                      <a:pt x="133" y="204"/>
                    </a:lnTo>
                    <a:lnTo>
                      <a:pt x="166" y="122"/>
                    </a:lnTo>
                    <a:lnTo>
                      <a:pt x="199" y="59"/>
                    </a:lnTo>
                    <a:lnTo>
                      <a:pt x="232" y="19"/>
                    </a:lnTo>
                    <a:lnTo>
                      <a:pt x="265" y="0"/>
                    </a:lnTo>
                    <a:lnTo>
                      <a:pt x="299" y="8"/>
                    </a:lnTo>
                    <a:lnTo>
                      <a:pt x="332" y="37"/>
                    </a:lnTo>
                    <a:lnTo>
                      <a:pt x="365" y="91"/>
                    </a:lnTo>
                    <a:lnTo>
                      <a:pt x="399" y="165"/>
                    </a:lnTo>
                    <a:lnTo>
                      <a:pt x="431" y="257"/>
                    </a:lnTo>
                    <a:lnTo>
                      <a:pt x="465" y="364"/>
                    </a:lnTo>
                    <a:lnTo>
                      <a:pt x="499" y="481"/>
                    </a:lnTo>
                    <a:lnTo>
                      <a:pt x="531" y="605"/>
                    </a:lnTo>
                    <a:lnTo>
                      <a:pt x="565" y="733"/>
                    </a:lnTo>
                    <a:lnTo>
                      <a:pt x="597" y="857"/>
                    </a:lnTo>
                    <a:lnTo>
                      <a:pt x="631" y="974"/>
                    </a:lnTo>
                    <a:lnTo>
                      <a:pt x="665" y="1078"/>
                    </a:lnTo>
                    <a:lnTo>
                      <a:pt x="697" y="1169"/>
                    </a:lnTo>
                    <a:lnTo>
                      <a:pt x="731" y="1243"/>
                    </a:lnTo>
                    <a:lnTo>
                      <a:pt x="765" y="1293"/>
                    </a:lnTo>
                    <a:lnTo>
                      <a:pt x="797" y="1321"/>
                    </a:lnTo>
                    <a:lnTo>
                      <a:pt x="831" y="1326"/>
                    </a:lnTo>
                    <a:lnTo>
                      <a:pt x="865" y="1306"/>
                    </a:lnTo>
                    <a:lnTo>
                      <a:pt x="897" y="1263"/>
                    </a:lnTo>
                    <a:lnTo>
                      <a:pt x="931" y="1198"/>
                    </a:lnTo>
                    <a:lnTo>
                      <a:pt x="963" y="1114"/>
                    </a:lnTo>
                    <a:lnTo>
                      <a:pt x="997" y="1014"/>
                    </a:lnTo>
                    <a:lnTo>
                      <a:pt x="1030" y="900"/>
                    </a:lnTo>
                    <a:lnTo>
                      <a:pt x="1063" y="779"/>
                    </a:lnTo>
                    <a:lnTo>
                      <a:pt x="1096" y="653"/>
                    </a:lnTo>
                    <a:lnTo>
                      <a:pt x="1130" y="527"/>
                    </a:lnTo>
                    <a:lnTo>
                      <a:pt x="1163" y="406"/>
                    </a:lnTo>
                    <a:lnTo>
                      <a:pt x="1196" y="295"/>
                    </a:lnTo>
                    <a:lnTo>
                      <a:pt x="1230" y="197"/>
                    </a:lnTo>
                    <a:lnTo>
                      <a:pt x="1262" y="115"/>
                    </a:lnTo>
                    <a:lnTo>
                      <a:pt x="1296" y="55"/>
                    </a:lnTo>
                    <a:lnTo>
                      <a:pt x="1328" y="16"/>
                    </a:lnTo>
                    <a:lnTo>
                      <a:pt x="1362" y="0"/>
                    </a:lnTo>
                    <a:lnTo>
                      <a:pt x="1396" y="9"/>
                    </a:lnTo>
                    <a:lnTo>
                      <a:pt x="1428" y="42"/>
                    </a:lnTo>
                    <a:lnTo>
                      <a:pt x="1462" y="97"/>
                    </a:lnTo>
                    <a:lnTo>
                      <a:pt x="1496" y="172"/>
                    </a:lnTo>
                    <a:lnTo>
                      <a:pt x="1528" y="266"/>
                    </a:lnTo>
                    <a:lnTo>
                      <a:pt x="1562" y="373"/>
                    </a:lnTo>
                    <a:lnTo>
                      <a:pt x="1596" y="492"/>
                    </a:lnTo>
                    <a:lnTo>
                      <a:pt x="1628" y="618"/>
                    </a:lnTo>
                    <a:lnTo>
                      <a:pt x="1662" y="744"/>
                    </a:lnTo>
                    <a:lnTo>
                      <a:pt x="1694" y="866"/>
                    </a:lnTo>
                    <a:lnTo>
                      <a:pt x="1728" y="983"/>
                    </a:lnTo>
                    <a:lnTo>
                      <a:pt x="1762" y="1088"/>
                    </a:lnTo>
                    <a:lnTo>
                      <a:pt x="1794" y="1177"/>
                    </a:lnTo>
                    <a:lnTo>
                      <a:pt x="1828" y="1247"/>
                    </a:lnTo>
                    <a:lnTo>
                      <a:pt x="1861" y="1296"/>
                    </a:lnTo>
                    <a:lnTo>
                      <a:pt x="1894" y="1323"/>
                    </a:lnTo>
                    <a:lnTo>
                      <a:pt x="1927" y="1326"/>
                    </a:lnTo>
                    <a:lnTo>
                      <a:pt x="1961" y="1304"/>
                    </a:lnTo>
                    <a:lnTo>
                      <a:pt x="1993" y="1258"/>
                    </a:lnTo>
                    <a:lnTo>
                      <a:pt x="2027" y="1192"/>
                    </a:lnTo>
                    <a:lnTo>
                      <a:pt x="2060" y="1106"/>
                    </a:lnTo>
                    <a:lnTo>
                      <a:pt x="2093" y="1005"/>
                    </a:lnTo>
                    <a:lnTo>
                      <a:pt x="2127" y="889"/>
                    </a:lnTo>
                    <a:lnTo>
                      <a:pt x="2159" y="768"/>
                    </a:lnTo>
                    <a:lnTo>
                      <a:pt x="2193" y="641"/>
                    </a:lnTo>
                    <a:lnTo>
                      <a:pt x="2227" y="516"/>
                    </a:lnTo>
                    <a:lnTo>
                      <a:pt x="2259" y="396"/>
                    </a:lnTo>
                    <a:lnTo>
                      <a:pt x="2293" y="286"/>
                    </a:lnTo>
                    <a:lnTo>
                      <a:pt x="2327" y="189"/>
                    </a:lnTo>
                    <a:lnTo>
                      <a:pt x="2359" y="109"/>
                    </a:lnTo>
                    <a:lnTo>
                      <a:pt x="2393" y="51"/>
                    </a:lnTo>
                    <a:lnTo>
                      <a:pt x="2425" y="14"/>
                    </a:lnTo>
                    <a:lnTo>
                      <a:pt x="2459" y="0"/>
                    </a:lnTo>
                    <a:lnTo>
                      <a:pt x="2493" y="11"/>
                    </a:lnTo>
                    <a:lnTo>
                      <a:pt x="2525" y="46"/>
                    </a:lnTo>
                    <a:lnTo>
                      <a:pt x="2559" y="103"/>
                    </a:lnTo>
                    <a:lnTo>
                      <a:pt x="2593" y="180"/>
                    </a:lnTo>
                    <a:lnTo>
                      <a:pt x="2625" y="275"/>
                    </a:lnTo>
                    <a:lnTo>
                      <a:pt x="2659" y="384"/>
                    </a:lnTo>
                    <a:lnTo>
                      <a:pt x="2692" y="502"/>
                    </a:lnTo>
                    <a:lnTo>
                      <a:pt x="2725" y="628"/>
                    </a:lnTo>
                    <a:lnTo>
                      <a:pt x="2758" y="754"/>
                    </a:lnTo>
                    <a:lnTo>
                      <a:pt x="2791" y="877"/>
                    </a:lnTo>
                    <a:lnTo>
                      <a:pt x="2824" y="992"/>
                    </a:lnTo>
                    <a:lnTo>
                      <a:pt x="2858" y="1097"/>
                    </a:lnTo>
                    <a:lnTo>
                      <a:pt x="2890" y="1184"/>
                    </a:lnTo>
                    <a:lnTo>
                      <a:pt x="2924" y="1252"/>
                    </a:lnTo>
                    <a:lnTo>
                      <a:pt x="2958" y="1299"/>
                    </a:lnTo>
                    <a:lnTo>
                      <a:pt x="2990" y="1324"/>
                    </a:lnTo>
                    <a:lnTo>
                      <a:pt x="3024" y="1324"/>
                    </a:lnTo>
                    <a:lnTo>
                      <a:pt x="3058" y="1301"/>
                    </a:lnTo>
                    <a:lnTo>
                      <a:pt x="3090" y="1253"/>
                    </a:lnTo>
                    <a:lnTo>
                      <a:pt x="3124" y="1184"/>
                    </a:lnTo>
                    <a:lnTo>
                      <a:pt x="3156" y="1098"/>
                    </a:lnTo>
                    <a:lnTo>
                      <a:pt x="3190" y="995"/>
                    </a:lnTo>
                    <a:lnTo>
                      <a:pt x="3224" y="880"/>
                    </a:lnTo>
                    <a:lnTo>
                      <a:pt x="3256" y="756"/>
                    </a:lnTo>
                    <a:lnTo>
                      <a:pt x="3290" y="630"/>
                    </a:lnTo>
                  </a:path>
                </a:pathLst>
              </a:custGeom>
              <a:noFill/>
              <a:ln w="28575">
                <a:solidFill>
                  <a:srgbClr val="0000FF"/>
                </a:solidFill>
                <a:round/>
                <a:headEnd/>
                <a:tailEnd/>
              </a:ln>
            </p:spPr>
            <p:txBody>
              <a:bodyPr/>
              <a:lstStyle/>
              <a:p>
                <a:endParaRPr lang="zh-CN" altLang="en-US"/>
              </a:p>
            </p:txBody>
          </p:sp>
        </p:grpSp>
        <p:sp>
          <p:nvSpPr>
            <p:cNvPr id="134160" name="Rectangle 68"/>
            <p:cNvSpPr>
              <a:spLocks noChangeArrowheads="1"/>
            </p:cNvSpPr>
            <p:nvPr/>
          </p:nvSpPr>
          <p:spPr bwMode="auto">
            <a:xfrm>
              <a:off x="4513" y="3112"/>
              <a:ext cx="189" cy="227"/>
            </a:xfrm>
            <a:prstGeom prst="rect">
              <a:avLst/>
            </a:prstGeom>
            <a:solidFill>
              <a:schemeClr val="bg1"/>
            </a:solidFill>
            <a:ln w="19050">
              <a:noFill/>
              <a:miter lim="800000"/>
              <a:headEnd/>
              <a:tailEnd/>
            </a:ln>
          </p:spPr>
          <p:txBody>
            <a:bodyPr wrap="none" anchor="ctr"/>
            <a:lstStyle/>
            <a:p>
              <a:endParaRPr lang="zh-CN" altLang="en-US"/>
            </a:p>
          </p:txBody>
        </p:sp>
        <p:sp>
          <p:nvSpPr>
            <p:cNvPr id="134161" name="AutoShape 69"/>
            <p:cNvSpPr>
              <a:spLocks noChangeArrowheads="1"/>
            </p:cNvSpPr>
            <p:nvPr/>
          </p:nvSpPr>
          <p:spPr bwMode="auto">
            <a:xfrm rot="-9727254">
              <a:off x="4548" y="2866"/>
              <a:ext cx="229" cy="653"/>
            </a:xfrm>
            <a:prstGeom prst="moon">
              <a:avLst>
                <a:gd name="adj" fmla="val 44931"/>
              </a:avLst>
            </a:prstGeom>
            <a:solidFill>
              <a:srgbClr val="99FFCC"/>
            </a:solidFill>
            <a:ln w="19050">
              <a:solidFill>
                <a:schemeClr val="tx1"/>
              </a:solidFill>
              <a:miter lim="800000"/>
              <a:headEnd/>
              <a:tailEnd/>
            </a:ln>
          </p:spPr>
          <p:txBody>
            <a:bodyPr wrap="none" anchor="ctr"/>
            <a:lstStyle/>
            <a:p>
              <a:endParaRPr lang="zh-CN" altLang="en-US"/>
            </a:p>
          </p:txBody>
        </p:sp>
        <p:sp>
          <p:nvSpPr>
            <p:cNvPr id="134162" name="Line 70"/>
            <p:cNvSpPr>
              <a:spLocks noChangeShapeType="1"/>
            </p:cNvSpPr>
            <p:nvPr/>
          </p:nvSpPr>
          <p:spPr bwMode="auto">
            <a:xfrm flipH="1">
              <a:off x="2835" y="3019"/>
              <a:ext cx="246" cy="0"/>
            </a:xfrm>
            <a:prstGeom prst="line">
              <a:avLst/>
            </a:prstGeom>
            <a:noFill/>
            <a:ln w="38100">
              <a:solidFill>
                <a:srgbClr val="0000FF"/>
              </a:solidFill>
              <a:round/>
              <a:headEnd/>
              <a:tailEnd type="triangle" w="sm" len="lg"/>
            </a:ln>
          </p:spPr>
          <p:txBody>
            <a:bodyPr wrap="none" anchor="ctr"/>
            <a:lstStyle/>
            <a:p>
              <a:endParaRPr lang="zh-CN" altLang="en-US"/>
            </a:p>
          </p:txBody>
        </p:sp>
      </p:grpSp>
      <p:sp>
        <p:nvSpPr>
          <p:cNvPr id="24"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34153"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1"/>
          <p:cNvSpPr>
            <a:spLocks noGrp="1"/>
          </p:cNvSpPr>
          <p:nvPr>
            <p:ph type="sldNum" sz="quarter" idx="10"/>
          </p:nvPr>
        </p:nvSpPr>
        <p:spPr>
          <a:noFill/>
        </p:spPr>
        <p:txBody>
          <a:bodyPr/>
          <a:lstStyle/>
          <a:p>
            <a:fld id="{76EE7692-BB44-4081-956B-7CA6AF0A6C1C}" type="slidenum">
              <a:rPr lang="en-US" altLang="zh-CN" smtClean="0">
                <a:ea typeface="宋体" charset="-122"/>
              </a:rPr>
              <a:pPr/>
              <a:t>13</a:t>
            </a:fld>
            <a:endParaRPr lang="en-US" altLang="zh-CN" smtClean="0">
              <a:ea typeface="宋体" charset="-122"/>
            </a:endParaRPr>
          </a:p>
        </p:txBody>
      </p:sp>
      <p:sp>
        <p:nvSpPr>
          <p:cNvPr id="2052" name="Rectangle 2"/>
          <p:cNvSpPr>
            <a:spLocks noChangeArrowheads="1"/>
          </p:cNvSpPr>
          <p:nvPr/>
        </p:nvSpPr>
        <p:spPr bwMode="auto">
          <a:xfrm>
            <a:off x="781050" y="873125"/>
            <a:ext cx="2646363" cy="749300"/>
          </a:xfrm>
          <a:prstGeom prst="rect">
            <a:avLst/>
          </a:prstGeom>
          <a:noFill/>
          <a:ln w="9525">
            <a:noFill/>
            <a:miter lim="800000"/>
            <a:headEnd/>
            <a:tailEnd/>
          </a:ln>
        </p:spPr>
        <p:txBody>
          <a:bodyPr>
            <a:spAutoFit/>
          </a:bodyPr>
          <a:lstStyle/>
          <a:p>
            <a:pPr>
              <a:lnSpc>
                <a:spcPct val="135000"/>
              </a:lnSpc>
              <a:spcBef>
                <a:spcPct val="50000"/>
              </a:spcBef>
            </a:pPr>
            <a:r>
              <a:rPr kumimoji="1" lang="en-US" altLang="zh-CN" sz="3200">
                <a:solidFill>
                  <a:srgbClr val="CC0000"/>
                </a:solidFill>
              </a:rPr>
              <a:t> </a:t>
            </a:r>
            <a:r>
              <a:rPr kumimoji="1" lang="zh-CN" altLang="en-US" sz="3200">
                <a:solidFill>
                  <a:srgbClr val="CC0000"/>
                </a:solidFill>
              </a:rPr>
              <a:t>纵波</a:t>
            </a:r>
            <a:endParaRPr kumimoji="1" lang="zh-CN" altLang="en-US" sz="3200">
              <a:solidFill>
                <a:schemeClr val="tx1"/>
              </a:solidFill>
            </a:endParaRPr>
          </a:p>
        </p:txBody>
      </p:sp>
      <p:sp>
        <p:nvSpPr>
          <p:cNvPr id="271366" name="Rectangle 6"/>
          <p:cNvSpPr>
            <a:spLocks noChangeArrowheads="1"/>
          </p:cNvSpPr>
          <p:nvPr/>
        </p:nvSpPr>
        <p:spPr bwMode="auto">
          <a:xfrm>
            <a:off x="788988" y="4791075"/>
            <a:ext cx="8062912" cy="749300"/>
          </a:xfrm>
          <a:prstGeom prst="rect">
            <a:avLst/>
          </a:prstGeom>
          <a:noFill/>
          <a:ln w="9525">
            <a:noFill/>
            <a:miter lim="800000"/>
            <a:headEnd/>
            <a:tailEnd/>
          </a:ln>
        </p:spPr>
        <p:txBody>
          <a:bodyPr>
            <a:spAutoFit/>
          </a:bodyPr>
          <a:lstStyle/>
          <a:p>
            <a:pPr eaLnBrk="0" hangingPunct="0">
              <a:lnSpc>
                <a:spcPct val="135000"/>
              </a:lnSpc>
              <a:spcBef>
                <a:spcPct val="50000"/>
              </a:spcBef>
            </a:pPr>
            <a:r>
              <a:rPr kumimoji="1" lang="en-US" altLang="zh-CN" sz="3200">
                <a:solidFill>
                  <a:schemeClr val="tx1"/>
                </a:solidFill>
              </a:rPr>
              <a:t> </a:t>
            </a:r>
            <a:r>
              <a:rPr kumimoji="1" lang="zh-CN" altLang="en-US" sz="3200">
                <a:solidFill>
                  <a:schemeClr val="tx1"/>
                </a:solidFill>
              </a:rPr>
              <a:t>特点：质点的振动方向与波传播方向一致</a:t>
            </a:r>
          </a:p>
        </p:txBody>
      </p:sp>
      <p:sp>
        <p:nvSpPr>
          <p:cNvPr id="5"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2055"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ontrols>
      <p:control spid="14338" name="ShockwaveFlash1" r:id="rId2" imgW="7744906" imgH="2742857"/>
    </p:controls>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1366"/>
                                        </p:tgtEl>
                                        <p:attrNameLst>
                                          <p:attrName>style.visibility</p:attrName>
                                        </p:attrNameLst>
                                      </p:cBhvr>
                                      <p:to>
                                        <p:strVal val="visible"/>
                                      </p:to>
                                    </p:set>
                                    <p:animEffect transition="in" filter="blinds(horizontal)">
                                      <p:cBhvr>
                                        <p:cTn id="7" dur="500"/>
                                        <p:tgtEl>
                                          <p:spTgt spid="271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6"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1"/>
          <p:cNvSpPr>
            <a:spLocks noGrp="1"/>
          </p:cNvSpPr>
          <p:nvPr>
            <p:ph type="sldNum" sz="quarter" idx="10"/>
          </p:nvPr>
        </p:nvSpPr>
        <p:spPr>
          <a:noFill/>
        </p:spPr>
        <p:txBody>
          <a:bodyPr/>
          <a:lstStyle/>
          <a:p>
            <a:fld id="{4D95E5A4-5FB2-43C1-AEB8-8A100A60288F}" type="slidenum">
              <a:rPr lang="en-US" altLang="zh-CN" smtClean="0">
                <a:ea typeface="宋体" charset="-122"/>
              </a:rPr>
              <a:pPr/>
              <a:t>130</a:t>
            </a:fld>
            <a:endParaRPr lang="en-US" altLang="zh-CN" smtClean="0">
              <a:ea typeface="宋体" charset="-122"/>
            </a:endParaRPr>
          </a:p>
        </p:txBody>
      </p:sp>
      <p:sp>
        <p:nvSpPr>
          <p:cNvPr id="135171" name="Text Box 4"/>
          <p:cNvSpPr txBox="1">
            <a:spLocks noChangeArrowheads="1"/>
          </p:cNvSpPr>
          <p:nvPr/>
        </p:nvSpPr>
        <p:spPr bwMode="auto">
          <a:xfrm>
            <a:off x="533400" y="990600"/>
            <a:ext cx="8229600" cy="4181475"/>
          </a:xfrm>
          <a:prstGeom prst="rect">
            <a:avLst/>
          </a:prstGeom>
          <a:noFill/>
          <a:ln w="19050">
            <a:noFill/>
            <a:miter lim="800000"/>
            <a:headEnd/>
            <a:tailEnd/>
          </a:ln>
        </p:spPr>
        <p:txBody>
          <a:bodyPr>
            <a:spAutoFit/>
          </a:bodyPr>
          <a:lstStyle/>
          <a:p>
            <a:pPr>
              <a:lnSpc>
                <a:spcPct val="120000"/>
              </a:lnSpc>
            </a:pPr>
            <a:r>
              <a:rPr lang="en-US" altLang="zh-CN" sz="3200">
                <a:solidFill>
                  <a:srgbClr val="CC0000"/>
                </a:solidFill>
              </a:rPr>
              <a:t>        </a:t>
            </a:r>
            <a:r>
              <a:rPr lang="zh-CN" altLang="en-US" sz="3200">
                <a:solidFill>
                  <a:srgbClr val="CC0000"/>
                </a:solidFill>
              </a:rPr>
              <a:t>例</a:t>
            </a:r>
            <a:r>
              <a:rPr lang="en-US" altLang="zh-CN" sz="3200">
                <a:solidFill>
                  <a:srgbClr val="CC0000"/>
                </a:solidFill>
              </a:rPr>
              <a:t>3</a:t>
            </a:r>
            <a:r>
              <a:rPr lang="en-US" altLang="zh-CN" sz="3200"/>
              <a:t>  </a:t>
            </a:r>
            <a:r>
              <a:rPr lang="zh-CN" altLang="en-US" sz="3200"/>
              <a:t>利用多普勒效应测飞行的高度</a:t>
            </a:r>
            <a:r>
              <a:rPr lang="en-US" altLang="zh-CN" sz="3200"/>
              <a:t>.  </a:t>
            </a:r>
            <a:r>
              <a:rPr lang="zh-CN" altLang="en-US" sz="3200"/>
              <a:t>飞机在上空以速度                         沿水平直线飞行</a:t>
            </a:r>
            <a:r>
              <a:rPr lang="en-US" altLang="zh-CN" sz="3200">
                <a:latin typeface="宋体" charset="-122"/>
              </a:rPr>
              <a:t>, </a:t>
            </a:r>
            <a:r>
              <a:rPr lang="zh-CN" altLang="en-US" sz="3200"/>
              <a:t>发出频率为                        的声波 </a:t>
            </a:r>
            <a:r>
              <a:rPr lang="en-US" altLang="zh-CN" sz="3200"/>
              <a:t>.   </a:t>
            </a:r>
            <a:r>
              <a:rPr lang="zh-CN" altLang="en-US" sz="3200"/>
              <a:t>当飞机越过静止于地面的观察者上空时</a:t>
            </a:r>
            <a:r>
              <a:rPr lang="zh-CN" altLang="en-US" sz="3200">
                <a:solidFill>
                  <a:schemeClr val="tx1"/>
                </a:solidFill>
                <a:latin typeface="宋体" charset="-122"/>
              </a:rPr>
              <a:t>，</a:t>
            </a:r>
            <a:r>
              <a:rPr lang="zh-CN" altLang="en-US" sz="3200"/>
              <a:t> 观察者在</a:t>
            </a:r>
            <a:r>
              <a:rPr lang="en-US" altLang="zh-CN" sz="3200" b="0"/>
              <a:t>4s </a:t>
            </a:r>
            <a:r>
              <a:rPr lang="zh-CN" altLang="en-US" sz="3200"/>
              <a:t>内测出的频率由                        降为</a:t>
            </a:r>
          </a:p>
          <a:p>
            <a:pPr>
              <a:lnSpc>
                <a:spcPct val="120000"/>
              </a:lnSpc>
            </a:pPr>
            <a:r>
              <a:rPr lang="zh-CN" altLang="en-US" sz="3200"/>
              <a:t>                        </a:t>
            </a:r>
            <a:r>
              <a:rPr lang="en-US" altLang="zh-CN" sz="3200"/>
              <a:t>.  </a:t>
            </a:r>
            <a:r>
              <a:rPr lang="zh-CN" altLang="en-US" sz="3200"/>
              <a:t>已知声波在空气中的速度为</a:t>
            </a:r>
          </a:p>
          <a:p>
            <a:pPr>
              <a:lnSpc>
                <a:spcPct val="120000"/>
              </a:lnSpc>
            </a:pPr>
            <a:r>
              <a:rPr lang="zh-CN" altLang="en-US" sz="3200"/>
              <a:t>                        </a:t>
            </a:r>
            <a:r>
              <a:rPr lang="en-US" altLang="zh-CN" sz="3200"/>
              <a:t>.  </a:t>
            </a:r>
            <a:r>
              <a:rPr lang="zh-CN" altLang="en-US" sz="3200"/>
              <a:t>试求飞机的飞行高度</a:t>
            </a:r>
            <a:r>
              <a:rPr lang="en-US" altLang="zh-CN" sz="3200" b="0" i="1"/>
              <a:t>h</a:t>
            </a:r>
            <a:r>
              <a:rPr lang="en-US" altLang="zh-CN" sz="3200"/>
              <a:t>.</a:t>
            </a:r>
          </a:p>
        </p:txBody>
      </p:sp>
      <p:graphicFrame>
        <p:nvGraphicFramePr>
          <p:cNvPr id="135172" name="Object 11"/>
          <p:cNvGraphicFramePr>
            <a:graphicFrameLocks noChangeAspect="1"/>
          </p:cNvGraphicFramePr>
          <p:nvPr/>
        </p:nvGraphicFramePr>
        <p:xfrm>
          <a:off x="3505200" y="1600200"/>
          <a:ext cx="2505075" cy="644525"/>
        </p:xfrm>
        <a:graphic>
          <a:graphicData uri="http://schemas.openxmlformats.org/presentationml/2006/ole">
            <p:oleObj spid="_x0000_s107522" name="Equation" r:id="rId3" imgW="939392" imgH="241195" progId="">
              <p:embed/>
            </p:oleObj>
          </a:graphicData>
        </a:graphic>
      </p:graphicFrame>
      <p:graphicFrame>
        <p:nvGraphicFramePr>
          <p:cNvPr id="135173" name="Object 12"/>
          <p:cNvGraphicFramePr>
            <a:graphicFrameLocks noChangeAspect="1"/>
          </p:cNvGraphicFramePr>
          <p:nvPr/>
        </p:nvGraphicFramePr>
        <p:xfrm>
          <a:off x="3505200" y="2209800"/>
          <a:ext cx="2362200" cy="608013"/>
        </p:xfrm>
        <a:graphic>
          <a:graphicData uri="http://schemas.openxmlformats.org/presentationml/2006/ole">
            <p:oleObj spid="_x0000_s107523" name="Equation" r:id="rId4" imgW="889000" imgH="228600" progId="">
              <p:embed/>
            </p:oleObj>
          </a:graphicData>
        </a:graphic>
      </p:graphicFrame>
      <p:graphicFrame>
        <p:nvGraphicFramePr>
          <p:cNvPr id="135174" name="Object 14"/>
          <p:cNvGraphicFramePr>
            <a:graphicFrameLocks noChangeAspect="1"/>
          </p:cNvGraphicFramePr>
          <p:nvPr/>
        </p:nvGraphicFramePr>
        <p:xfrm>
          <a:off x="4343400" y="3429000"/>
          <a:ext cx="2362200" cy="581025"/>
        </p:xfrm>
        <a:graphic>
          <a:graphicData uri="http://schemas.openxmlformats.org/presentationml/2006/ole">
            <p:oleObj spid="_x0000_s107524" name="Equation" r:id="rId5" imgW="875920" imgH="215806" progId="">
              <p:embed/>
            </p:oleObj>
          </a:graphicData>
        </a:graphic>
      </p:graphicFrame>
      <p:graphicFrame>
        <p:nvGraphicFramePr>
          <p:cNvPr id="135175" name="Object 15"/>
          <p:cNvGraphicFramePr>
            <a:graphicFrameLocks noChangeAspect="1"/>
          </p:cNvGraphicFramePr>
          <p:nvPr/>
        </p:nvGraphicFramePr>
        <p:xfrm>
          <a:off x="609600" y="4038600"/>
          <a:ext cx="2271713" cy="566738"/>
        </p:xfrm>
        <a:graphic>
          <a:graphicData uri="http://schemas.openxmlformats.org/presentationml/2006/ole">
            <p:oleObj spid="_x0000_s107525" name="Equation" r:id="rId6" imgW="863225" imgH="215806" progId="">
              <p:embed/>
            </p:oleObj>
          </a:graphicData>
        </a:graphic>
      </p:graphicFrame>
      <p:graphicFrame>
        <p:nvGraphicFramePr>
          <p:cNvPr id="135176" name="Object 16"/>
          <p:cNvGraphicFramePr>
            <a:graphicFrameLocks noChangeAspect="1"/>
          </p:cNvGraphicFramePr>
          <p:nvPr/>
        </p:nvGraphicFramePr>
        <p:xfrm>
          <a:off x="609600" y="4648200"/>
          <a:ext cx="2308225" cy="595313"/>
        </p:xfrm>
        <a:graphic>
          <a:graphicData uri="http://schemas.openxmlformats.org/presentationml/2006/ole">
            <p:oleObj spid="_x0000_s107526" name="Equation" r:id="rId7" imgW="889000" imgH="228600" progId="">
              <p:embed/>
            </p:oleObj>
          </a:graphicData>
        </a:graphic>
      </p:graphicFrame>
      <p:sp>
        <p:nvSpPr>
          <p:cNvPr id="9"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35178"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1"/>
          <p:cNvSpPr>
            <a:spLocks noGrp="1"/>
          </p:cNvSpPr>
          <p:nvPr>
            <p:ph type="sldNum" sz="quarter" idx="10"/>
          </p:nvPr>
        </p:nvSpPr>
        <p:spPr>
          <a:noFill/>
        </p:spPr>
        <p:txBody>
          <a:bodyPr/>
          <a:lstStyle/>
          <a:p>
            <a:fld id="{6F995461-8C38-4D83-8BBF-37D80CF7FCE9}" type="slidenum">
              <a:rPr lang="en-US" altLang="zh-CN" smtClean="0">
                <a:ea typeface="宋体" charset="-122"/>
              </a:rPr>
              <a:pPr/>
              <a:t>131</a:t>
            </a:fld>
            <a:endParaRPr lang="en-US" altLang="zh-CN" smtClean="0">
              <a:ea typeface="宋体" charset="-122"/>
            </a:endParaRPr>
          </a:p>
        </p:txBody>
      </p:sp>
      <p:sp>
        <p:nvSpPr>
          <p:cNvPr id="384045" name="Rectangle 45"/>
          <p:cNvSpPr>
            <a:spLocks noChangeArrowheads="1"/>
          </p:cNvSpPr>
          <p:nvPr/>
        </p:nvSpPr>
        <p:spPr bwMode="auto">
          <a:xfrm>
            <a:off x="533400" y="838200"/>
            <a:ext cx="8229600" cy="1143000"/>
          </a:xfrm>
          <a:prstGeom prst="rect">
            <a:avLst/>
          </a:prstGeom>
          <a:gradFill rotWithShape="0">
            <a:gsLst>
              <a:gs pos="0">
                <a:schemeClr val="accent1"/>
              </a:gs>
              <a:gs pos="50000">
                <a:schemeClr val="bg1"/>
              </a:gs>
              <a:gs pos="100000">
                <a:schemeClr val="accent1"/>
              </a:gs>
            </a:gsLst>
            <a:lin ang="5400000" scaled="1"/>
          </a:gradFill>
          <a:ln w="19050">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136196" name="Text Box 4"/>
          <p:cNvSpPr txBox="1">
            <a:spLocks noChangeArrowheads="1"/>
          </p:cNvSpPr>
          <p:nvPr/>
        </p:nvSpPr>
        <p:spPr bwMode="auto">
          <a:xfrm>
            <a:off x="762000" y="2057400"/>
            <a:ext cx="7058025" cy="579438"/>
          </a:xfrm>
          <a:prstGeom prst="rect">
            <a:avLst/>
          </a:prstGeom>
          <a:noFill/>
          <a:ln w="19050">
            <a:noFill/>
            <a:miter lim="800000"/>
            <a:headEnd/>
            <a:tailEnd/>
          </a:ln>
        </p:spPr>
        <p:txBody>
          <a:bodyPr wrap="none">
            <a:spAutoFit/>
          </a:bodyPr>
          <a:lstStyle/>
          <a:p>
            <a:r>
              <a:rPr lang="zh-CN" altLang="en-US" sz="3200">
                <a:solidFill>
                  <a:srgbClr val="CC0000"/>
                </a:solidFill>
              </a:rPr>
              <a:t>解</a:t>
            </a:r>
            <a:r>
              <a:rPr lang="zh-CN" altLang="en-US" sz="3200"/>
              <a:t>   如图，飞机在</a:t>
            </a:r>
            <a:r>
              <a:rPr lang="en-US" altLang="zh-CN" sz="3200" b="0"/>
              <a:t>4s</a:t>
            </a:r>
            <a:r>
              <a:rPr lang="zh-CN" altLang="en-US" sz="3200"/>
              <a:t>内经过的距离为</a:t>
            </a:r>
            <a:r>
              <a:rPr lang="en-US" altLang="zh-CN" sz="3200" b="0" i="1"/>
              <a:t>AB</a:t>
            </a:r>
          </a:p>
        </p:txBody>
      </p:sp>
      <p:graphicFrame>
        <p:nvGraphicFramePr>
          <p:cNvPr id="136197" name="Object 0"/>
          <p:cNvGraphicFramePr>
            <a:graphicFrameLocks noChangeAspect="1"/>
          </p:cNvGraphicFramePr>
          <p:nvPr/>
        </p:nvGraphicFramePr>
        <p:xfrm>
          <a:off x="1371600" y="3276600"/>
          <a:ext cx="2514600" cy="638175"/>
        </p:xfrm>
        <a:graphic>
          <a:graphicData uri="http://schemas.openxmlformats.org/presentationml/2006/ole">
            <p:oleObj spid="_x0000_s108546" name="Equation" r:id="rId3" imgW="901309" imgH="228501" progId="">
              <p:embed/>
            </p:oleObj>
          </a:graphicData>
        </a:graphic>
      </p:graphicFrame>
      <p:graphicFrame>
        <p:nvGraphicFramePr>
          <p:cNvPr id="136198" name="Object 1"/>
          <p:cNvGraphicFramePr>
            <a:graphicFrameLocks noChangeAspect="1"/>
          </p:cNvGraphicFramePr>
          <p:nvPr/>
        </p:nvGraphicFramePr>
        <p:xfrm>
          <a:off x="4495800" y="3200400"/>
          <a:ext cx="2514600" cy="638175"/>
        </p:xfrm>
        <a:graphic>
          <a:graphicData uri="http://schemas.openxmlformats.org/presentationml/2006/ole">
            <p:oleObj spid="_x0000_s108547" name="Equation" r:id="rId4" imgW="901309" imgH="228501" progId="">
              <p:embed/>
            </p:oleObj>
          </a:graphicData>
        </a:graphic>
      </p:graphicFrame>
      <p:graphicFrame>
        <p:nvGraphicFramePr>
          <p:cNvPr id="136199" name="Object 2"/>
          <p:cNvGraphicFramePr>
            <a:graphicFrameLocks noChangeAspect="1"/>
          </p:cNvGraphicFramePr>
          <p:nvPr/>
        </p:nvGraphicFramePr>
        <p:xfrm>
          <a:off x="4514850" y="3473450"/>
          <a:ext cx="114300" cy="215900"/>
        </p:xfrm>
        <a:graphic>
          <a:graphicData uri="http://schemas.openxmlformats.org/presentationml/2006/ole">
            <p:oleObj spid="_x0000_s108548" name="Equation" r:id="rId5" imgW="114151" imgH="215619" progId="">
              <p:embed/>
            </p:oleObj>
          </a:graphicData>
        </a:graphic>
      </p:graphicFrame>
      <p:graphicFrame>
        <p:nvGraphicFramePr>
          <p:cNvPr id="136200" name="Object 3"/>
          <p:cNvGraphicFramePr>
            <a:graphicFrameLocks noChangeAspect="1"/>
          </p:cNvGraphicFramePr>
          <p:nvPr/>
        </p:nvGraphicFramePr>
        <p:xfrm>
          <a:off x="1576388" y="865188"/>
          <a:ext cx="2233612" cy="573087"/>
        </p:xfrm>
        <a:graphic>
          <a:graphicData uri="http://schemas.openxmlformats.org/presentationml/2006/ole">
            <p:oleObj spid="_x0000_s108549" name="Equation" r:id="rId6" imgW="939392" imgH="241195" progId="">
              <p:embed/>
            </p:oleObj>
          </a:graphicData>
        </a:graphic>
      </p:graphicFrame>
      <p:graphicFrame>
        <p:nvGraphicFramePr>
          <p:cNvPr id="136201" name="Object 4"/>
          <p:cNvGraphicFramePr>
            <a:graphicFrameLocks noChangeAspect="1"/>
          </p:cNvGraphicFramePr>
          <p:nvPr/>
        </p:nvGraphicFramePr>
        <p:xfrm>
          <a:off x="3886200" y="838200"/>
          <a:ext cx="2133600" cy="549275"/>
        </p:xfrm>
        <a:graphic>
          <a:graphicData uri="http://schemas.openxmlformats.org/presentationml/2006/ole">
            <p:oleObj spid="_x0000_s108550" name="Equation" r:id="rId7" imgW="889000" imgH="228600" progId="">
              <p:embed/>
            </p:oleObj>
          </a:graphicData>
        </a:graphic>
      </p:graphicFrame>
      <p:graphicFrame>
        <p:nvGraphicFramePr>
          <p:cNvPr id="136202" name="Object 5"/>
          <p:cNvGraphicFramePr>
            <a:graphicFrameLocks noChangeAspect="1"/>
          </p:cNvGraphicFramePr>
          <p:nvPr/>
        </p:nvGraphicFramePr>
        <p:xfrm>
          <a:off x="1600200" y="1447800"/>
          <a:ext cx="1981200" cy="485775"/>
        </p:xfrm>
        <a:graphic>
          <a:graphicData uri="http://schemas.openxmlformats.org/presentationml/2006/ole">
            <p:oleObj spid="_x0000_s108551" name="Equation" r:id="rId8" imgW="875920" imgH="215806" progId="">
              <p:embed/>
            </p:oleObj>
          </a:graphicData>
        </a:graphic>
      </p:graphicFrame>
      <p:graphicFrame>
        <p:nvGraphicFramePr>
          <p:cNvPr id="136203" name="Object 6"/>
          <p:cNvGraphicFramePr>
            <a:graphicFrameLocks noChangeAspect="1"/>
          </p:cNvGraphicFramePr>
          <p:nvPr/>
        </p:nvGraphicFramePr>
        <p:xfrm>
          <a:off x="3657600" y="1447800"/>
          <a:ext cx="1981200" cy="496888"/>
        </p:xfrm>
        <a:graphic>
          <a:graphicData uri="http://schemas.openxmlformats.org/presentationml/2006/ole">
            <p:oleObj spid="_x0000_s108552" name="Equation" r:id="rId9" imgW="863225" imgH="215806" progId="">
              <p:embed/>
            </p:oleObj>
          </a:graphicData>
        </a:graphic>
      </p:graphicFrame>
      <p:graphicFrame>
        <p:nvGraphicFramePr>
          <p:cNvPr id="136204" name="Object 7"/>
          <p:cNvGraphicFramePr>
            <a:graphicFrameLocks noChangeAspect="1"/>
          </p:cNvGraphicFramePr>
          <p:nvPr/>
        </p:nvGraphicFramePr>
        <p:xfrm>
          <a:off x="5715000" y="1371600"/>
          <a:ext cx="1981200" cy="512763"/>
        </p:xfrm>
        <a:graphic>
          <a:graphicData uri="http://schemas.openxmlformats.org/presentationml/2006/ole">
            <p:oleObj spid="_x0000_s108553" name="Equation" r:id="rId10" imgW="889000" imgH="228600" progId="">
              <p:embed/>
            </p:oleObj>
          </a:graphicData>
        </a:graphic>
      </p:graphicFrame>
      <p:sp>
        <p:nvSpPr>
          <p:cNvPr id="136205" name="Text Box 23"/>
          <p:cNvSpPr txBox="1">
            <a:spLocks noChangeArrowheads="1"/>
          </p:cNvSpPr>
          <p:nvPr/>
        </p:nvSpPr>
        <p:spPr bwMode="auto">
          <a:xfrm>
            <a:off x="635000" y="1090613"/>
            <a:ext cx="1000125" cy="579437"/>
          </a:xfrm>
          <a:prstGeom prst="rect">
            <a:avLst/>
          </a:prstGeom>
          <a:noFill/>
          <a:ln w="19050">
            <a:noFill/>
            <a:miter lim="800000"/>
            <a:headEnd/>
            <a:tailEnd/>
          </a:ln>
        </p:spPr>
        <p:txBody>
          <a:bodyPr wrap="none">
            <a:spAutoFit/>
          </a:bodyPr>
          <a:lstStyle/>
          <a:p>
            <a:r>
              <a:rPr lang="zh-CN" altLang="en-US" sz="3200"/>
              <a:t>已知</a:t>
            </a:r>
          </a:p>
        </p:txBody>
      </p:sp>
      <p:sp>
        <p:nvSpPr>
          <p:cNvPr id="136206" name="Text Box 24"/>
          <p:cNvSpPr txBox="1">
            <a:spLocks noChangeArrowheads="1"/>
          </p:cNvSpPr>
          <p:nvPr/>
        </p:nvSpPr>
        <p:spPr bwMode="auto">
          <a:xfrm>
            <a:off x="7772400" y="1066800"/>
            <a:ext cx="795338" cy="579438"/>
          </a:xfrm>
          <a:prstGeom prst="rect">
            <a:avLst/>
          </a:prstGeom>
          <a:noFill/>
          <a:ln w="19050">
            <a:noFill/>
            <a:miter lim="800000"/>
            <a:headEnd/>
            <a:tailEnd/>
          </a:ln>
        </p:spPr>
        <p:txBody>
          <a:bodyPr wrap="none">
            <a:spAutoFit/>
          </a:bodyPr>
          <a:lstStyle/>
          <a:p>
            <a:r>
              <a:rPr lang="zh-CN" altLang="en-US" sz="3200"/>
              <a:t>求</a:t>
            </a:r>
            <a:r>
              <a:rPr lang="en-US" altLang="zh-CN" sz="3200" b="0" i="1"/>
              <a:t>h</a:t>
            </a:r>
          </a:p>
        </p:txBody>
      </p:sp>
      <p:grpSp>
        <p:nvGrpSpPr>
          <p:cNvPr id="2" name="Group 41"/>
          <p:cNvGrpSpPr>
            <a:grpSpLocks/>
          </p:cNvGrpSpPr>
          <p:nvPr/>
        </p:nvGrpSpPr>
        <p:grpSpPr bwMode="auto">
          <a:xfrm>
            <a:off x="1447800" y="2667000"/>
            <a:ext cx="4462463" cy="609600"/>
            <a:chOff x="922" y="1584"/>
            <a:chExt cx="2811" cy="384"/>
          </a:xfrm>
        </p:grpSpPr>
        <p:graphicFrame>
          <p:nvGraphicFramePr>
            <p:cNvPr id="136226" name="Object 11"/>
            <p:cNvGraphicFramePr>
              <a:graphicFrameLocks noChangeAspect="1"/>
            </p:cNvGraphicFramePr>
            <p:nvPr/>
          </p:nvGraphicFramePr>
          <p:xfrm>
            <a:off x="922" y="1584"/>
            <a:ext cx="2811" cy="384"/>
          </p:xfrm>
          <a:graphic>
            <a:graphicData uri="http://schemas.openxmlformats.org/presentationml/2006/ole">
              <p:oleObj spid="_x0000_s108557" name="Equation" r:id="rId11" imgW="1676400" imgH="228600" progId="">
                <p:embed/>
              </p:oleObj>
            </a:graphicData>
          </a:graphic>
        </p:graphicFrame>
        <p:sp>
          <p:nvSpPr>
            <p:cNvPr id="136227" name="Line 40"/>
            <p:cNvSpPr>
              <a:spLocks noChangeShapeType="1"/>
            </p:cNvSpPr>
            <p:nvPr/>
          </p:nvSpPr>
          <p:spPr bwMode="auto">
            <a:xfrm>
              <a:off x="1008" y="1632"/>
              <a:ext cx="288" cy="0"/>
            </a:xfrm>
            <a:prstGeom prst="line">
              <a:avLst/>
            </a:prstGeom>
            <a:noFill/>
            <a:ln w="19050">
              <a:solidFill>
                <a:schemeClr val="tx1"/>
              </a:solidFill>
              <a:round/>
              <a:headEnd/>
              <a:tailEnd/>
            </a:ln>
          </p:spPr>
          <p:txBody>
            <a:bodyPr wrap="none" anchor="ctr"/>
            <a:lstStyle/>
            <a:p>
              <a:endParaRPr lang="zh-CN" altLang="en-US"/>
            </a:p>
          </p:txBody>
        </p:sp>
      </p:grpSp>
      <p:grpSp>
        <p:nvGrpSpPr>
          <p:cNvPr id="3" name="Group 44"/>
          <p:cNvGrpSpPr>
            <a:grpSpLocks/>
          </p:cNvGrpSpPr>
          <p:nvPr/>
        </p:nvGrpSpPr>
        <p:grpSpPr bwMode="auto">
          <a:xfrm>
            <a:off x="1981200" y="3886200"/>
            <a:ext cx="5105400" cy="2362200"/>
            <a:chOff x="1248" y="2448"/>
            <a:chExt cx="3216" cy="1536"/>
          </a:xfrm>
        </p:grpSpPr>
        <p:sp>
          <p:nvSpPr>
            <p:cNvPr id="136211" name="Line 25"/>
            <p:cNvSpPr>
              <a:spLocks noChangeShapeType="1"/>
            </p:cNvSpPr>
            <p:nvPr/>
          </p:nvSpPr>
          <p:spPr bwMode="auto">
            <a:xfrm>
              <a:off x="1344" y="3888"/>
              <a:ext cx="2928" cy="0"/>
            </a:xfrm>
            <a:prstGeom prst="line">
              <a:avLst/>
            </a:prstGeom>
            <a:noFill/>
            <a:ln w="28575">
              <a:solidFill>
                <a:schemeClr val="tx1"/>
              </a:solidFill>
              <a:round/>
              <a:headEnd/>
              <a:tailEnd/>
            </a:ln>
          </p:spPr>
          <p:txBody>
            <a:bodyPr wrap="none" anchor="ctr"/>
            <a:lstStyle/>
            <a:p>
              <a:endParaRPr lang="zh-CN" altLang="en-US"/>
            </a:p>
          </p:txBody>
        </p:sp>
        <p:sp>
          <p:nvSpPr>
            <p:cNvPr id="136212" name="Line 26"/>
            <p:cNvSpPr>
              <a:spLocks noChangeShapeType="1"/>
            </p:cNvSpPr>
            <p:nvPr/>
          </p:nvSpPr>
          <p:spPr bwMode="auto">
            <a:xfrm flipV="1">
              <a:off x="2832" y="2784"/>
              <a:ext cx="0" cy="1104"/>
            </a:xfrm>
            <a:prstGeom prst="line">
              <a:avLst/>
            </a:prstGeom>
            <a:noFill/>
            <a:ln w="28575">
              <a:solidFill>
                <a:schemeClr val="tx1"/>
              </a:solidFill>
              <a:round/>
              <a:headEnd/>
              <a:tailEnd/>
            </a:ln>
          </p:spPr>
          <p:txBody>
            <a:bodyPr wrap="none" anchor="ctr"/>
            <a:lstStyle/>
            <a:p>
              <a:endParaRPr lang="zh-CN" altLang="en-US"/>
            </a:p>
          </p:txBody>
        </p:sp>
        <p:sp>
          <p:nvSpPr>
            <p:cNvPr id="136213" name="Text Box 27"/>
            <p:cNvSpPr txBox="1">
              <a:spLocks noChangeArrowheads="1"/>
            </p:cNvSpPr>
            <p:nvPr/>
          </p:nvSpPr>
          <p:spPr bwMode="auto">
            <a:xfrm>
              <a:off x="2592" y="3073"/>
              <a:ext cx="244" cy="376"/>
            </a:xfrm>
            <a:prstGeom prst="rect">
              <a:avLst/>
            </a:prstGeom>
            <a:noFill/>
            <a:ln w="19050">
              <a:noFill/>
              <a:miter lim="800000"/>
              <a:headEnd/>
              <a:tailEnd/>
            </a:ln>
          </p:spPr>
          <p:txBody>
            <a:bodyPr wrap="none">
              <a:spAutoFit/>
            </a:bodyPr>
            <a:lstStyle/>
            <a:p>
              <a:r>
                <a:rPr lang="en-US" altLang="zh-CN" sz="3200" b="0" i="1"/>
                <a:t>h</a:t>
              </a:r>
            </a:p>
          </p:txBody>
        </p:sp>
        <p:sp>
          <p:nvSpPr>
            <p:cNvPr id="136214" name="Line 28"/>
            <p:cNvSpPr>
              <a:spLocks noChangeShapeType="1"/>
            </p:cNvSpPr>
            <p:nvPr/>
          </p:nvSpPr>
          <p:spPr bwMode="auto">
            <a:xfrm>
              <a:off x="1776" y="2784"/>
              <a:ext cx="1920" cy="0"/>
            </a:xfrm>
            <a:prstGeom prst="line">
              <a:avLst/>
            </a:prstGeom>
            <a:noFill/>
            <a:ln w="28575">
              <a:solidFill>
                <a:schemeClr val="tx1"/>
              </a:solidFill>
              <a:round/>
              <a:headEnd/>
              <a:tailEnd/>
            </a:ln>
          </p:spPr>
          <p:txBody>
            <a:bodyPr wrap="none" anchor="ctr"/>
            <a:lstStyle/>
            <a:p>
              <a:endParaRPr lang="zh-CN" altLang="en-US"/>
            </a:p>
          </p:txBody>
        </p:sp>
        <p:sp>
          <p:nvSpPr>
            <p:cNvPr id="136215" name="Text Box 29"/>
            <p:cNvSpPr txBox="1">
              <a:spLocks noChangeArrowheads="1"/>
            </p:cNvSpPr>
            <p:nvPr/>
          </p:nvSpPr>
          <p:spPr bwMode="auto">
            <a:xfrm>
              <a:off x="1500" y="2553"/>
              <a:ext cx="253" cy="338"/>
            </a:xfrm>
            <a:prstGeom prst="rect">
              <a:avLst/>
            </a:prstGeom>
            <a:noFill/>
            <a:ln w="19050">
              <a:noFill/>
              <a:miter lim="800000"/>
              <a:headEnd/>
              <a:tailEnd/>
            </a:ln>
          </p:spPr>
          <p:txBody>
            <a:bodyPr wrap="none">
              <a:spAutoFit/>
            </a:bodyPr>
            <a:lstStyle/>
            <a:p>
              <a:r>
                <a:rPr lang="en-US" altLang="zh-CN" b="0" i="1"/>
                <a:t>A</a:t>
              </a:r>
            </a:p>
          </p:txBody>
        </p:sp>
        <p:sp>
          <p:nvSpPr>
            <p:cNvPr id="136216" name="Text Box 30"/>
            <p:cNvSpPr txBox="1">
              <a:spLocks noChangeArrowheads="1"/>
            </p:cNvSpPr>
            <p:nvPr/>
          </p:nvSpPr>
          <p:spPr bwMode="auto">
            <a:xfrm>
              <a:off x="3744" y="2544"/>
              <a:ext cx="253" cy="338"/>
            </a:xfrm>
            <a:prstGeom prst="rect">
              <a:avLst/>
            </a:prstGeom>
            <a:noFill/>
            <a:ln w="19050">
              <a:noFill/>
              <a:miter lim="800000"/>
              <a:headEnd/>
              <a:tailEnd/>
            </a:ln>
          </p:spPr>
          <p:txBody>
            <a:bodyPr wrap="none">
              <a:spAutoFit/>
            </a:bodyPr>
            <a:lstStyle/>
            <a:p>
              <a:r>
                <a:rPr lang="en-US" altLang="zh-CN" b="0" i="1"/>
                <a:t>B</a:t>
              </a:r>
            </a:p>
          </p:txBody>
        </p:sp>
        <p:sp>
          <p:nvSpPr>
            <p:cNvPr id="136217" name="Line 31"/>
            <p:cNvSpPr>
              <a:spLocks noChangeShapeType="1"/>
            </p:cNvSpPr>
            <p:nvPr/>
          </p:nvSpPr>
          <p:spPr bwMode="auto">
            <a:xfrm>
              <a:off x="1776" y="2784"/>
              <a:ext cx="1056" cy="1104"/>
            </a:xfrm>
            <a:prstGeom prst="line">
              <a:avLst/>
            </a:prstGeom>
            <a:noFill/>
            <a:ln w="28575">
              <a:solidFill>
                <a:schemeClr val="tx1"/>
              </a:solidFill>
              <a:prstDash val="sysDot"/>
              <a:round/>
              <a:headEnd/>
              <a:tailEnd/>
            </a:ln>
          </p:spPr>
          <p:txBody>
            <a:bodyPr wrap="none" anchor="ctr"/>
            <a:lstStyle/>
            <a:p>
              <a:endParaRPr lang="zh-CN" altLang="en-US"/>
            </a:p>
          </p:txBody>
        </p:sp>
        <p:sp>
          <p:nvSpPr>
            <p:cNvPr id="136218" name="Line 32"/>
            <p:cNvSpPr>
              <a:spLocks noChangeShapeType="1"/>
            </p:cNvSpPr>
            <p:nvPr/>
          </p:nvSpPr>
          <p:spPr bwMode="auto">
            <a:xfrm flipH="1">
              <a:off x="2832" y="2784"/>
              <a:ext cx="864" cy="1104"/>
            </a:xfrm>
            <a:prstGeom prst="line">
              <a:avLst/>
            </a:prstGeom>
            <a:noFill/>
            <a:ln w="28575">
              <a:solidFill>
                <a:schemeClr val="tx1"/>
              </a:solidFill>
              <a:prstDash val="sysDot"/>
              <a:round/>
              <a:headEnd/>
              <a:tailEnd/>
            </a:ln>
          </p:spPr>
          <p:txBody>
            <a:bodyPr wrap="none" anchor="ctr"/>
            <a:lstStyle/>
            <a:p>
              <a:endParaRPr lang="zh-CN" altLang="en-US"/>
            </a:p>
          </p:txBody>
        </p:sp>
        <p:sp>
          <p:nvSpPr>
            <p:cNvPr id="136219" name="Text Box 33"/>
            <p:cNvSpPr txBox="1">
              <a:spLocks noChangeArrowheads="1"/>
            </p:cNvSpPr>
            <p:nvPr/>
          </p:nvSpPr>
          <p:spPr bwMode="auto">
            <a:xfrm rot="2090745">
              <a:off x="1958" y="2719"/>
              <a:ext cx="191" cy="338"/>
            </a:xfrm>
            <a:prstGeom prst="rect">
              <a:avLst/>
            </a:prstGeom>
            <a:noFill/>
            <a:ln w="19050">
              <a:noFill/>
              <a:miter lim="800000"/>
              <a:headEnd/>
              <a:tailEnd/>
            </a:ln>
          </p:spPr>
          <p:txBody>
            <a:bodyPr wrap="none">
              <a:spAutoFit/>
            </a:bodyPr>
            <a:lstStyle/>
            <a:p>
              <a:r>
                <a:rPr lang="en-US" altLang="zh-CN" b="0"/>
                <a:t>)</a:t>
              </a:r>
            </a:p>
          </p:txBody>
        </p:sp>
        <p:graphicFrame>
          <p:nvGraphicFramePr>
            <p:cNvPr id="136220" name="Object 8"/>
            <p:cNvGraphicFramePr>
              <a:graphicFrameLocks noChangeAspect="1"/>
            </p:cNvGraphicFramePr>
            <p:nvPr/>
          </p:nvGraphicFramePr>
          <p:xfrm>
            <a:off x="2064" y="2880"/>
            <a:ext cx="240" cy="220"/>
          </p:xfrm>
          <a:graphic>
            <a:graphicData uri="http://schemas.openxmlformats.org/presentationml/2006/ole">
              <p:oleObj spid="_x0000_s108554" name="Equation" r:id="rId12" imgW="190440" imgH="177480" progId="">
                <p:embed/>
              </p:oleObj>
            </a:graphicData>
          </a:graphic>
        </p:graphicFrame>
        <p:sp>
          <p:nvSpPr>
            <p:cNvPr id="136221" name="Text Box 35"/>
            <p:cNvSpPr txBox="1">
              <a:spLocks noChangeArrowheads="1"/>
            </p:cNvSpPr>
            <p:nvPr/>
          </p:nvSpPr>
          <p:spPr bwMode="auto">
            <a:xfrm rot="-1522072">
              <a:off x="3379" y="2713"/>
              <a:ext cx="191" cy="338"/>
            </a:xfrm>
            <a:prstGeom prst="rect">
              <a:avLst/>
            </a:prstGeom>
            <a:noFill/>
            <a:ln w="19050">
              <a:noFill/>
              <a:miter lim="800000"/>
              <a:headEnd/>
              <a:tailEnd/>
            </a:ln>
          </p:spPr>
          <p:txBody>
            <a:bodyPr wrap="none">
              <a:spAutoFit/>
            </a:bodyPr>
            <a:lstStyle/>
            <a:p>
              <a:r>
                <a:rPr lang="en-US" altLang="zh-CN" b="0"/>
                <a:t>(</a:t>
              </a:r>
            </a:p>
          </p:txBody>
        </p:sp>
        <p:graphicFrame>
          <p:nvGraphicFramePr>
            <p:cNvPr id="136222" name="Object 9"/>
            <p:cNvGraphicFramePr>
              <a:graphicFrameLocks noChangeAspect="1"/>
            </p:cNvGraphicFramePr>
            <p:nvPr/>
          </p:nvGraphicFramePr>
          <p:xfrm>
            <a:off x="3228" y="2880"/>
            <a:ext cx="180" cy="240"/>
          </p:xfrm>
          <a:graphic>
            <a:graphicData uri="http://schemas.openxmlformats.org/presentationml/2006/ole">
              <p:oleObj spid="_x0000_s108555" name="Equation" r:id="rId13" imgW="190440" imgH="253800" progId="">
                <p:embed/>
              </p:oleObj>
            </a:graphicData>
          </a:graphic>
        </p:graphicFrame>
        <p:sp>
          <p:nvSpPr>
            <p:cNvPr id="136223" name="Line 37"/>
            <p:cNvSpPr>
              <a:spLocks noChangeShapeType="1"/>
            </p:cNvSpPr>
            <p:nvPr/>
          </p:nvSpPr>
          <p:spPr bwMode="auto">
            <a:xfrm>
              <a:off x="1920" y="2640"/>
              <a:ext cx="720" cy="0"/>
            </a:xfrm>
            <a:prstGeom prst="line">
              <a:avLst/>
            </a:prstGeom>
            <a:noFill/>
            <a:ln w="28575">
              <a:solidFill>
                <a:schemeClr val="tx1"/>
              </a:solidFill>
              <a:round/>
              <a:headEnd/>
              <a:tailEnd type="triangle" w="sm" len="lg"/>
            </a:ln>
          </p:spPr>
          <p:txBody>
            <a:bodyPr wrap="none" anchor="ctr"/>
            <a:lstStyle/>
            <a:p>
              <a:endParaRPr lang="zh-CN" altLang="en-US"/>
            </a:p>
          </p:txBody>
        </p:sp>
        <p:graphicFrame>
          <p:nvGraphicFramePr>
            <p:cNvPr id="136224" name="Object 10"/>
            <p:cNvGraphicFramePr>
              <a:graphicFrameLocks noChangeAspect="1"/>
            </p:cNvGraphicFramePr>
            <p:nvPr/>
          </p:nvGraphicFramePr>
          <p:xfrm>
            <a:off x="2736" y="2448"/>
            <a:ext cx="261" cy="360"/>
          </p:xfrm>
          <a:graphic>
            <a:graphicData uri="http://schemas.openxmlformats.org/presentationml/2006/ole">
              <p:oleObj spid="_x0000_s108556" name="Equation" r:id="rId14" imgW="165028" imgH="228501" progId="">
                <p:embed/>
              </p:oleObj>
            </a:graphicData>
          </a:graphic>
        </p:graphicFrame>
        <p:sp>
          <p:nvSpPr>
            <p:cNvPr id="136225" name="Rectangle 43"/>
            <p:cNvSpPr>
              <a:spLocks noChangeArrowheads="1"/>
            </p:cNvSpPr>
            <p:nvPr/>
          </p:nvSpPr>
          <p:spPr bwMode="auto">
            <a:xfrm>
              <a:off x="1248" y="2496"/>
              <a:ext cx="3216" cy="1488"/>
            </a:xfrm>
            <a:prstGeom prst="rect">
              <a:avLst/>
            </a:prstGeom>
            <a:noFill/>
            <a:ln w="19050">
              <a:solidFill>
                <a:schemeClr val="tx1"/>
              </a:solidFill>
              <a:miter lim="800000"/>
              <a:headEnd/>
              <a:tailEnd/>
            </a:ln>
          </p:spPr>
          <p:txBody>
            <a:bodyPr wrap="none" anchor="ctr"/>
            <a:lstStyle/>
            <a:p>
              <a:endParaRPr lang="zh-CN" altLang="en-US"/>
            </a:p>
          </p:txBody>
        </p:sp>
      </p:grpSp>
      <p:sp>
        <p:nvSpPr>
          <p:cNvPr id="34"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36210"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1"/>
          <p:cNvSpPr>
            <a:spLocks noGrp="1"/>
          </p:cNvSpPr>
          <p:nvPr>
            <p:ph type="sldNum" sz="quarter" idx="10"/>
          </p:nvPr>
        </p:nvSpPr>
        <p:spPr>
          <a:noFill/>
        </p:spPr>
        <p:txBody>
          <a:bodyPr/>
          <a:lstStyle/>
          <a:p>
            <a:fld id="{15384880-FEBF-4039-90ED-64DA3B1297A5}" type="slidenum">
              <a:rPr lang="en-US" altLang="zh-CN" smtClean="0">
                <a:ea typeface="宋体" charset="-122"/>
              </a:rPr>
              <a:pPr/>
              <a:t>132</a:t>
            </a:fld>
            <a:endParaRPr lang="en-US" altLang="zh-CN" smtClean="0">
              <a:ea typeface="宋体" charset="-122"/>
            </a:endParaRPr>
          </a:p>
        </p:txBody>
      </p:sp>
      <p:graphicFrame>
        <p:nvGraphicFramePr>
          <p:cNvPr id="137219" name="Object 9"/>
          <p:cNvGraphicFramePr>
            <a:graphicFrameLocks noChangeAspect="1"/>
          </p:cNvGraphicFramePr>
          <p:nvPr/>
        </p:nvGraphicFramePr>
        <p:xfrm>
          <a:off x="609600" y="2819400"/>
          <a:ext cx="3657600" cy="1143000"/>
        </p:xfrm>
        <a:graphic>
          <a:graphicData uri="http://schemas.openxmlformats.org/presentationml/2006/ole">
            <p:oleObj spid="_x0000_s109570" name="Equation" r:id="rId3" imgW="1524000" imgH="431800" progId="">
              <p:embed/>
            </p:oleObj>
          </a:graphicData>
        </a:graphic>
      </p:graphicFrame>
      <p:graphicFrame>
        <p:nvGraphicFramePr>
          <p:cNvPr id="137220" name="Object 10"/>
          <p:cNvGraphicFramePr>
            <a:graphicFrameLocks noChangeAspect="1"/>
          </p:cNvGraphicFramePr>
          <p:nvPr/>
        </p:nvGraphicFramePr>
        <p:xfrm>
          <a:off x="4960938" y="2720975"/>
          <a:ext cx="3649662" cy="1165225"/>
        </p:xfrm>
        <a:graphic>
          <a:graphicData uri="http://schemas.openxmlformats.org/presentationml/2006/ole">
            <p:oleObj spid="_x0000_s109571" name="Equation" r:id="rId4" imgW="1548728" imgH="431613" progId="">
              <p:embed/>
            </p:oleObj>
          </a:graphicData>
        </a:graphic>
      </p:graphicFrame>
      <p:graphicFrame>
        <p:nvGraphicFramePr>
          <p:cNvPr id="385035" name="Object 11"/>
          <p:cNvGraphicFramePr>
            <a:graphicFrameLocks noChangeAspect="1"/>
          </p:cNvGraphicFramePr>
          <p:nvPr/>
        </p:nvGraphicFramePr>
        <p:xfrm>
          <a:off x="1219200" y="3886200"/>
          <a:ext cx="7086600" cy="2419350"/>
        </p:xfrm>
        <a:graphic>
          <a:graphicData uri="http://schemas.openxmlformats.org/presentationml/2006/ole">
            <p:oleObj spid="_x0000_s109572" name="Equation" r:id="rId5" imgW="2819400" imgH="914400" progId="">
              <p:embed/>
            </p:oleObj>
          </a:graphicData>
        </a:graphic>
      </p:graphicFrame>
      <p:graphicFrame>
        <p:nvGraphicFramePr>
          <p:cNvPr id="137222" name="Object 13"/>
          <p:cNvGraphicFramePr>
            <a:graphicFrameLocks noChangeAspect="1"/>
          </p:cNvGraphicFramePr>
          <p:nvPr/>
        </p:nvGraphicFramePr>
        <p:xfrm>
          <a:off x="1066800" y="609600"/>
          <a:ext cx="5181600" cy="1150938"/>
        </p:xfrm>
        <a:graphic>
          <a:graphicData uri="http://schemas.openxmlformats.org/presentationml/2006/ole">
            <p:oleObj spid="_x0000_s109573" name="Equation" r:id="rId6" imgW="1943100" imgH="431800" progId="">
              <p:embed/>
            </p:oleObj>
          </a:graphicData>
        </a:graphic>
      </p:graphicFrame>
      <p:graphicFrame>
        <p:nvGraphicFramePr>
          <p:cNvPr id="137223" name="Object 14"/>
          <p:cNvGraphicFramePr>
            <a:graphicFrameLocks noChangeAspect="1"/>
          </p:cNvGraphicFramePr>
          <p:nvPr/>
        </p:nvGraphicFramePr>
        <p:xfrm>
          <a:off x="990600" y="1676400"/>
          <a:ext cx="5214938" cy="1150938"/>
        </p:xfrm>
        <a:graphic>
          <a:graphicData uri="http://schemas.openxmlformats.org/presentationml/2006/ole">
            <p:oleObj spid="_x0000_s109574" name="Equation" r:id="rId7" imgW="1955800" imgH="431800" progId="">
              <p:embed/>
            </p:oleObj>
          </a:graphicData>
        </a:graphic>
      </p:graphicFrame>
      <p:sp>
        <p:nvSpPr>
          <p:cNvPr id="8" name="Oval 64"/>
          <p:cNvSpPr>
            <a:spLocks noChangeArrowheads="1"/>
          </p:cNvSpPr>
          <p:nvPr/>
        </p:nvSpPr>
        <p:spPr bwMode="auto">
          <a:xfrm>
            <a:off x="5216525" y="620713"/>
            <a:ext cx="35639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37225" name="Rectangle 67"/>
          <p:cNvSpPr>
            <a:spLocks noChangeArrowheads="1"/>
          </p:cNvSpPr>
          <p:nvPr/>
        </p:nvSpPr>
        <p:spPr bwMode="auto">
          <a:xfrm>
            <a:off x="5435600" y="57150"/>
            <a:ext cx="3240088"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10-6  </a:t>
            </a:r>
            <a:r>
              <a:rPr kumimoji="1" lang="zh-CN" altLang="en-US">
                <a:solidFill>
                  <a:srgbClr val="000066"/>
                </a:solidFill>
                <a:latin typeface="楷体_GB2312" pitchFamily="49" charset="-122"/>
                <a:ea typeface="楷体_GB2312" pitchFamily="49" charset="-122"/>
              </a:rPr>
              <a:t>多普勒效应</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85035"/>
                                        </p:tgtEl>
                                        <p:attrNameLst>
                                          <p:attrName>style.visibility</p:attrName>
                                        </p:attrNameLst>
                                      </p:cBhvr>
                                      <p:to>
                                        <p:strVal val="visible"/>
                                      </p:to>
                                    </p:set>
                                    <p:anim calcmode="lin" valueType="num">
                                      <p:cBhvr>
                                        <p:cTn id="7" dur="500" fill="hold"/>
                                        <p:tgtEl>
                                          <p:spTgt spid="385035"/>
                                        </p:tgtEl>
                                        <p:attrNameLst>
                                          <p:attrName>ppt_w</p:attrName>
                                        </p:attrNameLst>
                                      </p:cBhvr>
                                      <p:tavLst>
                                        <p:tav tm="0">
                                          <p:val>
                                            <p:fltVal val="0"/>
                                          </p:val>
                                        </p:tav>
                                        <p:tav tm="100000">
                                          <p:val>
                                            <p:strVal val="#ppt_w"/>
                                          </p:val>
                                        </p:tav>
                                      </p:tavLst>
                                    </p:anim>
                                    <p:anim calcmode="lin" valueType="num">
                                      <p:cBhvr>
                                        <p:cTn id="8" dur="500" fill="hold"/>
                                        <p:tgtEl>
                                          <p:spTgt spid="3850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3"/>
          <p:cNvSpPr>
            <a:spLocks noGrp="1"/>
          </p:cNvSpPr>
          <p:nvPr>
            <p:ph type="sldNum" sz="quarter" idx="10"/>
          </p:nvPr>
        </p:nvSpPr>
        <p:spPr>
          <a:noFill/>
        </p:spPr>
        <p:txBody>
          <a:bodyPr/>
          <a:lstStyle/>
          <a:p>
            <a:fld id="{8EFC2D21-A955-420D-A353-05D23CBAABFB}" type="slidenum">
              <a:rPr lang="zh-CN" altLang="en-US" smtClean="0">
                <a:ea typeface="宋体" charset="-122"/>
              </a:rPr>
              <a:pPr/>
              <a:t>133</a:t>
            </a:fld>
            <a:endParaRPr lang="en-US" altLang="zh-CN" smtClean="0">
              <a:ea typeface="宋体" charset="-122"/>
            </a:endParaRPr>
          </a:p>
        </p:txBody>
      </p:sp>
      <p:sp>
        <p:nvSpPr>
          <p:cNvPr id="4098" name="Text Box 2"/>
          <p:cNvSpPr txBox="1">
            <a:spLocks noChangeArrowheads="1"/>
          </p:cNvSpPr>
          <p:nvPr/>
        </p:nvSpPr>
        <p:spPr bwMode="auto">
          <a:xfrm>
            <a:off x="546100" y="825500"/>
            <a:ext cx="6629400" cy="579438"/>
          </a:xfrm>
          <a:prstGeom prst="rect">
            <a:avLst/>
          </a:prstGeom>
          <a:noFill/>
          <a:ln w="9525">
            <a:noFill/>
            <a:miter lim="800000"/>
            <a:headEnd/>
            <a:tailEnd/>
          </a:ln>
        </p:spPr>
        <p:txBody>
          <a:bodyPr>
            <a:spAutoFit/>
          </a:bodyPr>
          <a:lstStyle/>
          <a:p>
            <a:pPr>
              <a:spcBef>
                <a:spcPct val="50000"/>
              </a:spcBef>
            </a:pPr>
            <a:r>
              <a:rPr lang="zh-CN" altLang="en-US" sz="3200">
                <a:solidFill>
                  <a:srgbClr val="CC0000"/>
                </a:solidFill>
              </a:rPr>
              <a:t>回顾：电磁振荡</a:t>
            </a:r>
          </a:p>
        </p:txBody>
      </p:sp>
      <p:sp>
        <p:nvSpPr>
          <p:cNvPr id="4099" name="Rectangle 3"/>
          <p:cNvSpPr>
            <a:spLocks noChangeArrowheads="1"/>
          </p:cNvSpPr>
          <p:nvPr/>
        </p:nvSpPr>
        <p:spPr bwMode="auto">
          <a:xfrm>
            <a:off x="177800" y="4648200"/>
            <a:ext cx="7366000" cy="579438"/>
          </a:xfrm>
          <a:prstGeom prst="rect">
            <a:avLst/>
          </a:prstGeom>
          <a:noFill/>
          <a:ln w="9525">
            <a:noFill/>
            <a:miter lim="800000"/>
            <a:headEnd/>
            <a:tailEnd/>
          </a:ln>
        </p:spPr>
        <p:txBody>
          <a:bodyPr>
            <a:spAutoFit/>
          </a:bodyPr>
          <a:lstStyle/>
          <a:p>
            <a:pPr>
              <a:spcBef>
                <a:spcPct val="50000"/>
              </a:spcBef>
            </a:pPr>
            <a:r>
              <a:rPr lang="en-US" altLang="zh-CN" sz="3200">
                <a:solidFill>
                  <a:srgbClr val="0000FF"/>
                </a:solidFill>
              </a:rPr>
              <a:t>1. </a:t>
            </a:r>
            <a:r>
              <a:rPr lang="zh-CN" altLang="en-US" sz="3200">
                <a:solidFill>
                  <a:srgbClr val="0000FF"/>
                </a:solidFill>
              </a:rPr>
              <a:t>振荡电路  无阻尼自由电磁振荡</a:t>
            </a:r>
          </a:p>
        </p:txBody>
      </p:sp>
      <p:sp>
        <p:nvSpPr>
          <p:cNvPr id="4100" name="Rectangle 4"/>
          <p:cNvSpPr>
            <a:spLocks noChangeArrowheads="1"/>
          </p:cNvSpPr>
          <p:nvPr/>
        </p:nvSpPr>
        <p:spPr bwMode="auto">
          <a:xfrm>
            <a:off x="165100" y="1524000"/>
            <a:ext cx="9258300" cy="579438"/>
          </a:xfrm>
          <a:prstGeom prst="rect">
            <a:avLst/>
          </a:prstGeom>
          <a:noFill/>
          <a:ln w="9525">
            <a:noFill/>
            <a:miter lim="800000"/>
            <a:headEnd/>
            <a:tailEnd/>
          </a:ln>
        </p:spPr>
        <p:txBody>
          <a:bodyPr>
            <a:spAutoFit/>
          </a:bodyPr>
          <a:lstStyle/>
          <a:p>
            <a:r>
              <a:rPr lang="zh-CN" altLang="en-US" sz="3200">
                <a:solidFill>
                  <a:srgbClr val="0000FF"/>
                </a:solidFill>
              </a:rPr>
              <a:t>电磁振荡：</a:t>
            </a:r>
            <a:r>
              <a:rPr lang="zh-CN" altLang="en-US" sz="3200">
                <a:solidFill>
                  <a:schemeClr val="tx1"/>
                </a:solidFill>
              </a:rPr>
              <a:t>电路中电量</a:t>
            </a:r>
            <a:r>
              <a:rPr lang="zh-CN" altLang="en-US" sz="3200">
                <a:solidFill>
                  <a:srgbClr val="0000FF"/>
                </a:solidFill>
              </a:rPr>
              <a:t> </a:t>
            </a:r>
            <a:r>
              <a:rPr lang="en-US" altLang="zh-CN" sz="3200">
                <a:solidFill>
                  <a:srgbClr val="0000FF"/>
                </a:solidFill>
              </a:rPr>
              <a:t>q</a:t>
            </a:r>
            <a:r>
              <a:rPr lang="en-US" altLang="zh-CN" sz="3200">
                <a:solidFill>
                  <a:srgbClr val="FFFF00"/>
                </a:solidFill>
              </a:rPr>
              <a:t> </a:t>
            </a:r>
            <a:r>
              <a:rPr lang="zh-CN" altLang="en-US" sz="3200">
                <a:solidFill>
                  <a:schemeClr val="tx1"/>
                </a:solidFill>
              </a:rPr>
              <a:t>和电流</a:t>
            </a:r>
            <a:r>
              <a:rPr lang="zh-CN" altLang="en-US" sz="3200">
                <a:solidFill>
                  <a:srgbClr val="0000FF"/>
                </a:solidFill>
              </a:rPr>
              <a:t> </a:t>
            </a:r>
            <a:r>
              <a:rPr lang="en-US" altLang="zh-CN" sz="3200">
                <a:solidFill>
                  <a:srgbClr val="0000FF"/>
                </a:solidFill>
              </a:rPr>
              <a:t>I</a:t>
            </a:r>
            <a:r>
              <a:rPr lang="en-US" altLang="zh-CN" sz="3200">
                <a:solidFill>
                  <a:srgbClr val="FFFF00"/>
                </a:solidFill>
              </a:rPr>
              <a:t> </a:t>
            </a:r>
            <a:r>
              <a:rPr lang="zh-CN" altLang="en-US" sz="3200">
                <a:solidFill>
                  <a:schemeClr val="tx1"/>
                </a:solidFill>
              </a:rPr>
              <a:t>的周期性变化。</a:t>
            </a:r>
          </a:p>
        </p:txBody>
      </p:sp>
      <p:sp>
        <p:nvSpPr>
          <p:cNvPr id="4101" name="Rectangle 5"/>
          <p:cNvSpPr>
            <a:spLocks noChangeArrowheads="1"/>
          </p:cNvSpPr>
          <p:nvPr/>
        </p:nvSpPr>
        <p:spPr bwMode="auto">
          <a:xfrm>
            <a:off x="190500" y="2222500"/>
            <a:ext cx="8077200" cy="579438"/>
          </a:xfrm>
          <a:prstGeom prst="rect">
            <a:avLst/>
          </a:prstGeom>
          <a:noFill/>
          <a:ln w="9525">
            <a:noFill/>
            <a:miter lim="800000"/>
            <a:headEnd/>
            <a:tailEnd/>
          </a:ln>
        </p:spPr>
        <p:txBody>
          <a:bodyPr>
            <a:spAutoFit/>
          </a:bodyPr>
          <a:lstStyle/>
          <a:p>
            <a:r>
              <a:rPr lang="zh-CN" altLang="en-US" sz="3200">
                <a:solidFill>
                  <a:srgbClr val="0000FF"/>
                </a:solidFill>
              </a:rPr>
              <a:t>振荡电路：</a:t>
            </a:r>
            <a:r>
              <a:rPr lang="zh-CN" altLang="en-US" sz="3200">
                <a:solidFill>
                  <a:schemeClr val="tx1"/>
                </a:solidFill>
              </a:rPr>
              <a:t>产生电磁振荡的回路。</a:t>
            </a:r>
          </a:p>
        </p:txBody>
      </p:sp>
      <p:sp>
        <p:nvSpPr>
          <p:cNvPr id="4102" name="Rectangle 6"/>
          <p:cNvSpPr>
            <a:spLocks noChangeArrowheads="1"/>
          </p:cNvSpPr>
          <p:nvPr/>
        </p:nvSpPr>
        <p:spPr bwMode="auto">
          <a:xfrm>
            <a:off x="495300" y="5207000"/>
            <a:ext cx="9144000" cy="1066800"/>
          </a:xfrm>
          <a:prstGeom prst="rect">
            <a:avLst/>
          </a:prstGeom>
          <a:noFill/>
          <a:ln w="9525">
            <a:noFill/>
            <a:miter lim="800000"/>
            <a:headEnd/>
            <a:tailEnd/>
          </a:ln>
        </p:spPr>
        <p:txBody>
          <a:bodyPr>
            <a:spAutoFit/>
          </a:bodyPr>
          <a:lstStyle/>
          <a:p>
            <a:r>
              <a:rPr lang="zh-CN" altLang="en-US" sz="3200">
                <a:solidFill>
                  <a:schemeClr val="tx1"/>
                </a:solidFill>
              </a:rPr>
              <a:t>无阻尼振荡电路：电路无电阻、</a:t>
            </a:r>
          </a:p>
          <a:p>
            <a:r>
              <a:rPr lang="zh-CN" altLang="en-US" sz="3200">
                <a:solidFill>
                  <a:schemeClr val="tx1"/>
                </a:solidFill>
              </a:rPr>
              <a:t>无辐射、产生的电磁振荡是无阻尼自由振荡。</a:t>
            </a:r>
          </a:p>
        </p:txBody>
      </p:sp>
      <p:pic>
        <p:nvPicPr>
          <p:cNvPr id="4103" name="Picture 7" descr="plc.gif (2217 bytes)"/>
          <p:cNvPicPr>
            <a:picLocks noChangeAspect="1" noChangeArrowheads="1"/>
          </p:cNvPicPr>
          <p:nvPr/>
        </p:nvPicPr>
        <p:blipFill>
          <a:blip r:embed="rId2" cstate="print"/>
          <a:srcRect/>
          <a:stretch>
            <a:fillRect/>
          </a:stretch>
        </p:blipFill>
        <p:spPr bwMode="auto">
          <a:xfrm>
            <a:off x="711200" y="2781300"/>
            <a:ext cx="7448550" cy="1943100"/>
          </a:xfrm>
          <a:prstGeom prst="rect">
            <a:avLst/>
          </a:prstGeom>
          <a:noFill/>
          <a:ln w="9525">
            <a:noFill/>
            <a:miter lim="800000"/>
            <a:headEnd/>
            <a:tailEnd/>
          </a:ln>
        </p:spPr>
      </p:pic>
      <p:sp>
        <p:nvSpPr>
          <p:cNvPr id="9" name="Oval 63"/>
          <p:cNvSpPr>
            <a:spLocks noChangeArrowheads="1"/>
          </p:cNvSpPr>
          <p:nvPr/>
        </p:nvSpPr>
        <p:spPr bwMode="auto">
          <a:xfrm>
            <a:off x="5381625" y="582613"/>
            <a:ext cx="3436938" cy="1095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38250" name="Rectangle 66"/>
          <p:cNvSpPr>
            <a:spLocks noChangeArrowheads="1"/>
          </p:cNvSpPr>
          <p:nvPr/>
        </p:nvSpPr>
        <p:spPr bwMode="auto">
          <a:xfrm>
            <a:off x="5675313" y="65088"/>
            <a:ext cx="300355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rPr>
              <a:t>10-7 </a:t>
            </a:r>
            <a:r>
              <a:rPr kumimoji="1" lang="zh-CN" altLang="en-US">
                <a:solidFill>
                  <a:srgbClr val="000066"/>
                </a:solidFill>
                <a:latin typeface="楷体_GB2312" pitchFamily="49" charset="-122"/>
              </a:rPr>
              <a:t>平面电磁波</a:t>
            </a:r>
            <a:endParaRPr kumimoji="1" lang="en-US" altLang="zh-CN">
              <a:solidFill>
                <a:srgbClr val="000066"/>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slide(fromBottom)">
                                      <p:cBhvr>
                                        <p:cTn id="7" dur="500"/>
                                        <p:tgtEl>
                                          <p:spTgt spid="4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dissolve">
                                      <p:cBhvr>
                                        <p:cTn id="12" dur="500"/>
                                        <p:tgtEl>
                                          <p:spTgt spid="41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101"/>
                                        </p:tgtEl>
                                        <p:attrNameLst>
                                          <p:attrName>style.visibility</p:attrName>
                                        </p:attrNameLst>
                                      </p:cBhvr>
                                      <p:to>
                                        <p:strVal val="visible"/>
                                      </p:to>
                                    </p:set>
                                    <p:animEffect transition="in" filter="dissolve">
                                      <p:cBhvr>
                                        <p:cTn id="17" dur="500"/>
                                        <p:tgtEl>
                                          <p:spTgt spid="41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410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4099"/>
                                        </p:tgtEl>
                                        <p:attrNameLst>
                                          <p:attrName>style.visibility</p:attrName>
                                        </p:attrNameLst>
                                      </p:cBhvr>
                                      <p:to>
                                        <p:strVal val="visible"/>
                                      </p:to>
                                    </p:set>
                                    <p:animEffect transition="in" filter="slide(fromBottom)">
                                      <p:cBhvr>
                                        <p:cTn id="26" dur="500"/>
                                        <p:tgtEl>
                                          <p:spTgt spid="409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102"/>
                                        </p:tgtEl>
                                        <p:attrNameLst>
                                          <p:attrName>style.visibility</p:attrName>
                                        </p:attrNameLst>
                                      </p:cBhvr>
                                      <p:to>
                                        <p:strVal val="visible"/>
                                      </p:to>
                                    </p:set>
                                    <p:animEffect transition="in" filter="wipe(up)">
                                      <p:cBhvr>
                                        <p:cTn id="31"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P spid="4099" grpId="0" autoUpdateAnimBg="0"/>
      <p:bldP spid="4100" grpId="0" autoUpdateAnimBg="0"/>
      <p:bldP spid="4101" grpId="0" autoUpdateAnimBg="0"/>
      <p:bldP spid="4102"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1"/>
          <p:cNvSpPr>
            <a:spLocks noGrp="1"/>
          </p:cNvSpPr>
          <p:nvPr>
            <p:ph type="sldNum" sz="quarter" idx="10"/>
          </p:nvPr>
        </p:nvSpPr>
        <p:spPr>
          <a:noFill/>
        </p:spPr>
        <p:txBody>
          <a:bodyPr/>
          <a:lstStyle/>
          <a:p>
            <a:fld id="{88F3CB7C-8E31-4117-8EE8-97F9F6BDD687}" type="slidenum">
              <a:rPr lang="zh-CN" altLang="en-US" smtClean="0">
                <a:ea typeface="宋体" charset="-122"/>
              </a:rPr>
              <a:pPr/>
              <a:t>134</a:t>
            </a:fld>
            <a:endParaRPr lang="en-US" altLang="zh-CN" smtClean="0">
              <a:ea typeface="宋体" charset="-122"/>
            </a:endParaRPr>
          </a:p>
        </p:txBody>
      </p:sp>
      <p:sp>
        <p:nvSpPr>
          <p:cNvPr id="139267" name="Rectangle 2"/>
          <p:cNvSpPr>
            <a:spLocks noChangeArrowheads="1"/>
          </p:cNvSpPr>
          <p:nvPr/>
        </p:nvSpPr>
        <p:spPr bwMode="auto">
          <a:xfrm>
            <a:off x="685800" y="1447800"/>
            <a:ext cx="3657600" cy="2895600"/>
          </a:xfrm>
          <a:prstGeom prst="rect">
            <a:avLst/>
          </a:prstGeom>
          <a:solidFill>
            <a:schemeClr val="bg1"/>
          </a:solidFill>
          <a:ln w="12700">
            <a:solidFill>
              <a:schemeClr val="tx2"/>
            </a:solidFill>
            <a:miter lim="800000"/>
            <a:headEnd/>
            <a:tailEnd/>
          </a:ln>
        </p:spPr>
        <p:txBody>
          <a:bodyPr wrap="none" anchor="ctr"/>
          <a:lstStyle/>
          <a:p>
            <a:pPr algn="ctr"/>
            <a:endParaRPr lang="zh-CN" altLang="en-US" sz="3200">
              <a:solidFill>
                <a:srgbClr val="CC0000"/>
              </a:solidFill>
            </a:endParaRPr>
          </a:p>
        </p:txBody>
      </p:sp>
      <p:sp>
        <p:nvSpPr>
          <p:cNvPr id="139268" name="Line 3"/>
          <p:cNvSpPr>
            <a:spLocks noChangeShapeType="1"/>
          </p:cNvSpPr>
          <p:nvPr/>
        </p:nvSpPr>
        <p:spPr bwMode="auto">
          <a:xfrm>
            <a:off x="2290763" y="2370138"/>
            <a:ext cx="688975" cy="0"/>
          </a:xfrm>
          <a:prstGeom prst="line">
            <a:avLst/>
          </a:prstGeom>
          <a:noFill/>
          <a:ln w="57150">
            <a:solidFill>
              <a:srgbClr val="0000FF"/>
            </a:solidFill>
            <a:round/>
            <a:headEnd/>
            <a:tailEnd/>
          </a:ln>
        </p:spPr>
        <p:txBody>
          <a:bodyPr wrap="none" anchor="ctr"/>
          <a:lstStyle/>
          <a:p>
            <a:endParaRPr lang="zh-CN" altLang="en-US"/>
          </a:p>
        </p:txBody>
      </p:sp>
      <p:sp>
        <p:nvSpPr>
          <p:cNvPr id="139269" name="Line 4"/>
          <p:cNvSpPr>
            <a:spLocks noChangeShapeType="1"/>
          </p:cNvSpPr>
          <p:nvPr/>
        </p:nvSpPr>
        <p:spPr bwMode="auto">
          <a:xfrm>
            <a:off x="2290763" y="2759075"/>
            <a:ext cx="688975" cy="0"/>
          </a:xfrm>
          <a:prstGeom prst="line">
            <a:avLst/>
          </a:prstGeom>
          <a:noFill/>
          <a:ln w="57150">
            <a:solidFill>
              <a:srgbClr val="0000FF"/>
            </a:solidFill>
            <a:round/>
            <a:headEnd/>
            <a:tailEnd/>
          </a:ln>
        </p:spPr>
        <p:txBody>
          <a:bodyPr wrap="none" anchor="ctr"/>
          <a:lstStyle/>
          <a:p>
            <a:endParaRPr lang="zh-CN" altLang="en-US"/>
          </a:p>
        </p:txBody>
      </p:sp>
      <p:grpSp>
        <p:nvGrpSpPr>
          <p:cNvPr id="2" name="Group 5"/>
          <p:cNvGrpSpPr>
            <a:grpSpLocks/>
          </p:cNvGrpSpPr>
          <p:nvPr/>
        </p:nvGrpSpPr>
        <p:grpSpPr bwMode="auto">
          <a:xfrm>
            <a:off x="3668713" y="2325688"/>
            <a:ext cx="369887" cy="433387"/>
            <a:chOff x="0" y="0"/>
            <a:chExt cx="336" cy="480"/>
          </a:xfrm>
        </p:grpSpPr>
        <p:grpSp>
          <p:nvGrpSpPr>
            <p:cNvPr id="3" name="Group 6"/>
            <p:cNvGrpSpPr>
              <a:grpSpLocks/>
            </p:cNvGrpSpPr>
            <p:nvPr/>
          </p:nvGrpSpPr>
          <p:grpSpPr bwMode="auto">
            <a:xfrm>
              <a:off x="0" y="0"/>
              <a:ext cx="336" cy="96"/>
              <a:chOff x="0" y="0"/>
              <a:chExt cx="336" cy="96"/>
            </a:xfrm>
          </p:grpSpPr>
          <p:sp>
            <p:nvSpPr>
              <p:cNvPr id="139310" name="Line 7"/>
              <p:cNvSpPr>
                <a:spLocks noChangeShapeType="1"/>
              </p:cNvSpPr>
              <p:nvPr/>
            </p:nvSpPr>
            <p:spPr bwMode="auto">
              <a:xfrm>
                <a:off x="0" y="0"/>
                <a:ext cx="336" cy="0"/>
              </a:xfrm>
              <a:prstGeom prst="line">
                <a:avLst/>
              </a:prstGeom>
              <a:noFill/>
              <a:ln w="28575">
                <a:solidFill>
                  <a:schemeClr val="tx1"/>
                </a:solidFill>
                <a:round/>
                <a:headEnd/>
                <a:tailEnd/>
              </a:ln>
            </p:spPr>
            <p:txBody>
              <a:bodyPr wrap="none" anchor="ctr"/>
              <a:lstStyle/>
              <a:p>
                <a:endParaRPr lang="zh-CN" altLang="en-US"/>
              </a:p>
            </p:txBody>
          </p:sp>
          <p:sp>
            <p:nvSpPr>
              <p:cNvPr id="139311" name="Line 8"/>
              <p:cNvSpPr>
                <a:spLocks noChangeShapeType="1"/>
              </p:cNvSpPr>
              <p:nvPr/>
            </p:nvSpPr>
            <p:spPr bwMode="auto">
              <a:xfrm>
                <a:off x="48" y="96"/>
                <a:ext cx="240" cy="0"/>
              </a:xfrm>
              <a:prstGeom prst="line">
                <a:avLst/>
              </a:prstGeom>
              <a:noFill/>
              <a:ln w="38100">
                <a:solidFill>
                  <a:schemeClr val="tx1"/>
                </a:solidFill>
                <a:round/>
                <a:headEnd/>
                <a:tailEnd/>
              </a:ln>
            </p:spPr>
            <p:txBody>
              <a:bodyPr wrap="none" anchor="ctr"/>
              <a:lstStyle/>
              <a:p>
                <a:endParaRPr lang="zh-CN" altLang="en-US"/>
              </a:p>
            </p:txBody>
          </p:sp>
        </p:grpSp>
        <p:grpSp>
          <p:nvGrpSpPr>
            <p:cNvPr id="4" name="Group 9"/>
            <p:cNvGrpSpPr>
              <a:grpSpLocks/>
            </p:cNvGrpSpPr>
            <p:nvPr/>
          </p:nvGrpSpPr>
          <p:grpSpPr bwMode="auto">
            <a:xfrm>
              <a:off x="0" y="192"/>
              <a:ext cx="336" cy="96"/>
              <a:chOff x="0" y="0"/>
              <a:chExt cx="336" cy="96"/>
            </a:xfrm>
          </p:grpSpPr>
          <p:sp>
            <p:nvSpPr>
              <p:cNvPr id="139308" name="Line 10"/>
              <p:cNvSpPr>
                <a:spLocks noChangeShapeType="1"/>
              </p:cNvSpPr>
              <p:nvPr/>
            </p:nvSpPr>
            <p:spPr bwMode="auto">
              <a:xfrm>
                <a:off x="0" y="0"/>
                <a:ext cx="336" cy="0"/>
              </a:xfrm>
              <a:prstGeom prst="line">
                <a:avLst/>
              </a:prstGeom>
              <a:noFill/>
              <a:ln w="28575">
                <a:solidFill>
                  <a:schemeClr val="tx1"/>
                </a:solidFill>
                <a:round/>
                <a:headEnd/>
                <a:tailEnd/>
              </a:ln>
            </p:spPr>
            <p:txBody>
              <a:bodyPr wrap="none" anchor="ctr"/>
              <a:lstStyle/>
              <a:p>
                <a:endParaRPr lang="zh-CN" altLang="en-US"/>
              </a:p>
            </p:txBody>
          </p:sp>
          <p:sp>
            <p:nvSpPr>
              <p:cNvPr id="139309" name="Line 11"/>
              <p:cNvSpPr>
                <a:spLocks noChangeShapeType="1"/>
              </p:cNvSpPr>
              <p:nvPr/>
            </p:nvSpPr>
            <p:spPr bwMode="auto">
              <a:xfrm>
                <a:off x="48" y="96"/>
                <a:ext cx="240" cy="0"/>
              </a:xfrm>
              <a:prstGeom prst="line">
                <a:avLst/>
              </a:prstGeom>
              <a:noFill/>
              <a:ln w="38100">
                <a:solidFill>
                  <a:schemeClr val="tx1"/>
                </a:solidFill>
                <a:round/>
                <a:headEnd/>
                <a:tailEnd/>
              </a:ln>
            </p:spPr>
            <p:txBody>
              <a:bodyPr wrap="none" anchor="ctr"/>
              <a:lstStyle/>
              <a:p>
                <a:endParaRPr lang="zh-CN" altLang="en-US"/>
              </a:p>
            </p:txBody>
          </p:sp>
        </p:grpSp>
        <p:grpSp>
          <p:nvGrpSpPr>
            <p:cNvPr id="5" name="Group 12"/>
            <p:cNvGrpSpPr>
              <a:grpSpLocks/>
            </p:cNvGrpSpPr>
            <p:nvPr/>
          </p:nvGrpSpPr>
          <p:grpSpPr bwMode="auto">
            <a:xfrm>
              <a:off x="0" y="384"/>
              <a:ext cx="336" cy="96"/>
              <a:chOff x="0" y="0"/>
              <a:chExt cx="336" cy="96"/>
            </a:xfrm>
          </p:grpSpPr>
          <p:sp>
            <p:nvSpPr>
              <p:cNvPr id="139306" name="Line 13"/>
              <p:cNvSpPr>
                <a:spLocks noChangeShapeType="1"/>
              </p:cNvSpPr>
              <p:nvPr/>
            </p:nvSpPr>
            <p:spPr bwMode="auto">
              <a:xfrm>
                <a:off x="0" y="0"/>
                <a:ext cx="336" cy="0"/>
              </a:xfrm>
              <a:prstGeom prst="line">
                <a:avLst/>
              </a:prstGeom>
              <a:noFill/>
              <a:ln w="28575">
                <a:solidFill>
                  <a:schemeClr val="tx1"/>
                </a:solidFill>
                <a:round/>
                <a:headEnd/>
                <a:tailEnd/>
              </a:ln>
            </p:spPr>
            <p:txBody>
              <a:bodyPr wrap="none" anchor="ctr"/>
              <a:lstStyle/>
              <a:p>
                <a:endParaRPr lang="zh-CN" altLang="en-US"/>
              </a:p>
            </p:txBody>
          </p:sp>
          <p:sp>
            <p:nvSpPr>
              <p:cNvPr id="139307" name="Line 14"/>
              <p:cNvSpPr>
                <a:spLocks noChangeShapeType="1"/>
              </p:cNvSpPr>
              <p:nvPr/>
            </p:nvSpPr>
            <p:spPr bwMode="auto">
              <a:xfrm>
                <a:off x="48" y="96"/>
                <a:ext cx="240" cy="0"/>
              </a:xfrm>
              <a:prstGeom prst="line">
                <a:avLst/>
              </a:prstGeom>
              <a:noFill/>
              <a:ln w="38100">
                <a:solidFill>
                  <a:schemeClr val="tx1"/>
                </a:solidFill>
                <a:round/>
                <a:headEnd/>
                <a:tailEnd/>
              </a:ln>
            </p:spPr>
            <p:txBody>
              <a:bodyPr wrap="none" anchor="ctr"/>
              <a:lstStyle/>
              <a:p>
                <a:endParaRPr lang="zh-CN" altLang="en-US"/>
              </a:p>
            </p:txBody>
          </p:sp>
        </p:grpSp>
      </p:grpSp>
      <p:sp>
        <p:nvSpPr>
          <p:cNvPr id="139271" name="Line 15"/>
          <p:cNvSpPr>
            <a:spLocks noChangeShapeType="1"/>
          </p:cNvSpPr>
          <p:nvPr/>
        </p:nvSpPr>
        <p:spPr bwMode="auto">
          <a:xfrm>
            <a:off x="1444625" y="3452813"/>
            <a:ext cx="1004888" cy="0"/>
          </a:xfrm>
          <a:prstGeom prst="line">
            <a:avLst/>
          </a:prstGeom>
          <a:noFill/>
          <a:ln w="28575">
            <a:solidFill>
              <a:schemeClr val="tx1"/>
            </a:solidFill>
            <a:round/>
            <a:headEnd/>
            <a:tailEnd/>
          </a:ln>
        </p:spPr>
        <p:txBody>
          <a:bodyPr wrap="none" anchor="ctr"/>
          <a:lstStyle/>
          <a:p>
            <a:endParaRPr lang="zh-CN" altLang="en-US"/>
          </a:p>
        </p:txBody>
      </p:sp>
      <p:sp>
        <p:nvSpPr>
          <p:cNvPr id="139272" name="未知"/>
          <p:cNvSpPr>
            <a:spLocks/>
          </p:cNvSpPr>
          <p:nvPr/>
        </p:nvSpPr>
        <p:spPr bwMode="auto">
          <a:xfrm>
            <a:off x="1231900" y="2109788"/>
            <a:ext cx="476250" cy="822325"/>
          </a:xfrm>
          <a:custGeom>
            <a:avLst/>
            <a:gdLst>
              <a:gd name="T0" fmla="*/ 2147483647 w 832"/>
              <a:gd name="T1" fmla="*/ 0 h 2064"/>
              <a:gd name="T2" fmla="*/ 2147483647 w 832"/>
              <a:gd name="T3" fmla="*/ 2147483647 h 2064"/>
              <a:gd name="T4" fmla="*/ 2147483647 w 832"/>
              <a:gd name="T5" fmla="*/ 2147483647 h 2064"/>
              <a:gd name="T6" fmla="*/ 2147483647 w 832"/>
              <a:gd name="T7" fmla="*/ 2147483647 h 2064"/>
              <a:gd name="T8" fmla="*/ 2147483647 w 832"/>
              <a:gd name="T9" fmla="*/ 2147483647 h 2064"/>
              <a:gd name="T10" fmla="*/ 2147483647 w 832"/>
              <a:gd name="T11" fmla="*/ 2147483647 h 2064"/>
              <a:gd name="T12" fmla="*/ 2147483647 w 832"/>
              <a:gd name="T13" fmla="*/ 2147483647 h 2064"/>
              <a:gd name="T14" fmla="*/ 2147483647 w 832"/>
              <a:gd name="T15" fmla="*/ 2147483647 h 2064"/>
              <a:gd name="T16" fmla="*/ 2147483647 w 832"/>
              <a:gd name="T17" fmla="*/ 2147483647 h 2064"/>
              <a:gd name="T18" fmla="*/ 2147483647 w 832"/>
              <a:gd name="T19" fmla="*/ 2147483647 h 2064"/>
              <a:gd name="T20" fmla="*/ 2147483647 w 832"/>
              <a:gd name="T21" fmla="*/ 2147483647 h 2064"/>
              <a:gd name="T22" fmla="*/ 2147483647 w 832"/>
              <a:gd name="T23" fmla="*/ 2147483647 h 2064"/>
              <a:gd name="T24" fmla="*/ 2147483647 w 832"/>
              <a:gd name="T25" fmla="*/ 2147483647 h 2064"/>
              <a:gd name="T26" fmla="*/ 2147483647 w 832"/>
              <a:gd name="T27" fmla="*/ 2147483647 h 2064"/>
              <a:gd name="T28" fmla="*/ 2147483647 w 832"/>
              <a:gd name="T29" fmla="*/ 2147483647 h 2064"/>
              <a:gd name="T30" fmla="*/ 2147483647 w 832"/>
              <a:gd name="T31" fmla="*/ 2147483647 h 2064"/>
              <a:gd name="T32" fmla="*/ 2147483647 w 832"/>
              <a:gd name="T33" fmla="*/ 2147483647 h 2064"/>
              <a:gd name="T34" fmla="*/ 2147483647 w 832"/>
              <a:gd name="T35" fmla="*/ 2147483647 h 2064"/>
              <a:gd name="T36" fmla="*/ 2147483647 w 832"/>
              <a:gd name="T37" fmla="*/ 2147483647 h 2064"/>
              <a:gd name="T38" fmla="*/ 2147483647 w 832"/>
              <a:gd name="T39" fmla="*/ 2147483647 h 2064"/>
              <a:gd name="T40" fmla="*/ 2147483647 w 832"/>
              <a:gd name="T41" fmla="*/ 2147483647 h 2064"/>
              <a:gd name="T42" fmla="*/ 2147483647 w 832"/>
              <a:gd name="T43" fmla="*/ 2147483647 h 2064"/>
              <a:gd name="T44" fmla="*/ 2147483647 w 832"/>
              <a:gd name="T45" fmla="*/ 2147483647 h 2064"/>
              <a:gd name="T46" fmla="*/ 2147483647 w 832"/>
              <a:gd name="T47" fmla="*/ 2147483647 h 2064"/>
              <a:gd name="T48" fmla="*/ 2147483647 w 832"/>
              <a:gd name="T49" fmla="*/ 2147483647 h 2064"/>
              <a:gd name="T50" fmla="*/ 2147483647 w 832"/>
              <a:gd name="T51" fmla="*/ 2147483647 h 2064"/>
              <a:gd name="T52" fmla="*/ 2147483647 w 832"/>
              <a:gd name="T53" fmla="*/ 2147483647 h 20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32"/>
              <a:gd name="T82" fmla="*/ 0 h 2064"/>
              <a:gd name="T83" fmla="*/ 832 w 832"/>
              <a:gd name="T84" fmla="*/ 2064 h 206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a:solidFill>
              <a:srgbClr val="CC0066"/>
            </a:solidFill>
            <a:round/>
            <a:headEnd/>
            <a:tailEnd/>
          </a:ln>
        </p:spPr>
        <p:txBody>
          <a:bodyPr wrap="none" anchor="ctr"/>
          <a:lstStyle/>
          <a:p>
            <a:endParaRPr lang="zh-CN" altLang="en-US"/>
          </a:p>
        </p:txBody>
      </p:sp>
      <p:sp>
        <p:nvSpPr>
          <p:cNvPr id="139273" name="Line 17"/>
          <p:cNvSpPr>
            <a:spLocks noChangeShapeType="1"/>
          </p:cNvSpPr>
          <p:nvPr/>
        </p:nvSpPr>
        <p:spPr bwMode="auto">
          <a:xfrm>
            <a:off x="1444625" y="2932113"/>
            <a:ext cx="0" cy="520700"/>
          </a:xfrm>
          <a:prstGeom prst="line">
            <a:avLst/>
          </a:prstGeom>
          <a:noFill/>
          <a:ln w="28575">
            <a:solidFill>
              <a:schemeClr val="tx1"/>
            </a:solidFill>
            <a:round/>
            <a:headEnd/>
            <a:tailEnd/>
          </a:ln>
        </p:spPr>
        <p:txBody>
          <a:bodyPr wrap="none" anchor="ctr"/>
          <a:lstStyle/>
          <a:p>
            <a:endParaRPr lang="zh-CN" altLang="en-US"/>
          </a:p>
        </p:txBody>
      </p:sp>
      <p:sp>
        <p:nvSpPr>
          <p:cNvPr id="139274" name="Line 18"/>
          <p:cNvSpPr>
            <a:spLocks noChangeShapeType="1"/>
          </p:cNvSpPr>
          <p:nvPr/>
        </p:nvSpPr>
        <p:spPr bwMode="auto">
          <a:xfrm>
            <a:off x="2608263" y="2759075"/>
            <a:ext cx="0" cy="520700"/>
          </a:xfrm>
          <a:prstGeom prst="line">
            <a:avLst/>
          </a:prstGeom>
          <a:noFill/>
          <a:ln w="28575">
            <a:solidFill>
              <a:schemeClr val="tx1"/>
            </a:solidFill>
            <a:round/>
            <a:headEnd/>
            <a:tailEnd/>
          </a:ln>
        </p:spPr>
        <p:txBody>
          <a:bodyPr wrap="none" anchor="ctr"/>
          <a:lstStyle/>
          <a:p>
            <a:endParaRPr lang="zh-CN" altLang="en-US"/>
          </a:p>
        </p:txBody>
      </p:sp>
      <p:sp>
        <p:nvSpPr>
          <p:cNvPr id="139275" name="Line 19"/>
          <p:cNvSpPr>
            <a:spLocks noChangeShapeType="1"/>
          </p:cNvSpPr>
          <p:nvPr/>
        </p:nvSpPr>
        <p:spPr bwMode="auto">
          <a:xfrm>
            <a:off x="3827463" y="2759075"/>
            <a:ext cx="0" cy="693738"/>
          </a:xfrm>
          <a:prstGeom prst="line">
            <a:avLst/>
          </a:prstGeom>
          <a:noFill/>
          <a:ln w="28575">
            <a:solidFill>
              <a:schemeClr val="tx1"/>
            </a:solidFill>
            <a:round/>
            <a:headEnd/>
            <a:tailEnd/>
          </a:ln>
        </p:spPr>
        <p:txBody>
          <a:bodyPr wrap="none" anchor="ctr"/>
          <a:lstStyle/>
          <a:p>
            <a:endParaRPr lang="zh-CN" altLang="en-US"/>
          </a:p>
        </p:txBody>
      </p:sp>
      <p:sp>
        <p:nvSpPr>
          <p:cNvPr id="139276" name="Line 20"/>
          <p:cNvSpPr>
            <a:spLocks noChangeShapeType="1"/>
          </p:cNvSpPr>
          <p:nvPr/>
        </p:nvSpPr>
        <p:spPr bwMode="auto">
          <a:xfrm>
            <a:off x="1444625" y="1676400"/>
            <a:ext cx="0" cy="433388"/>
          </a:xfrm>
          <a:prstGeom prst="line">
            <a:avLst/>
          </a:prstGeom>
          <a:noFill/>
          <a:ln w="28575">
            <a:solidFill>
              <a:schemeClr val="tx1"/>
            </a:solidFill>
            <a:round/>
            <a:headEnd/>
            <a:tailEnd/>
          </a:ln>
        </p:spPr>
        <p:txBody>
          <a:bodyPr wrap="none" anchor="ctr"/>
          <a:lstStyle/>
          <a:p>
            <a:endParaRPr lang="zh-CN" altLang="en-US"/>
          </a:p>
        </p:txBody>
      </p:sp>
      <p:sp>
        <p:nvSpPr>
          <p:cNvPr id="139277" name="Line 21"/>
          <p:cNvSpPr>
            <a:spLocks noChangeShapeType="1"/>
          </p:cNvSpPr>
          <p:nvPr/>
        </p:nvSpPr>
        <p:spPr bwMode="auto">
          <a:xfrm>
            <a:off x="2608263" y="1676400"/>
            <a:ext cx="0" cy="693738"/>
          </a:xfrm>
          <a:prstGeom prst="line">
            <a:avLst/>
          </a:prstGeom>
          <a:noFill/>
          <a:ln w="28575">
            <a:solidFill>
              <a:schemeClr val="tx1"/>
            </a:solidFill>
            <a:round/>
            <a:headEnd/>
            <a:tailEnd/>
          </a:ln>
        </p:spPr>
        <p:txBody>
          <a:bodyPr wrap="none" anchor="ctr"/>
          <a:lstStyle/>
          <a:p>
            <a:endParaRPr lang="zh-CN" altLang="en-US"/>
          </a:p>
        </p:txBody>
      </p:sp>
      <p:sp>
        <p:nvSpPr>
          <p:cNvPr id="139278" name="Line 22"/>
          <p:cNvSpPr>
            <a:spLocks noChangeShapeType="1"/>
          </p:cNvSpPr>
          <p:nvPr/>
        </p:nvSpPr>
        <p:spPr bwMode="auto">
          <a:xfrm>
            <a:off x="3827463" y="1676400"/>
            <a:ext cx="0" cy="649288"/>
          </a:xfrm>
          <a:prstGeom prst="line">
            <a:avLst/>
          </a:prstGeom>
          <a:noFill/>
          <a:ln w="28575">
            <a:solidFill>
              <a:schemeClr val="tx1"/>
            </a:solidFill>
            <a:round/>
            <a:headEnd/>
            <a:tailEnd/>
          </a:ln>
        </p:spPr>
        <p:txBody>
          <a:bodyPr wrap="none" anchor="ctr"/>
          <a:lstStyle/>
          <a:p>
            <a:endParaRPr lang="zh-CN" altLang="en-US"/>
          </a:p>
        </p:txBody>
      </p:sp>
      <p:sp>
        <p:nvSpPr>
          <p:cNvPr id="139279" name="Line 23"/>
          <p:cNvSpPr>
            <a:spLocks noChangeShapeType="1"/>
          </p:cNvSpPr>
          <p:nvPr/>
        </p:nvSpPr>
        <p:spPr bwMode="auto">
          <a:xfrm>
            <a:off x="2820988" y="3452813"/>
            <a:ext cx="1006475" cy="0"/>
          </a:xfrm>
          <a:prstGeom prst="line">
            <a:avLst/>
          </a:prstGeom>
          <a:noFill/>
          <a:ln w="28575">
            <a:solidFill>
              <a:schemeClr val="tx1"/>
            </a:solidFill>
            <a:round/>
            <a:headEnd/>
            <a:tailEnd/>
          </a:ln>
        </p:spPr>
        <p:txBody>
          <a:bodyPr wrap="none" anchor="ctr"/>
          <a:lstStyle/>
          <a:p>
            <a:endParaRPr lang="zh-CN" altLang="en-US"/>
          </a:p>
        </p:txBody>
      </p:sp>
      <p:sp>
        <p:nvSpPr>
          <p:cNvPr id="139280" name="Line 24"/>
          <p:cNvSpPr>
            <a:spLocks noChangeShapeType="1"/>
          </p:cNvSpPr>
          <p:nvPr/>
        </p:nvSpPr>
        <p:spPr bwMode="auto">
          <a:xfrm>
            <a:off x="1444625" y="1676400"/>
            <a:ext cx="2382838" cy="0"/>
          </a:xfrm>
          <a:prstGeom prst="line">
            <a:avLst/>
          </a:prstGeom>
          <a:noFill/>
          <a:ln w="28575">
            <a:solidFill>
              <a:schemeClr val="tx1"/>
            </a:solidFill>
            <a:round/>
            <a:headEnd/>
            <a:tailEnd/>
          </a:ln>
        </p:spPr>
        <p:txBody>
          <a:bodyPr wrap="none" anchor="ctr"/>
          <a:lstStyle/>
          <a:p>
            <a:endParaRPr lang="zh-CN" altLang="en-US"/>
          </a:p>
        </p:txBody>
      </p:sp>
      <p:sp>
        <p:nvSpPr>
          <p:cNvPr id="139281" name="Oval 25"/>
          <p:cNvSpPr>
            <a:spLocks noChangeArrowheads="1"/>
          </p:cNvSpPr>
          <p:nvPr/>
        </p:nvSpPr>
        <p:spPr bwMode="auto">
          <a:xfrm>
            <a:off x="2397125" y="3452813"/>
            <a:ext cx="52388" cy="42862"/>
          </a:xfrm>
          <a:prstGeom prst="ellipse">
            <a:avLst/>
          </a:prstGeom>
          <a:noFill/>
          <a:ln w="28575">
            <a:solidFill>
              <a:schemeClr val="tx1"/>
            </a:solidFill>
            <a:round/>
            <a:headEnd/>
            <a:tailEnd/>
          </a:ln>
        </p:spPr>
        <p:txBody>
          <a:bodyPr wrap="none" anchor="ctr"/>
          <a:lstStyle/>
          <a:p>
            <a:endParaRPr lang="zh-CN" altLang="en-US"/>
          </a:p>
        </p:txBody>
      </p:sp>
      <p:sp>
        <p:nvSpPr>
          <p:cNvPr id="139282" name="Oval 26"/>
          <p:cNvSpPr>
            <a:spLocks noChangeArrowheads="1"/>
          </p:cNvSpPr>
          <p:nvPr/>
        </p:nvSpPr>
        <p:spPr bwMode="auto">
          <a:xfrm>
            <a:off x="2820988" y="3452813"/>
            <a:ext cx="52387" cy="42862"/>
          </a:xfrm>
          <a:prstGeom prst="ellipse">
            <a:avLst/>
          </a:prstGeom>
          <a:noFill/>
          <a:ln w="28575">
            <a:solidFill>
              <a:schemeClr val="tx1"/>
            </a:solidFill>
            <a:round/>
            <a:headEnd/>
            <a:tailEnd/>
          </a:ln>
        </p:spPr>
        <p:txBody>
          <a:bodyPr wrap="none" anchor="ctr"/>
          <a:lstStyle/>
          <a:p>
            <a:endParaRPr lang="zh-CN" altLang="en-US"/>
          </a:p>
        </p:txBody>
      </p:sp>
      <p:sp>
        <p:nvSpPr>
          <p:cNvPr id="139283" name="Oval 27"/>
          <p:cNvSpPr>
            <a:spLocks noChangeArrowheads="1"/>
          </p:cNvSpPr>
          <p:nvPr/>
        </p:nvSpPr>
        <p:spPr bwMode="auto">
          <a:xfrm>
            <a:off x="2555875" y="3235325"/>
            <a:ext cx="52388" cy="44450"/>
          </a:xfrm>
          <a:prstGeom prst="ellipse">
            <a:avLst/>
          </a:prstGeom>
          <a:noFill/>
          <a:ln w="28575">
            <a:solidFill>
              <a:schemeClr val="tx1"/>
            </a:solidFill>
            <a:round/>
            <a:headEnd/>
            <a:tailEnd/>
          </a:ln>
        </p:spPr>
        <p:txBody>
          <a:bodyPr wrap="none" anchor="ctr"/>
          <a:lstStyle/>
          <a:p>
            <a:endParaRPr lang="zh-CN" altLang="en-US"/>
          </a:p>
        </p:txBody>
      </p:sp>
      <p:sp>
        <p:nvSpPr>
          <p:cNvPr id="139284" name="Line 28"/>
          <p:cNvSpPr>
            <a:spLocks noChangeShapeType="1"/>
          </p:cNvSpPr>
          <p:nvPr/>
        </p:nvSpPr>
        <p:spPr bwMode="auto">
          <a:xfrm flipH="1">
            <a:off x="2449513" y="3235325"/>
            <a:ext cx="158750" cy="303213"/>
          </a:xfrm>
          <a:prstGeom prst="line">
            <a:avLst/>
          </a:prstGeom>
          <a:noFill/>
          <a:ln w="38100">
            <a:solidFill>
              <a:schemeClr val="tx1"/>
            </a:solidFill>
            <a:round/>
            <a:headEnd/>
            <a:tailEnd/>
          </a:ln>
        </p:spPr>
        <p:txBody>
          <a:bodyPr wrap="none" anchor="ctr"/>
          <a:lstStyle/>
          <a:p>
            <a:endParaRPr lang="zh-CN" altLang="en-US"/>
          </a:p>
        </p:txBody>
      </p:sp>
      <p:sp>
        <p:nvSpPr>
          <p:cNvPr id="139285" name="Text Box 29"/>
          <p:cNvSpPr txBox="1">
            <a:spLocks noChangeArrowheads="1"/>
          </p:cNvSpPr>
          <p:nvPr/>
        </p:nvSpPr>
        <p:spPr bwMode="auto">
          <a:xfrm>
            <a:off x="2438400" y="3429000"/>
            <a:ext cx="354013" cy="457200"/>
          </a:xfrm>
          <a:prstGeom prst="rect">
            <a:avLst/>
          </a:prstGeom>
          <a:noFill/>
          <a:ln w="9525">
            <a:noFill/>
            <a:miter lim="800000"/>
            <a:headEnd/>
            <a:tailEnd/>
          </a:ln>
        </p:spPr>
        <p:txBody>
          <a:bodyPr wrap="none">
            <a:spAutoFit/>
          </a:bodyPr>
          <a:lstStyle/>
          <a:p>
            <a:pPr>
              <a:spcBef>
                <a:spcPct val="50000"/>
              </a:spcBef>
            </a:pPr>
            <a:r>
              <a:rPr lang="en-US" altLang="zh-CN" sz="2400">
                <a:solidFill>
                  <a:schemeClr val="tx1"/>
                </a:solidFill>
              </a:rPr>
              <a:t>S</a:t>
            </a:r>
          </a:p>
        </p:txBody>
      </p:sp>
      <p:sp>
        <p:nvSpPr>
          <p:cNvPr id="139286" name="Text Box 30"/>
          <p:cNvSpPr txBox="1">
            <a:spLocks noChangeArrowheads="1"/>
          </p:cNvSpPr>
          <p:nvPr/>
        </p:nvSpPr>
        <p:spPr bwMode="auto">
          <a:xfrm>
            <a:off x="2667000" y="1981200"/>
            <a:ext cx="404813" cy="457200"/>
          </a:xfrm>
          <a:prstGeom prst="rect">
            <a:avLst/>
          </a:prstGeom>
          <a:noFill/>
          <a:ln w="9525">
            <a:noFill/>
            <a:miter lim="800000"/>
            <a:headEnd/>
            <a:tailEnd/>
          </a:ln>
        </p:spPr>
        <p:txBody>
          <a:bodyPr wrap="none">
            <a:spAutoFit/>
          </a:bodyPr>
          <a:lstStyle/>
          <a:p>
            <a:pPr>
              <a:spcBef>
                <a:spcPct val="50000"/>
              </a:spcBef>
            </a:pPr>
            <a:r>
              <a:rPr lang="en-US" altLang="zh-CN" sz="2400">
                <a:solidFill>
                  <a:schemeClr val="tx1"/>
                </a:solidFill>
              </a:rPr>
              <a:t>A</a:t>
            </a:r>
          </a:p>
        </p:txBody>
      </p:sp>
      <p:sp>
        <p:nvSpPr>
          <p:cNvPr id="139287" name="Text Box 31"/>
          <p:cNvSpPr txBox="1">
            <a:spLocks noChangeArrowheads="1"/>
          </p:cNvSpPr>
          <p:nvPr/>
        </p:nvSpPr>
        <p:spPr bwMode="auto">
          <a:xfrm>
            <a:off x="2590800" y="2743200"/>
            <a:ext cx="387350" cy="457200"/>
          </a:xfrm>
          <a:prstGeom prst="rect">
            <a:avLst/>
          </a:prstGeom>
          <a:noFill/>
          <a:ln w="9525">
            <a:noFill/>
            <a:miter lim="800000"/>
            <a:headEnd/>
            <a:tailEnd/>
          </a:ln>
        </p:spPr>
        <p:txBody>
          <a:bodyPr wrap="none">
            <a:spAutoFit/>
          </a:bodyPr>
          <a:lstStyle/>
          <a:p>
            <a:pPr>
              <a:spcBef>
                <a:spcPct val="50000"/>
              </a:spcBef>
            </a:pPr>
            <a:r>
              <a:rPr lang="en-US" altLang="zh-CN" sz="2400">
                <a:solidFill>
                  <a:schemeClr val="tx1"/>
                </a:solidFill>
              </a:rPr>
              <a:t>B</a:t>
            </a:r>
          </a:p>
        </p:txBody>
      </p:sp>
      <p:sp>
        <p:nvSpPr>
          <p:cNvPr id="139288" name="Text Box 32"/>
          <p:cNvSpPr txBox="1">
            <a:spLocks noChangeArrowheads="1"/>
          </p:cNvSpPr>
          <p:nvPr/>
        </p:nvSpPr>
        <p:spPr bwMode="auto">
          <a:xfrm>
            <a:off x="914400" y="3814763"/>
            <a:ext cx="2851150" cy="519112"/>
          </a:xfrm>
          <a:prstGeom prst="rect">
            <a:avLst/>
          </a:prstGeom>
          <a:noFill/>
          <a:ln w="9525">
            <a:noFill/>
            <a:miter lim="800000"/>
            <a:headEnd/>
            <a:tailEnd/>
          </a:ln>
        </p:spPr>
        <p:txBody>
          <a:bodyPr wrap="none">
            <a:spAutoFit/>
          </a:bodyPr>
          <a:lstStyle/>
          <a:p>
            <a:pPr>
              <a:spcBef>
                <a:spcPct val="50000"/>
              </a:spcBef>
            </a:pPr>
            <a:r>
              <a:rPr lang="en-US" altLang="zh-CN" b="0" i="1">
                <a:solidFill>
                  <a:schemeClr val="tx1"/>
                </a:solidFill>
              </a:rPr>
              <a:t>LC </a:t>
            </a:r>
            <a:r>
              <a:rPr lang="zh-CN" altLang="en-US">
                <a:solidFill>
                  <a:schemeClr val="tx1"/>
                </a:solidFill>
              </a:rPr>
              <a:t>电磁振荡电路</a:t>
            </a:r>
          </a:p>
        </p:txBody>
      </p:sp>
      <p:graphicFrame>
        <p:nvGraphicFramePr>
          <p:cNvPr id="5153" name="Object 2"/>
          <p:cNvGraphicFramePr>
            <a:graphicFrameLocks noChangeAspect="1"/>
          </p:cNvGraphicFramePr>
          <p:nvPr/>
        </p:nvGraphicFramePr>
        <p:xfrm>
          <a:off x="4724400" y="1366838"/>
          <a:ext cx="3313113" cy="989012"/>
        </p:xfrm>
        <a:graphic>
          <a:graphicData uri="http://schemas.openxmlformats.org/presentationml/2006/ole">
            <p:oleObj spid="_x0000_s110594" r:id="rId3" imgW="1574800" imgH="469900" progId="">
              <p:embed/>
            </p:oleObj>
          </a:graphicData>
        </a:graphic>
      </p:graphicFrame>
      <p:graphicFrame>
        <p:nvGraphicFramePr>
          <p:cNvPr id="5154" name="Object 3"/>
          <p:cNvGraphicFramePr>
            <a:graphicFrameLocks noChangeAspect="1"/>
          </p:cNvGraphicFramePr>
          <p:nvPr/>
        </p:nvGraphicFramePr>
        <p:xfrm>
          <a:off x="4621213" y="2646363"/>
          <a:ext cx="1550987" cy="541337"/>
        </p:xfrm>
        <a:graphic>
          <a:graphicData uri="http://schemas.openxmlformats.org/presentationml/2006/ole">
            <p:oleObj spid="_x0000_s110595" r:id="rId4" imgW="723586" imgH="253890" progId="">
              <p:embed/>
            </p:oleObj>
          </a:graphicData>
        </a:graphic>
      </p:graphicFrame>
      <p:graphicFrame>
        <p:nvGraphicFramePr>
          <p:cNvPr id="5155" name="Object 4"/>
          <p:cNvGraphicFramePr>
            <a:graphicFrameLocks noChangeAspect="1"/>
          </p:cNvGraphicFramePr>
          <p:nvPr/>
        </p:nvGraphicFramePr>
        <p:xfrm>
          <a:off x="6324600" y="2362200"/>
          <a:ext cx="2454275" cy="1019175"/>
        </p:xfrm>
        <a:graphic>
          <a:graphicData uri="http://schemas.openxmlformats.org/presentationml/2006/ole">
            <p:oleObj spid="_x0000_s110596" r:id="rId5" imgW="1054100" imgH="482600" progId="">
              <p:embed/>
            </p:oleObj>
          </a:graphicData>
        </a:graphic>
      </p:graphicFrame>
      <p:graphicFrame>
        <p:nvGraphicFramePr>
          <p:cNvPr id="5156" name="Object 5"/>
          <p:cNvGraphicFramePr>
            <a:graphicFrameLocks noChangeAspect="1"/>
          </p:cNvGraphicFramePr>
          <p:nvPr/>
        </p:nvGraphicFramePr>
        <p:xfrm>
          <a:off x="4578350" y="3865563"/>
          <a:ext cx="1746250" cy="565150"/>
        </p:xfrm>
        <a:graphic>
          <a:graphicData uri="http://schemas.openxmlformats.org/presentationml/2006/ole">
            <p:oleObj spid="_x0000_s110597" r:id="rId6" imgW="825142" imgH="266584" progId="">
              <p:embed/>
            </p:oleObj>
          </a:graphicData>
        </a:graphic>
      </p:graphicFrame>
      <p:graphicFrame>
        <p:nvGraphicFramePr>
          <p:cNvPr id="5157" name="Object 6"/>
          <p:cNvGraphicFramePr>
            <a:graphicFrameLocks noChangeAspect="1"/>
          </p:cNvGraphicFramePr>
          <p:nvPr/>
        </p:nvGraphicFramePr>
        <p:xfrm>
          <a:off x="6723063" y="3629025"/>
          <a:ext cx="1963737" cy="1017588"/>
        </p:xfrm>
        <a:graphic>
          <a:graphicData uri="http://schemas.openxmlformats.org/presentationml/2006/ole">
            <p:oleObj spid="_x0000_s110598" r:id="rId7" imgW="927100" imgH="482600" progId="">
              <p:embed/>
            </p:oleObj>
          </a:graphicData>
        </a:graphic>
      </p:graphicFrame>
      <p:graphicFrame>
        <p:nvGraphicFramePr>
          <p:cNvPr id="5158" name="Object 7"/>
          <p:cNvGraphicFramePr>
            <a:graphicFrameLocks noChangeAspect="1"/>
          </p:cNvGraphicFramePr>
          <p:nvPr/>
        </p:nvGraphicFramePr>
        <p:xfrm>
          <a:off x="4040188" y="4699000"/>
          <a:ext cx="2132012" cy="598488"/>
        </p:xfrm>
        <a:graphic>
          <a:graphicData uri="http://schemas.openxmlformats.org/presentationml/2006/ole">
            <p:oleObj spid="_x0000_s110599" r:id="rId8" imgW="990170" imgH="279279" progId="">
              <p:embed/>
            </p:oleObj>
          </a:graphicData>
        </a:graphic>
      </p:graphicFrame>
      <p:sp>
        <p:nvSpPr>
          <p:cNvPr id="139295" name="Text Box 39"/>
          <p:cNvSpPr txBox="1">
            <a:spLocks noChangeArrowheads="1"/>
          </p:cNvSpPr>
          <p:nvPr/>
        </p:nvSpPr>
        <p:spPr bwMode="auto">
          <a:xfrm>
            <a:off x="3336925" y="2251075"/>
            <a:ext cx="490538" cy="457200"/>
          </a:xfrm>
          <a:prstGeom prst="rect">
            <a:avLst/>
          </a:prstGeom>
          <a:noFill/>
          <a:ln w="9525">
            <a:noFill/>
            <a:miter lim="800000"/>
            <a:headEnd/>
            <a:tailEnd/>
          </a:ln>
        </p:spPr>
        <p:txBody>
          <a:bodyPr wrap="none">
            <a:spAutoFit/>
          </a:bodyPr>
          <a:lstStyle/>
          <a:p>
            <a:r>
              <a:rPr lang="en-US" altLang="zh-CN" sz="2400" i="1">
                <a:solidFill>
                  <a:schemeClr val="tx1"/>
                </a:solidFill>
                <a:cs typeface="Times New Roman" pitchFamily="18" charset="0"/>
              </a:rPr>
              <a:t>ε</a:t>
            </a:r>
          </a:p>
        </p:txBody>
      </p:sp>
      <p:sp>
        <p:nvSpPr>
          <p:cNvPr id="139296" name="Text Box 40"/>
          <p:cNvSpPr txBox="1">
            <a:spLocks noChangeArrowheads="1"/>
          </p:cNvSpPr>
          <p:nvPr/>
        </p:nvSpPr>
        <p:spPr bwMode="auto">
          <a:xfrm>
            <a:off x="822325" y="2174875"/>
            <a:ext cx="369888" cy="457200"/>
          </a:xfrm>
          <a:prstGeom prst="rect">
            <a:avLst/>
          </a:prstGeom>
          <a:noFill/>
          <a:ln w="9525">
            <a:noFill/>
            <a:miter lim="800000"/>
            <a:headEnd/>
            <a:tailEnd/>
          </a:ln>
        </p:spPr>
        <p:txBody>
          <a:bodyPr wrap="none">
            <a:spAutoFit/>
          </a:bodyPr>
          <a:lstStyle/>
          <a:p>
            <a:r>
              <a:rPr lang="en-US" altLang="zh-CN" sz="2400" i="1">
                <a:solidFill>
                  <a:schemeClr val="tx1"/>
                </a:solidFill>
              </a:rPr>
              <a:t>L</a:t>
            </a:r>
          </a:p>
        </p:txBody>
      </p:sp>
      <p:sp>
        <p:nvSpPr>
          <p:cNvPr id="139297" name="Text Box 41"/>
          <p:cNvSpPr txBox="1">
            <a:spLocks noChangeArrowheads="1"/>
          </p:cNvSpPr>
          <p:nvPr/>
        </p:nvSpPr>
        <p:spPr bwMode="auto">
          <a:xfrm>
            <a:off x="1905000" y="2174875"/>
            <a:ext cx="387350" cy="457200"/>
          </a:xfrm>
          <a:prstGeom prst="rect">
            <a:avLst/>
          </a:prstGeom>
          <a:noFill/>
          <a:ln w="9525">
            <a:noFill/>
            <a:miter lim="800000"/>
            <a:headEnd/>
            <a:tailEnd/>
          </a:ln>
        </p:spPr>
        <p:txBody>
          <a:bodyPr wrap="none">
            <a:spAutoFit/>
          </a:bodyPr>
          <a:lstStyle/>
          <a:p>
            <a:r>
              <a:rPr lang="en-US" altLang="zh-CN" sz="2400" i="1">
                <a:solidFill>
                  <a:schemeClr val="tx1"/>
                </a:solidFill>
              </a:rPr>
              <a:t>C</a:t>
            </a:r>
          </a:p>
        </p:txBody>
      </p:sp>
      <p:sp>
        <p:nvSpPr>
          <p:cNvPr id="139298" name="Rectangle 42"/>
          <p:cNvSpPr>
            <a:spLocks noChangeArrowheads="1"/>
          </p:cNvSpPr>
          <p:nvPr/>
        </p:nvSpPr>
        <p:spPr bwMode="auto">
          <a:xfrm>
            <a:off x="711200" y="750888"/>
            <a:ext cx="3810000" cy="579437"/>
          </a:xfrm>
          <a:prstGeom prst="rect">
            <a:avLst/>
          </a:prstGeom>
          <a:noFill/>
          <a:ln w="9525">
            <a:noFill/>
            <a:miter lim="800000"/>
            <a:headEnd/>
            <a:tailEnd/>
          </a:ln>
        </p:spPr>
        <p:txBody>
          <a:bodyPr>
            <a:spAutoFit/>
          </a:bodyPr>
          <a:lstStyle/>
          <a:p>
            <a:r>
              <a:rPr lang="zh-CN" altLang="en-US" sz="3200">
                <a:solidFill>
                  <a:schemeClr val="tx1"/>
                </a:solidFill>
              </a:rPr>
              <a:t>（</a:t>
            </a:r>
            <a:r>
              <a:rPr lang="en-US" altLang="zh-CN" sz="3200">
                <a:solidFill>
                  <a:schemeClr val="tx1"/>
                </a:solidFill>
              </a:rPr>
              <a:t>1</a:t>
            </a:r>
            <a:r>
              <a:rPr lang="zh-CN" altLang="en-US" sz="3200">
                <a:solidFill>
                  <a:schemeClr val="tx1"/>
                </a:solidFill>
              </a:rPr>
              <a:t>）振荡方程</a:t>
            </a:r>
          </a:p>
        </p:txBody>
      </p:sp>
      <p:sp>
        <p:nvSpPr>
          <p:cNvPr id="5163" name="Rectangle 43"/>
          <p:cNvSpPr>
            <a:spLocks noChangeArrowheads="1"/>
          </p:cNvSpPr>
          <p:nvPr/>
        </p:nvSpPr>
        <p:spPr bwMode="auto">
          <a:xfrm>
            <a:off x="736600" y="4598988"/>
            <a:ext cx="3810000" cy="579437"/>
          </a:xfrm>
          <a:prstGeom prst="rect">
            <a:avLst/>
          </a:prstGeom>
          <a:noFill/>
          <a:ln w="9525">
            <a:noFill/>
            <a:miter lim="800000"/>
            <a:headEnd/>
            <a:tailEnd/>
          </a:ln>
        </p:spPr>
        <p:txBody>
          <a:bodyPr>
            <a:spAutoFit/>
          </a:bodyPr>
          <a:lstStyle/>
          <a:p>
            <a:r>
              <a:rPr lang="zh-CN" altLang="en-US" sz="3200">
                <a:solidFill>
                  <a:schemeClr val="tx1"/>
                </a:solidFill>
              </a:rPr>
              <a:t>作简谐运动</a:t>
            </a:r>
          </a:p>
        </p:txBody>
      </p:sp>
      <p:graphicFrame>
        <p:nvGraphicFramePr>
          <p:cNvPr id="5164" name="Object 8"/>
          <p:cNvGraphicFramePr>
            <a:graphicFrameLocks noChangeAspect="1"/>
          </p:cNvGraphicFramePr>
          <p:nvPr/>
        </p:nvGraphicFramePr>
        <p:xfrm>
          <a:off x="3962400" y="5211763"/>
          <a:ext cx="2209800" cy="1119187"/>
        </p:xfrm>
        <a:graphic>
          <a:graphicData uri="http://schemas.openxmlformats.org/presentationml/2006/ole">
            <p:oleObj spid="_x0000_s110600" r:id="rId9" imgW="825500" imgH="419100" progId="">
              <p:embed/>
            </p:oleObj>
          </a:graphicData>
        </a:graphic>
      </p:graphicFrame>
      <p:sp>
        <p:nvSpPr>
          <p:cNvPr id="46" name="Oval 63"/>
          <p:cNvSpPr>
            <a:spLocks noChangeArrowheads="1"/>
          </p:cNvSpPr>
          <p:nvPr/>
        </p:nvSpPr>
        <p:spPr bwMode="auto">
          <a:xfrm>
            <a:off x="5381625" y="582613"/>
            <a:ext cx="3436938" cy="1095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39302" name="Rectangle 66"/>
          <p:cNvSpPr>
            <a:spLocks noChangeArrowheads="1"/>
          </p:cNvSpPr>
          <p:nvPr/>
        </p:nvSpPr>
        <p:spPr bwMode="auto">
          <a:xfrm>
            <a:off x="5675313" y="65088"/>
            <a:ext cx="300355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rPr>
              <a:t>10-7 </a:t>
            </a:r>
            <a:r>
              <a:rPr kumimoji="1" lang="zh-CN" altLang="en-US">
                <a:solidFill>
                  <a:srgbClr val="000066"/>
                </a:solidFill>
                <a:latin typeface="楷体_GB2312" pitchFamily="49" charset="-122"/>
              </a:rPr>
              <a:t>平面电磁波</a:t>
            </a:r>
            <a:endParaRPr kumimoji="1" lang="en-US" altLang="zh-CN">
              <a:solidFill>
                <a:srgbClr val="000066"/>
              </a:solidFill>
              <a:latin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53"/>
                                        </p:tgtEl>
                                        <p:attrNameLst>
                                          <p:attrName>style.visibility</p:attrName>
                                        </p:attrNameLst>
                                      </p:cBhvr>
                                      <p:to>
                                        <p:strVal val="visible"/>
                                      </p:to>
                                    </p:set>
                                    <p:animEffect transition="in" filter="blinds(horizontal)">
                                      <p:cBhvr>
                                        <p:cTn id="7" dur="500"/>
                                        <p:tgtEl>
                                          <p:spTgt spid="5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54"/>
                                        </p:tgtEl>
                                        <p:attrNameLst>
                                          <p:attrName>style.visibility</p:attrName>
                                        </p:attrNameLst>
                                      </p:cBhvr>
                                      <p:to>
                                        <p:strVal val="visible"/>
                                      </p:to>
                                    </p:set>
                                    <p:animEffect transition="in" filter="blinds(horizontal)">
                                      <p:cBhvr>
                                        <p:cTn id="12" dur="500"/>
                                        <p:tgtEl>
                                          <p:spTgt spid="51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5155"/>
                                        </p:tgtEl>
                                        <p:attrNameLst>
                                          <p:attrName>style.visibility</p:attrName>
                                        </p:attrNameLst>
                                      </p:cBhvr>
                                      <p:to>
                                        <p:strVal val="visible"/>
                                      </p:to>
                                    </p:set>
                                    <p:animEffect transition="in" filter="blinds(vertical)">
                                      <p:cBhvr>
                                        <p:cTn id="17" dur="500"/>
                                        <p:tgtEl>
                                          <p:spTgt spid="51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5156"/>
                                        </p:tgtEl>
                                        <p:attrNameLst>
                                          <p:attrName>style.visibility</p:attrName>
                                        </p:attrNameLst>
                                      </p:cBhvr>
                                      <p:to>
                                        <p:strVal val="visible"/>
                                      </p:to>
                                    </p:set>
                                    <p:animEffect transition="in" filter="blinds(vertical)">
                                      <p:cBhvr>
                                        <p:cTn id="22" dur="500"/>
                                        <p:tgtEl>
                                          <p:spTgt spid="51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5157"/>
                                        </p:tgtEl>
                                        <p:attrNameLst>
                                          <p:attrName>style.visibility</p:attrName>
                                        </p:attrNameLst>
                                      </p:cBhvr>
                                      <p:to>
                                        <p:strVal val="visible"/>
                                      </p:to>
                                    </p:set>
                                    <p:animEffect transition="in" filter="blinds(vertical)">
                                      <p:cBhvr>
                                        <p:cTn id="27" dur="500"/>
                                        <p:tgtEl>
                                          <p:spTgt spid="51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63"/>
                                        </p:tgtEl>
                                        <p:attrNameLst>
                                          <p:attrName>style.visibility</p:attrName>
                                        </p:attrNameLst>
                                      </p:cBhvr>
                                      <p:to>
                                        <p:strVal val="visible"/>
                                      </p:to>
                                    </p:set>
                                    <p:animEffect transition="in" filter="blinds(horizontal)">
                                      <p:cBhvr>
                                        <p:cTn id="32" dur="500"/>
                                        <p:tgtEl>
                                          <p:spTgt spid="51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5158"/>
                                        </p:tgtEl>
                                        <p:attrNameLst>
                                          <p:attrName>style.visibility</p:attrName>
                                        </p:attrNameLst>
                                      </p:cBhvr>
                                      <p:to>
                                        <p:strVal val="visible"/>
                                      </p:to>
                                    </p:set>
                                    <p:animEffect transition="in" filter="blinds(vertical)">
                                      <p:cBhvr>
                                        <p:cTn id="37" dur="500"/>
                                        <p:tgtEl>
                                          <p:spTgt spid="51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0" fill="hold" nodeType="clickEffect">
                                  <p:stCondLst>
                                    <p:cond delay="0"/>
                                  </p:stCondLst>
                                  <p:childTnLst>
                                    <p:set>
                                      <p:cBhvr>
                                        <p:cTn id="41" dur="1" fill="hold">
                                          <p:stCondLst>
                                            <p:cond delay="0"/>
                                          </p:stCondLst>
                                        </p:cTn>
                                        <p:tgtEl>
                                          <p:spTgt spid="5164"/>
                                        </p:tgtEl>
                                        <p:attrNameLst>
                                          <p:attrName>style.visibility</p:attrName>
                                        </p:attrNameLst>
                                      </p:cBhvr>
                                      <p:to>
                                        <p:strVal val="visible"/>
                                      </p:to>
                                    </p:set>
                                    <p:anim calcmode="lin" valueType="num">
                                      <p:cBhvr>
                                        <p:cTn id="42" dur="500" fill="hold"/>
                                        <p:tgtEl>
                                          <p:spTgt spid="5164"/>
                                        </p:tgtEl>
                                        <p:attrNameLst>
                                          <p:attrName>ppt_w</p:attrName>
                                        </p:attrNameLst>
                                      </p:cBhvr>
                                      <p:tavLst>
                                        <p:tav tm="0">
                                          <p:val>
                                            <p:fltVal val="0"/>
                                          </p:val>
                                        </p:tav>
                                        <p:tav tm="100000">
                                          <p:val>
                                            <p:strVal val="#ppt_w"/>
                                          </p:val>
                                        </p:tav>
                                      </p:tavLst>
                                    </p:anim>
                                    <p:anim calcmode="lin" valueType="num">
                                      <p:cBhvr>
                                        <p:cTn id="43" dur="500" fill="hold"/>
                                        <p:tgtEl>
                                          <p:spTgt spid="51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3" grpId="0"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1"/>
          <p:cNvSpPr>
            <a:spLocks noGrp="1"/>
          </p:cNvSpPr>
          <p:nvPr>
            <p:ph type="sldNum" sz="quarter" idx="10"/>
          </p:nvPr>
        </p:nvSpPr>
        <p:spPr>
          <a:noFill/>
        </p:spPr>
        <p:txBody>
          <a:bodyPr/>
          <a:lstStyle/>
          <a:p>
            <a:fld id="{C159EF2B-33A2-41F3-A7C1-E01D4A2270E5}" type="slidenum">
              <a:rPr lang="zh-CN" altLang="en-US" smtClean="0">
                <a:ea typeface="宋体" charset="-122"/>
              </a:rPr>
              <a:pPr/>
              <a:t>135</a:t>
            </a:fld>
            <a:endParaRPr lang="en-US" altLang="zh-CN" smtClean="0">
              <a:ea typeface="宋体" charset="-122"/>
            </a:endParaRPr>
          </a:p>
        </p:txBody>
      </p:sp>
      <p:sp>
        <p:nvSpPr>
          <p:cNvPr id="140291" name="Rectangle 2"/>
          <p:cNvSpPr>
            <a:spLocks noChangeArrowheads="1"/>
          </p:cNvSpPr>
          <p:nvPr/>
        </p:nvSpPr>
        <p:spPr bwMode="auto">
          <a:xfrm>
            <a:off x="3733800" y="1536700"/>
            <a:ext cx="5029200" cy="4343400"/>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140292" name="Rectangle 3"/>
          <p:cNvSpPr>
            <a:spLocks noChangeArrowheads="1"/>
          </p:cNvSpPr>
          <p:nvPr/>
        </p:nvSpPr>
        <p:spPr bwMode="auto">
          <a:xfrm>
            <a:off x="762000" y="1536700"/>
            <a:ext cx="2971800" cy="4343400"/>
          </a:xfrm>
          <a:prstGeom prst="rect">
            <a:avLst/>
          </a:prstGeom>
          <a:solidFill>
            <a:schemeClr val="bg1"/>
          </a:solidFill>
          <a:ln w="12700">
            <a:solidFill>
              <a:schemeClr val="tx2"/>
            </a:solidFill>
            <a:miter lim="800000"/>
            <a:headEnd/>
            <a:tailEnd/>
          </a:ln>
        </p:spPr>
        <p:txBody>
          <a:bodyPr wrap="none" anchor="ctr"/>
          <a:lstStyle/>
          <a:p>
            <a:pPr algn="ctr"/>
            <a:endParaRPr lang="zh-CN" altLang="en-US" b="0"/>
          </a:p>
        </p:txBody>
      </p:sp>
      <p:grpSp>
        <p:nvGrpSpPr>
          <p:cNvPr id="2" name="Group 4"/>
          <p:cNvGrpSpPr>
            <a:grpSpLocks/>
          </p:cNvGrpSpPr>
          <p:nvPr/>
        </p:nvGrpSpPr>
        <p:grpSpPr bwMode="auto">
          <a:xfrm>
            <a:off x="762000" y="2222500"/>
            <a:ext cx="2819400" cy="2286000"/>
            <a:chOff x="0" y="0"/>
            <a:chExt cx="1968" cy="1440"/>
          </a:xfrm>
        </p:grpSpPr>
        <p:sp>
          <p:nvSpPr>
            <p:cNvPr id="140382" name="Line 5"/>
            <p:cNvSpPr>
              <a:spLocks noChangeShapeType="1"/>
            </p:cNvSpPr>
            <p:nvPr/>
          </p:nvSpPr>
          <p:spPr bwMode="auto">
            <a:xfrm>
              <a:off x="867" y="437"/>
              <a:ext cx="434" cy="0"/>
            </a:xfrm>
            <a:prstGeom prst="line">
              <a:avLst/>
            </a:prstGeom>
            <a:noFill/>
            <a:ln w="57150">
              <a:solidFill>
                <a:srgbClr val="0000FF"/>
              </a:solidFill>
              <a:round/>
              <a:headEnd/>
              <a:tailEnd/>
            </a:ln>
          </p:spPr>
          <p:txBody>
            <a:bodyPr wrap="none" anchor="ctr"/>
            <a:lstStyle/>
            <a:p>
              <a:endParaRPr lang="zh-CN" altLang="en-US"/>
            </a:p>
          </p:txBody>
        </p:sp>
        <p:sp>
          <p:nvSpPr>
            <p:cNvPr id="140383" name="Line 6"/>
            <p:cNvSpPr>
              <a:spLocks noChangeShapeType="1"/>
            </p:cNvSpPr>
            <p:nvPr/>
          </p:nvSpPr>
          <p:spPr bwMode="auto">
            <a:xfrm>
              <a:off x="867" y="682"/>
              <a:ext cx="434" cy="0"/>
            </a:xfrm>
            <a:prstGeom prst="line">
              <a:avLst/>
            </a:prstGeom>
            <a:noFill/>
            <a:ln w="57150">
              <a:solidFill>
                <a:srgbClr val="0000FF"/>
              </a:solidFill>
              <a:round/>
              <a:headEnd/>
              <a:tailEnd/>
            </a:ln>
          </p:spPr>
          <p:txBody>
            <a:bodyPr wrap="none" anchor="ctr"/>
            <a:lstStyle/>
            <a:p>
              <a:endParaRPr lang="zh-CN" altLang="en-US"/>
            </a:p>
          </p:txBody>
        </p:sp>
        <p:grpSp>
          <p:nvGrpSpPr>
            <p:cNvPr id="3" name="Group 7"/>
            <p:cNvGrpSpPr>
              <a:grpSpLocks/>
            </p:cNvGrpSpPr>
            <p:nvPr/>
          </p:nvGrpSpPr>
          <p:grpSpPr bwMode="auto">
            <a:xfrm>
              <a:off x="1735" y="409"/>
              <a:ext cx="233" cy="273"/>
              <a:chOff x="0" y="0"/>
              <a:chExt cx="336" cy="480"/>
            </a:xfrm>
          </p:grpSpPr>
          <p:grpSp>
            <p:nvGrpSpPr>
              <p:cNvPr id="4" name="Group 8"/>
              <p:cNvGrpSpPr>
                <a:grpSpLocks/>
              </p:cNvGrpSpPr>
              <p:nvPr/>
            </p:nvGrpSpPr>
            <p:grpSpPr bwMode="auto">
              <a:xfrm>
                <a:off x="0" y="0"/>
                <a:ext cx="336" cy="96"/>
                <a:chOff x="0" y="0"/>
                <a:chExt cx="336" cy="96"/>
              </a:xfrm>
            </p:grpSpPr>
            <p:sp>
              <p:nvSpPr>
                <p:cNvPr id="140410" name="Line 9"/>
                <p:cNvSpPr>
                  <a:spLocks noChangeShapeType="1"/>
                </p:cNvSpPr>
                <p:nvPr/>
              </p:nvSpPr>
              <p:spPr bwMode="auto">
                <a:xfrm>
                  <a:off x="0" y="0"/>
                  <a:ext cx="336" cy="0"/>
                </a:xfrm>
                <a:prstGeom prst="line">
                  <a:avLst/>
                </a:prstGeom>
                <a:noFill/>
                <a:ln w="28575">
                  <a:solidFill>
                    <a:schemeClr val="tx1"/>
                  </a:solidFill>
                  <a:round/>
                  <a:headEnd/>
                  <a:tailEnd/>
                </a:ln>
              </p:spPr>
              <p:txBody>
                <a:bodyPr wrap="none" anchor="ctr"/>
                <a:lstStyle/>
                <a:p>
                  <a:endParaRPr lang="zh-CN" altLang="en-US"/>
                </a:p>
              </p:txBody>
            </p:sp>
            <p:sp>
              <p:nvSpPr>
                <p:cNvPr id="140411" name="Line 10"/>
                <p:cNvSpPr>
                  <a:spLocks noChangeShapeType="1"/>
                </p:cNvSpPr>
                <p:nvPr/>
              </p:nvSpPr>
              <p:spPr bwMode="auto">
                <a:xfrm>
                  <a:off x="48" y="96"/>
                  <a:ext cx="240" cy="0"/>
                </a:xfrm>
                <a:prstGeom prst="line">
                  <a:avLst/>
                </a:prstGeom>
                <a:noFill/>
                <a:ln w="38100">
                  <a:solidFill>
                    <a:schemeClr val="tx1"/>
                  </a:solidFill>
                  <a:round/>
                  <a:headEnd/>
                  <a:tailEnd/>
                </a:ln>
              </p:spPr>
              <p:txBody>
                <a:bodyPr wrap="none" anchor="ctr"/>
                <a:lstStyle/>
                <a:p>
                  <a:endParaRPr lang="zh-CN" altLang="en-US"/>
                </a:p>
              </p:txBody>
            </p:sp>
          </p:grpSp>
          <p:grpSp>
            <p:nvGrpSpPr>
              <p:cNvPr id="5" name="Group 11"/>
              <p:cNvGrpSpPr>
                <a:grpSpLocks/>
              </p:cNvGrpSpPr>
              <p:nvPr/>
            </p:nvGrpSpPr>
            <p:grpSpPr bwMode="auto">
              <a:xfrm>
                <a:off x="0" y="192"/>
                <a:ext cx="336" cy="96"/>
                <a:chOff x="0" y="0"/>
                <a:chExt cx="336" cy="96"/>
              </a:xfrm>
            </p:grpSpPr>
            <p:sp>
              <p:nvSpPr>
                <p:cNvPr id="140408" name="Line 12"/>
                <p:cNvSpPr>
                  <a:spLocks noChangeShapeType="1"/>
                </p:cNvSpPr>
                <p:nvPr/>
              </p:nvSpPr>
              <p:spPr bwMode="auto">
                <a:xfrm>
                  <a:off x="0" y="0"/>
                  <a:ext cx="336" cy="0"/>
                </a:xfrm>
                <a:prstGeom prst="line">
                  <a:avLst/>
                </a:prstGeom>
                <a:noFill/>
                <a:ln w="28575">
                  <a:solidFill>
                    <a:schemeClr val="tx1"/>
                  </a:solidFill>
                  <a:round/>
                  <a:headEnd/>
                  <a:tailEnd/>
                </a:ln>
              </p:spPr>
              <p:txBody>
                <a:bodyPr wrap="none" anchor="ctr"/>
                <a:lstStyle/>
                <a:p>
                  <a:endParaRPr lang="zh-CN" altLang="en-US"/>
                </a:p>
              </p:txBody>
            </p:sp>
            <p:sp>
              <p:nvSpPr>
                <p:cNvPr id="140409" name="Line 13"/>
                <p:cNvSpPr>
                  <a:spLocks noChangeShapeType="1"/>
                </p:cNvSpPr>
                <p:nvPr/>
              </p:nvSpPr>
              <p:spPr bwMode="auto">
                <a:xfrm>
                  <a:off x="48" y="96"/>
                  <a:ext cx="240" cy="0"/>
                </a:xfrm>
                <a:prstGeom prst="line">
                  <a:avLst/>
                </a:prstGeom>
                <a:noFill/>
                <a:ln w="38100">
                  <a:solidFill>
                    <a:schemeClr val="tx1"/>
                  </a:solidFill>
                  <a:round/>
                  <a:headEnd/>
                  <a:tailEnd/>
                </a:ln>
              </p:spPr>
              <p:txBody>
                <a:bodyPr wrap="none" anchor="ctr"/>
                <a:lstStyle/>
                <a:p>
                  <a:endParaRPr lang="zh-CN" altLang="en-US"/>
                </a:p>
              </p:txBody>
            </p:sp>
          </p:grpSp>
          <p:grpSp>
            <p:nvGrpSpPr>
              <p:cNvPr id="6" name="Group 14"/>
              <p:cNvGrpSpPr>
                <a:grpSpLocks/>
              </p:cNvGrpSpPr>
              <p:nvPr/>
            </p:nvGrpSpPr>
            <p:grpSpPr bwMode="auto">
              <a:xfrm>
                <a:off x="0" y="384"/>
                <a:ext cx="336" cy="96"/>
                <a:chOff x="0" y="0"/>
                <a:chExt cx="336" cy="96"/>
              </a:xfrm>
            </p:grpSpPr>
            <p:sp>
              <p:nvSpPr>
                <p:cNvPr id="140406" name="Line 15"/>
                <p:cNvSpPr>
                  <a:spLocks noChangeShapeType="1"/>
                </p:cNvSpPr>
                <p:nvPr/>
              </p:nvSpPr>
              <p:spPr bwMode="auto">
                <a:xfrm>
                  <a:off x="0" y="0"/>
                  <a:ext cx="336" cy="0"/>
                </a:xfrm>
                <a:prstGeom prst="line">
                  <a:avLst/>
                </a:prstGeom>
                <a:noFill/>
                <a:ln w="28575">
                  <a:solidFill>
                    <a:schemeClr val="tx1"/>
                  </a:solidFill>
                  <a:round/>
                  <a:headEnd/>
                  <a:tailEnd/>
                </a:ln>
              </p:spPr>
              <p:txBody>
                <a:bodyPr wrap="none" anchor="ctr"/>
                <a:lstStyle/>
                <a:p>
                  <a:endParaRPr lang="zh-CN" altLang="en-US"/>
                </a:p>
              </p:txBody>
            </p:sp>
            <p:sp>
              <p:nvSpPr>
                <p:cNvPr id="140407" name="Line 16"/>
                <p:cNvSpPr>
                  <a:spLocks noChangeShapeType="1"/>
                </p:cNvSpPr>
                <p:nvPr/>
              </p:nvSpPr>
              <p:spPr bwMode="auto">
                <a:xfrm>
                  <a:off x="48" y="96"/>
                  <a:ext cx="240" cy="0"/>
                </a:xfrm>
                <a:prstGeom prst="line">
                  <a:avLst/>
                </a:prstGeom>
                <a:noFill/>
                <a:ln w="38100">
                  <a:solidFill>
                    <a:schemeClr val="tx1"/>
                  </a:solidFill>
                  <a:round/>
                  <a:headEnd/>
                  <a:tailEnd/>
                </a:ln>
              </p:spPr>
              <p:txBody>
                <a:bodyPr wrap="none" anchor="ctr"/>
                <a:lstStyle/>
                <a:p>
                  <a:endParaRPr lang="zh-CN" altLang="en-US"/>
                </a:p>
              </p:txBody>
            </p:sp>
          </p:grpSp>
        </p:grpSp>
        <p:sp>
          <p:nvSpPr>
            <p:cNvPr id="140385" name="Line 17"/>
            <p:cNvSpPr>
              <a:spLocks noChangeShapeType="1"/>
            </p:cNvSpPr>
            <p:nvPr/>
          </p:nvSpPr>
          <p:spPr bwMode="auto">
            <a:xfrm>
              <a:off x="334" y="1119"/>
              <a:ext cx="633" cy="0"/>
            </a:xfrm>
            <a:prstGeom prst="line">
              <a:avLst/>
            </a:prstGeom>
            <a:noFill/>
            <a:ln w="28575">
              <a:solidFill>
                <a:schemeClr val="tx1"/>
              </a:solidFill>
              <a:round/>
              <a:headEnd/>
              <a:tailEnd/>
            </a:ln>
          </p:spPr>
          <p:txBody>
            <a:bodyPr wrap="none" anchor="ctr"/>
            <a:lstStyle/>
            <a:p>
              <a:endParaRPr lang="zh-CN" altLang="en-US"/>
            </a:p>
          </p:txBody>
        </p:sp>
        <p:sp>
          <p:nvSpPr>
            <p:cNvPr id="140386" name="未知"/>
            <p:cNvSpPr>
              <a:spLocks/>
            </p:cNvSpPr>
            <p:nvPr/>
          </p:nvSpPr>
          <p:spPr bwMode="auto">
            <a:xfrm>
              <a:off x="200" y="273"/>
              <a:ext cx="300" cy="518"/>
            </a:xfrm>
            <a:custGeom>
              <a:avLst/>
              <a:gdLst>
                <a:gd name="T0" fmla="*/ 0 w 832"/>
                <a:gd name="T1" fmla="*/ 0 h 2064"/>
                <a:gd name="T2" fmla="*/ 0 w 832"/>
                <a:gd name="T3" fmla="*/ 0 h 2064"/>
                <a:gd name="T4" fmla="*/ 0 w 832"/>
                <a:gd name="T5" fmla="*/ 0 h 2064"/>
                <a:gd name="T6" fmla="*/ 0 w 832"/>
                <a:gd name="T7" fmla="*/ 0 h 2064"/>
                <a:gd name="T8" fmla="*/ 0 w 832"/>
                <a:gd name="T9" fmla="*/ 0 h 2064"/>
                <a:gd name="T10" fmla="*/ 0 w 832"/>
                <a:gd name="T11" fmla="*/ 0 h 2064"/>
                <a:gd name="T12" fmla="*/ 0 w 832"/>
                <a:gd name="T13" fmla="*/ 0 h 2064"/>
                <a:gd name="T14" fmla="*/ 0 w 832"/>
                <a:gd name="T15" fmla="*/ 0 h 2064"/>
                <a:gd name="T16" fmla="*/ 0 w 832"/>
                <a:gd name="T17" fmla="*/ 0 h 2064"/>
                <a:gd name="T18" fmla="*/ 0 w 832"/>
                <a:gd name="T19" fmla="*/ 0 h 2064"/>
                <a:gd name="T20" fmla="*/ 0 w 832"/>
                <a:gd name="T21" fmla="*/ 0 h 2064"/>
                <a:gd name="T22" fmla="*/ 0 w 832"/>
                <a:gd name="T23" fmla="*/ 0 h 2064"/>
                <a:gd name="T24" fmla="*/ 0 w 832"/>
                <a:gd name="T25" fmla="*/ 0 h 2064"/>
                <a:gd name="T26" fmla="*/ 0 w 832"/>
                <a:gd name="T27" fmla="*/ 0 h 2064"/>
                <a:gd name="T28" fmla="*/ 0 w 832"/>
                <a:gd name="T29" fmla="*/ 0 h 2064"/>
                <a:gd name="T30" fmla="*/ 0 w 832"/>
                <a:gd name="T31" fmla="*/ 0 h 2064"/>
                <a:gd name="T32" fmla="*/ 0 w 832"/>
                <a:gd name="T33" fmla="*/ 0 h 2064"/>
                <a:gd name="T34" fmla="*/ 0 w 832"/>
                <a:gd name="T35" fmla="*/ 0 h 2064"/>
                <a:gd name="T36" fmla="*/ 0 w 832"/>
                <a:gd name="T37" fmla="*/ 0 h 2064"/>
                <a:gd name="T38" fmla="*/ 0 w 832"/>
                <a:gd name="T39" fmla="*/ 0 h 2064"/>
                <a:gd name="T40" fmla="*/ 0 w 832"/>
                <a:gd name="T41" fmla="*/ 0 h 2064"/>
                <a:gd name="T42" fmla="*/ 0 w 832"/>
                <a:gd name="T43" fmla="*/ 0 h 2064"/>
                <a:gd name="T44" fmla="*/ 0 w 832"/>
                <a:gd name="T45" fmla="*/ 0 h 2064"/>
                <a:gd name="T46" fmla="*/ 0 w 832"/>
                <a:gd name="T47" fmla="*/ 0 h 2064"/>
                <a:gd name="T48" fmla="*/ 0 w 832"/>
                <a:gd name="T49" fmla="*/ 0 h 2064"/>
                <a:gd name="T50" fmla="*/ 0 w 832"/>
                <a:gd name="T51" fmla="*/ 0 h 2064"/>
                <a:gd name="T52" fmla="*/ 0 w 832"/>
                <a:gd name="T53" fmla="*/ 0 h 20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32"/>
                <a:gd name="T82" fmla="*/ 0 h 2064"/>
                <a:gd name="T83" fmla="*/ 832 w 832"/>
                <a:gd name="T84" fmla="*/ 2064 h 206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a:solidFill>
                <a:srgbClr val="CC0066"/>
              </a:solidFill>
              <a:round/>
              <a:headEnd/>
              <a:tailEnd/>
            </a:ln>
          </p:spPr>
          <p:txBody>
            <a:bodyPr wrap="none" anchor="ctr"/>
            <a:lstStyle/>
            <a:p>
              <a:endParaRPr lang="zh-CN" altLang="en-US"/>
            </a:p>
          </p:txBody>
        </p:sp>
        <p:sp>
          <p:nvSpPr>
            <p:cNvPr id="140387" name="Line 19"/>
            <p:cNvSpPr>
              <a:spLocks noChangeShapeType="1"/>
            </p:cNvSpPr>
            <p:nvPr/>
          </p:nvSpPr>
          <p:spPr bwMode="auto">
            <a:xfrm>
              <a:off x="334" y="791"/>
              <a:ext cx="0" cy="328"/>
            </a:xfrm>
            <a:prstGeom prst="line">
              <a:avLst/>
            </a:prstGeom>
            <a:noFill/>
            <a:ln w="28575">
              <a:solidFill>
                <a:schemeClr val="tx1"/>
              </a:solidFill>
              <a:round/>
              <a:headEnd/>
              <a:tailEnd/>
            </a:ln>
          </p:spPr>
          <p:txBody>
            <a:bodyPr wrap="none" anchor="ctr"/>
            <a:lstStyle/>
            <a:p>
              <a:endParaRPr lang="zh-CN" altLang="en-US"/>
            </a:p>
          </p:txBody>
        </p:sp>
        <p:sp>
          <p:nvSpPr>
            <p:cNvPr id="140388" name="Line 20"/>
            <p:cNvSpPr>
              <a:spLocks noChangeShapeType="1"/>
            </p:cNvSpPr>
            <p:nvPr/>
          </p:nvSpPr>
          <p:spPr bwMode="auto">
            <a:xfrm>
              <a:off x="1067" y="682"/>
              <a:ext cx="0" cy="328"/>
            </a:xfrm>
            <a:prstGeom prst="line">
              <a:avLst/>
            </a:prstGeom>
            <a:noFill/>
            <a:ln w="28575">
              <a:solidFill>
                <a:schemeClr val="tx1"/>
              </a:solidFill>
              <a:round/>
              <a:headEnd/>
              <a:tailEnd/>
            </a:ln>
          </p:spPr>
          <p:txBody>
            <a:bodyPr wrap="none" anchor="ctr"/>
            <a:lstStyle/>
            <a:p>
              <a:endParaRPr lang="zh-CN" altLang="en-US"/>
            </a:p>
          </p:txBody>
        </p:sp>
        <p:sp>
          <p:nvSpPr>
            <p:cNvPr id="140389" name="Line 21"/>
            <p:cNvSpPr>
              <a:spLocks noChangeShapeType="1"/>
            </p:cNvSpPr>
            <p:nvPr/>
          </p:nvSpPr>
          <p:spPr bwMode="auto">
            <a:xfrm>
              <a:off x="1835" y="682"/>
              <a:ext cx="0" cy="437"/>
            </a:xfrm>
            <a:prstGeom prst="line">
              <a:avLst/>
            </a:prstGeom>
            <a:noFill/>
            <a:ln w="28575">
              <a:solidFill>
                <a:schemeClr val="tx1"/>
              </a:solidFill>
              <a:round/>
              <a:headEnd/>
              <a:tailEnd/>
            </a:ln>
          </p:spPr>
          <p:txBody>
            <a:bodyPr wrap="none" anchor="ctr"/>
            <a:lstStyle/>
            <a:p>
              <a:endParaRPr lang="zh-CN" altLang="en-US"/>
            </a:p>
          </p:txBody>
        </p:sp>
        <p:sp>
          <p:nvSpPr>
            <p:cNvPr id="140390" name="Line 22"/>
            <p:cNvSpPr>
              <a:spLocks noChangeShapeType="1"/>
            </p:cNvSpPr>
            <p:nvPr/>
          </p:nvSpPr>
          <p:spPr bwMode="auto">
            <a:xfrm>
              <a:off x="334" y="0"/>
              <a:ext cx="0" cy="273"/>
            </a:xfrm>
            <a:prstGeom prst="line">
              <a:avLst/>
            </a:prstGeom>
            <a:noFill/>
            <a:ln w="28575">
              <a:solidFill>
                <a:schemeClr val="tx1"/>
              </a:solidFill>
              <a:round/>
              <a:headEnd/>
              <a:tailEnd/>
            </a:ln>
          </p:spPr>
          <p:txBody>
            <a:bodyPr wrap="none" anchor="ctr"/>
            <a:lstStyle/>
            <a:p>
              <a:endParaRPr lang="zh-CN" altLang="en-US"/>
            </a:p>
          </p:txBody>
        </p:sp>
        <p:sp>
          <p:nvSpPr>
            <p:cNvPr id="140391" name="Line 23"/>
            <p:cNvSpPr>
              <a:spLocks noChangeShapeType="1"/>
            </p:cNvSpPr>
            <p:nvPr/>
          </p:nvSpPr>
          <p:spPr bwMode="auto">
            <a:xfrm>
              <a:off x="1067" y="0"/>
              <a:ext cx="0" cy="437"/>
            </a:xfrm>
            <a:prstGeom prst="line">
              <a:avLst/>
            </a:prstGeom>
            <a:noFill/>
            <a:ln w="28575">
              <a:solidFill>
                <a:schemeClr val="tx1"/>
              </a:solidFill>
              <a:round/>
              <a:headEnd/>
              <a:tailEnd/>
            </a:ln>
          </p:spPr>
          <p:txBody>
            <a:bodyPr wrap="none" anchor="ctr"/>
            <a:lstStyle/>
            <a:p>
              <a:endParaRPr lang="zh-CN" altLang="en-US"/>
            </a:p>
          </p:txBody>
        </p:sp>
        <p:sp>
          <p:nvSpPr>
            <p:cNvPr id="140392" name="Line 24"/>
            <p:cNvSpPr>
              <a:spLocks noChangeShapeType="1"/>
            </p:cNvSpPr>
            <p:nvPr/>
          </p:nvSpPr>
          <p:spPr bwMode="auto">
            <a:xfrm>
              <a:off x="1835" y="0"/>
              <a:ext cx="0" cy="409"/>
            </a:xfrm>
            <a:prstGeom prst="line">
              <a:avLst/>
            </a:prstGeom>
            <a:noFill/>
            <a:ln w="28575">
              <a:solidFill>
                <a:schemeClr val="tx1"/>
              </a:solidFill>
              <a:round/>
              <a:headEnd/>
              <a:tailEnd/>
            </a:ln>
          </p:spPr>
          <p:txBody>
            <a:bodyPr wrap="none" anchor="ctr"/>
            <a:lstStyle/>
            <a:p>
              <a:endParaRPr lang="zh-CN" altLang="en-US"/>
            </a:p>
          </p:txBody>
        </p:sp>
        <p:sp>
          <p:nvSpPr>
            <p:cNvPr id="140393" name="Line 25"/>
            <p:cNvSpPr>
              <a:spLocks noChangeShapeType="1"/>
            </p:cNvSpPr>
            <p:nvPr/>
          </p:nvSpPr>
          <p:spPr bwMode="auto">
            <a:xfrm>
              <a:off x="1201" y="1119"/>
              <a:ext cx="634" cy="0"/>
            </a:xfrm>
            <a:prstGeom prst="line">
              <a:avLst/>
            </a:prstGeom>
            <a:noFill/>
            <a:ln w="28575">
              <a:solidFill>
                <a:schemeClr val="tx1"/>
              </a:solidFill>
              <a:round/>
              <a:headEnd/>
              <a:tailEnd/>
            </a:ln>
          </p:spPr>
          <p:txBody>
            <a:bodyPr wrap="none" anchor="ctr"/>
            <a:lstStyle/>
            <a:p>
              <a:endParaRPr lang="zh-CN" altLang="en-US"/>
            </a:p>
          </p:txBody>
        </p:sp>
        <p:sp>
          <p:nvSpPr>
            <p:cNvPr id="140394" name="Line 26"/>
            <p:cNvSpPr>
              <a:spLocks noChangeShapeType="1"/>
            </p:cNvSpPr>
            <p:nvPr/>
          </p:nvSpPr>
          <p:spPr bwMode="auto">
            <a:xfrm>
              <a:off x="334" y="0"/>
              <a:ext cx="1501" cy="0"/>
            </a:xfrm>
            <a:prstGeom prst="line">
              <a:avLst/>
            </a:prstGeom>
            <a:noFill/>
            <a:ln w="28575">
              <a:solidFill>
                <a:schemeClr val="tx1"/>
              </a:solidFill>
              <a:round/>
              <a:headEnd/>
              <a:tailEnd/>
            </a:ln>
          </p:spPr>
          <p:txBody>
            <a:bodyPr wrap="none" anchor="ctr"/>
            <a:lstStyle/>
            <a:p>
              <a:endParaRPr lang="zh-CN" altLang="en-US"/>
            </a:p>
          </p:txBody>
        </p:sp>
        <p:sp>
          <p:nvSpPr>
            <p:cNvPr id="140395" name="Oval 27"/>
            <p:cNvSpPr>
              <a:spLocks noChangeArrowheads="1"/>
            </p:cNvSpPr>
            <p:nvPr/>
          </p:nvSpPr>
          <p:spPr bwMode="auto">
            <a:xfrm>
              <a:off x="934" y="1119"/>
              <a:ext cx="33" cy="27"/>
            </a:xfrm>
            <a:prstGeom prst="ellipse">
              <a:avLst/>
            </a:prstGeom>
            <a:noFill/>
            <a:ln w="28575">
              <a:solidFill>
                <a:schemeClr val="tx1"/>
              </a:solidFill>
              <a:round/>
              <a:headEnd/>
              <a:tailEnd/>
            </a:ln>
          </p:spPr>
          <p:txBody>
            <a:bodyPr wrap="none" anchor="ctr"/>
            <a:lstStyle/>
            <a:p>
              <a:endParaRPr lang="zh-CN" altLang="en-US"/>
            </a:p>
          </p:txBody>
        </p:sp>
        <p:sp>
          <p:nvSpPr>
            <p:cNvPr id="140396" name="Oval 28"/>
            <p:cNvSpPr>
              <a:spLocks noChangeArrowheads="1"/>
            </p:cNvSpPr>
            <p:nvPr/>
          </p:nvSpPr>
          <p:spPr bwMode="auto">
            <a:xfrm>
              <a:off x="1201" y="1119"/>
              <a:ext cx="33" cy="27"/>
            </a:xfrm>
            <a:prstGeom prst="ellipse">
              <a:avLst/>
            </a:prstGeom>
            <a:noFill/>
            <a:ln w="28575">
              <a:solidFill>
                <a:schemeClr val="tx1"/>
              </a:solidFill>
              <a:round/>
              <a:headEnd/>
              <a:tailEnd/>
            </a:ln>
          </p:spPr>
          <p:txBody>
            <a:bodyPr wrap="none" anchor="ctr"/>
            <a:lstStyle/>
            <a:p>
              <a:endParaRPr lang="zh-CN" altLang="en-US"/>
            </a:p>
          </p:txBody>
        </p:sp>
        <p:sp>
          <p:nvSpPr>
            <p:cNvPr id="140397" name="Oval 29"/>
            <p:cNvSpPr>
              <a:spLocks noChangeArrowheads="1"/>
            </p:cNvSpPr>
            <p:nvPr/>
          </p:nvSpPr>
          <p:spPr bwMode="auto">
            <a:xfrm>
              <a:off x="1034" y="982"/>
              <a:ext cx="33" cy="28"/>
            </a:xfrm>
            <a:prstGeom prst="ellipse">
              <a:avLst/>
            </a:prstGeom>
            <a:noFill/>
            <a:ln w="28575">
              <a:solidFill>
                <a:schemeClr val="tx1"/>
              </a:solidFill>
              <a:round/>
              <a:headEnd/>
              <a:tailEnd/>
            </a:ln>
          </p:spPr>
          <p:txBody>
            <a:bodyPr wrap="none" anchor="ctr"/>
            <a:lstStyle/>
            <a:p>
              <a:endParaRPr lang="zh-CN" altLang="en-US"/>
            </a:p>
          </p:txBody>
        </p:sp>
        <p:sp>
          <p:nvSpPr>
            <p:cNvPr id="140398" name="Line 30"/>
            <p:cNvSpPr>
              <a:spLocks noChangeShapeType="1"/>
            </p:cNvSpPr>
            <p:nvPr/>
          </p:nvSpPr>
          <p:spPr bwMode="auto">
            <a:xfrm flipH="1">
              <a:off x="967" y="982"/>
              <a:ext cx="100" cy="191"/>
            </a:xfrm>
            <a:prstGeom prst="line">
              <a:avLst/>
            </a:prstGeom>
            <a:noFill/>
            <a:ln w="38100">
              <a:solidFill>
                <a:schemeClr val="tx1"/>
              </a:solidFill>
              <a:round/>
              <a:headEnd/>
              <a:tailEnd/>
            </a:ln>
          </p:spPr>
          <p:txBody>
            <a:bodyPr wrap="none" anchor="ctr"/>
            <a:lstStyle/>
            <a:p>
              <a:endParaRPr lang="zh-CN" altLang="en-US"/>
            </a:p>
          </p:txBody>
        </p:sp>
        <p:sp>
          <p:nvSpPr>
            <p:cNvPr id="140399" name="Text Box 31"/>
            <p:cNvSpPr txBox="1">
              <a:spLocks noChangeArrowheads="1"/>
            </p:cNvSpPr>
            <p:nvPr/>
          </p:nvSpPr>
          <p:spPr bwMode="auto">
            <a:xfrm>
              <a:off x="0" y="463"/>
              <a:ext cx="258" cy="288"/>
            </a:xfrm>
            <a:prstGeom prst="rect">
              <a:avLst/>
            </a:prstGeom>
            <a:noFill/>
            <a:ln w="9525">
              <a:noFill/>
              <a:miter lim="800000"/>
              <a:headEnd/>
              <a:tailEnd/>
            </a:ln>
          </p:spPr>
          <p:txBody>
            <a:bodyPr wrap="none">
              <a:spAutoFit/>
            </a:bodyPr>
            <a:lstStyle/>
            <a:p>
              <a:pPr>
                <a:spcBef>
                  <a:spcPct val="50000"/>
                </a:spcBef>
              </a:pPr>
              <a:r>
                <a:rPr lang="en-US" altLang="zh-CN" sz="2400" i="1">
                  <a:solidFill>
                    <a:schemeClr val="tx1"/>
                  </a:solidFill>
                </a:rPr>
                <a:t>L</a:t>
              </a:r>
            </a:p>
          </p:txBody>
        </p:sp>
        <p:sp>
          <p:nvSpPr>
            <p:cNvPr id="140400" name="Text Box 32"/>
            <p:cNvSpPr txBox="1">
              <a:spLocks noChangeArrowheads="1"/>
            </p:cNvSpPr>
            <p:nvPr/>
          </p:nvSpPr>
          <p:spPr bwMode="auto">
            <a:xfrm>
              <a:off x="667" y="463"/>
              <a:ext cx="270" cy="288"/>
            </a:xfrm>
            <a:prstGeom prst="rect">
              <a:avLst/>
            </a:prstGeom>
            <a:noFill/>
            <a:ln w="9525">
              <a:noFill/>
              <a:miter lim="800000"/>
              <a:headEnd/>
              <a:tailEnd/>
            </a:ln>
          </p:spPr>
          <p:txBody>
            <a:bodyPr wrap="none">
              <a:spAutoFit/>
            </a:bodyPr>
            <a:lstStyle/>
            <a:p>
              <a:pPr>
                <a:spcBef>
                  <a:spcPct val="50000"/>
                </a:spcBef>
              </a:pPr>
              <a:r>
                <a:rPr lang="en-US" altLang="zh-CN" sz="2400" i="1">
                  <a:solidFill>
                    <a:schemeClr val="tx1"/>
                  </a:solidFill>
                </a:rPr>
                <a:t>C</a:t>
              </a:r>
            </a:p>
          </p:txBody>
        </p:sp>
        <p:sp>
          <p:nvSpPr>
            <p:cNvPr id="140401" name="Text Box 33"/>
            <p:cNvSpPr txBox="1">
              <a:spLocks noChangeArrowheads="1"/>
            </p:cNvSpPr>
            <p:nvPr/>
          </p:nvSpPr>
          <p:spPr bwMode="auto">
            <a:xfrm>
              <a:off x="1441" y="392"/>
              <a:ext cx="404" cy="288"/>
            </a:xfrm>
            <a:prstGeom prst="rect">
              <a:avLst/>
            </a:prstGeom>
            <a:noFill/>
            <a:ln w="9525">
              <a:noFill/>
              <a:miter lim="800000"/>
              <a:headEnd/>
              <a:tailEnd/>
            </a:ln>
          </p:spPr>
          <p:txBody>
            <a:bodyPr>
              <a:spAutoFit/>
            </a:bodyPr>
            <a:lstStyle/>
            <a:p>
              <a:pPr>
                <a:spcBef>
                  <a:spcPct val="50000"/>
                </a:spcBef>
              </a:pPr>
              <a:r>
                <a:rPr lang="en-US" altLang="zh-CN" sz="2400" i="1">
                  <a:solidFill>
                    <a:schemeClr val="tx1"/>
                  </a:solidFill>
                  <a:cs typeface="Times New Roman" pitchFamily="18" charset="0"/>
                </a:rPr>
                <a:t>ε</a:t>
              </a:r>
            </a:p>
          </p:txBody>
        </p:sp>
        <p:sp>
          <p:nvSpPr>
            <p:cNvPr id="140402" name="Text Box 34"/>
            <p:cNvSpPr txBox="1">
              <a:spLocks noChangeArrowheads="1"/>
            </p:cNvSpPr>
            <p:nvPr/>
          </p:nvSpPr>
          <p:spPr bwMode="auto">
            <a:xfrm>
              <a:off x="960" y="1152"/>
              <a:ext cx="247" cy="288"/>
            </a:xfrm>
            <a:prstGeom prst="rect">
              <a:avLst/>
            </a:prstGeom>
            <a:noFill/>
            <a:ln w="9525">
              <a:noFill/>
              <a:miter lim="800000"/>
              <a:headEnd/>
              <a:tailEnd/>
            </a:ln>
          </p:spPr>
          <p:txBody>
            <a:bodyPr wrap="none">
              <a:spAutoFit/>
            </a:bodyPr>
            <a:lstStyle/>
            <a:p>
              <a:pPr>
                <a:spcBef>
                  <a:spcPct val="50000"/>
                </a:spcBef>
              </a:pPr>
              <a:r>
                <a:rPr lang="en-US" altLang="zh-CN" sz="2400">
                  <a:solidFill>
                    <a:schemeClr val="tx1"/>
                  </a:solidFill>
                </a:rPr>
                <a:t>S</a:t>
              </a:r>
            </a:p>
          </p:txBody>
        </p:sp>
      </p:grpSp>
      <p:sp>
        <p:nvSpPr>
          <p:cNvPr id="6179" name="Text Box 35"/>
          <p:cNvSpPr txBox="1">
            <a:spLocks noChangeArrowheads="1"/>
          </p:cNvSpPr>
          <p:nvPr/>
        </p:nvSpPr>
        <p:spPr bwMode="auto">
          <a:xfrm>
            <a:off x="800100" y="4660900"/>
            <a:ext cx="2895600" cy="528638"/>
          </a:xfrm>
          <a:prstGeom prst="rect">
            <a:avLst/>
          </a:prstGeom>
          <a:gradFill rotWithShape="0">
            <a:gsLst>
              <a:gs pos="0">
                <a:schemeClr val="accent1"/>
              </a:gs>
              <a:gs pos="50000">
                <a:srgbClr val="FFFFFF"/>
              </a:gs>
              <a:gs pos="100000">
                <a:schemeClr val="accent1"/>
              </a:gs>
            </a:gsLst>
            <a:lin ang="5400000" scaled="1"/>
          </a:gradFill>
          <a:ln w="9525" cmpd="sng">
            <a:solidFill>
              <a:schemeClr val="tx2"/>
            </a:solidFill>
            <a:miter lim="800000"/>
            <a:headEnd/>
            <a:tailEnd/>
          </a:ln>
          <a:effectLst/>
        </p:spPr>
        <p:txBody>
          <a:bodyPr>
            <a:spAutoFit/>
          </a:bodyPr>
          <a:lstStyle/>
          <a:p>
            <a:pPr>
              <a:spcBef>
                <a:spcPct val="50000"/>
              </a:spcBef>
              <a:defRPr/>
            </a:pPr>
            <a:r>
              <a:rPr lang="en-US" b="0" i="1">
                <a:solidFill>
                  <a:schemeClr val="tx1"/>
                </a:solidFill>
                <a:ea typeface="宋体" pitchFamily="2" charset="-122"/>
              </a:rPr>
              <a:t>LC </a:t>
            </a:r>
            <a:r>
              <a:rPr lang="zh-CN" altLang="en-US">
                <a:solidFill>
                  <a:schemeClr val="tx1"/>
                </a:solidFill>
                <a:ea typeface="宋体" pitchFamily="2" charset="-122"/>
              </a:rPr>
              <a:t>电磁振荡电路</a:t>
            </a:r>
          </a:p>
        </p:txBody>
      </p:sp>
      <p:grpSp>
        <p:nvGrpSpPr>
          <p:cNvPr id="7" name="Group 36"/>
          <p:cNvGrpSpPr>
            <a:grpSpLocks/>
          </p:cNvGrpSpPr>
          <p:nvPr/>
        </p:nvGrpSpPr>
        <p:grpSpPr bwMode="auto">
          <a:xfrm>
            <a:off x="3962400" y="1689100"/>
            <a:ext cx="2362200" cy="1987550"/>
            <a:chOff x="0" y="0"/>
            <a:chExt cx="1488" cy="1252"/>
          </a:xfrm>
        </p:grpSpPr>
        <p:sp>
          <p:nvSpPr>
            <p:cNvPr id="140360" name="Line 37"/>
            <p:cNvSpPr>
              <a:spLocks noChangeShapeType="1"/>
            </p:cNvSpPr>
            <p:nvPr/>
          </p:nvSpPr>
          <p:spPr bwMode="auto">
            <a:xfrm>
              <a:off x="960" y="399"/>
              <a:ext cx="480" cy="0"/>
            </a:xfrm>
            <a:prstGeom prst="line">
              <a:avLst/>
            </a:prstGeom>
            <a:noFill/>
            <a:ln w="57150">
              <a:solidFill>
                <a:srgbClr val="0000FF"/>
              </a:solidFill>
              <a:round/>
              <a:headEnd/>
              <a:tailEnd/>
            </a:ln>
          </p:spPr>
          <p:txBody>
            <a:bodyPr wrap="none" anchor="ctr"/>
            <a:lstStyle/>
            <a:p>
              <a:endParaRPr lang="zh-CN" altLang="en-US"/>
            </a:p>
          </p:txBody>
        </p:sp>
        <p:sp>
          <p:nvSpPr>
            <p:cNvPr id="140361" name="Line 38"/>
            <p:cNvSpPr>
              <a:spLocks noChangeShapeType="1"/>
            </p:cNvSpPr>
            <p:nvPr/>
          </p:nvSpPr>
          <p:spPr bwMode="auto">
            <a:xfrm>
              <a:off x="960" y="624"/>
              <a:ext cx="480" cy="0"/>
            </a:xfrm>
            <a:prstGeom prst="line">
              <a:avLst/>
            </a:prstGeom>
            <a:noFill/>
            <a:ln w="57150">
              <a:solidFill>
                <a:srgbClr val="0000FF"/>
              </a:solidFill>
              <a:round/>
              <a:headEnd/>
              <a:tailEnd/>
            </a:ln>
          </p:spPr>
          <p:txBody>
            <a:bodyPr wrap="none" anchor="ctr"/>
            <a:lstStyle/>
            <a:p>
              <a:endParaRPr lang="zh-CN" altLang="en-US"/>
            </a:p>
          </p:txBody>
        </p:sp>
        <p:sp>
          <p:nvSpPr>
            <p:cNvPr id="140362" name="Line 39"/>
            <p:cNvSpPr>
              <a:spLocks noChangeShapeType="1"/>
            </p:cNvSpPr>
            <p:nvPr/>
          </p:nvSpPr>
          <p:spPr bwMode="auto">
            <a:xfrm>
              <a:off x="369" y="925"/>
              <a:ext cx="823" cy="0"/>
            </a:xfrm>
            <a:prstGeom prst="line">
              <a:avLst/>
            </a:prstGeom>
            <a:noFill/>
            <a:ln w="28575">
              <a:solidFill>
                <a:schemeClr val="tx1"/>
              </a:solidFill>
              <a:round/>
              <a:headEnd/>
              <a:tailEnd/>
            </a:ln>
          </p:spPr>
          <p:txBody>
            <a:bodyPr wrap="none" anchor="ctr"/>
            <a:lstStyle/>
            <a:p>
              <a:endParaRPr lang="zh-CN" altLang="en-US"/>
            </a:p>
          </p:txBody>
        </p:sp>
        <p:sp>
          <p:nvSpPr>
            <p:cNvPr id="140363" name="未知"/>
            <p:cNvSpPr>
              <a:spLocks/>
            </p:cNvSpPr>
            <p:nvPr/>
          </p:nvSpPr>
          <p:spPr bwMode="auto">
            <a:xfrm>
              <a:off x="222" y="250"/>
              <a:ext cx="332" cy="474"/>
            </a:xfrm>
            <a:custGeom>
              <a:avLst/>
              <a:gdLst>
                <a:gd name="T0" fmla="*/ 0 w 832"/>
                <a:gd name="T1" fmla="*/ 0 h 2064"/>
                <a:gd name="T2" fmla="*/ 0 w 832"/>
                <a:gd name="T3" fmla="*/ 0 h 2064"/>
                <a:gd name="T4" fmla="*/ 0 w 832"/>
                <a:gd name="T5" fmla="*/ 0 h 2064"/>
                <a:gd name="T6" fmla="*/ 0 w 832"/>
                <a:gd name="T7" fmla="*/ 0 h 2064"/>
                <a:gd name="T8" fmla="*/ 0 w 832"/>
                <a:gd name="T9" fmla="*/ 0 h 2064"/>
                <a:gd name="T10" fmla="*/ 0 w 832"/>
                <a:gd name="T11" fmla="*/ 0 h 2064"/>
                <a:gd name="T12" fmla="*/ 0 w 832"/>
                <a:gd name="T13" fmla="*/ 0 h 2064"/>
                <a:gd name="T14" fmla="*/ 0 w 832"/>
                <a:gd name="T15" fmla="*/ 0 h 2064"/>
                <a:gd name="T16" fmla="*/ 0 w 832"/>
                <a:gd name="T17" fmla="*/ 0 h 2064"/>
                <a:gd name="T18" fmla="*/ 0 w 832"/>
                <a:gd name="T19" fmla="*/ 0 h 2064"/>
                <a:gd name="T20" fmla="*/ 0 w 832"/>
                <a:gd name="T21" fmla="*/ 0 h 2064"/>
                <a:gd name="T22" fmla="*/ 0 w 832"/>
                <a:gd name="T23" fmla="*/ 0 h 2064"/>
                <a:gd name="T24" fmla="*/ 0 w 832"/>
                <a:gd name="T25" fmla="*/ 0 h 2064"/>
                <a:gd name="T26" fmla="*/ 0 w 832"/>
                <a:gd name="T27" fmla="*/ 0 h 2064"/>
                <a:gd name="T28" fmla="*/ 0 w 832"/>
                <a:gd name="T29" fmla="*/ 0 h 2064"/>
                <a:gd name="T30" fmla="*/ 0 w 832"/>
                <a:gd name="T31" fmla="*/ 0 h 2064"/>
                <a:gd name="T32" fmla="*/ 0 w 832"/>
                <a:gd name="T33" fmla="*/ 0 h 2064"/>
                <a:gd name="T34" fmla="*/ 0 w 832"/>
                <a:gd name="T35" fmla="*/ 0 h 2064"/>
                <a:gd name="T36" fmla="*/ 0 w 832"/>
                <a:gd name="T37" fmla="*/ 0 h 2064"/>
                <a:gd name="T38" fmla="*/ 0 w 832"/>
                <a:gd name="T39" fmla="*/ 0 h 2064"/>
                <a:gd name="T40" fmla="*/ 0 w 832"/>
                <a:gd name="T41" fmla="*/ 0 h 2064"/>
                <a:gd name="T42" fmla="*/ 0 w 832"/>
                <a:gd name="T43" fmla="*/ 0 h 2064"/>
                <a:gd name="T44" fmla="*/ 0 w 832"/>
                <a:gd name="T45" fmla="*/ 0 h 2064"/>
                <a:gd name="T46" fmla="*/ 0 w 832"/>
                <a:gd name="T47" fmla="*/ 0 h 2064"/>
                <a:gd name="T48" fmla="*/ 0 w 832"/>
                <a:gd name="T49" fmla="*/ 0 h 2064"/>
                <a:gd name="T50" fmla="*/ 0 w 832"/>
                <a:gd name="T51" fmla="*/ 0 h 2064"/>
                <a:gd name="T52" fmla="*/ 0 w 832"/>
                <a:gd name="T53" fmla="*/ 0 h 20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32"/>
                <a:gd name="T82" fmla="*/ 0 h 2064"/>
                <a:gd name="T83" fmla="*/ 832 w 832"/>
                <a:gd name="T84" fmla="*/ 2064 h 206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a:solidFill>
                <a:srgbClr val="CC0066"/>
              </a:solidFill>
              <a:round/>
              <a:headEnd/>
              <a:tailEnd/>
            </a:ln>
          </p:spPr>
          <p:txBody>
            <a:bodyPr wrap="none" anchor="ctr"/>
            <a:lstStyle/>
            <a:p>
              <a:endParaRPr lang="zh-CN" altLang="en-US"/>
            </a:p>
          </p:txBody>
        </p:sp>
        <p:sp>
          <p:nvSpPr>
            <p:cNvPr id="140364" name="Line 41"/>
            <p:cNvSpPr>
              <a:spLocks noChangeShapeType="1"/>
            </p:cNvSpPr>
            <p:nvPr/>
          </p:nvSpPr>
          <p:spPr bwMode="auto">
            <a:xfrm>
              <a:off x="1182" y="624"/>
              <a:ext cx="0" cy="299"/>
            </a:xfrm>
            <a:prstGeom prst="line">
              <a:avLst/>
            </a:prstGeom>
            <a:noFill/>
            <a:ln w="28575">
              <a:solidFill>
                <a:schemeClr val="tx1"/>
              </a:solidFill>
              <a:round/>
              <a:headEnd/>
              <a:tailEnd/>
            </a:ln>
          </p:spPr>
          <p:txBody>
            <a:bodyPr wrap="none" anchor="ctr"/>
            <a:lstStyle/>
            <a:p>
              <a:endParaRPr lang="zh-CN" altLang="en-US"/>
            </a:p>
          </p:txBody>
        </p:sp>
        <p:sp>
          <p:nvSpPr>
            <p:cNvPr id="140365" name="Line 42"/>
            <p:cNvSpPr>
              <a:spLocks noChangeShapeType="1"/>
            </p:cNvSpPr>
            <p:nvPr/>
          </p:nvSpPr>
          <p:spPr bwMode="auto">
            <a:xfrm>
              <a:off x="369" y="0"/>
              <a:ext cx="0" cy="250"/>
            </a:xfrm>
            <a:prstGeom prst="line">
              <a:avLst/>
            </a:prstGeom>
            <a:noFill/>
            <a:ln w="28575">
              <a:solidFill>
                <a:schemeClr val="tx1"/>
              </a:solidFill>
              <a:round/>
              <a:headEnd/>
              <a:tailEnd/>
            </a:ln>
          </p:spPr>
          <p:txBody>
            <a:bodyPr wrap="none" anchor="ctr"/>
            <a:lstStyle/>
            <a:p>
              <a:endParaRPr lang="zh-CN" altLang="en-US"/>
            </a:p>
          </p:txBody>
        </p:sp>
        <p:sp>
          <p:nvSpPr>
            <p:cNvPr id="140366" name="Line 43"/>
            <p:cNvSpPr>
              <a:spLocks noChangeShapeType="1"/>
            </p:cNvSpPr>
            <p:nvPr/>
          </p:nvSpPr>
          <p:spPr bwMode="auto">
            <a:xfrm>
              <a:off x="1182" y="0"/>
              <a:ext cx="0" cy="399"/>
            </a:xfrm>
            <a:prstGeom prst="line">
              <a:avLst/>
            </a:prstGeom>
            <a:noFill/>
            <a:ln w="28575">
              <a:solidFill>
                <a:schemeClr val="tx1"/>
              </a:solidFill>
              <a:round/>
              <a:headEnd/>
              <a:tailEnd/>
            </a:ln>
          </p:spPr>
          <p:txBody>
            <a:bodyPr wrap="none" anchor="ctr"/>
            <a:lstStyle/>
            <a:p>
              <a:endParaRPr lang="zh-CN" altLang="en-US"/>
            </a:p>
          </p:txBody>
        </p:sp>
        <p:sp>
          <p:nvSpPr>
            <p:cNvPr id="140367" name="Line 44"/>
            <p:cNvSpPr>
              <a:spLocks noChangeShapeType="1"/>
            </p:cNvSpPr>
            <p:nvPr/>
          </p:nvSpPr>
          <p:spPr bwMode="auto">
            <a:xfrm>
              <a:off x="369" y="0"/>
              <a:ext cx="823" cy="0"/>
            </a:xfrm>
            <a:prstGeom prst="line">
              <a:avLst/>
            </a:prstGeom>
            <a:noFill/>
            <a:ln w="28575">
              <a:solidFill>
                <a:schemeClr val="tx1"/>
              </a:solidFill>
              <a:round/>
              <a:headEnd/>
              <a:tailEnd/>
            </a:ln>
          </p:spPr>
          <p:txBody>
            <a:bodyPr wrap="none" anchor="ctr"/>
            <a:lstStyle/>
            <a:p>
              <a:endParaRPr lang="zh-CN" altLang="en-US"/>
            </a:p>
          </p:txBody>
        </p:sp>
        <p:sp>
          <p:nvSpPr>
            <p:cNvPr id="140368" name="Text Box 45"/>
            <p:cNvSpPr txBox="1">
              <a:spLocks noChangeArrowheads="1"/>
            </p:cNvSpPr>
            <p:nvPr/>
          </p:nvSpPr>
          <p:spPr bwMode="auto">
            <a:xfrm>
              <a:off x="0" y="425"/>
              <a:ext cx="233" cy="288"/>
            </a:xfrm>
            <a:prstGeom prst="rect">
              <a:avLst/>
            </a:prstGeom>
            <a:noFill/>
            <a:ln w="9525">
              <a:noFill/>
              <a:miter lim="800000"/>
              <a:headEnd/>
              <a:tailEnd/>
            </a:ln>
          </p:spPr>
          <p:txBody>
            <a:bodyPr wrap="none">
              <a:spAutoFit/>
            </a:bodyPr>
            <a:lstStyle/>
            <a:p>
              <a:pPr>
                <a:spcBef>
                  <a:spcPct val="50000"/>
                </a:spcBef>
              </a:pPr>
              <a:r>
                <a:rPr lang="en-US" altLang="zh-CN" sz="2400" i="1">
                  <a:solidFill>
                    <a:schemeClr val="tx1"/>
                  </a:solidFill>
                </a:rPr>
                <a:t>L</a:t>
              </a:r>
            </a:p>
          </p:txBody>
        </p:sp>
        <p:sp>
          <p:nvSpPr>
            <p:cNvPr id="140369" name="Line 46"/>
            <p:cNvSpPr>
              <a:spLocks noChangeShapeType="1"/>
            </p:cNvSpPr>
            <p:nvPr/>
          </p:nvSpPr>
          <p:spPr bwMode="auto">
            <a:xfrm>
              <a:off x="387" y="732"/>
              <a:ext cx="0" cy="193"/>
            </a:xfrm>
            <a:prstGeom prst="line">
              <a:avLst/>
            </a:prstGeom>
            <a:noFill/>
            <a:ln w="28575">
              <a:solidFill>
                <a:schemeClr val="tx1"/>
              </a:solidFill>
              <a:round/>
              <a:headEnd/>
              <a:tailEnd/>
            </a:ln>
          </p:spPr>
          <p:txBody>
            <a:bodyPr wrap="none" anchor="ctr"/>
            <a:lstStyle/>
            <a:p>
              <a:endParaRPr lang="zh-CN" altLang="en-US"/>
            </a:p>
          </p:txBody>
        </p:sp>
        <p:sp>
          <p:nvSpPr>
            <p:cNvPr id="140370" name="Line 47"/>
            <p:cNvSpPr>
              <a:spLocks noChangeShapeType="1"/>
            </p:cNvSpPr>
            <p:nvPr/>
          </p:nvSpPr>
          <p:spPr bwMode="auto">
            <a:xfrm>
              <a:off x="1016" y="424"/>
              <a:ext cx="0" cy="193"/>
            </a:xfrm>
            <a:prstGeom prst="line">
              <a:avLst/>
            </a:prstGeom>
            <a:noFill/>
            <a:ln w="19050">
              <a:solidFill>
                <a:srgbClr val="FF0000"/>
              </a:solidFill>
              <a:round/>
              <a:headEnd/>
              <a:tailEnd type="triangle" w="sm" len="lg"/>
            </a:ln>
          </p:spPr>
          <p:txBody>
            <a:bodyPr wrap="none" anchor="ctr"/>
            <a:lstStyle/>
            <a:p>
              <a:endParaRPr lang="zh-CN" altLang="en-US"/>
            </a:p>
          </p:txBody>
        </p:sp>
        <p:sp>
          <p:nvSpPr>
            <p:cNvPr id="140371" name="Line 48"/>
            <p:cNvSpPr>
              <a:spLocks noChangeShapeType="1"/>
            </p:cNvSpPr>
            <p:nvPr/>
          </p:nvSpPr>
          <p:spPr bwMode="auto">
            <a:xfrm>
              <a:off x="1113" y="424"/>
              <a:ext cx="0" cy="193"/>
            </a:xfrm>
            <a:prstGeom prst="line">
              <a:avLst/>
            </a:prstGeom>
            <a:noFill/>
            <a:ln w="19050">
              <a:solidFill>
                <a:srgbClr val="FF0000"/>
              </a:solidFill>
              <a:round/>
              <a:headEnd/>
              <a:tailEnd type="triangle" w="sm" len="lg"/>
            </a:ln>
          </p:spPr>
          <p:txBody>
            <a:bodyPr wrap="none" anchor="ctr"/>
            <a:lstStyle/>
            <a:p>
              <a:endParaRPr lang="zh-CN" altLang="en-US"/>
            </a:p>
          </p:txBody>
        </p:sp>
        <p:sp>
          <p:nvSpPr>
            <p:cNvPr id="140372" name="Line 49"/>
            <p:cNvSpPr>
              <a:spLocks noChangeShapeType="1"/>
            </p:cNvSpPr>
            <p:nvPr/>
          </p:nvSpPr>
          <p:spPr bwMode="auto">
            <a:xfrm>
              <a:off x="1210" y="424"/>
              <a:ext cx="0" cy="193"/>
            </a:xfrm>
            <a:prstGeom prst="line">
              <a:avLst/>
            </a:prstGeom>
            <a:noFill/>
            <a:ln w="19050">
              <a:solidFill>
                <a:srgbClr val="FF0000"/>
              </a:solidFill>
              <a:round/>
              <a:headEnd/>
              <a:tailEnd type="triangle" w="sm" len="lg"/>
            </a:ln>
          </p:spPr>
          <p:txBody>
            <a:bodyPr wrap="none" anchor="ctr"/>
            <a:lstStyle/>
            <a:p>
              <a:endParaRPr lang="zh-CN" altLang="en-US"/>
            </a:p>
          </p:txBody>
        </p:sp>
        <p:sp>
          <p:nvSpPr>
            <p:cNvPr id="140373" name="Line 50"/>
            <p:cNvSpPr>
              <a:spLocks noChangeShapeType="1"/>
            </p:cNvSpPr>
            <p:nvPr/>
          </p:nvSpPr>
          <p:spPr bwMode="auto">
            <a:xfrm>
              <a:off x="1307" y="424"/>
              <a:ext cx="0" cy="193"/>
            </a:xfrm>
            <a:prstGeom prst="line">
              <a:avLst/>
            </a:prstGeom>
            <a:noFill/>
            <a:ln w="19050">
              <a:solidFill>
                <a:srgbClr val="FF0000"/>
              </a:solidFill>
              <a:round/>
              <a:headEnd/>
              <a:tailEnd type="triangle" w="sm" len="lg"/>
            </a:ln>
          </p:spPr>
          <p:txBody>
            <a:bodyPr wrap="none" anchor="ctr"/>
            <a:lstStyle/>
            <a:p>
              <a:endParaRPr lang="zh-CN" altLang="en-US"/>
            </a:p>
          </p:txBody>
        </p:sp>
        <p:sp>
          <p:nvSpPr>
            <p:cNvPr id="140374" name="Line 51"/>
            <p:cNvSpPr>
              <a:spLocks noChangeShapeType="1"/>
            </p:cNvSpPr>
            <p:nvPr/>
          </p:nvSpPr>
          <p:spPr bwMode="auto">
            <a:xfrm>
              <a:off x="1404" y="424"/>
              <a:ext cx="0" cy="193"/>
            </a:xfrm>
            <a:prstGeom prst="line">
              <a:avLst/>
            </a:prstGeom>
            <a:noFill/>
            <a:ln w="19050">
              <a:solidFill>
                <a:srgbClr val="FF0000"/>
              </a:solidFill>
              <a:round/>
              <a:headEnd/>
              <a:tailEnd type="triangle" w="sm" len="lg"/>
            </a:ln>
          </p:spPr>
          <p:txBody>
            <a:bodyPr wrap="none" anchor="ctr"/>
            <a:lstStyle/>
            <a:p>
              <a:endParaRPr lang="zh-CN" altLang="en-US"/>
            </a:p>
          </p:txBody>
        </p:sp>
        <p:graphicFrame>
          <p:nvGraphicFramePr>
            <p:cNvPr id="140375" name="Object 7"/>
            <p:cNvGraphicFramePr>
              <a:graphicFrameLocks noChangeAspect="1"/>
            </p:cNvGraphicFramePr>
            <p:nvPr/>
          </p:nvGraphicFramePr>
          <p:xfrm>
            <a:off x="1210" y="154"/>
            <a:ext cx="246" cy="232"/>
          </p:xfrm>
          <a:graphic>
            <a:graphicData uri="http://schemas.openxmlformats.org/presentationml/2006/ole">
              <p:oleObj spid="_x0000_s111623" r:id="rId3" imgW="279400" imgH="330200" progId="">
                <p:embed/>
              </p:oleObj>
            </a:graphicData>
          </a:graphic>
        </p:graphicFrame>
        <p:sp>
          <p:nvSpPr>
            <p:cNvPr id="140376" name="Text Box 53"/>
            <p:cNvSpPr txBox="1">
              <a:spLocks noChangeArrowheads="1"/>
            </p:cNvSpPr>
            <p:nvPr/>
          </p:nvSpPr>
          <p:spPr bwMode="auto">
            <a:xfrm>
              <a:off x="969" y="154"/>
              <a:ext cx="225" cy="288"/>
            </a:xfrm>
            <a:prstGeom prst="rect">
              <a:avLst/>
            </a:prstGeom>
            <a:noFill/>
            <a:ln w="9525">
              <a:noFill/>
              <a:miter lim="800000"/>
              <a:headEnd/>
              <a:tailEnd/>
            </a:ln>
          </p:spPr>
          <p:txBody>
            <a:bodyPr wrap="none">
              <a:spAutoFit/>
            </a:bodyPr>
            <a:lstStyle/>
            <a:p>
              <a:pPr>
                <a:spcBef>
                  <a:spcPct val="50000"/>
                </a:spcBef>
              </a:pPr>
              <a:r>
                <a:rPr lang="en-US" altLang="zh-CN" sz="2400">
                  <a:solidFill>
                    <a:srgbClr val="FF0000"/>
                  </a:solidFill>
                </a:rPr>
                <a:t>+</a:t>
              </a:r>
              <a:endParaRPr lang="en-US" altLang="zh-CN" sz="2400">
                <a:solidFill>
                  <a:schemeClr val="tx1"/>
                </a:solidFill>
              </a:endParaRPr>
            </a:p>
          </p:txBody>
        </p:sp>
        <p:graphicFrame>
          <p:nvGraphicFramePr>
            <p:cNvPr id="140377" name="Object 8"/>
            <p:cNvGraphicFramePr>
              <a:graphicFrameLocks noChangeAspect="1"/>
            </p:cNvGraphicFramePr>
            <p:nvPr/>
          </p:nvGraphicFramePr>
          <p:xfrm>
            <a:off x="1241" y="617"/>
            <a:ext cx="247" cy="231"/>
          </p:xfrm>
          <a:graphic>
            <a:graphicData uri="http://schemas.openxmlformats.org/presentationml/2006/ole">
              <p:oleObj spid="_x0000_s111624" r:id="rId4" imgW="279400" imgH="330200" progId="">
                <p:embed/>
              </p:oleObj>
            </a:graphicData>
          </a:graphic>
        </p:graphicFrame>
        <p:sp>
          <p:nvSpPr>
            <p:cNvPr id="140378" name="Line 55"/>
            <p:cNvSpPr>
              <a:spLocks noChangeShapeType="1"/>
            </p:cNvSpPr>
            <p:nvPr/>
          </p:nvSpPr>
          <p:spPr bwMode="auto">
            <a:xfrm>
              <a:off x="1016" y="733"/>
              <a:ext cx="145" cy="0"/>
            </a:xfrm>
            <a:prstGeom prst="line">
              <a:avLst/>
            </a:prstGeom>
            <a:noFill/>
            <a:ln w="28575">
              <a:solidFill>
                <a:srgbClr val="0000FF"/>
              </a:solidFill>
              <a:round/>
              <a:headEnd/>
              <a:tailEnd/>
            </a:ln>
          </p:spPr>
          <p:txBody>
            <a:bodyPr wrap="none" anchor="ctr"/>
            <a:lstStyle/>
            <a:p>
              <a:endParaRPr lang="zh-CN" altLang="en-US"/>
            </a:p>
          </p:txBody>
        </p:sp>
        <p:sp>
          <p:nvSpPr>
            <p:cNvPr id="140379" name="Text Box 56"/>
            <p:cNvSpPr txBox="1">
              <a:spLocks noChangeArrowheads="1"/>
            </p:cNvSpPr>
            <p:nvPr/>
          </p:nvSpPr>
          <p:spPr bwMode="auto">
            <a:xfrm>
              <a:off x="774" y="232"/>
              <a:ext cx="244" cy="288"/>
            </a:xfrm>
            <a:prstGeom prst="rect">
              <a:avLst/>
            </a:prstGeom>
            <a:noFill/>
            <a:ln w="9525">
              <a:noFill/>
              <a:miter lim="800000"/>
              <a:headEnd/>
              <a:tailEnd/>
            </a:ln>
          </p:spPr>
          <p:txBody>
            <a:bodyPr wrap="none">
              <a:spAutoFit/>
            </a:bodyPr>
            <a:lstStyle/>
            <a:p>
              <a:pPr>
                <a:spcBef>
                  <a:spcPct val="50000"/>
                </a:spcBef>
              </a:pPr>
              <a:r>
                <a:rPr lang="en-US" altLang="zh-CN" sz="2400" i="1">
                  <a:solidFill>
                    <a:schemeClr val="tx1"/>
                  </a:solidFill>
                </a:rPr>
                <a:t>C</a:t>
              </a:r>
            </a:p>
          </p:txBody>
        </p:sp>
        <p:graphicFrame>
          <p:nvGraphicFramePr>
            <p:cNvPr id="140380" name="Object 9"/>
            <p:cNvGraphicFramePr>
              <a:graphicFrameLocks noChangeAspect="1"/>
            </p:cNvGraphicFramePr>
            <p:nvPr/>
          </p:nvGraphicFramePr>
          <p:xfrm>
            <a:off x="726" y="432"/>
            <a:ext cx="242" cy="243"/>
          </p:xfrm>
          <a:graphic>
            <a:graphicData uri="http://schemas.openxmlformats.org/presentationml/2006/ole">
              <p:oleObj spid="_x0000_s111625" r:id="rId5" imgW="152334" imgH="190417" progId="">
                <p:embed/>
              </p:oleObj>
            </a:graphicData>
          </a:graphic>
        </p:graphicFrame>
        <p:sp>
          <p:nvSpPr>
            <p:cNvPr id="140381" name="Text Box 58"/>
            <p:cNvSpPr txBox="1">
              <a:spLocks noChangeArrowheads="1"/>
            </p:cNvSpPr>
            <p:nvPr/>
          </p:nvSpPr>
          <p:spPr bwMode="auto">
            <a:xfrm>
              <a:off x="617" y="925"/>
              <a:ext cx="278" cy="327"/>
            </a:xfrm>
            <a:prstGeom prst="rect">
              <a:avLst/>
            </a:prstGeom>
            <a:noFill/>
            <a:ln w="9525">
              <a:noFill/>
              <a:miter lim="800000"/>
              <a:headEnd/>
              <a:tailEnd/>
            </a:ln>
          </p:spPr>
          <p:txBody>
            <a:bodyPr wrap="none">
              <a:spAutoFit/>
            </a:bodyPr>
            <a:lstStyle/>
            <a:p>
              <a:r>
                <a:rPr lang="en-US" altLang="zh-CN" b="0"/>
                <a:t>A</a:t>
              </a:r>
            </a:p>
          </p:txBody>
        </p:sp>
      </p:grpSp>
      <p:grpSp>
        <p:nvGrpSpPr>
          <p:cNvPr id="8" name="Group 59"/>
          <p:cNvGrpSpPr>
            <a:grpSpLocks/>
          </p:cNvGrpSpPr>
          <p:nvPr/>
        </p:nvGrpSpPr>
        <p:grpSpPr bwMode="auto">
          <a:xfrm>
            <a:off x="6248400" y="1689100"/>
            <a:ext cx="2162175" cy="1958975"/>
            <a:chOff x="0" y="0"/>
            <a:chExt cx="1362" cy="1234"/>
          </a:xfrm>
        </p:grpSpPr>
        <p:sp>
          <p:nvSpPr>
            <p:cNvPr id="140338" name="Line 60"/>
            <p:cNvSpPr>
              <a:spLocks noChangeShapeType="1"/>
            </p:cNvSpPr>
            <p:nvPr/>
          </p:nvSpPr>
          <p:spPr bwMode="auto">
            <a:xfrm>
              <a:off x="896" y="392"/>
              <a:ext cx="448" cy="0"/>
            </a:xfrm>
            <a:prstGeom prst="line">
              <a:avLst/>
            </a:prstGeom>
            <a:noFill/>
            <a:ln w="57150">
              <a:solidFill>
                <a:srgbClr val="0000FF"/>
              </a:solidFill>
              <a:round/>
              <a:headEnd/>
              <a:tailEnd/>
            </a:ln>
          </p:spPr>
          <p:txBody>
            <a:bodyPr wrap="none" anchor="ctr"/>
            <a:lstStyle/>
            <a:p>
              <a:endParaRPr lang="zh-CN" altLang="en-US"/>
            </a:p>
          </p:txBody>
        </p:sp>
        <p:sp>
          <p:nvSpPr>
            <p:cNvPr id="140339" name="Line 61"/>
            <p:cNvSpPr>
              <a:spLocks noChangeShapeType="1"/>
            </p:cNvSpPr>
            <p:nvPr/>
          </p:nvSpPr>
          <p:spPr bwMode="auto">
            <a:xfrm>
              <a:off x="896" y="612"/>
              <a:ext cx="448" cy="0"/>
            </a:xfrm>
            <a:prstGeom prst="line">
              <a:avLst/>
            </a:prstGeom>
            <a:noFill/>
            <a:ln w="57150">
              <a:solidFill>
                <a:srgbClr val="0000FF"/>
              </a:solidFill>
              <a:round/>
              <a:headEnd/>
              <a:tailEnd/>
            </a:ln>
          </p:spPr>
          <p:txBody>
            <a:bodyPr wrap="none" anchor="ctr"/>
            <a:lstStyle/>
            <a:p>
              <a:endParaRPr lang="zh-CN" altLang="en-US"/>
            </a:p>
          </p:txBody>
        </p:sp>
        <p:sp>
          <p:nvSpPr>
            <p:cNvPr id="140340" name="Line 62"/>
            <p:cNvSpPr>
              <a:spLocks noChangeShapeType="1"/>
            </p:cNvSpPr>
            <p:nvPr/>
          </p:nvSpPr>
          <p:spPr bwMode="auto">
            <a:xfrm>
              <a:off x="350" y="908"/>
              <a:ext cx="768" cy="0"/>
            </a:xfrm>
            <a:prstGeom prst="line">
              <a:avLst/>
            </a:prstGeom>
            <a:noFill/>
            <a:ln w="28575">
              <a:solidFill>
                <a:schemeClr val="tx1"/>
              </a:solidFill>
              <a:round/>
              <a:headEnd/>
              <a:tailEnd/>
            </a:ln>
          </p:spPr>
          <p:txBody>
            <a:bodyPr wrap="none" anchor="ctr"/>
            <a:lstStyle/>
            <a:p>
              <a:endParaRPr lang="zh-CN" altLang="en-US"/>
            </a:p>
          </p:txBody>
        </p:sp>
        <p:sp>
          <p:nvSpPr>
            <p:cNvPr id="140341" name="未知"/>
            <p:cNvSpPr>
              <a:spLocks/>
            </p:cNvSpPr>
            <p:nvPr/>
          </p:nvSpPr>
          <p:spPr bwMode="auto">
            <a:xfrm>
              <a:off x="207" y="245"/>
              <a:ext cx="310" cy="466"/>
            </a:xfrm>
            <a:custGeom>
              <a:avLst/>
              <a:gdLst>
                <a:gd name="T0" fmla="*/ 0 w 832"/>
                <a:gd name="T1" fmla="*/ 0 h 2064"/>
                <a:gd name="T2" fmla="*/ 0 w 832"/>
                <a:gd name="T3" fmla="*/ 0 h 2064"/>
                <a:gd name="T4" fmla="*/ 0 w 832"/>
                <a:gd name="T5" fmla="*/ 0 h 2064"/>
                <a:gd name="T6" fmla="*/ 0 w 832"/>
                <a:gd name="T7" fmla="*/ 0 h 2064"/>
                <a:gd name="T8" fmla="*/ 0 w 832"/>
                <a:gd name="T9" fmla="*/ 0 h 2064"/>
                <a:gd name="T10" fmla="*/ 0 w 832"/>
                <a:gd name="T11" fmla="*/ 0 h 2064"/>
                <a:gd name="T12" fmla="*/ 0 w 832"/>
                <a:gd name="T13" fmla="*/ 0 h 2064"/>
                <a:gd name="T14" fmla="*/ 0 w 832"/>
                <a:gd name="T15" fmla="*/ 0 h 2064"/>
                <a:gd name="T16" fmla="*/ 0 w 832"/>
                <a:gd name="T17" fmla="*/ 0 h 2064"/>
                <a:gd name="T18" fmla="*/ 0 w 832"/>
                <a:gd name="T19" fmla="*/ 0 h 2064"/>
                <a:gd name="T20" fmla="*/ 0 w 832"/>
                <a:gd name="T21" fmla="*/ 0 h 2064"/>
                <a:gd name="T22" fmla="*/ 0 w 832"/>
                <a:gd name="T23" fmla="*/ 0 h 2064"/>
                <a:gd name="T24" fmla="*/ 0 w 832"/>
                <a:gd name="T25" fmla="*/ 0 h 2064"/>
                <a:gd name="T26" fmla="*/ 0 w 832"/>
                <a:gd name="T27" fmla="*/ 0 h 2064"/>
                <a:gd name="T28" fmla="*/ 0 w 832"/>
                <a:gd name="T29" fmla="*/ 0 h 2064"/>
                <a:gd name="T30" fmla="*/ 0 w 832"/>
                <a:gd name="T31" fmla="*/ 0 h 2064"/>
                <a:gd name="T32" fmla="*/ 0 w 832"/>
                <a:gd name="T33" fmla="*/ 0 h 2064"/>
                <a:gd name="T34" fmla="*/ 0 w 832"/>
                <a:gd name="T35" fmla="*/ 0 h 2064"/>
                <a:gd name="T36" fmla="*/ 0 w 832"/>
                <a:gd name="T37" fmla="*/ 0 h 2064"/>
                <a:gd name="T38" fmla="*/ 0 w 832"/>
                <a:gd name="T39" fmla="*/ 0 h 2064"/>
                <a:gd name="T40" fmla="*/ 0 w 832"/>
                <a:gd name="T41" fmla="*/ 0 h 2064"/>
                <a:gd name="T42" fmla="*/ 0 w 832"/>
                <a:gd name="T43" fmla="*/ 0 h 2064"/>
                <a:gd name="T44" fmla="*/ 0 w 832"/>
                <a:gd name="T45" fmla="*/ 0 h 2064"/>
                <a:gd name="T46" fmla="*/ 0 w 832"/>
                <a:gd name="T47" fmla="*/ 0 h 2064"/>
                <a:gd name="T48" fmla="*/ 0 w 832"/>
                <a:gd name="T49" fmla="*/ 0 h 2064"/>
                <a:gd name="T50" fmla="*/ 0 w 832"/>
                <a:gd name="T51" fmla="*/ 0 h 2064"/>
                <a:gd name="T52" fmla="*/ 0 w 832"/>
                <a:gd name="T53" fmla="*/ 0 h 20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32"/>
                <a:gd name="T82" fmla="*/ 0 h 2064"/>
                <a:gd name="T83" fmla="*/ 832 w 832"/>
                <a:gd name="T84" fmla="*/ 2064 h 206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a:solidFill>
                <a:srgbClr val="CC0066"/>
              </a:solidFill>
              <a:round/>
              <a:headEnd/>
              <a:tailEnd/>
            </a:ln>
          </p:spPr>
          <p:txBody>
            <a:bodyPr wrap="none" anchor="ctr"/>
            <a:lstStyle/>
            <a:p>
              <a:endParaRPr lang="zh-CN" altLang="en-US"/>
            </a:p>
          </p:txBody>
        </p:sp>
        <p:sp>
          <p:nvSpPr>
            <p:cNvPr id="140342" name="Line 64"/>
            <p:cNvSpPr>
              <a:spLocks noChangeShapeType="1"/>
            </p:cNvSpPr>
            <p:nvPr/>
          </p:nvSpPr>
          <p:spPr bwMode="auto">
            <a:xfrm>
              <a:off x="1103" y="612"/>
              <a:ext cx="0" cy="294"/>
            </a:xfrm>
            <a:prstGeom prst="line">
              <a:avLst/>
            </a:prstGeom>
            <a:noFill/>
            <a:ln w="28575">
              <a:solidFill>
                <a:schemeClr val="tx1"/>
              </a:solidFill>
              <a:round/>
              <a:headEnd/>
              <a:tailEnd/>
            </a:ln>
          </p:spPr>
          <p:txBody>
            <a:bodyPr wrap="none" anchor="ctr"/>
            <a:lstStyle/>
            <a:p>
              <a:endParaRPr lang="zh-CN" altLang="en-US"/>
            </a:p>
          </p:txBody>
        </p:sp>
        <p:sp>
          <p:nvSpPr>
            <p:cNvPr id="140343" name="Line 65"/>
            <p:cNvSpPr>
              <a:spLocks noChangeShapeType="1"/>
            </p:cNvSpPr>
            <p:nvPr/>
          </p:nvSpPr>
          <p:spPr bwMode="auto">
            <a:xfrm>
              <a:off x="344" y="0"/>
              <a:ext cx="0" cy="245"/>
            </a:xfrm>
            <a:prstGeom prst="line">
              <a:avLst/>
            </a:prstGeom>
            <a:noFill/>
            <a:ln w="28575">
              <a:solidFill>
                <a:schemeClr val="tx1"/>
              </a:solidFill>
              <a:round/>
              <a:headEnd/>
              <a:tailEnd/>
            </a:ln>
          </p:spPr>
          <p:txBody>
            <a:bodyPr wrap="none" anchor="ctr"/>
            <a:lstStyle/>
            <a:p>
              <a:endParaRPr lang="zh-CN" altLang="en-US"/>
            </a:p>
          </p:txBody>
        </p:sp>
        <p:sp>
          <p:nvSpPr>
            <p:cNvPr id="140344" name="Line 66"/>
            <p:cNvSpPr>
              <a:spLocks noChangeShapeType="1"/>
            </p:cNvSpPr>
            <p:nvPr/>
          </p:nvSpPr>
          <p:spPr bwMode="auto">
            <a:xfrm>
              <a:off x="1103" y="0"/>
              <a:ext cx="0" cy="392"/>
            </a:xfrm>
            <a:prstGeom prst="line">
              <a:avLst/>
            </a:prstGeom>
            <a:noFill/>
            <a:ln w="28575">
              <a:solidFill>
                <a:schemeClr val="tx1"/>
              </a:solidFill>
              <a:round/>
              <a:headEnd/>
              <a:tailEnd/>
            </a:ln>
          </p:spPr>
          <p:txBody>
            <a:bodyPr wrap="none" anchor="ctr"/>
            <a:lstStyle/>
            <a:p>
              <a:endParaRPr lang="zh-CN" altLang="en-US"/>
            </a:p>
          </p:txBody>
        </p:sp>
        <p:sp>
          <p:nvSpPr>
            <p:cNvPr id="140345" name="Line 67"/>
            <p:cNvSpPr>
              <a:spLocks noChangeShapeType="1"/>
            </p:cNvSpPr>
            <p:nvPr/>
          </p:nvSpPr>
          <p:spPr bwMode="auto">
            <a:xfrm>
              <a:off x="332" y="0"/>
              <a:ext cx="768" cy="0"/>
            </a:xfrm>
            <a:prstGeom prst="line">
              <a:avLst/>
            </a:prstGeom>
            <a:noFill/>
            <a:ln w="28575">
              <a:solidFill>
                <a:schemeClr val="tx1"/>
              </a:solidFill>
              <a:round/>
              <a:headEnd/>
              <a:tailEnd/>
            </a:ln>
          </p:spPr>
          <p:txBody>
            <a:bodyPr wrap="none" anchor="ctr"/>
            <a:lstStyle/>
            <a:p>
              <a:endParaRPr lang="zh-CN" altLang="en-US"/>
            </a:p>
          </p:txBody>
        </p:sp>
        <p:sp>
          <p:nvSpPr>
            <p:cNvPr id="140346" name="Text Box 68"/>
            <p:cNvSpPr txBox="1">
              <a:spLocks noChangeArrowheads="1"/>
            </p:cNvSpPr>
            <p:nvPr/>
          </p:nvSpPr>
          <p:spPr bwMode="auto">
            <a:xfrm>
              <a:off x="0" y="418"/>
              <a:ext cx="233" cy="288"/>
            </a:xfrm>
            <a:prstGeom prst="rect">
              <a:avLst/>
            </a:prstGeom>
            <a:noFill/>
            <a:ln w="9525">
              <a:noFill/>
              <a:miter lim="800000"/>
              <a:headEnd/>
              <a:tailEnd/>
            </a:ln>
          </p:spPr>
          <p:txBody>
            <a:bodyPr wrap="none">
              <a:spAutoFit/>
            </a:bodyPr>
            <a:lstStyle/>
            <a:p>
              <a:pPr>
                <a:spcBef>
                  <a:spcPct val="50000"/>
                </a:spcBef>
              </a:pPr>
              <a:r>
                <a:rPr lang="en-US" altLang="zh-CN" sz="2400" i="1">
                  <a:solidFill>
                    <a:schemeClr val="tx1"/>
                  </a:solidFill>
                </a:rPr>
                <a:t>L</a:t>
              </a:r>
            </a:p>
          </p:txBody>
        </p:sp>
        <p:sp>
          <p:nvSpPr>
            <p:cNvPr id="140347" name="Line 69"/>
            <p:cNvSpPr>
              <a:spLocks noChangeShapeType="1"/>
            </p:cNvSpPr>
            <p:nvPr/>
          </p:nvSpPr>
          <p:spPr bwMode="auto">
            <a:xfrm>
              <a:off x="361" y="719"/>
              <a:ext cx="0" cy="189"/>
            </a:xfrm>
            <a:prstGeom prst="line">
              <a:avLst/>
            </a:prstGeom>
            <a:noFill/>
            <a:ln w="28575">
              <a:solidFill>
                <a:schemeClr val="tx1"/>
              </a:solidFill>
              <a:round/>
              <a:headEnd/>
              <a:tailEnd/>
            </a:ln>
          </p:spPr>
          <p:txBody>
            <a:bodyPr wrap="none" anchor="ctr"/>
            <a:lstStyle/>
            <a:p>
              <a:endParaRPr lang="zh-CN" altLang="en-US"/>
            </a:p>
          </p:txBody>
        </p:sp>
        <p:sp>
          <p:nvSpPr>
            <p:cNvPr id="140348" name="Line 70"/>
            <p:cNvSpPr>
              <a:spLocks noChangeShapeType="1"/>
            </p:cNvSpPr>
            <p:nvPr/>
          </p:nvSpPr>
          <p:spPr bwMode="auto">
            <a:xfrm>
              <a:off x="949" y="416"/>
              <a:ext cx="0" cy="189"/>
            </a:xfrm>
            <a:prstGeom prst="line">
              <a:avLst/>
            </a:prstGeom>
            <a:noFill/>
            <a:ln w="19050">
              <a:solidFill>
                <a:srgbClr val="FF0000"/>
              </a:solidFill>
              <a:round/>
              <a:headEnd type="triangle" w="sm" len="lg"/>
              <a:tailEnd/>
            </a:ln>
          </p:spPr>
          <p:txBody>
            <a:bodyPr wrap="none" anchor="ctr"/>
            <a:lstStyle/>
            <a:p>
              <a:endParaRPr lang="zh-CN" altLang="en-US"/>
            </a:p>
          </p:txBody>
        </p:sp>
        <p:sp>
          <p:nvSpPr>
            <p:cNvPr id="140349" name="Line 71"/>
            <p:cNvSpPr>
              <a:spLocks noChangeShapeType="1"/>
            </p:cNvSpPr>
            <p:nvPr/>
          </p:nvSpPr>
          <p:spPr bwMode="auto">
            <a:xfrm>
              <a:off x="1039" y="416"/>
              <a:ext cx="0" cy="189"/>
            </a:xfrm>
            <a:prstGeom prst="line">
              <a:avLst/>
            </a:prstGeom>
            <a:noFill/>
            <a:ln w="19050">
              <a:solidFill>
                <a:srgbClr val="FF0000"/>
              </a:solidFill>
              <a:round/>
              <a:headEnd type="triangle" w="sm" len="lg"/>
              <a:tailEnd/>
            </a:ln>
          </p:spPr>
          <p:txBody>
            <a:bodyPr wrap="none" anchor="ctr"/>
            <a:lstStyle/>
            <a:p>
              <a:endParaRPr lang="zh-CN" altLang="en-US"/>
            </a:p>
          </p:txBody>
        </p:sp>
        <p:sp>
          <p:nvSpPr>
            <p:cNvPr id="140350" name="Line 72"/>
            <p:cNvSpPr>
              <a:spLocks noChangeShapeType="1"/>
            </p:cNvSpPr>
            <p:nvPr/>
          </p:nvSpPr>
          <p:spPr bwMode="auto">
            <a:xfrm>
              <a:off x="1129" y="416"/>
              <a:ext cx="0" cy="189"/>
            </a:xfrm>
            <a:prstGeom prst="line">
              <a:avLst/>
            </a:prstGeom>
            <a:noFill/>
            <a:ln w="19050">
              <a:solidFill>
                <a:srgbClr val="FF0000"/>
              </a:solidFill>
              <a:round/>
              <a:headEnd type="triangle" w="sm" len="lg"/>
              <a:tailEnd/>
            </a:ln>
          </p:spPr>
          <p:txBody>
            <a:bodyPr wrap="none" anchor="ctr"/>
            <a:lstStyle/>
            <a:p>
              <a:endParaRPr lang="zh-CN" altLang="en-US"/>
            </a:p>
          </p:txBody>
        </p:sp>
        <p:sp>
          <p:nvSpPr>
            <p:cNvPr id="140351" name="Line 73"/>
            <p:cNvSpPr>
              <a:spLocks noChangeShapeType="1"/>
            </p:cNvSpPr>
            <p:nvPr/>
          </p:nvSpPr>
          <p:spPr bwMode="auto">
            <a:xfrm>
              <a:off x="1220" y="416"/>
              <a:ext cx="0" cy="189"/>
            </a:xfrm>
            <a:prstGeom prst="line">
              <a:avLst/>
            </a:prstGeom>
            <a:noFill/>
            <a:ln w="19050">
              <a:solidFill>
                <a:srgbClr val="FF0000"/>
              </a:solidFill>
              <a:round/>
              <a:headEnd type="triangle" w="sm" len="lg"/>
              <a:tailEnd/>
            </a:ln>
          </p:spPr>
          <p:txBody>
            <a:bodyPr wrap="none" anchor="ctr"/>
            <a:lstStyle/>
            <a:p>
              <a:endParaRPr lang="zh-CN" altLang="en-US"/>
            </a:p>
          </p:txBody>
        </p:sp>
        <p:sp>
          <p:nvSpPr>
            <p:cNvPr id="140352" name="Line 74"/>
            <p:cNvSpPr>
              <a:spLocks noChangeShapeType="1"/>
            </p:cNvSpPr>
            <p:nvPr/>
          </p:nvSpPr>
          <p:spPr bwMode="auto">
            <a:xfrm>
              <a:off x="1310" y="416"/>
              <a:ext cx="0" cy="189"/>
            </a:xfrm>
            <a:prstGeom prst="line">
              <a:avLst/>
            </a:prstGeom>
            <a:noFill/>
            <a:ln w="19050">
              <a:solidFill>
                <a:srgbClr val="FF0000"/>
              </a:solidFill>
              <a:round/>
              <a:headEnd type="triangle" w="sm" len="lg"/>
              <a:tailEnd/>
            </a:ln>
          </p:spPr>
          <p:txBody>
            <a:bodyPr wrap="none" anchor="ctr"/>
            <a:lstStyle/>
            <a:p>
              <a:endParaRPr lang="zh-CN" altLang="en-US"/>
            </a:p>
          </p:txBody>
        </p:sp>
        <p:graphicFrame>
          <p:nvGraphicFramePr>
            <p:cNvPr id="140353" name="Object 4"/>
            <p:cNvGraphicFramePr>
              <a:graphicFrameLocks noChangeAspect="1"/>
            </p:cNvGraphicFramePr>
            <p:nvPr/>
          </p:nvGraphicFramePr>
          <p:xfrm>
            <a:off x="1132" y="605"/>
            <a:ext cx="230" cy="227"/>
          </p:xfrm>
          <a:graphic>
            <a:graphicData uri="http://schemas.openxmlformats.org/presentationml/2006/ole">
              <p:oleObj spid="_x0000_s111620" r:id="rId6" imgW="279400" imgH="330200" progId="">
                <p:embed/>
              </p:oleObj>
            </a:graphicData>
          </a:graphic>
        </p:graphicFrame>
        <p:sp>
          <p:nvSpPr>
            <p:cNvPr id="140354" name="Text Box 76"/>
            <p:cNvSpPr txBox="1">
              <a:spLocks noChangeArrowheads="1"/>
            </p:cNvSpPr>
            <p:nvPr/>
          </p:nvSpPr>
          <p:spPr bwMode="auto">
            <a:xfrm>
              <a:off x="904" y="607"/>
              <a:ext cx="225" cy="288"/>
            </a:xfrm>
            <a:prstGeom prst="rect">
              <a:avLst/>
            </a:prstGeom>
            <a:noFill/>
            <a:ln w="9525">
              <a:noFill/>
              <a:miter lim="800000"/>
              <a:headEnd/>
              <a:tailEnd/>
            </a:ln>
          </p:spPr>
          <p:txBody>
            <a:bodyPr wrap="none">
              <a:spAutoFit/>
            </a:bodyPr>
            <a:lstStyle/>
            <a:p>
              <a:pPr>
                <a:spcBef>
                  <a:spcPct val="50000"/>
                </a:spcBef>
              </a:pPr>
              <a:r>
                <a:rPr lang="en-US" altLang="zh-CN" sz="2400">
                  <a:solidFill>
                    <a:srgbClr val="FF0000"/>
                  </a:solidFill>
                </a:rPr>
                <a:t>+</a:t>
              </a:r>
              <a:endParaRPr lang="en-US" altLang="zh-CN" sz="2400">
                <a:solidFill>
                  <a:schemeClr val="tx1"/>
                </a:solidFill>
              </a:endParaRPr>
            </a:p>
          </p:txBody>
        </p:sp>
        <p:graphicFrame>
          <p:nvGraphicFramePr>
            <p:cNvPr id="140355" name="Object 5"/>
            <p:cNvGraphicFramePr>
              <a:graphicFrameLocks noChangeAspect="1"/>
            </p:cNvGraphicFramePr>
            <p:nvPr/>
          </p:nvGraphicFramePr>
          <p:xfrm>
            <a:off x="1116" y="151"/>
            <a:ext cx="230" cy="227"/>
          </p:xfrm>
          <a:graphic>
            <a:graphicData uri="http://schemas.openxmlformats.org/presentationml/2006/ole">
              <p:oleObj spid="_x0000_s111621" r:id="rId7" imgW="279400" imgH="330200" progId="">
                <p:embed/>
              </p:oleObj>
            </a:graphicData>
          </a:graphic>
        </p:graphicFrame>
        <p:sp>
          <p:nvSpPr>
            <p:cNvPr id="140356" name="Line 78"/>
            <p:cNvSpPr>
              <a:spLocks noChangeShapeType="1"/>
            </p:cNvSpPr>
            <p:nvPr/>
          </p:nvSpPr>
          <p:spPr bwMode="auto">
            <a:xfrm>
              <a:off x="949" y="265"/>
              <a:ext cx="135" cy="0"/>
            </a:xfrm>
            <a:prstGeom prst="line">
              <a:avLst/>
            </a:prstGeom>
            <a:noFill/>
            <a:ln w="28575">
              <a:solidFill>
                <a:srgbClr val="0000FF"/>
              </a:solidFill>
              <a:round/>
              <a:headEnd/>
              <a:tailEnd/>
            </a:ln>
          </p:spPr>
          <p:txBody>
            <a:bodyPr wrap="none" anchor="ctr"/>
            <a:lstStyle/>
            <a:p>
              <a:endParaRPr lang="zh-CN" altLang="en-US"/>
            </a:p>
          </p:txBody>
        </p:sp>
        <p:sp>
          <p:nvSpPr>
            <p:cNvPr id="140357" name="Rectangle 79"/>
            <p:cNvSpPr>
              <a:spLocks noChangeArrowheads="1"/>
            </p:cNvSpPr>
            <p:nvPr/>
          </p:nvSpPr>
          <p:spPr bwMode="auto">
            <a:xfrm>
              <a:off x="723" y="227"/>
              <a:ext cx="244" cy="288"/>
            </a:xfrm>
            <a:prstGeom prst="rect">
              <a:avLst/>
            </a:prstGeom>
            <a:noFill/>
            <a:ln w="9525">
              <a:noFill/>
              <a:miter lim="800000"/>
              <a:headEnd/>
              <a:tailEnd/>
            </a:ln>
          </p:spPr>
          <p:txBody>
            <a:bodyPr wrap="none">
              <a:spAutoFit/>
            </a:bodyPr>
            <a:lstStyle/>
            <a:p>
              <a:r>
                <a:rPr lang="en-US" altLang="zh-CN" sz="2400" i="1">
                  <a:solidFill>
                    <a:schemeClr val="tx1"/>
                  </a:solidFill>
                </a:rPr>
                <a:t>C</a:t>
              </a:r>
            </a:p>
          </p:txBody>
        </p:sp>
        <p:graphicFrame>
          <p:nvGraphicFramePr>
            <p:cNvPr id="140358" name="Object 6"/>
            <p:cNvGraphicFramePr>
              <a:graphicFrameLocks noChangeAspect="1"/>
            </p:cNvGraphicFramePr>
            <p:nvPr/>
          </p:nvGraphicFramePr>
          <p:xfrm>
            <a:off x="723" y="432"/>
            <a:ext cx="182" cy="189"/>
          </p:xfrm>
          <a:graphic>
            <a:graphicData uri="http://schemas.openxmlformats.org/presentationml/2006/ole">
              <p:oleObj spid="_x0000_s111622" r:id="rId8" imgW="215619" imgH="266353" progId="">
                <p:embed/>
              </p:oleObj>
            </a:graphicData>
          </a:graphic>
        </p:graphicFrame>
        <p:sp>
          <p:nvSpPr>
            <p:cNvPr id="140359" name="Text Box 81"/>
            <p:cNvSpPr txBox="1">
              <a:spLocks noChangeArrowheads="1"/>
            </p:cNvSpPr>
            <p:nvPr/>
          </p:nvSpPr>
          <p:spPr bwMode="auto">
            <a:xfrm>
              <a:off x="585" y="907"/>
              <a:ext cx="265" cy="327"/>
            </a:xfrm>
            <a:prstGeom prst="rect">
              <a:avLst/>
            </a:prstGeom>
            <a:noFill/>
            <a:ln w="9525">
              <a:noFill/>
              <a:miter lim="800000"/>
              <a:headEnd/>
              <a:tailEnd/>
            </a:ln>
          </p:spPr>
          <p:txBody>
            <a:bodyPr wrap="none">
              <a:spAutoFit/>
            </a:bodyPr>
            <a:lstStyle/>
            <a:p>
              <a:r>
                <a:rPr lang="en-US" altLang="zh-CN" b="0"/>
                <a:t>C</a:t>
              </a:r>
            </a:p>
          </p:txBody>
        </p:sp>
      </p:grpSp>
      <p:grpSp>
        <p:nvGrpSpPr>
          <p:cNvPr id="9" name="Group 82"/>
          <p:cNvGrpSpPr>
            <a:grpSpLocks/>
          </p:cNvGrpSpPr>
          <p:nvPr/>
        </p:nvGrpSpPr>
        <p:grpSpPr bwMode="auto">
          <a:xfrm>
            <a:off x="3962400" y="3822700"/>
            <a:ext cx="2286000" cy="1995488"/>
            <a:chOff x="0" y="0"/>
            <a:chExt cx="1428" cy="1569"/>
          </a:xfrm>
        </p:grpSpPr>
        <p:grpSp>
          <p:nvGrpSpPr>
            <p:cNvPr id="10" name="Group 83"/>
            <p:cNvGrpSpPr>
              <a:grpSpLocks/>
            </p:cNvGrpSpPr>
            <p:nvPr/>
          </p:nvGrpSpPr>
          <p:grpSpPr bwMode="auto">
            <a:xfrm>
              <a:off x="0" y="0"/>
              <a:ext cx="1428" cy="1152"/>
              <a:chOff x="0" y="0"/>
              <a:chExt cx="1428" cy="1152"/>
            </a:xfrm>
          </p:grpSpPr>
          <p:grpSp>
            <p:nvGrpSpPr>
              <p:cNvPr id="11" name="Group 84"/>
              <p:cNvGrpSpPr>
                <a:grpSpLocks/>
              </p:cNvGrpSpPr>
              <p:nvPr/>
            </p:nvGrpSpPr>
            <p:grpSpPr bwMode="auto">
              <a:xfrm>
                <a:off x="0" y="0"/>
                <a:ext cx="1428" cy="1152"/>
                <a:chOff x="0" y="0"/>
                <a:chExt cx="1428" cy="1152"/>
              </a:xfrm>
            </p:grpSpPr>
            <p:sp>
              <p:nvSpPr>
                <p:cNvPr id="140327" name="Line 85"/>
                <p:cNvSpPr>
                  <a:spLocks noChangeShapeType="1"/>
                </p:cNvSpPr>
                <p:nvPr/>
              </p:nvSpPr>
              <p:spPr bwMode="auto">
                <a:xfrm>
                  <a:off x="952" y="497"/>
                  <a:ext cx="476" cy="0"/>
                </a:xfrm>
                <a:prstGeom prst="line">
                  <a:avLst/>
                </a:prstGeom>
                <a:noFill/>
                <a:ln w="57150">
                  <a:solidFill>
                    <a:srgbClr val="0000FF"/>
                  </a:solidFill>
                  <a:round/>
                  <a:headEnd/>
                  <a:tailEnd/>
                </a:ln>
              </p:spPr>
              <p:txBody>
                <a:bodyPr wrap="none" anchor="ctr"/>
                <a:lstStyle/>
                <a:p>
                  <a:endParaRPr lang="zh-CN" altLang="en-US"/>
                </a:p>
              </p:txBody>
            </p:sp>
            <p:sp>
              <p:nvSpPr>
                <p:cNvPr id="140328" name="Line 86"/>
                <p:cNvSpPr>
                  <a:spLocks noChangeShapeType="1"/>
                </p:cNvSpPr>
                <p:nvPr/>
              </p:nvSpPr>
              <p:spPr bwMode="auto">
                <a:xfrm>
                  <a:off x="952" y="777"/>
                  <a:ext cx="476" cy="0"/>
                </a:xfrm>
                <a:prstGeom prst="line">
                  <a:avLst/>
                </a:prstGeom>
                <a:noFill/>
                <a:ln w="57150">
                  <a:solidFill>
                    <a:srgbClr val="0000FF"/>
                  </a:solidFill>
                  <a:round/>
                  <a:headEnd/>
                  <a:tailEnd/>
                </a:ln>
              </p:spPr>
              <p:txBody>
                <a:bodyPr wrap="none" anchor="ctr"/>
                <a:lstStyle/>
                <a:p>
                  <a:endParaRPr lang="zh-CN" altLang="en-US"/>
                </a:p>
              </p:txBody>
            </p:sp>
            <p:sp>
              <p:nvSpPr>
                <p:cNvPr id="140329" name="Line 87"/>
                <p:cNvSpPr>
                  <a:spLocks noChangeShapeType="1"/>
                </p:cNvSpPr>
                <p:nvPr/>
              </p:nvSpPr>
              <p:spPr bwMode="auto">
                <a:xfrm>
                  <a:off x="364" y="1152"/>
                  <a:ext cx="816" cy="0"/>
                </a:xfrm>
                <a:prstGeom prst="line">
                  <a:avLst/>
                </a:prstGeom>
                <a:noFill/>
                <a:ln w="28575">
                  <a:solidFill>
                    <a:schemeClr val="tx1"/>
                  </a:solidFill>
                  <a:round/>
                  <a:headEnd/>
                  <a:tailEnd/>
                </a:ln>
              </p:spPr>
              <p:txBody>
                <a:bodyPr wrap="none" anchor="ctr"/>
                <a:lstStyle/>
                <a:p>
                  <a:endParaRPr lang="zh-CN" altLang="en-US"/>
                </a:p>
              </p:txBody>
            </p:sp>
            <p:sp>
              <p:nvSpPr>
                <p:cNvPr id="140330" name="未知"/>
                <p:cNvSpPr>
                  <a:spLocks/>
                </p:cNvSpPr>
                <p:nvPr/>
              </p:nvSpPr>
              <p:spPr bwMode="auto">
                <a:xfrm>
                  <a:off x="220" y="311"/>
                  <a:ext cx="329" cy="591"/>
                </a:xfrm>
                <a:custGeom>
                  <a:avLst/>
                  <a:gdLst>
                    <a:gd name="T0" fmla="*/ 0 w 832"/>
                    <a:gd name="T1" fmla="*/ 0 h 2064"/>
                    <a:gd name="T2" fmla="*/ 0 w 832"/>
                    <a:gd name="T3" fmla="*/ 0 h 2064"/>
                    <a:gd name="T4" fmla="*/ 0 w 832"/>
                    <a:gd name="T5" fmla="*/ 0 h 2064"/>
                    <a:gd name="T6" fmla="*/ 0 w 832"/>
                    <a:gd name="T7" fmla="*/ 0 h 2064"/>
                    <a:gd name="T8" fmla="*/ 0 w 832"/>
                    <a:gd name="T9" fmla="*/ 0 h 2064"/>
                    <a:gd name="T10" fmla="*/ 0 w 832"/>
                    <a:gd name="T11" fmla="*/ 0 h 2064"/>
                    <a:gd name="T12" fmla="*/ 0 w 832"/>
                    <a:gd name="T13" fmla="*/ 0 h 2064"/>
                    <a:gd name="T14" fmla="*/ 0 w 832"/>
                    <a:gd name="T15" fmla="*/ 0 h 2064"/>
                    <a:gd name="T16" fmla="*/ 0 w 832"/>
                    <a:gd name="T17" fmla="*/ 0 h 2064"/>
                    <a:gd name="T18" fmla="*/ 0 w 832"/>
                    <a:gd name="T19" fmla="*/ 0 h 2064"/>
                    <a:gd name="T20" fmla="*/ 0 w 832"/>
                    <a:gd name="T21" fmla="*/ 0 h 2064"/>
                    <a:gd name="T22" fmla="*/ 0 w 832"/>
                    <a:gd name="T23" fmla="*/ 0 h 2064"/>
                    <a:gd name="T24" fmla="*/ 0 w 832"/>
                    <a:gd name="T25" fmla="*/ 0 h 2064"/>
                    <a:gd name="T26" fmla="*/ 0 w 832"/>
                    <a:gd name="T27" fmla="*/ 0 h 2064"/>
                    <a:gd name="T28" fmla="*/ 0 w 832"/>
                    <a:gd name="T29" fmla="*/ 0 h 2064"/>
                    <a:gd name="T30" fmla="*/ 0 w 832"/>
                    <a:gd name="T31" fmla="*/ 0 h 2064"/>
                    <a:gd name="T32" fmla="*/ 0 w 832"/>
                    <a:gd name="T33" fmla="*/ 0 h 2064"/>
                    <a:gd name="T34" fmla="*/ 0 w 832"/>
                    <a:gd name="T35" fmla="*/ 0 h 2064"/>
                    <a:gd name="T36" fmla="*/ 0 w 832"/>
                    <a:gd name="T37" fmla="*/ 0 h 2064"/>
                    <a:gd name="T38" fmla="*/ 0 w 832"/>
                    <a:gd name="T39" fmla="*/ 0 h 2064"/>
                    <a:gd name="T40" fmla="*/ 0 w 832"/>
                    <a:gd name="T41" fmla="*/ 0 h 2064"/>
                    <a:gd name="T42" fmla="*/ 0 w 832"/>
                    <a:gd name="T43" fmla="*/ 0 h 2064"/>
                    <a:gd name="T44" fmla="*/ 0 w 832"/>
                    <a:gd name="T45" fmla="*/ 0 h 2064"/>
                    <a:gd name="T46" fmla="*/ 0 w 832"/>
                    <a:gd name="T47" fmla="*/ 0 h 2064"/>
                    <a:gd name="T48" fmla="*/ 0 w 832"/>
                    <a:gd name="T49" fmla="*/ 0 h 2064"/>
                    <a:gd name="T50" fmla="*/ 0 w 832"/>
                    <a:gd name="T51" fmla="*/ 0 h 2064"/>
                    <a:gd name="T52" fmla="*/ 0 w 832"/>
                    <a:gd name="T53" fmla="*/ 0 h 20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32"/>
                    <a:gd name="T82" fmla="*/ 0 h 2064"/>
                    <a:gd name="T83" fmla="*/ 832 w 832"/>
                    <a:gd name="T84" fmla="*/ 2064 h 206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a:solidFill>
                    <a:srgbClr val="CC0066"/>
                  </a:solidFill>
                  <a:round/>
                  <a:headEnd/>
                  <a:tailEnd/>
                </a:ln>
              </p:spPr>
              <p:txBody>
                <a:bodyPr wrap="none" anchor="ctr"/>
                <a:lstStyle/>
                <a:p>
                  <a:endParaRPr lang="zh-CN" altLang="en-US"/>
                </a:p>
              </p:txBody>
            </p:sp>
            <p:sp>
              <p:nvSpPr>
                <p:cNvPr id="140331" name="Line 89"/>
                <p:cNvSpPr>
                  <a:spLocks noChangeShapeType="1"/>
                </p:cNvSpPr>
                <p:nvPr/>
              </p:nvSpPr>
              <p:spPr bwMode="auto">
                <a:xfrm>
                  <a:off x="1172" y="777"/>
                  <a:ext cx="0" cy="373"/>
                </a:xfrm>
                <a:prstGeom prst="line">
                  <a:avLst/>
                </a:prstGeom>
                <a:noFill/>
                <a:ln w="28575">
                  <a:solidFill>
                    <a:schemeClr val="tx1"/>
                  </a:solidFill>
                  <a:round/>
                  <a:headEnd/>
                  <a:tailEnd/>
                </a:ln>
              </p:spPr>
              <p:txBody>
                <a:bodyPr wrap="none" anchor="ctr"/>
                <a:lstStyle/>
                <a:p>
                  <a:endParaRPr lang="zh-CN" altLang="en-US"/>
                </a:p>
              </p:txBody>
            </p:sp>
            <p:sp>
              <p:nvSpPr>
                <p:cNvPr id="140332" name="Line 90"/>
                <p:cNvSpPr>
                  <a:spLocks noChangeShapeType="1"/>
                </p:cNvSpPr>
                <p:nvPr/>
              </p:nvSpPr>
              <p:spPr bwMode="auto">
                <a:xfrm>
                  <a:off x="366" y="0"/>
                  <a:ext cx="0" cy="311"/>
                </a:xfrm>
                <a:prstGeom prst="line">
                  <a:avLst/>
                </a:prstGeom>
                <a:noFill/>
                <a:ln w="28575">
                  <a:solidFill>
                    <a:schemeClr val="tx1"/>
                  </a:solidFill>
                  <a:round/>
                  <a:headEnd/>
                  <a:tailEnd/>
                </a:ln>
              </p:spPr>
              <p:txBody>
                <a:bodyPr wrap="none" anchor="ctr"/>
                <a:lstStyle/>
                <a:p>
                  <a:endParaRPr lang="zh-CN" altLang="en-US"/>
                </a:p>
              </p:txBody>
            </p:sp>
            <p:sp>
              <p:nvSpPr>
                <p:cNvPr id="140333" name="Line 91"/>
                <p:cNvSpPr>
                  <a:spLocks noChangeShapeType="1"/>
                </p:cNvSpPr>
                <p:nvPr/>
              </p:nvSpPr>
              <p:spPr bwMode="auto">
                <a:xfrm>
                  <a:off x="1172" y="0"/>
                  <a:ext cx="0" cy="497"/>
                </a:xfrm>
                <a:prstGeom prst="line">
                  <a:avLst/>
                </a:prstGeom>
                <a:noFill/>
                <a:ln w="28575">
                  <a:solidFill>
                    <a:schemeClr val="tx1"/>
                  </a:solidFill>
                  <a:round/>
                  <a:headEnd/>
                  <a:tailEnd/>
                </a:ln>
              </p:spPr>
              <p:txBody>
                <a:bodyPr wrap="none" anchor="ctr"/>
                <a:lstStyle/>
                <a:p>
                  <a:endParaRPr lang="zh-CN" altLang="en-US"/>
                </a:p>
              </p:txBody>
            </p:sp>
            <p:sp>
              <p:nvSpPr>
                <p:cNvPr id="140334" name="Line 92"/>
                <p:cNvSpPr>
                  <a:spLocks noChangeShapeType="1"/>
                </p:cNvSpPr>
                <p:nvPr/>
              </p:nvSpPr>
              <p:spPr bwMode="auto">
                <a:xfrm>
                  <a:off x="364" y="0"/>
                  <a:ext cx="816" cy="0"/>
                </a:xfrm>
                <a:prstGeom prst="line">
                  <a:avLst/>
                </a:prstGeom>
                <a:noFill/>
                <a:ln w="28575">
                  <a:solidFill>
                    <a:schemeClr val="tx1"/>
                  </a:solidFill>
                  <a:round/>
                  <a:headEnd/>
                  <a:tailEnd/>
                </a:ln>
              </p:spPr>
              <p:txBody>
                <a:bodyPr wrap="none" anchor="ctr"/>
                <a:lstStyle/>
                <a:p>
                  <a:endParaRPr lang="zh-CN" altLang="en-US"/>
                </a:p>
              </p:txBody>
            </p:sp>
            <p:sp>
              <p:nvSpPr>
                <p:cNvPr id="140335" name="Text Box 93"/>
                <p:cNvSpPr txBox="1">
                  <a:spLocks noChangeArrowheads="1"/>
                </p:cNvSpPr>
                <p:nvPr/>
              </p:nvSpPr>
              <p:spPr bwMode="auto">
                <a:xfrm>
                  <a:off x="0" y="528"/>
                  <a:ext cx="231" cy="359"/>
                </a:xfrm>
                <a:prstGeom prst="rect">
                  <a:avLst/>
                </a:prstGeom>
                <a:noFill/>
                <a:ln w="9525">
                  <a:noFill/>
                  <a:miter lim="800000"/>
                  <a:headEnd/>
                  <a:tailEnd/>
                </a:ln>
              </p:spPr>
              <p:txBody>
                <a:bodyPr wrap="none">
                  <a:spAutoFit/>
                </a:bodyPr>
                <a:lstStyle/>
                <a:p>
                  <a:pPr>
                    <a:spcBef>
                      <a:spcPct val="50000"/>
                    </a:spcBef>
                  </a:pPr>
                  <a:r>
                    <a:rPr lang="en-US" altLang="zh-CN" sz="2400" i="1">
                      <a:solidFill>
                        <a:schemeClr val="tx1"/>
                      </a:solidFill>
                    </a:rPr>
                    <a:t>L</a:t>
                  </a:r>
                </a:p>
              </p:txBody>
            </p:sp>
            <p:sp>
              <p:nvSpPr>
                <p:cNvPr id="140336" name="Text Box 94"/>
                <p:cNvSpPr txBox="1">
                  <a:spLocks noChangeArrowheads="1"/>
                </p:cNvSpPr>
                <p:nvPr/>
              </p:nvSpPr>
              <p:spPr bwMode="auto">
                <a:xfrm>
                  <a:off x="732" y="528"/>
                  <a:ext cx="242" cy="359"/>
                </a:xfrm>
                <a:prstGeom prst="rect">
                  <a:avLst/>
                </a:prstGeom>
                <a:noFill/>
                <a:ln w="9525">
                  <a:noFill/>
                  <a:miter lim="800000"/>
                  <a:headEnd/>
                  <a:tailEnd/>
                </a:ln>
              </p:spPr>
              <p:txBody>
                <a:bodyPr wrap="none">
                  <a:spAutoFit/>
                </a:bodyPr>
                <a:lstStyle/>
                <a:p>
                  <a:pPr>
                    <a:spcBef>
                      <a:spcPct val="50000"/>
                    </a:spcBef>
                  </a:pPr>
                  <a:r>
                    <a:rPr lang="en-US" altLang="zh-CN" sz="2400" i="1">
                      <a:solidFill>
                        <a:schemeClr val="tx1"/>
                      </a:solidFill>
                    </a:rPr>
                    <a:t>C</a:t>
                  </a:r>
                </a:p>
              </p:txBody>
            </p:sp>
            <p:sp>
              <p:nvSpPr>
                <p:cNvPr id="140337" name="Line 95"/>
                <p:cNvSpPr>
                  <a:spLocks noChangeShapeType="1"/>
                </p:cNvSpPr>
                <p:nvPr/>
              </p:nvSpPr>
              <p:spPr bwMode="auto">
                <a:xfrm>
                  <a:off x="384" y="912"/>
                  <a:ext cx="0" cy="240"/>
                </a:xfrm>
                <a:prstGeom prst="line">
                  <a:avLst/>
                </a:prstGeom>
                <a:noFill/>
                <a:ln w="28575">
                  <a:solidFill>
                    <a:schemeClr val="tx1"/>
                  </a:solidFill>
                  <a:round/>
                  <a:headEnd/>
                  <a:tailEnd/>
                </a:ln>
              </p:spPr>
              <p:txBody>
                <a:bodyPr wrap="none" anchor="ctr"/>
                <a:lstStyle/>
                <a:p>
                  <a:endParaRPr lang="zh-CN" altLang="en-US"/>
                </a:p>
              </p:txBody>
            </p:sp>
          </p:grpSp>
          <p:sp>
            <p:nvSpPr>
              <p:cNvPr id="140323" name="Line 96"/>
              <p:cNvSpPr>
                <a:spLocks noChangeShapeType="1"/>
              </p:cNvSpPr>
              <p:nvPr/>
            </p:nvSpPr>
            <p:spPr bwMode="auto">
              <a:xfrm flipV="1">
                <a:off x="384" y="192"/>
                <a:ext cx="0" cy="768"/>
              </a:xfrm>
              <a:prstGeom prst="line">
                <a:avLst/>
              </a:prstGeom>
              <a:noFill/>
              <a:ln w="19050">
                <a:solidFill>
                  <a:srgbClr val="0000FF"/>
                </a:solidFill>
                <a:round/>
                <a:headEnd/>
                <a:tailEnd type="triangle" w="sm" len="lg"/>
              </a:ln>
            </p:spPr>
            <p:txBody>
              <a:bodyPr wrap="none" anchor="ctr"/>
              <a:lstStyle/>
              <a:p>
                <a:endParaRPr lang="zh-CN" altLang="en-US"/>
              </a:p>
            </p:txBody>
          </p:sp>
          <p:sp>
            <p:nvSpPr>
              <p:cNvPr id="140324" name="Line 97"/>
              <p:cNvSpPr>
                <a:spLocks noChangeShapeType="1"/>
              </p:cNvSpPr>
              <p:nvPr/>
            </p:nvSpPr>
            <p:spPr bwMode="auto">
              <a:xfrm flipV="1">
                <a:off x="480" y="192"/>
                <a:ext cx="0" cy="768"/>
              </a:xfrm>
              <a:prstGeom prst="line">
                <a:avLst/>
              </a:prstGeom>
              <a:noFill/>
              <a:ln w="19050">
                <a:solidFill>
                  <a:srgbClr val="0000FF"/>
                </a:solidFill>
                <a:round/>
                <a:headEnd/>
                <a:tailEnd type="triangle" w="sm" len="lg"/>
              </a:ln>
            </p:spPr>
            <p:txBody>
              <a:bodyPr wrap="none" anchor="ctr"/>
              <a:lstStyle/>
              <a:p>
                <a:endParaRPr lang="zh-CN" altLang="en-US"/>
              </a:p>
            </p:txBody>
          </p:sp>
          <p:sp>
            <p:nvSpPr>
              <p:cNvPr id="140325" name="Line 98"/>
              <p:cNvSpPr>
                <a:spLocks noChangeShapeType="1"/>
              </p:cNvSpPr>
              <p:nvPr/>
            </p:nvSpPr>
            <p:spPr bwMode="auto">
              <a:xfrm flipV="1">
                <a:off x="288" y="192"/>
                <a:ext cx="0" cy="768"/>
              </a:xfrm>
              <a:prstGeom prst="line">
                <a:avLst/>
              </a:prstGeom>
              <a:noFill/>
              <a:ln w="19050">
                <a:solidFill>
                  <a:srgbClr val="0000FF"/>
                </a:solidFill>
                <a:round/>
                <a:headEnd/>
                <a:tailEnd type="triangle" w="sm" len="lg"/>
              </a:ln>
            </p:spPr>
            <p:txBody>
              <a:bodyPr wrap="none" anchor="ctr"/>
              <a:lstStyle/>
              <a:p>
                <a:endParaRPr lang="zh-CN" altLang="en-US"/>
              </a:p>
            </p:txBody>
          </p:sp>
          <p:graphicFrame>
            <p:nvGraphicFramePr>
              <p:cNvPr id="140326" name="Object 3"/>
              <p:cNvGraphicFramePr>
                <a:graphicFrameLocks noChangeAspect="1"/>
              </p:cNvGraphicFramePr>
              <p:nvPr/>
            </p:nvGraphicFramePr>
            <p:xfrm>
              <a:off x="48" y="96"/>
              <a:ext cx="214" cy="264"/>
            </p:xfrm>
            <a:graphic>
              <a:graphicData uri="http://schemas.openxmlformats.org/presentationml/2006/ole">
                <p:oleObj spid="_x0000_s111619" r:id="rId9" imgW="215619" imgH="266353" progId="">
                  <p:embed/>
                </p:oleObj>
              </a:graphicData>
            </a:graphic>
          </p:graphicFrame>
        </p:grpSp>
        <p:sp>
          <p:nvSpPr>
            <p:cNvPr id="140321" name="Text Box 100"/>
            <p:cNvSpPr txBox="1">
              <a:spLocks noChangeArrowheads="1"/>
            </p:cNvSpPr>
            <p:nvPr/>
          </p:nvSpPr>
          <p:spPr bwMode="auto">
            <a:xfrm>
              <a:off x="612" y="1161"/>
              <a:ext cx="263" cy="408"/>
            </a:xfrm>
            <a:prstGeom prst="rect">
              <a:avLst/>
            </a:prstGeom>
            <a:noFill/>
            <a:ln w="9525">
              <a:noFill/>
              <a:miter lim="800000"/>
              <a:headEnd/>
              <a:tailEnd/>
            </a:ln>
          </p:spPr>
          <p:txBody>
            <a:bodyPr wrap="none">
              <a:spAutoFit/>
            </a:bodyPr>
            <a:lstStyle/>
            <a:p>
              <a:r>
                <a:rPr lang="en-US" altLang="zh-CN" b="0"/>
                <a:t>B</a:t>
              </a:r>
            </a:p>
          </p:txBody>
        </p:sp>
      </p:grpSp>
      <p:grpSp>
        <p:nvGrpSpPr>
          <p:cNvPr id="12" name="Group 101"/>
          <p:cNvGrpSpPr>
            <a:grpSpLocks/>
          </p:cNvGrpSpPr>
          <p:nvPr/>
        </p:nvGrpSpPr>
        <p:grpSpPr bwMode="auto">
          <a:xfrm>
            <a:off x="6343650" y="3822700"/>
            <a:ext cx="2266950" cy="2024063"/>
            <a:chOff x="0" y="0"/>
            <a:chExt cx="1428" cy="1549"/>
          </a:xfrm>
        </p:grpSpPr>
        <p:grpSp>
          <p:nvGrpSpPr>
            <p:cNvPr id="13" name="Group 102"/>
            <p:cNvGrpSpPr>
              <a:grpSpLocks/>
            </p:cNvGrpSpPr>
            <p:nvPr/>
          </p:nvGrpSpPr>
          <p:grpSpPr bwMode="auto">
            <a:xfrm>
              <a:off x="0" y="0"/>
              <a:ext cx="1428" cy="1152"/>
              <a:chOff x="0" y="0"/>
              <a:chExt cx="1428" cy="1152"/>
            </a:xfrm>
          </p:grpSpPr>
          <p:grpSp>
            <p:nvGrpSpPr>
              <p:cNvPr id="14" name="Group 103"/>
              <p:cNvGrpSpPr>
                <a:grpSpLocks/>
              </p:cNvGrpSpPr>
              <p:nvPr/>
            </p:nvGrpSpPr>
            <p:grpSpPr bwMode="auto">
              <a:xfrm>
                <a:off x="0" y="0"/>
                <a:ext cx="1428" cy="1152"/>
                <a:chOff x="0" y="0"/>
                <a:chExt cx="1428" cy="1152"/>
              </a:xfrm>
            </p:grpSpPr>
            <p:sp>
              <p:nvSpPr>
                <p:cNvPr id="140309" name="Line 104"/>
                <p:cNvSpPr>
                  <a:spLocks noChangeShapeType="1"/>
                </p:cNvSpPr>
                <p:nvPr/>
              </p:nvSpPr>
              <p:spPr bwMode="auto">
                <a:xfrm>
                  <a:off x="952" y="497"/>
                  <a:ext cx="476" cy="0"/>
                </a:xfrm>
                <a:prstGeom prst="line">
                  <a:avLst/>
                </a:prstGeom>
                <a:noFill/>
                <a:ln w="57150">
                  <a:solidFill>
                    <a:srgbClr val="0000FF"/>
                  </a:solidFill>
                  <a:round/>
                  <a:headEnd/>
                  <a:tailEnd/>
                </a:ln>
              </p:spPr>
              <p:txBody>
                <a:bodyPr wrap="none" anchor="ctr"/>
                <a:lstStyle/>
                <a:p>
                  <a:endParaRPr lang="zh-CN" altLang="en-US"/>
                </a:p>
              </p:txBody>
            </p:sp>
            <p:sp>
              <p:nvSpPr>
                <p:cNvPr id="140310" name="Line 105"/>
                <p:cNvSpPr>
                  <a:spLocks noChangeShapeType="1"/>
                </p:cNvSpPr>
                <p:nvPr/>
              </p:nvSpPr>
              <p:spPr bwMode="auto">
                <a:xfrm>
                  <a:off x="952" y="777"/>
                  <a:ext cx="476" cy="0"/>
                </a:xfrm>
                <a:prstGeom prst="line">
                  <a:avLst/>
                </a:prstGeom>
                <a:noFill/>
                <a:ln w="57150">
                  <a:solidFill>
                    <a:srgbClr val="0000FF"/>
                  </a:solidFill>
                  <a:round/>
                  <a:headEnd/>
                  <a:tailEnd/>
                </a:ln>
              </p:spPr>
              <p:txBody>
                <a:bodyPr wrap="none" anchor="ctr"/>
                <a:lstStyle/>
                <a:p>
                  <a:endParaRPr lang="zh-CN" altLang="en-US"/>
                </a:p>
              </p:txBody>
            </p:sp>
            <p:sp>
              <p:nvSpPr>
                <p:cNvPr id="140311" name="Line 106"/>
                <p:cNvSpPr>
                  <a:spLocks noChangeShapeType="1"/>
                </p:cNvSpPr>
                <p:nvPr/>
              </p:nvSpPr>
              <p:spPr bwMode="auto">
                <a:xfrm>
                  <a:off x="373" y="1152"/>
                  <a:ext cx="816" cy="0"/>
                </a:xfrm>
                <a:prstGeom prst="line">
                  <a:avLst/>
                </a:prstGeom>
                <a:noFill/>
                <a:ln w="28575">
                  <a:solidFill>
                    <a:schemeClr val="tx1"/>
                  </a:solidFill>
                  <a:round/>
                  <a:headEnd/>
                  <a:tailEnd/>
                </a:ln>
              </p:spPr>
              <p:txBody>
                <a:bodyPr wrap="none" anchor="ctr"/>
                <a:lstStyle/>
                <a:p>
                  <a:endParaRPr lang="zh-CN" altLang="en-US"/>
                </a:p>
              </p:txBody>
            </p:sp>
            <p:sp>
              <p:nvSpPr>
                <p:cNvPr id="140312" name="未知"/>
                <p:cNvSpPr>
                  <a:spLocks/>
                </p:cNvSpPr>
                <p:nvPr/>
              </p:nvSpPr>
              <p:spPr bwMode="auto">
                <a:xfrm>
                  <a:off x="220" y="311"/>
                  <a:ext cx="329" cy="591"/>
                </a:xfrm>
                <a:custGeom>
                  <a:avLst/>
                  <a:gdLst>
                    <a:gd name="T0" fmla="*/ 0 w 832"/>
                    <a:gd name="T1" fmla="*/ 0 h 2064"/>
                    <a:gd name="T2" fmla="*/ 0 w 832"/>
                    <a:gd name="T3" fmla="*/ 0 h 2064"/>
                    <a:gd name="T4" fmla="*/ 0 w 832"/>
                    <a:gd name="T5" fmla="*/ 0 h 2064"/>
                    <a:gd name="T6" fmla="*/ 0 w 832"/>
                    <a:gd name="T7" fmla="*/ 0 h 2064"/>
                    <a:gd name="T8" fmla="*/ 0 w 832"/>
                    <a:gd name="T9" fmla="*/ 0 h 2064"/>
                    <a:gd name="T10" fmla="*/ 0 w 832"/>
                    <a:gd name="T11" fmla="*/ 0 h 2064"/>
                    <a:gd name="T12" fmla="*/ 0 w 832"/>
                    <a:gd name="T13" fmla="*/ 0 h 2064"/>
                    <a:gd name="T14" fmla="*/ 0 w 832"/>
                    <a:gd name="T15" fmla="*/ 0 h 2064"/>
                    <a:gd name="T16" fmla="*/ 0 w 832"/>
                    <a:gd name="T17" fmla="*/ 0 h 2064"/>
                    <a:gd name="T18" fmla="*/ 0 w 832"/>
                    <a:gd name="T19" fmla="*/ 0 h 2064"/>
                    <a:gd name="T20" fmla="*/ 0 w 832"/>
                    <a:gd name="T21" fmla="*/ 0 h 2064"/>
                    <a:gd name="T22" fmla="*/ 0 w 832"/>
                    <a:gd name="T23" fmla="*/ 0 h 2064"/>
                    <a:gd name="T24" fmla="*/ 0 w 832"/>
                    <a:gd name="T25" fmla="*/ 0 h 2064"/>
                    <a:gd name="T26" fmla="*/ 0 w 832"/>
                    <a:gd name="T27" fmla="*/ 0 h 2064"/>
                    <a:gd name="T28" fmla="*/ 0 w 832"/>
                    <a:gd name="T29" fmla="*/ 0 h 2064"/>
                    <a:gd name="T30" fmla="*/ 0 w 832"/>
                    <a:gd name="T31" fmla="*/ 0 h 2064"/>
                    <a:gd name="T32" fmla="*/ 0 w 832"/>
                    <a:gd name="T33" fmla="*/ 0 h 2064"/>
                    <a:gd name="T34" fmla="*/ 0 w 832"/>
                    <a:gd name="T35" fmla="*/ 0 h 2064"/>
                    <a:gd name="T36" fmla="*/ 0 w 832"/>
                    <a:gd name="T37" fmla="*/ 0 h 2064"/>
                    <a:gd name="T38" fmla="*/ 0 w 832"/>
                    <a:gd name="T39" fmla="*/ 0 h 2064"/>
                    <a:gd name="T40" fmla="*/ 0 w 832"/>
                    <a:gd name="T41" fmla="*/ 0 h 2064"/>
                    <a:gd name="T42" fmla="*/ 0 w 832"/>
                    <a:gd name="T43" fmla="*/ 0 h 2064"/>
                    <a:gd name="T44" fmla="*/ 0 w 832"/>
                    <a:gd name="T45" fmla="*/ 0 h 2064"/>
                    <a:gd name="T46" fmla="*/ 0 w 832"/>
                    <a:gd name="T47" fmla="*/ 0 h 2064"/>
                    <a:gd name="T48" fmla="*/ 0 w 832"/>
                    <a:gd name="T49" fmla="*/ 0 h 2064"/>
                    <a:gd name="T50" fmla="*/ 0 w 832"/>
                    <a:gd name="T51" fmla="*/ 0 h 2064"/>
                    <a:gd name="T52" fmla="*/ 0 w 832"/>
                    <a:gd name="T53" fmla="*/ 0 h 206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32"/>
                    <a:gd name="T82" fmla="*/ 0 h 2064"/>
                    <a:gd name="T83" fmla="*/ 832 w 832"/>
                    <a:gd name="T84" fmla="*/ 2064 h 206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32" h="2064">
                      <a:moveTo>
                        <a:pt x="392" y="0"/>
                      </a:moveTo>
                      <a:cubicBezTo>
                        <a:pt x="200" y="68"/>
                        <a:pt x="8" y="136"/>
                        <a:pt x="8" y="192"/>
                      </a:cubicBezTo>
                      <a:cubicBezTo>
                        <a:pt x="8" y="248"/>
                        <a:pt x="256" y="320"/>
                        <a:pt x="392" y="336"/>
                      </a:cubicBezTo>
                      <a:cubicBezTo>
                        <a:pt x="528" y="352"/>
                        <a:pt x="824" y="304"/>
                        <a:pt x="824" y="288"/>
                      </a:cubicBezTo>
                      <a:cubicBezTo>
                        <a:pt x="824" y="272"/>
                        <a:pt x="528" y="216"/>
                        <a:pt x="392" y="240"/>
                      </a:cubicBezTo>
                      <a:cubicBezTo>
                        <a:pt x="256" y="264"/>
                        <a:pt x="8" y="368"/>
                        <a:pt x="8" y="432"/>
                      </a:cubicBezTo>
                      <a:cubicBezTo>
                        <a:pt x="8" y="496"/>
                        <a:pt x="256" y="600"/>
                        <a:pt x="392" y="624"/>
                      </a:cubicBezTo>
                      <a:cubicBezTo>
                        <a:pt x="528" y="648"/>
                        <a:pt x="824" y="592"/>
                        <a:pt x="824" y="576"/>
                      </a:cubicBezTo>
                      <a:cubicBezTo>
                        <a:pt x="824" y="560"/>
                        <a:pt x="528" y="504"/>
                        <a:pt x="392" y="528"/>
                      </a:cubicBezTo>
                      <a:cubicBezTo>
                        <a:pt x="256" y="552"/>
                        <a:pt x="8" y="648"/>
                        <a:pt x="8" y="720"/>
                      </a:cubicBezTo>
                      <a:cubicBezTo>
                        <a:pt x="8" y="792"/>
                        <a:pt x="256" y="936"/>
                        <a:pt x="392" y="960"/>
                      </a:cubicBezTo>
                      <a:cubicBezTo>
                        <a:pt x="528" y="984"/>
                        <a:pt x="832" y="888"/>
                        <a:pt x="824" y="864"/>
                      </a:cubicBezTo>
                      <a:cubicBezTo>
                        <a:pt x="816" y="840"/>
                        <a:pt x="480" y="792"/>
                        <a:pt x="344" y="816"/>
                      </a:cubicBezTo>
                      <a:cubicBezTo>
                        <a:pt x="208" y="840"/>
                        <a:pt x="0" y="936"/>
                        <a:pt x="8" y="1008"/>
                      </a:cubicBezTo>
                      <a:cubicBezTo>
                        <a:pt x="16" y="1080"/>
                        <a:pt x="256" y="1224"/>
                        <a:pt x="392" y="1248"/>
                      </a:cubicBezTo>
                      <a:cubicBezTo>
                        <a:pt x="528" y="1272"/>
                        <a:pt x="824" y="1176"/>
                        <a:pt x="824" y="1152"/>
                      </a:cubicBezTo>
                      <a:cubicBezTo>
                        <a:pt x="824" y="1128"/>
                        <a:pt x="528" y="1072"/>
                        <a:pt x="392" y="1104"/>
                      </a:cubicBezTo>
                      <a:cubicBezTo>
                        <a:pt x="256" y="1136"/>
                        <a:pt x="8" y="1272"/>
                        <a:pt x="8" y="1344"/>
                      </a:cubicBezTo>
                      <a:cubicBezTo>
                        <a:pt x="8" y="1416"/>
                        <a:pt x="256" y="1520"/>
                        <a:pt x="392" y="1536"/>
                      </a:cubicBezTo>
                      <a:cubicBezTo>
                        <a:pt x="528" y="1552"/>
                        <a:pt x="824" y="1464"/>
                        <a:pt x="824" y="1440"/>
                      </a:cubicBezTo>
                      <a:cubicBezTo>
                        <a:pt x="824" y="1416"/>
                        <a:pt x="528" y="1360"/>
                        <a:pt x="392" y="1392"/>
                      </a:cubicBezTo>
                      <a:cubicBezTo>
                        <a:pt x="256" y="1424"/>
                        <a:pt x="8" y="1568"/>
                        <a:pt x="8" y="1632"/>
                      </a:cubicBezTo>
                      <a:cubicBezTo>
                        <a:pt x="8" y="1696"/>
                        <a:pt x="256" y="1760"/>
                        <a:pt x="392" y="1776"/>
                      </a:cubicBezTo>
                      <a:cubicBezTo>
                        <a:pt x="528" y="1792"/>
                        <a:pt x="824" y="1744"/>
                        <a:pt x="824" y="1728"/>
                      </a:cubicBezTo>
                      <a:cubicBezTo>
                        <a:pt x="824" y="1712"/>
                        <a:pt x="528" y="1648"/>
                        <a:pt x="392" y="1680"/>
                      </a:cubicBezTo>
                      <a:cubicBezTo>
                        <a:pt x="256" y="1712"/>
                        <a:pt x="8" y="1856"/>
                        <a:pt x="8" y="1920"/>
                      </a:cubicBezTo>
                      <a:cubicBezTo>
                        <a:pt x="8" y="1984"/>
                        <a:pt x="328" y="2040"/>
                        <a:pt x="392" y="2064"/>
                      </a:cubicBezTo>
                    </a:path>
                  </a:pathLst>
                </a:custGeom>
                <a:noFill/>
                <a:ln w="28575">
                  <a:solidFill>
                    <a:srgbClr val="CC0066"/>
                  </a:solidFill>
                  <a:round/>
                  <a:headEnd/>
                  <a:tailEnd/>
                </a:ln>
              </p:spPr>
              <p:txBody>
                <a:bodyPr wrap="none" anchor="ctr"/>
                <a:lstStyle/>
                <a:p>
                  <a:endParaRPr lang="zh-CN" altLang="en-US"/>
                </a:p>
              </p:txBody>
            </p:sp>
            <p:sp>
              <p:nvSpPr>
                <p:cNvPr id="140313" name="Line 108"/>
                <p:cNvSpPr>
                  <a:spLocks noChangeShapeType="1"/>
                </p:cNvSpPr>
                <p:nvPr/>
              </p:nvSpPr>
              <p:spPr bwMode="auto">
                <a:xfrm>
                  <a:off x="1172" y="777"/>
                  <a:ext cx="0" cy="373"/>
                </a:xfrm>
                <a:prstGeom prst="line">
                  <a:avLst/>
                </a:prstGeom>
                <a:noFill/>
                <a:ln w="28575">
                  <a:solidFill>
                    <a:schemeClr val="tx1"/>
                  </a:solidFill>
                  <a:round/>
                  <a:headEnd/>
                  <a:tailEnd/>
                </a:ln>
              </p:spPr>
              <p:txBody>
                <a:bodyPr wrap="none" anchor="ctr"/>
                <a:lstStyle/>
                <a:p>
                  <a:endParaRPr lang="zh-CN" altLang="en-US"/>
                </a:p>
              </p:txBody>
            </p:sp>
            <p:sp>
              <p:nvSpPr>
                <p:cNvPr id="140314" name="Line 109"/>
                <p:cNvSpPr>
                  <a:spLocks noChangeShapeType="1"/>
                </p:cNvSpPr>
                <p:nvPr/>
              </p:nvSpPr>
              <p:spPr bwMode="auto">
                <a:xfrm>
                  <a:off x="366" y="0"/>
                  <a:ext cx="0" cy="311"/>
                </a:xfrm>
                <a:prstGeom prst="line">
                  <a:avLst/>
                </a:prstGeom>
                <a:noFill/>
                <a:ln w="28575">
                  <a:solidFill>
                    <a:schemeClr val="tx1"/>
                  </a:solidFill>
                  <a:round/>
                  <a:headEnd/>
                  <a:tailEnd/>
                </a:ln>
              </p:spPr>
              <p:txBody>
                <a:bodyPr wrap="none" anchor="ctr"/>
                <a:lstStyle/>
                <a:p>
                  <a:endParaRPr lang="zh-CN" altLang="en-US"/>
                </a:p>
              </p:txBody>
            </p:sp>
            <p:sp>
              <p:nvSpPr>
                <p:cNvPr id="140315" name="Line 110"/>
                <p:cNvSpPr>
                  <a:spLocks noChangeShapeType="1"/>
                </p:cNvSpPr>
                <p:nvPr/>
              </p:nvSpPr>
              <p:spPr bwMode="auto">
                <a:xfrm>
                  <a:off x="1172" y="0"/>
                  <a:ext cx="0" cy="497"/>
                </a:xfrm>
                <a:prstGeom prst="line">
                  <a:avLst/>
                </a:prstGeom>
                <a:noFill/>
                <a:ln w="28575">
                  <a:solidFill>
                    <a:schemeClr val="tx1"/>
                  </a:solidFill>
                  <a:round/>
                  <a:headEnd/>
                  <a:tailEnd/>
                </a:ln>
              </p:spPr>
              <p:txBody>
                <a:bodyPr wrap="none" anchor="ctr"/>
                <a:lstStyle/>
                <a:p>
                  <a:endParaRPr lang="zh-CN" altLang="en-US"/>
                </a:p>
              </p:txBody>
            </p:sp>
            <p:sp>
              <p:nvSpPr>
                <p:cNvPr id="140316" name="Line 111"/>
                <p:cNvSpPr>
                  <a:spLocks noChangeShapeType="1"/>
                </p:cNvSpPr>
                <p:nvPr/>
              </p:nvSpPr>
              <p:spPr bwMode="auto">
                <a:xfrm>
                  <a:off x="362" y="0"/>
                  <a:ext cx="816" cy="0"/>
                </a:xfrm>
                <a:prstGeom prst="line">
                  <a:avLst/>
                </a:prstGeom>
                <a:noFill/>
                <a:ln w="28575">
                  <a:solidFill>
                    <a:schemeClr val="tx1"/>
                  </a:solidFill>
                  <a:round/>
                  <a:headEnd/>
                  <a:tailEnd/>
                </a:ln>
              </p:spPr>
              <p:txBody>
                <a:bodyPr wrap="none" anchor="ctr"/>
                <a:lstStyle/>
                <a:p>
                  <a:endParaRPr lang="zh-CN" altLang="en-US"/>
                </a:p>
              </p:txBody>
            </p:sp>
            <p:sp>
              <p:nvSpPr>
                <p:cNvPr id="140317" name="Text Box 112"/>
                <p:cNvSpPr txBox="1">
                  <a:spLocks noChangeArrowheads="1"/>
                </p:cNvSpPr>
                <p:nvPr/>
              </p:nvSpPr>
              <p:spPr bwMode="auto">
                <a:xfrm>
                  <a:off x="0" y="528"/>
                  <a:ext cx="233" cy="350"/>
                </a:xfrm>
                <a:prstGeom prst="rect">
                  <a:avLst/>
                </a:prstGeom>
                <a:noFill/>
                <a:ln w="9525">
                  <a:noFill/>
                  <a:miter lim="800000"/>
                  <a:headEnd/>
                  <a:tailEnd/>
                </a:ln>
              </p:spPr>
              <p:txBody>
                <a:bodyPr wrap="none">
                  <a:spAutoFit/>
                </a:bodyPr>
                <a:lstStyle/>
                <a:p>
                  <a:pPr>
                    <a:spcBef>
                      <a:spcPct val="50000"/>
                    </a:spcBef>
                  </a:pPr>
                  <a:r>
                    <a:rPr lang="en-US" altLang="zh-CN" sz="2400" i="1">
                      <a:solidFill>
                        <a:schemeClr val="tx1"/>
                      </a:solidFill>
                    </a:rPr>
                    <a:t>L</a:t>
                  </a:r>
                </a:p>
              </p:txBody>
            </p:sp>
            <p:sp>
              <p:nvSpPr>
                <p:cNvPr id="140318" name="Text Box 113"/>
                <p:cNvSpPr txBox="1">
                  <a:spLocks noChangeArrowheads="1"/>
                </p:cNvSpPr>
                <p:nvPr/>
              </p:nvSpPr>
              <p:spPr bwMode="auto">
                <a:xfrm>
                  <a:off x="732" y="528"/>
                  <a:ext cx="244" cy="350"/>
                </a:xfrm>
                <a:prstGeom prst="rect">
                  <a:avLst/>
                </a:prstGeom>
                <a:noFill/>
                <a:ln w="9525">
                  <a:noFill/>
                  <a:miter lim="800000"/>
                  <a:headEnd/>
                  <a:tailEnd/>
                </a:ln>
              </p:spPr>
              <p:txBody>
                <a:bodyPr wrap="none">
                  <a:spAutoFit/>
                </a:bodyPr>
                <a:lstStyle/>
                <a:p>
                  <a:pPr>
                    <a:spcBef>
                      <a:spcPct val="50000"/>
                    </a:spcBef>
                  </a:pPr>
                  <a:r>
                    <a:rPr lang="en-US" altLang="zh-CN" sz="2400" i="1">
                      <a:solidFill>
                        <a:schemeClr val="tx1"/>
                      </a:solidFill>
                    </a:rPr>
                    <a:t>C</a:t>
                  </a:r>
                </a:p>
              </p:txBody>
            </p:sp>
            <p:sp>
              <p:nvSpPr>
                <p:cNvPr id="140319" name="Line 114"/>
                <p:cNvSpPr>
                  <a:spLocks noChangeShapeType="1"/>
                </p:cNvSpPr>
                <p:nvPr/>
              </p:nvSpPr>
              <p:spPr bwMode="auto">
                <a:xfrm>
                  <a:off x="384" y="912"/>
                  <a:ext cx="0" cy="240"/>
                </a:xfrm>
                <a:prstGeom prst="line">
                  <a:avLst/>
                </a:prstGeom>
                <a:noFill/>
                <a:ln w="28575">
                  <a:solidFill>
                    <a:schemeClr val="tx1"/>
                  </a:solidFill>
                  <a:round/>
                  <a:headEnd/>
                  <a:tailEnd/>
                </a:ln>
              </p:spPr>
              <p:txBody>
                <a:bodyPr wrap="none" anchor="ctr"/>
                <a:lstStyle/>
                <a:p>
                  <a:endParaRPr lang="zh-CN" altLang="en-US"/>
                </a:p>
              </p:txBody>
            </p:sp>
          </p:grpSp>
          <p:sp>
            <p:nvSpPr>
              <p:cNvPr id="140305" name="Line 115"/>
              <p:cNvSpPr>
                <a:spLocks noChangeShapeType="1"/>
              </p:cNvSpPr>
              <p:nvPr/>
            </p:nvSpPr>
            <p:spPr bwMode="auto">
              <a:xfrm flipV="1">
                <a:off x="384" y="240"/>
                <a:ext cx="0" cy="768"/>
              </a:xfrm>
              <a:prstGeom prst="line">
                <a:avLst/>
              </a:prstGeom>
              <a:noFill/>
              <a:ln w="19050">
                <a:solidFill>
                  <a:srgbClr val="0000FF"/>
                </a:solidFill>
                <a:round/>
                <a:headEnd type="triangle" w="sm" len="lg"/>
                <a:tailEnd/>
              </a:ln>
            </p:spPr>
            <p:txBody>
              <a:bodyPr wrap="none" anchor="ctr"/>
              <a:lstStyle/>
              <a:p>
                <a:endParaRPr lang="zh-CN" altLang="en-US"/>
              </a:p>
            </p:txBody>
          </p:sp>
          <p:sp>
            <p:nvSpPr>
              <p:cNvPr id="140306" name="Line 116"/>
              <p:cNvSpPr>
                <a:spLocks noChangeShapeType="1"/>
              </p:cNvSpPr>
              <p:nvPr/>
            </p:nvSpPr>
            <p:spPr bwMode="auto">
              <a:xfrm flipV="1">
                <a:off x="480" y="240"/>
                <a:ext cx="0" cy="768"/>
              </a:xfrm>
              <a:prstGeom prst="line">
                <a:avLst/>
              </a:prstGeom>
              <a:noFill/>
              <a:ln w="19050">
                <a:solidFill>
                  <a:srgbClr val="0000FF"/>
                </a:solidFill>
                <a:round/>
                <a:headEnd type="triangle" w="sm" len="lg"/>
                <a:tailEnd/>
              </a:ln>
            </p:spPr>
            <p:txBody>
              <a:bodyPr wrap="none" anchor="ctr"/>
              <a:lstStyle/>
              <a:p>
                <a:endParaRPr lang="zh-CN" altLang="en-US"/>
              </a:p>
            </p:txBody>
          </p:sp>
          <p:sp>
            <p:nvSpPr>
              <p:cNvPr id="140307" name="Line 117"/>
              <p:cNvSpPr>
                <a:spLocks noChangeShapeType="1"/>
              </p:cNvSpPr>
              <p:nvPr/>
            </p:nvSpPr>
            <p:spPr bwMode="auto">
              <a:xfrm flipV="1">
                <a:off x="288" y="240"/>
                <a:ext cx="0" cy="768"/>
              </a:xfrm>
              <a:prstGeom prst="line">
                <a:avLst/>
              </a:prstGeom>
              <a:noFill/>
              <a:ln w="19050">
                <a:solidFill>
                  <a:srgbClr val="0000FF"/>
                </a:solidFill>
                <a:round/>
                <a:headEnd type="triangle" w="sm" len="lg"/>
                <a:tailEnd/>
              </a:ln>
            </p:spPr>
            <p:txBody>
              <a:bodyPr wrap="none" anchor="ctr"/>
              <a:lstStyle/>
              <a:p>
                <a:endParaRPr lang="zh-CN" altLang="en-US"/>
              </a:p>
            </p:txBody>
          </p:sp>
          <p:graphicFrame>
            <p:nvGraphicFramePr>
              <p:cNvPr id="140308" name="Object 2"/>
              <p:cNvGraphicFramePr>
                <a:graphicFrameLocks noChangeAspect="1"/>
              </p:cNvGraphicFramePr>
              <p:nvPr/>
            </p:nvGraphicFramePr>
            <p:xfrm>
              <a:off x="480" y="864"/>
              <a:ext cx="214" cy="264"/>
            </p:xfrm>
            <a:graphic>
              <a:graphicData uri="http://schemas.openxmlformats.org/presentationml/2006/ole">
                <p:oleObj spid="_x0000_s111618" r:id="rId10" imgW="215619" imgH="266353" progId="">
                  <p:embed/>
                </p:oleObj>
              </a:graphicData>
            </a:graphic>
          </p:graphicFrame>
        </p:grpSp>
        <p:sp>
          <p:nvSpPr>
            <p:cNvPr id="140303" name="Text Box 119"/>
            <p:cNvSpPr txBox="1">
              <a:spLocks noChangeArrowheads="1"/>
            </p:cNvSpPr>
            <p:nvPr/>
          </p:nvSpPr>
          <p:spPr bwMode="auto">
            <a:xfrm>
              <a:off x="670" y="1152"/>
              <a:ext cx="278" cy="397"/>
            </a:xfrm>
            <a:prstGeom prst="rect">
              <a:avLst/>
            </a:prstGeom>
            <a:noFill/>
            <a:ln w="9525">
              <a:noFill/>
              <a:miter lim="800000"/>
              <a:headEnd/>
              <a:tailEnd/>
            </a:ln>
          </p:spPr>
          <p:txBody>
            <a:bodyPr wrap="none">
              <a:spAutoFit/>
            </a:bodyPr>
            <a:lstStyle/>
            <a:p>
              <a:r>
                <a:rPr lang="en-US" altLang="zh-CN" b="0"/>
                <a:t>D</a:t>
              </a:r>
            </a:p>
          </p:txBody>
        </p:sp>
      </p:grpSp>
      <p:sp>
        <p:nvSpPr>
          <p:cNvPr id="140299" name="Rectangle 120"/>
          <p:cNvSpPr>
            <a:spLocks noChangeArrowheads="1"/>
          </p:cNvSpPr>
          <p:nvPr/>
        </p:nvSpPr>
        <p:spPr bwMode="auto">
          <a:xfrm>
            <a:off x="571500" y="915988"/>
            <a:ext cx="3810000" cy="579437"/>
          </a:xfrm>
          <a:prstGeom prst="rect">
            <a:avLst/>
          </a:prstGeom>
          <a:noFill/>
          <a:ln w="9525">
            <a:noFill/>
            <a:miter lim="800000"/>
            <a:headEnd/>
            <a:tailEnd/>
          </a:ln>
        </p:spPr>
        <p:txBody>
          <a:bodyPr>
            <a:spAutoFit/>
          </a:bodyPr>
          <a:lstStyle/>
          <a:p>
            <a:r>
              <a:rPr lang="zh-CN" altLang="en-US" sz="3200">
                <a:solidFill>
                  <a:schemeClr val="tx1"/>
                </a:solidFill>
              </a:rPr>
              <a:t>（</a:t>
            </a:r>
            <a:r>
              <a:rPr lang="en-US" altLang="zh-CN" sz="3200">
                <a:solidFill>
                  <a:schemeClr val="tx1"/>
                </a:solidFill>
              </a:rPr>
              <a:t>2</a:t>
            </a:r>
            <a:r>
              <a:rPr lang="zh-CN" altLang="en-US" sz="3200">
                <a:solidFill>
                  <a:schemeClr val="tx1"/>
                </a:solidFill>
              </a:rPr>
              <a:t>）振荡过程</a:t>
            </a:r>
          </a:p>
        </p:txBody>
      </p:sp>
      <p:sp>
        <p:nvSpPr>
          <p:cNvPr id="122" name="Oval 63"/>
          <p:cNvSpPr>
            <a:spLocks noChangeArrowheads="1"/>
          </p:cNvSpPr>
          <p:nvPr/>
        </p:nvSpPr>
        <p:spPr bwMode="auto">
          <a:xfrm>
            <a:off x="5381625" y="582613"/>
            <a:ext cx="3436938" cy="1095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40301" name="Rectangle 66"/>
          <p:cNvSpPr>
            <a:spLocks noChangeArrowheads="1"/>
          </p:cNvSpPr>
          <p:nvPr/>
        </p:nvSpPr>
        <p:spPr bwMode="auto">
          <a:xfrm>
            <a:off x="5675313" y="65088"/>
            <a:ext cx="300355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rPr>
              <a:t>10-7 </a:t>
            </a:r>
            <a:r>
              <a:rPr kumimoji="1" lang="zh-CN" altLang="en-US">
                <a:solidFill>
                  <a:srgbClr val="000066"/>
                </a:solidFill>
                <a:latin typeface="楷体_GB2312" pitchFamily="49" charset="-122"/>
              </a:rPr>
              <a:t>平面电磁波</a:t>
            </a:r>
            <a:endParaRPr kumimoji="1" lang="en-US" altLang="zh-CN">
              <a:solidFill>
                <a:srgbClr val="000066"/>
              </a:solidFill>
              <a:latin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ou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ou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1"/>
          <p:cNvSpPr>
            <a:spLocks noGrp="1"/>
          </p:cNvSpPr>
          <p:nvPr>
            <p:ph type="sldNum" sz="quarter" idx="10"/>
          </p:nvPr>
        </p:nvSpPr>
        <p:spPr>
          <a:noFill/>
        </p:spPr>
        <p:txBody>
          <a:bodyPr/>
          <a:lstStyle/>
          <a:p>
            <a:fld id="{D4DC38C6-E7BF-4381-A7D9-E46BA133FB75}" type="slidenum">
              <a:rPr lang="zh-CN" altLang="en-US" smtClean="0">
                <a:ea typeface="宋体" charset="-122"/>
              </a:rPr>
              <a:pPr/>
              <a:t>136</a:t>
            </a:fld>
            <a:endParaRPr lang="en-US" altLang="zh-CN" smtClean="0">
              <a:ea typeface="宋体" charset="-122"/>
            </a:endParaRPr>
          </a:p>
        </p:txBody>
      </p:sp>
      <p:sp>
        <p:nvSpPr>
          <p:cNvPr id="7170" name="Text Box 2"/>
          <p:cNvSpPr txBox="1">
            <a:spLocks noChangeArrowheads="1"/>
          </p:cNvSpPr>
          <p:nvPr/>
        </p:nvSpPr>
        <p:spPr bwMode="auto">
          <a:xfrm>
            <a:off x="669925" y="4343400"/>
            <a:ext cx="7940675" cy="1844675"/>
          </a:xfrm>
          <a:prstGeom prst="rect">
            <a:avLst/>
          </a:prstGeom>
          <a:noFill/>
          <a:ln w="9525">
            <a:noFill/>
            <a:miter lim="800000"/>
            <a:headEnd/>
            <a:tailEnd/>
          </a:ln>
        </p:spPr>
        <p:txBody>
          <a:bodyPr>
            <a:spAutoFit/>
          </a:bodyPr>
          <a:lstStyle/>
          <a:p>
            <a:pPr>
              <a:lnSpc>
                <a:spcPct val="120000"/>
              </a:lnSpc>
              <a:buFontTx/>
              <a:buBlip>
                <a:blip r:embed="rId3"/>
              </a:buBlip>
            </a:pPr>
            <a:r>
              <a:rPr lang="zh-CN" altLang="en-US"/>
              <a:t>      </a:t>
            </a:r>
            <a:r>
              <a:rPr lang="zh-CN" altLang="en-US" sz="3200"/>
              <a:t>在无阻尼自由电磁振荡过程中，电场能量和磁场能量不断的相互转化，其总和保持不变</a:t>
            </a:r>
            <a:r>
              <a:rPr lang="en-US" altLang="zh-CN" sz="3200">
                <a:latin typeface="宋体" charset="-122"/>
              </a:rPr>
              <a:t>.</a:t>
            </a:r>
          </a:p>
        </p:txBody>
      </p:sp>
      <p:graphicFrame>
        <p:nvGraphicFramePr>
          <p:cNvPr id="7171" name="Object 2"/>
          <p:cNvGraphicFramePr>
            <a:graphicFrameLocks noChangeAspect="1"/>
          </p:cNvGraphicFramePr>
          <p:nvPr/>
        </p:nvGraphicFramePr>
        <p:xfrm>
          <a:off x="1671638" y="1317625"/>
          <a:ext cx="4424362" cy="1023938"/>
        </p:xfrm>
        <a:graphic>
          <a:graphicData uri="http://schemas.openxmlformats.org/presentationml/2006/ole">
            <p:oleObj spid="_x0000_s112642" r:id="rId4" imgW="2082800" imgH="482600" progId="">
              <p:embed/>
            </p:oleObj>
          </a:graphicData>
        </a:graphic>
      </p:graphicFrame>
      <p:graphicFrame>
        <p:nvGraphicFramePr>
          <p:cNvPr id="7172" name="Object 3"/>
          <p:cNvGraphicFramePr>
            <a:graphicFrameLocks noChangeAspect="1"/>
          </p:cNvGraphicFramePr>
          <p:nvPr/>
        </p:nvGraphicFramePr>
        <p:xfrm>
          <a:off x="762000" y="2209800"/>
          <a:ext cx="7848600" cy="1009650"/>
        </p:xfrm>
        <a:graphic>
          <a:graphicData uri="http://schemas.openxmlformats.org/presentationml/2006/ole">
            <p:oleObj spid="_x0000_s112643" r:id="rId5" imgW="3759200" imgH="482600" progId="">
              <p:embed/>
            </p:oleObj>
          </a:graphicData>
        </a:graphic>
      </p:graphicFrame>
      <p:graphicFrame>
        <p:nvGraphicFramePr>
          <p:cNvPr id="7173" name="Object 4"/>
          <p:cNvGraphicFramePr>
            <a:graphicFrameLocks noChangeAspect="1"/>
          </p:cNvGraphicFramePr>
          <p:nvPr/>
        </p:nvGraphicFramePr>
        <p:xfrm>
          <a:off x="1728788" y="3276600"/>
          <a:ext cx="4214812" cy="1019175"/>
        </p:xfrm>
        <a:graphic>
          <a:graphicData uri="http://schemas.openxmlformats.org/presentationml/2006/ole">
            <p:oleObj spid="_x0000_s112644" r:id="rId6" imgW="2006600" imgH="482600" progId="">
              <p:embed/>
            </p:oleObj>
          </a:graphicData>
        </a:graphic>
      </p:graphicFrame>
      <p:sp>
        <p:nvSpPr>
          <p:cNvPr id="141319" name="Rectangle 6"/>
          <p:cNvSpPr>
            <a:spLocks noChangeArrowheads="1"/>
          </p:cNvSpPr>
          <p:nvPr/>
        </p:nvSpPr>
        <p:spPr bwMode="auto">
          <a:xfrm>
            <a:off x="584200" y="788988"/>
            <a:ext cx="4775200" cy="579437"/>
          </a:xfrm>
          <a:prstGeom prst="rect">
            <a:avLst/>
          </a:prstGeom>
          <a:noFill/>
          <a:ln w="9525">
            <a:noFill/>
            <a:miter lim="800000"/>
            <a:headEnd/>
            <a:tailEnd/>
          </a:ln>
        </p:spPr>
        <p:txBody>
          <a:bodyPr>
            <a:spAutoFit/>
          </a:bodyPr>
          <a:lstStyle/>
          <a:p>
            <a:r>
              <a:rPr lang="zh-CN" altLang="en-US" sz="3200">
                <a:solidFill>
                  <a:schemeClr val="tx1"/>
                </a:solidFill>
              </a:rPr>
              <a:t>（</a:t>
            </a:r>
            <a:r>
              <a:rPr lang="en-US" altLang="zh-CN" sz="3200">
                <a:solidFill>
                  <a:schemeClr val="tx1"/>
                </a:solidFill>
              </a:rPr>
              <a:t>3</a:t>
            </a:r>
            <a:r>
              <a:rPr lang="zh-CN" altLang="en-US" sz="3200">
                <a:solidFill>
                  <a:schemeClr val="tx1"/>
                </a:solidFill>
              </a:rPr>
              <a:t>）电磁振荡能量</a:t>
            </a:r>
          </a:p>
        </p:txBody>
      </p:sp>
      <p:sp>
        <p:nvSpPr>
          <p:cNvPr id="8" name="Oval 63"/>
          <p:cNvSpPr>
            <a:spLocks noChangeArrowheads="1"/>
          </p:cNvSpPr>
          <p:nvPr/>
        </p:nvSpPr>
        <p:spPr bwMode="auto">
          <a:xfrm>
            <a:off x="5381625" y="582613"/>
            <a:ext cx="3436938" cy="1095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41321" name="Rectangle 66"/>
          <p:cNvSpPr>
            <a:spLocks noChangeArrowheads="1"/>
          </p:cNvSpPr>
          <p:nvPr/>
        </p:nvSpPr>
        <p:spPr bwMode="auto">
          <a:xfrm>
            <a:off x="5675313" y="65088"/>
            <a:ext cx="300355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rPr>
              <a:t>10-7 </a:t>
            </a:r>
            <a:r>
              <a:rPr kumimoji="1" lang="zh-CN" altLang="en-US">
                <a:solidFill>
                  <a:srgbClr val="000066"/>
                </a:solidFill>
                <a:latin typeface="楷体_GB2312" pitchFamily="49" charset="-122"/>
              </a:rPr>
              <a:t>平面电磁波</a:t>
            </a:r>
            <a:endParaRPr kumimoji="1" lang="en-US" altLang="zh-CN">
              <a:solidFill>
                <a:srgbClr val="000066"/>
              </a:solidFill>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linds(vertical)">
                                      <p:cBhvr>
                                        <p:cTn id="12" dur="500"/>
                                        <p:tgtEl>
                                          <p:spTgt spid="71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blinds(vertical)">
                                      <p:cBhvr>
                                        <p:cTn id="17" dur="500"/>
                                        <p:tgtEl>
                                          <p:spTgt spid="71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0"/>
                                        </p:tgtEl>
                                        <p:attrNameLst>
                                          <p:attrName>style.visibility</p:attrName>
                                        </p:attrNameLst>
                                      </p:cBhvr>
                                      <p:to>
                                        <p:strVal val="visible"/>
                                      </p:to>
                                    </p:set>
                                    <p:animEffect transition="in" filter="blinds(horizontal)">
                                      <p:cBhvr>
                                        <p:cTn id="2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1"/>
          <p:cNvSpPr>
            <a:spLocks noGrp="1"/>
          </p:cNvSpPr>
          <p:nvPr>
            <p:ph type="sldNum" sz="quarter" idx="10"/>
          </p:nvPr>
        </p:nvSpPr>
        <p:spPr>
          <a:noFill/>
        </p:spPr>
        <p:txBody>
          <a:bodyPr/>
          <a:lstStyle/>
          <a:p>
            <a:fld id="{A4E9D52B-5E2B-414F-90A3-F69D00531859}" type="slidenum">
              <a:rPr lang="zh-CN" altLang="en-US" smtClean="0">
                <a:ea typeface="宋体" charset="-122"/>
              </a:rPr>
              <a:pPr/>
              <a:t>137</a:t>
            </a:fld>
            <a:endParaRPr lang="en-US" altLang="zh-CN" smtClean="0">
              <a:ea typeface="宋体" charset="-122"/>
            </a:endParaRPr>
          </a:p>
        </p:txBody>
      </p:sp>
      <p:sp>
        <p:nvSpPr>
          <p:cNvPr id="142339" name="Text Box 25"/>
          <p:cNvSpPr txBox="1">
            <a:spLocks noChangeArrowheads="1"/>
          </p:cNvSpPr>
          <p:nvPr/>
        </p:nvSpPr>
        <p:spPr bwMode="auto">
          <a:xfrm>
            <a:off x="798513" y="876300"/>
            <a:ext cx="6037262" cy="641350"/>
          </a:xfrm>
          <a:prstGeom prst="rect">
            <a:avLst/>
          </a:prstGeom>
          <a:noFill/>
          <a:ln w="9525">
            <a:noFill/>
            <a:miter lim="800000"/>
            <a:headEnd/>
            <a:tailEnd/>
          </a:ln>
        </p:spPr>
        <p:txBody>
          <a:bodyPr>
            <a:spAutoFit/>
          </a:bodyPr>
          <a:lstStyle/>
          <a:p>
            <a:pPr>
              <a:spcBef>
                <a:spcPct val="50000"/>
              </a:spcBef>
            </a:pPr>
            <a:r>
              <a:rPr lang="zh-CN" altLang="en-US" sz="3600">
                <a:solidFill>
                  <a:srgbClr val="CC0000"/>
                </a:solidFill>
              </a:rPr>
              <a:t>一   电磁波的产生与传播</a:t>
            </a:r>
          </a:p>
        </p:txBody>
      </p:sp>
      <p:sp>
        <p:nvSpPr>
          <p:cNvPr id="54" name="Text Box 3"/>
          <p:cNvSpPr txBox="1">
            <a:spLocks noChangeArrowheads="1"/>
          </p:cNvSpPr>
          <p:nvPr/>
        </p:nvSpPr>
        <p:spPr bwMode="auto">
          <a:xfrm>
            <a:off x="114300" y="1485900"/>
            <a:ext cx="9144000" cy="1066800"/>
          </a:xfrm>
          <a:prstGeom prst="rect">
            <a:avLst/>
          </a:prstGeom>
          <a:noFill/>
          <a:ln w="9525">
            <a:noFill/>
            <a:miter lim="800000"/>
            <a:headEnd/>
            <a:tailEnd/>
          </a:ln>
        </p:spPr>
        <p:txBody>
          <a:bodyPr>
            <a:spAutoFit/>
          </a:bodyPr>
          <a:lstStyle/>
          <a:p>
            <a:pPr>
              <a:spcBef>
                <a:spcPct val="50000"/>
              </a:spcBef>
            </a:pPr>
            <a:r>
              <a:rPr lang="zh-CN" altLang="en-US" sz="3200">
                <a:solidFill>
                  <a:schemeClr val="tx1"/>
                </a:solidFill>
              </a:rPr>
              <a:t>根据麦克斯韦理论：变化的磁场与变化 的电场互相 激发形成电磁波。</a:t>
            </a:r>
          </a:p>
        </p:txBody>
      </p:sp>
      <p:sp>
        <p:nvSpPr>
          <p:cNvPr id="55" name="Arc 4"/>
          <p:cNvSpPr>
            <a:spLocks/>
          </p:cNvSpPr>
          <p:nvPr/>
        </p:nvSpPr>
        <p:spPr bwMode="auto">
          <a:xfrm>
            <a:off x="1173163" y="2873375"/>
            <a:ext cx="323850" cy="1674813"/>
          </a:xfrm>
          <a:custGeom>
            <a:avLst/>
            <a:gdLst>
              <a:gd name="T0" fmla="*/ 2147483647 w 22991"/>
              <a:gd name="T1" fmla="*/ 2147483647 h 43182"/>
              <a:gd name="T2" fmla="*/ 2147483647 w 22991"/>
              <a:gd name="T3" fmla="*/ 0 h 43182"/>
              <a:gd name="T4" fmla="*/ 2147483647 w 22991"/>
              <a:gd name="T5" fmla="*/ 2147483647 h 43182"/>
              <a:gd name="T6" fmla="*/ 0 60000 65536"/>
              <a:gd name="T7" fmla="*/ 0 60000 65536"/>
              <a:gd name="T8" fmla="*/ 0 60000 65536"/>
              <a:gd name="T9" fmla="*/ 0 w 22991"/>
              <a:gd name="T10" fmla="*/ 0 h 43182"/>
              <a:gd name="T11" fmla="*/ 22991 w 22991"/>
              <a:gd name="T12" fmla="*/ 43182 h 43182"/>
            </a:gdLst>
            <a:ahLst/>
            <a:cxnLst>
              <a:cxn ang="T6">
                <a:pos x="T0" y="T1"/>
              </a:cxn>
              <a:cxn ang="T7">
                <a:pos x="T2" y="T3"/>
              </a:cxn>
              <a:cxn ang="T8">
                <a:pos x="T4" y="T5"/>
              </a:cxn>
            </a:cxnLst>
            <a:rect l="T9" t="T10" r="T11" b="T12"/>
            <a:pathLst>
              <a:path w="22991" h="43182" fill="none" extrusionOk="0">
                <a:moveTo>
                  <a:pt x="22991" y="43137"/>
                </a:moveTo>
                <a:cubicBezTo>
                  <a:pt x="22527" y="43167"/>
                  <a:pt x="22064" y="43181"/>
                  <a:pt x="21600" y="43182"/>
                </a:cubicBezTo>
                <a:cubicBezTo>
                  <a:pt x="9670" y="43182"/>
                  <a:pt x="0" y="33511"/>
                  <a:pt x="0" y="21582"/>
                </a:cubicBezTo>
                <a:cubicBezTo>
                  <a:pt x="-1" y="9999"/>
                  <a:pt x="9135" y="478"/>
                  <a:pt x="20708" y="0"/>
                </a:cubicBezTo>
              </a:path>
              <a:path w="22991" h="43182" stroke="0" extrusionOk="0">
                <a:moveTo>
                  <a:pt x="22991" y="43137"/>
                </a:moveTo>
                <a:cubicBezTo>
                  <a:pt x="22527" y="43167"/>
                  <a:pt x="22064" y="43181"/>
                  <a:pt x="21600" y="43182"/>
                </a:cubicBezTo>
                <a:cubicBezTo>
                  <a:pt x="9670" y="43182"/>
                  <a:pt x="0" y="33511"/>
                  <a:pt x="0" y="21582"/>
                </a:cubicBezTo>
                <a:cubicBezTo>
                  <a:pt x="-1" y="9999"/>
                  <a:pt x="9135" y="478"/>
                  <a:pt x="20708" y="0"/>
                </a:cubicBezTo>
                <a:lnTo>
                  <a:pt x="21600" y="21582"/>
                </a:lnTo>
                <a:lnTo>
                  <a:pt x="22991" y="43137"/>
                </a:lnTo>
                <a:close/>
              </a:path>
            </a:pathLst>
          </a:custGeom>
          <a:noFill/>
          <a:ln w="57150">
            <a:solidFill>
              <a:srgbClr val="FF3300"/>
            </a:solidFill>
            <a:round/>
            <a:headEnd/>
            <a:tailEnd/>
          </a:ln>
        </p:spPr>
        <p:txBody>
          <a:bodyPr wrap="none" anchor="ctr"/>
          <a:lstStyle/>
          <a:p>
            <a:endParaRPr lang="zh-CN" altLang="en-US"/>
          </a:p>
        </p:txBody>
      </p:sp>
      <p:sp>
        <p:nvSpPr>
          <p:cNvPr id="56" name="Arc 5"/>
          <p:cNvSpPr>
            <a:spLocks/>
          </p:cNvSpPr>
          <p:nvPr/>
        </p:nvSpPr>
        <p:spPr bwMode="auto">
          <a:xfrm>
            <a:off x="1400175" y="3824288"/>
            <a:ext cx="1674813" cy="266700"/>
          </a:xfrm>
          <a:custGeom>
            <a:avLst/>
            <a:gdLst>
              <a:gd name="T0" fmla="*/ 2147483647 w 43170"/>
              <a:gd name="T1" fmla="*/ 2147483647 h 21600"/>
              <a:gd name="T2" fmla="*/ 0 w 43170"/>
              <a:gd name="T3" fmla="*/ 0 h 21600"/>
              <a:gd name="T4" fmla="*/ 2147483647 w 43170"/>
              <a:gd name="T5" fmla="*/ 0 h 21600"/>
              <a:gd name="T6" fmla="*/ 0 60000 65536"/>
              <a:gd name="T7" fmla="*/ 0 60000 65536"/>
              <a:gd name="T8" fmla="*/ 0 60000 65536"/>
              <a:gd name="T9" fmla="*/ 0 w 43170"/>
              <a:gd name="T10" fmla="*/ 0 h 21600"/>
              <a:gd name="T11" fmla="*/ 43170 w 43170"/>
              <a:gd name="T12" fmla="*/ 21600 h 21600"/>
            </a:gdLst>
            <a:ahLst/>
            <a:cxnLst>
              <a:cxn ang="T6">
                <a:pos x="T0" y="T1"/>
              </a:cxn>
              <a:cxn ang="T7">
                <a:pos x="T2" y="T3"/>
              </a:cxn>
              <a:cxn ang="T8">
                <a:pos x="T4" y="T5"/>
              </a:cxn>
            </a:cxnLst>
            <a:rect l="T9" t="T10" r="T11" b="T12"/>
            <a:pathLst>
              <a:path w="43170" h="21600" fill="none" extrusionOk="0">
                <a:moveTo>
                  <a:pt x="43169" y="1144"/>
                </a:moveTo>
                <a:cubicBezTo>
                  <a:pt x="42560" y="12613"/>
                  <a:pt x="33084" y="21599"/>
                  <a:pt x="21600" y="21600"/>
                </a:cubicBezTo>
                <a:cubicBezTo>
                  <a:pt x="9670" y="21600"/>
                  <a:pt x="0" y="11929"/>
                  <a:pt x="0" y="0"/>
                </a:cubicBezTo>
              </a:path>
              <a:path w="43170" h="21600" stroke="0" extrusionOk="0">
                <a:moveTo>
                  <a:pt x="43169" y="1144"/>
                </a:moveTo>
                <a:cubicBezTo>
                  <a:pt x="42560" y="12613"/>
                  <a:pt x="33084" y="21599"/>
                  <a:pt x="21600" y="21600"/>
                </a:cubicBezTo>
                <a:cubicBezTo>
                  <a:pt x="9670" y="21600"/>
                  <a:pt x="0" y="11929"/>
                  <a:pt x="0" y="0"/>
                </a:cubicBezTo>
                <a:lnTo>
                  <a:pt x="21600" y="0"/>
                </a:lnTo>
                <a:lnTo>
                  <a:pt x="43169" y="1144"/>
                </a:lnTo>
                <a:close/>
              </a:path>
            </a:pathLst>
          </a:custGeom>
          <a:noFill/>
          <a:ln w="57150">
            <a:solidFill>
              <a:srgbClr val="0000FF"/>
            </a:solidFill>
            <a:round/>
            <a:headEnd/>
            <a:tailEnd/>
          </a:ln>
        </p:spPr>
        <p:txBody>
          <a:bodyPr wrap="none" anchor="ctr"/>
          <a:lstStyle/>
          <a:p>
            <a:endParaRPr lang="zh-CN" altLang="en-US"/>
          </a:p>
        </p:txBody>
      </p:sp>
      <p:sp>
        <p:nvSpPr>
          <p:cNvPr id="57" name="Rectangle 6"/>
          <p:cNvSpPr>
            <a:spLocks noChangeArrowheads="1"/>
          </p:cNvSpPr>
          <p:nvPr/>
        </p:nvSpPr>
        <p:spPr bwMode="auto">
          <a:xfrm>
            <a:off x="2082800" y="4143375"/>
            <a:ext cx="500063" cy="579438"/>
          </a:xfrm>
          <a:prstGeom prst="rect">
            <a:avLst/>
          </a:prstGeom>
          <a:noFill/>
          <a:ln w="9525">
            <a:noFill/>
            <a:miter lim="800000"/>
            <a:headEnd/>
            <a:tailEnd/>
          </a:ln>
        </p:spPr>
        <p:txBody>
          <a:bodyPr wrap="none">
            <a:spAutoFit/>
          </a:bodyPr>
          <a:lstStyle/>
          <a:p>
            <a:r>
              <a:rPr lang="en-US" altLang="zh-CN" sz="3200">
                <a:solidFill>
                  <a:srgbClr val="0000FF"/>
                </a:solidFill>
              </a:rPr>
              <a:t>H</a:t>
            </a:r>
          </a:p>
        </p:txBody>
      </p:sp>
      <p:sp>
        <p:nvSpPr>
          <p:cNvPr id="58" name="Rectangle 7"/>
          <p:cNvSpPr>
            <a:spLocks noChangeArrowheads="1"/>
          </p:cNvSpPr>
          <p:nvPr/>
        </p:nvSpPr>
        <p:spPr bwMode="auto">
          <a:xfrm>
            <a:off x="635000" y="3228975"/>
            <a:ext cx="455613" cy="579438"/>
          </a:xfrm>
          <a:prstGeom prst="rect">
            <a:avLst/>
          </a:prstGeom>
          <a:noFill/>
          <a:ln w="9525">
            <a:noFill/>
            <a:miter lim="800000"/>
            <a:headEnd/>
            <a:tailEnd/>
          </a:ln>
        </p:spPr>
        <p:txBody>
          <a:bodyPr wrap="none">
            <a:spAutoFit/>
          </a:bodyPr>
          <a:lstStyle/>
          <a:p>
            <a:r>
              <a:rPr lang="en-US" altLang="zh-CN" sz="3200">
                <a:solidFill>
                  <a:srgbClr val="FF3300"/>
                </a:solidFill>
              </a:rPr>
              <a:t>E</a:t>
            </a:r>
          </a:p>
        </p:txBody>
      </p:sp>
      <p:graphicFrame>
        <p:nvGraphicFramePr>
          <p:cNvPr id="59" name="Object 68"/>
          <p:cNvGraphicFramePr>
            <a:graphicFrameLocks noChangeAspect="1"/>
          </p:cNvGraphicFramePr>
          <p:nvPr/>
        </p:nvGraphicFramePr>
        <p:xfrm>
          <a:off x="7569200" y="3635375"/>
          <a:ext cx="1447800" cy="249238"/>
        </p:xfrm>
        <a:graphic>
          <a:graphicData uri="http://schemas.openxmlformats.org/presentationml/2006/ole">
            <p:oleObj spid="_x0000_s113666" r:id="rId3" imgW="584200" imgH="101600" progId="">
              <p:embed/>
            </p:oleObj>
          </a:graphicData>
        </a:graphic>
      </p:graphicFrame>
      <p:sp>
        <p:nvSpPr>
          <p:cNvPr id="60" name="Rectangle 9"/>
          <p:cNvSpPr>
            <a:spLocks noChangeArrowheads="1"/>
          </p:cNvSpPr>
          <p:nvPr/>
        </p:nvSpPr>
        <p:spPr bwMode="auto">
          <a:xfrm>
            <a:off x="558800" y="5156200"/>
            <a:ext cx="8585200" cy="1066800"/>
          </a:xfrm>
          <a:prstGeom prst="rect">
            <a:avLst/>
          </a:prstGeom>
          <a:noFill/>
          <a:ln w="9525">
            <a:noFill/>
            <a:miter lim="800000"/>
            <a:headEnd/>
            <a:tailEnd/>
          </a:ln>
        </p:spPr>
        <p:txBody>
          <a:bodyPr>
            <a:spAutoFit/>
          </a:bodyPr>
          <a:lstStyle/>
          <a:p>
            <a:r>
              <a:rPr lang="zh-CN" altLang="en-US" sz="3200">
                <a:solidFill>
                  <a:schemeClr val="tx1"/>
                </a:solidFill>
              </a:rPr>
              <a:t>     </a:t>
            </a:r>
            <a:r>
              <a:rPr lang="en-US" altLang="zh-CN" sz="3200">
                <a:solidFill>
                  <a:schemeClr val="tx1"/>
                </a:solidFill>
              </a:rPr>
              <a:t>LC</a:t>
            </a:r>
            <a:r>
              <a:rPr lang="zh-CN" altLang="en-US" sz="3200">
                <a:solidFill>
                  <a:schemeClr val="tx1"/>
                </a:solidFill>
              </a:rPr>
              <a:t>振荡电路理论上可以发射电磁波</a:t>
            </a:r>
            <a:r>
              <a:rPr lang="en-US" altLang="zh-CN" sz="3200">
                <a:solidFill>
                  <a:schemeClr val="tx1"/>
                </a:solidFill>
              </a:rPr>
              <a:t>(</a:t>
            </a:r>
            <a:r>
              <a:rPr lang="zh-CN" altLang="en-US" sz="3200">
                <a:solidFill>
                  <a:schemeClr val="tx1"/>
                </a:solidFill>
              </a:rPr>
              <a:t>实际上不能</a:t>
            </a:r>
            <a:r>
              <a:rPr lang="en-US" altLang="zh-CN" sz="3200">
                <a:solidFill>
                  <a:schemeClr val="tx1"/>
                </a:solidFill>
              </a:rPr>
              <a:t>)</a:t>
            </a:r>
            <a:r>
              <a:rPr lang="zh-CN" altLang="en-US" sz="3200">
                <a:solidFill>
                  <a:schemeClr val="tx1"/>
                </a:solidFill>
              </a:rPr>
              <a:t>。</a:t>
            </a:r>
          </a:p>
        </p:txBody>
      </p:sp>
      <p:sp>
        <p:nvSpPr>
          <p:cNvPr id="61" name="Line 10"/>
          <p:cNvSpPr>
            <a:spLocks noChangeShapeType="1"/>
          </p:cNvSpPr>
          <p:nvPr/>
        </p:nvSpPr>
        <p:spPr bwMode="auto">
          <a:xfrm flipH="1" flipV="1">
            <a:off x="1092200" y="3327400"/>
            <a:ext cx="0" cy="533400"/>
          </a:xfrm>
          <a:prstGeom prst="line">
            <a:avLst/>
          </a:prstGeom>
          <a:noFill/>
          <a:ln w="38100">
            <a:solidFill>
              <a:srgbClr val="FF3300"/>
            </a:solidFill>
            <a:round/>
            <a:headEnd/>
            <a:tailEnd type="triangle" w="med" len="med"/>
          </a:ln>
        </p:spPr>
        <p:txBody>
          <a:bodyPr wrap="none" anchor="ctr"/>
          <a:lstStyle/>
          <a:p>
            <a:endParaRPr lang="zh-CN" altLang="en-US"/>
          </a:p>
        </p:txBody>
      </p:sp>
      <p:sp>
        <p:nvSpPr>
          <p:cNvPr id="62" name="Line 11"/>
          <p:cNvSpPr>
            <a:spLocks noChangeShapeType="1"/>
          </p:cNvSpPr>
          <p:nvPr/>
        </p:nvSpPr>
        <p:spPr bwMode="auto">
          <a:xfrm flipH="1">
            <a:off x="2006600" y="4241800"/>
            <a:ext cx="457200" cy="0"/>
          </a:xfrm>
          <a:prstGeom prst="line">
            <a:avLst/>
          </a:prstGeom>
          <a:noFill/>
          <a:ln w="38100">
            <a:solidFill>
              <a:srgbClr val="0000FF"/>
            </a:solidFill>
            <a:round/>
            <a:headEnd/>
            <a:tailEnd type="triangle" w="med" len="med"/>
          </a:ln>
        </p:spPr>
        <p:txBody>
          <a:bodyPr wrap="none" anchor="ctr"/>
          <a:lstStyle/>
          <a:p>
            <a:endParaRPr lang="zh-CN" altLang="en-US"/>
          </a:p>
        </p:txBody>
      </p:sp>
      <p:sp>
        <p:nvSpPr>
          <p:cNvPr id="63" name="Arc 12"/>
          <p:cNvSpPr>
            <a:spLocks/>
          </p:cNvSpPr>
          <p:nvPr/>
        </p:nvSpPr>
        <p:spPr bwMode="auto">
          <a:xfrm rot="10800000">
            <a:off x="1397000" y="2870200"/>
            <a:ext cx="323850" cy="1674813"/>
          </a:xfrm>
          <a:custGeom>
            <a:avLst/>
            <a:gdLst>
              <a:gd name="T0" fmla="*/ 2147483647 w 22991"/>
              <a:gd name="T1" fmla="*/ 2147483647 h 43182"/>
              <a:gd name="T2" fmla="*/ 2147483647 w 22991"/>
              <a:gd name="T3" fmla="*/ 0 h 43182"/>
              <a:gd name="T4" fmla="*/ 2147483647 w 22991"/>
              <a:gd name="T5" fmla="*/ 2147483647 h 43182"/>
              <a:gd name="T6" fmla="*/ 0 60000 65536"/>
              <a:gd name="T7" fmla="*/ 0 60000 65536"/>
              <a:gd name="T8" fmla="*/ 0 60000 65536"/>
              <a:gd name="T9" fmla="*/ 0 w 22991"/>
              <a:gd name="T10" fmla="*/ 0 h 43182"/>
              <a:gd name="T11" fmla="*/ 22991 w 22991"/>
              <a:gd name="T12" fmla="*/ 43182 h 43182"/>
            </a:gdLst>
            <a:ahLst/>
            <a:cxnLst>
              <a:cxn ang="T6">
                <a:pos x="T0" y="T1"/>
              </a:cxn>
              <a:cxn ang="T7">
                <a:pos x="T2" y="T3"/>
              </a:cxn>
              <a:cxn ang="T8">
                <a:pos x="T4" y="T5"/>
              </a:cxn>
            </a:cxnLst>
            <a:rect l="T9" t="T10" r="T11" b="T12"/>
            <a:pathLst>
              <a:path w="22991" h="43182" fill="none" extrusionOk="0">
                <a:moveTo>
                  <a:pt x="22991" y="43137"/>
                </a:moveTo>
                <a:cubicBezTo>
                  <a:pt x="22527" y="43167"/>
                  <a:pt x="22064" y="43181"/>
                  <a:pt x="21600" y="43182"/>
                </a:cubicBezTo>
                <a:cubicBezTo>
                  <a:pt x="9670" y="43182"/>
                  <a:pt x="0" y="33511"/>
                  <a:pt x="0" y="21582"/>
                </a:cubicBezTo>
                <a:cubicBezTo>
                  <a:pt x="-1" y="9999"/>
                  <a:pt x="9135" y="478"/>
                  <a:pt x="20708" y="0"/>
                </a:cubicBezTo>
              </a:path>
              <a:path w="22991" h="43182" stroke="0" extrusionOk="0">
                <a:moveTo>
                  <a:pt x="22991" y="43137"/>
                </a:moveTo>
                <a:cubicBezTo>
                  <a:pt x="22527" y="43167"/>
                  <a:pt x="22064" y="43181"/>
                  <a:pt x="21600" y="43182"/>
                </a:cubicBezTo>
                <a:cubicBezTo>
                  <a:pt x="9670" y="43182"/>
                  <a:pt x="0" y="33511"/>
                  <a:pt x="0" y="21582"/>
                </a:cubicBezTo>
                <a:cubicBezTo>
                  <a:pt x="-1" y="9999"/>
                  <a:pt x="9135" y="478"/>
                  <a:pt x="20708" y="0"/>
                </a:cubicBezTo>
                <a:lnTo>
                  <a:pt x="21600" y="21582"/>
                </a:lnTo>
                <a:lnTo>
                  <a:pt x="22991" y="43137"/>
                </a:lnTo>
                <a:close/>
              </a:path>
            </a:pathLst>
          </a:custGeom>
          <a:noFill/>
          <a:ln w="57150">
            <a:solidFill>
              <a:srgbClr val="FF3300"/>
            </a:solidFill>
            <a:round/>
            <a:headEnd/>
            <a:tailEnd/>
          </a:ln>
        </p:spPr>
        <p:txBody>
          <a:bodyPr wrap="none" anchor="ctr"/>
          <a:lstStyle/>
          <a:p>
            <a:endParaRPr lang="zh-CN" altLang="en-US"/>
          </a:p>
        </p:txBody>
      </p:sp>
      <p:sp>
        <p:nvSpPr>
          <p:cNvPr id="64" name="Arc 13"/>
          <p:cNvSpPr>
            <a:spLocks/>
          </p:cNvSpPr>
          <p:nvPr/>
        </p:nvSpPr>
        <p:spPr bwMode="auto">
          <a:xfrm>
            <a:off x="2925763" y="2873375"/>
            <a:ext cx="323850" cy="1674813"/>
          </a:xfrm>
          <a:custGeom>
            <a:avLst/>
            <a:gdLst>
              <a:gd name="T0" fmla="*/ 2147483647 w 22991"/>
              <a:gd name="T1" fmla="*/ 2147483647 h 43182"/>
              <a:gd name="T2" fmla="*/ 2147483647 w 22991"/>
              <a:gd name="T3" fmla="*/ 0 h 43182"/>
              <a:gd name="T4" fmla="*/ 2147483647 w 22991"/>
              <a:gd name="T5" fmla="*/ 2147483647 h 43182"/>
              <a:gd name="T6" fmla="*/ 0 60000 65536"/>
              <a:gd name="T7" fmla="*/ 0 60000 65536"/>
              <a:gd name="T8" fmla="*/ 0 60000 65536"/>
              <a:gd name="T9" fmla="*/ 0 w 22991"/>
              <a:gd name="T10" fmla="*/ 0 h 43182"/>
              <a:gd name="T11" fmla="*/ 22991 w 22991"/>
              <a:gd name="T12" fmla="*/ 43182 h 43182"/>
            </a:gdLst>
            <a:ahLst/>
            <a:cxnLst>
              <a:cxn ang="T6">
                <a:pos x="T0" y="T1"/>
              </a:cxn>
              <a:cxn ang="T7">
                <a:pos x="T2" y="T3"/>
              </a:cxn>
              <a:cxn ang="T8">
                <a:pos x="T4" y="T5"/>
              </a:cxn>
            </a:cxnLst>
            <a:rect l="T9" t="T10" r="T11" b="T12"/>
            <a:pathLst>
              <a:path w="22991" h="43182" fill="none" extrusionOk="0">
                <a:moveTo>
                  <a:pt x="22991" y="43137"/>
                </a:moveTo>
                <a:cubicBezTo>
                  <a:pt x="22527" y="43167"/>
                  <a:pt x="22064" y="43181"/>
                  <a:pt x="21600" y="43182"/>
                </a:cubicBezTo>
                <a:cubicBezTo>
                  <a:pt x="9670" y="43182"/>
                  <a:pt x="0" y="33511"/>
                  <a:pt x="0" y="21582"/>
                </a:cubicBezTo>
                <a:cubicBezTo>
                  <a:pt x="-1" y="9999"/>
                  <a:pt x="9135" y="478"/>
                  <a:pt x="20708" y="0"/>
                </a:cubicBezTo>
              </a:path>
              <a:path w="22991" h="43182" stroke="0" extrusionOk="0">
                <a:moveTo>
                  <a:pt x="22991" y="43137"/>
                </a:moveTo>
                <a:cubicBezTo>
                  <a:pt x="22527" y="43167"/>
                  <a:pt x="22064" y="43181"/>
                  <a:pt x="21600" y="43182"/>
                </a:cubicBezTo>
                <a:cubicBezTo>
                  <a:pt x="9670" y="43182"/>
                  <a:pt x="0" y="33511"/>
                  <a:pt x="0" y="21582"/>
                </a:cubicBezTo>
                <a:cubicBezTo>
                  <a:pt x="-1" y="9999"/>
                  <a:pt x="9135" y="478"/>
                  <a:pt x="20708" y="0"/>
                </a:cubicBezTo>
                <a:lnTo>
                  <a:pt x="21600" y="21582"/>
                </a:lnTo>
                <a:lnTo>
                  <a:pt x="22991" y="43137"/>
                </a:lnTo>
                <a:close/>
              </a:path>
            </a:pathLst>
          </a:custGeom>
          <a:noFill/>
          <a:ln w="57150">
            <a:solidFill>
              <a:srgbClr val="FF3300"/>
            </a:solidFill>
            <a:round/>
            <a:headEnd/>
            <a:tailEnd/>
          </a:ln>
        </p:spPr>
        <p:txBody>
          <a:bodyPr wrap="none" anchor="ctr"/>
          <a:lstStyle/>
          <a:p>
            <a:endParaRPr lang="zh-CN" altLang="en-US"/>
          </a:p>
        </p:txBody>
      </p:sp>
      <p:sp>
        <p:nvSpPr>
          <p:cNvPr id="65" name="Arc 14"/>
          <p:cNvSpPr>
            <a:spLocks/>
          </p:cNvSpPr>
          <p:nvPr/>
        </p:nvSpPr>
        <p:spPr bwMode="auto">
          <a:xfrm rot="10800000">
            <a:off x="3149600" y="2870200"/>
            <a:ext cx="323850" cy="1674813"/>
          </a:xfrm>
          <a:custGeom>
            <a:avLst/>
            <a:gdLst>
              <a:gd name="T0" fmla="*/ 2147483647 w 22991"/>
              <a:gd name="T1" fmla="*/ 2147483647 h 43182"/>
              <a:gd name="T2" fmla="*/ 2147483647 w 22991"/>
              <a:gd name="T3" fmla="*/ 0 h 43182"/>
              <a:gd name="T4" fmla="*/ 2147483647 w 22991"/>
              <a:gd name="T5" fmla="*/ 2147483647 h 43182"/>
              <a:gd name="T6" fmla="*/ 0 60000 65536"/>
              <a:gd name="T7" fmla="*/ 0 60000 65536"/>
              <a:gd name="T8" fmla="*/ 0 60000 65536"/>
              <a:gd name="T9" fmla="*/ 0 w 22991"/>
              <a:gd name="T10" fmla="*/ 0 h 43182"/>
              <a:gd name="T11" fmla="*/ 22991 w 22991"/>
              <a:gd name="T12" fmla="*/ 43182 h 43182"/>
            </a:gdLst>
            <a:ahLst/>
            <a:cxnLst>
              <a:cxn ang="T6">
                <a:pos x="T0" y="T1"/>
              </a:cxn>
              <a:cxn ang="T7">
                <a:pos x="T2" y="T3"/>
              </a:cxn>
              <a:cxn ang="T8">
                <a:pos x="T4" y="T5"/>
              </a:cxn>
            </a:cxnLst>
            <a:rect l="T9" t="T10" r="T11" b="T12"/>
            <a:pathLst>
              <a:path w="22991" h="43182" fill="none" extrusionOk="0">
                <a:moveTo>
                  <a:pt x="22991" y="43137"/>
                </a:moveTo>
                <a:cubicBezTo>
                  <a:pt x="22527" y="43167"/>
                  <a:pt x="22064" y="43181"/>
                  <a:pt x="21600" y="43182"/>
                </a:cubicBezTo>
                <a:cubicBezTo>
                  <a:pt x="9670" y="43182"/>
                  <a:pt x="0" y="33511"/>
                  <a:pt x="0" y="21582"/>
                </a:cubicBezTo>
                <a:cubicBezTo>
                  <a:pt x="-1" y="9999"/>
                  <a:pt x="9135" y="478"/>
                  <a:pt x="20708" y="0"/>
                </a:cubicBezTo>
              </a:path>
              <a:path w="22991" h="43182" stroke="0" extrusionOk="0">
                <a:moveTo>
                  <a:pt x="22991" y="43137"/>
                </a:moveTo>
                <a:cubicBezTo>
                  <a:pt x="22527" y="43167"/>
                  <a:pt x="22064" y="43181"/>
                  <a:pt x="21600" y="43182"/>
                </a:cubicBezTo>
                <a:cubicBezTo>
                  <a:pt x="9670" y="43182"/>
                  <a:pt x="0" y="33511"/>
                  <a:pt x="0" y="21582"/>
                </a:cubicBezTo>
                <a:cubicBezTo>
                  <a:pt x="-1" y="9999"/>
                  <a:pt x="9135" y="478"/>
                  <a:pt x="20708" y="0"/>
                </a:cubicBezTo>
                <a:lnTo>
                  <a:pt x="21600" y="21582"/>
                </a:lnTo>
                <a:lnTo>
                  <a:pt x="22991" y="43137"/>
                </a:lnTo>
                <a:close/>
              </a:path>
            </a:pathLst>
          </a:custGeom>
          <a:noFill/>
          <a:ln w="57150">
            <a:solidFill>
              <a:srgbClr val="FF3300"/>
            </a:solidFill>
            <a:round/>
            <a:headEnd/>
            <a:tailEnd/>
          </a:ln>
        </p:spPr>
        <p:txBody>
          <a:bodyPr wrap="none" anchor="ctr"/>
          <a:lstStyle/>
          <a:p>
            <a:endParaRPr lang="zh-CN" altLang="en-US"/>
          </a:p>
        </p:txBody>
      </p:sp>
      <p:sp>
        <p:nvSpPr>
          <p:cNvPr id="66" name="Arc 15"/>
          <p:cNvSpPr>
            <a:spLocks/>
          </p:cNvSpPr>
          <p:nvPr/>
        </p:nvSpPr>
        <p:spPr bwMode="auto">
          <a:xfrm>
            <a:off x="4830763" y="2873375"/>
            <a:ext cx="323850" cy="1674813"/>
          </a:xfrm>
          <a:custGeom>
            <a:avLst/>
            <a:gdLst>
              <a:gd name="T0" fmla="*/ 2147483647 w 22991"/>
              <a:gd name="T1" fmla="*/ 2147483647 h 43182"/>
              <a:gd name="T2" fmla="*/ 2147483647 w 22991"/>
              <a:gd name="T3" fmla="*/ 0 h 43182"/>
              <a:gd name="T4" fmla="*/ 2147483647 w 22991"/>
              <a:gd name="T5" fmla="*/ 2147483647 h 43182"/>
              <a:gd name="T6" fmla="*/ 0 60000 65536"/>
              <a:gd name="T7" fmla="*/ 0 60000 65536"/>
              <a:gd name="T8" fmla="*/ 0 60000 65536"/>
              <a:gd name="T9" fmla="*/ 0 w 22991"/>
              <a:gd name="T10" fmla="*/ 0 h 43182"/>
              <a:gd name="T11" fmla="*/ 22991 w 22991"/>
              <a:gd name="T12" fmla="*/ 43182 h 43182"/>
            </a:gdLst>
            <a:ahLst/>
            <a:cxnLst>
              <a:cxn ang="T6">
                <a:pos x="T0" y="T1"/>
              </a:cxn>
              <a:cxn ang="T7">
                <a:pos x="T2" y="T3"/>
              </a:cxn>
              <a:cxn ang="T8">
                <a:pos x="T4" y="T5"/>
              </a:cxn>
            </a:cxnLst>
            <a:rect l="T9" t="T10" r="T11" b="T12"/>
            <a:pathLst>
              <a:path w="22991" h="43182" fill="none" extrusionOk="0">
                <a:moveTo>
                  <a:pt x="22991" y="43137"/>
                </a:moveTo>
                <a:cubicBezTo>
                  <a:pt x="22527" y="43167"/>
                  <a:pt x="22064" y="43181"/>
                  <a:pt x="21600" y="43182"/>
                </a:cubicBezTo>
                <a:cubicBezTo>
                  <a:pt x="9670" y="43182"/>
                  <a:pt x="0" y="33511"/>
                  <a:pt x="0" y="21582"/>
                </a:cubicBezTo>
                <a:cubicBezTo>
                  <a:pt x="-1" y="9999"/>
                  <a:pt x="9135" y="478"/>
                  <a:pt x="20708" y="0"/>
                </a:cubicBezTo>
              </a:path>
              <a:path w="22991" h="43182" stroke="0" extrusionOk="0">
                <a:moveTo>
                  <a:pt x="22991" y="43137"/>
                </a:moveTo>
                <a:cubicBezTo>
                  <a:pt x="22527" y="43167"/>
                  <a:pt x="22064" y="43181"/>
                  <a:pt x="21600" y="43182"/>
                </a:cubicBezTo>
                <a:cubicBezTo>
                  <a:pt x="9670" y="43182"/>
                  <a:pt x="0" y="33511"/>
                  <a:pt x="0" y="21582"/>
                </a:cubicBezTo>
                <a:cubicBezTo>
                  <a:pt x="-1" y="9999"/>
                  <a:pt x="9135" y="478"/>
                  <a:pt x="20708" y="0"/>
                </a:cubicBezTo>
                <a:lnTo>
                  <a:pt x="21600" y="21582"/>
                </a:lnTo>
                <a:lnTo>
                  <a:pt x="22991" y="43137"/>
                </a:lnTo>
                <a:close/>
              </a:path>
            </a:pathLst>
          </a:custGeom>
          <a:noFill/>
          <a:ln w="57150">
            <a:solidFill>
              <a:srgbClr val="FF3300"/>
            </a:solidFill>
            <a:round/>
            <a:headEnd/>
            <a:tailEnd/>
          </a:ln>
        </p:spPr>
        <p:txBody>
          <a:bodyPr wrap="none" anchor="ctr"/>
          <a:lstStyle/>
          <a:p>
            <a:endParaRPr lang="zh-CN" altLang="en-US"/>
          </a:p>
        </p:txBody>
      </p:sp>
      <p:sp>
        <p:nvSpPr>
          <p:cNvPr id="67" name="Arc 16"/>
          <p:cNvSpPr>
            <a:spLocks/>
          </p:cNvSpPr>
          <p:nvPr/>
        </p:nvSpPr>
        <p:spPr bwMode="auto">
          <a:xfrm rot="10800000">
            <a:off x="5054600" y="2870200"/>
            <a:ext cx="323850" cy="1674813"/>
          </a:xfrm>
          <a:custGeom>
            <a:avLst/>
            <a:gdLst>
              <a:gd name="T0" fmla="*/ 2147483647 w 22991"/>
              <a:gd name="T1" fmla="*/ 2147483647 h 43182"/>
              <a:gd name="T2" fmla="*/ 2147483647 w 22991"/>
              <a:gd name="T3" fmla="*/ 0 h 43182"/>
              <a:gd name="T4" fmla="*/ 2147483647 w 22991"/>
              <a:gd name="T5" fmla="*/ 2147483647 h 43182"/>
              <a:gd name="T6" fmla="*/ 0 60000 65536"/>
              <a:gd name="T7" fmla="*/ 0 60000 65536"/>
              <a:gd name="T8" fmla="*/ 0 60000 65536"/>
              <a:gd name="T9" fmla="*/ 0 w 22991"/>
              <a:gd name="T10" fmla="*/ 0 h 43182"/>
              <a:gd name="T11" fmla="*/ 22991 w 22991"/>
              <a:gd name="T12" fmla="*/ 43182 h 43182"/>
            </a:gdLst>
            <a:ahLst/>
            <a:cxnLst>
              <a:cxn ang="T6">
                <a:pos x="T0" y="T1"/>
              </a:cxn>
              <a:cxn ang="T7">
                <a:pos x="T2" y="T3"/>
              </a:cxn>
              <a:cxn ang="T8">
                <a:pos x="T4" y="T5"/>
              </a:cxn>
            </a:cxnLst>
            <a:rect l="T9" t="T10" r="T11" b="T12"/>
            <a:pathLst>
              <a:path w="22991" h="43182" fill="none" extrusionOk="0">
                <a:moveTo>
                  <a:pt x="22991" y="43137"/>
                </a:moveTo>
                <a:cubicBezTo>
                  <a:pt x="22527" y="43167"/>
                  <a:pt x="22064" y="43181"/>
                  <a:pt x="21600" y="43182"/>
                </a:cubicBezTo>
                <a:cubicBezTo>
                  <a:pt x="9670" y="43182"/>
                  <a:pt x="0" y="33511"/>
                  <a:pt x="0" y="21582"/>
                </a:cubicBezTo>
                <a:cubicBezTo>
                  <a:pt x="-1" y="9999"/>
                  <a:pt x="9135" y="478"/>
                  <a:pt x="20708" y="0"/>
                </a:cubicBezTo>
              </a:path>
              <a:path w="22991" h="43182" stroke="0" extrusionOk="0">
                <a:moveTo>
                  <a:pt x="22991" y="43137"/>
                </a:moveTo>
                <a:cubicBezTo>
                  <a:pt x="22527" y="43167"/>
                  <a:pt x="22064" y="43181"/>
                  <a:pt x="21600" y="43182"/>
                </a:cubicBezTo>
                <a:cubicBezTo>
                  <a:pt x="9670" y="43182"/>
                  <a:pt x="0" y="33511"/>
                  <a:pt x="0" y="21582"/>
                </a:cubicBezTo>
                <a:cubicBezTo>
                  <a:pt x="-1" y="9999"/>
                  <a:pt x="9135" y="478"/>
                  <a:pt x="20708" y="0"/>
                </a:cubicBezTo>
                <a:lnTo>
                  <a:pt x="21600" y="21582"/>
                </a:lnTo>
                <a:lnTo>
                  <a:pt x="22991" y="43137"/>
                </a:lnTo>
                <a:close/>
              </a:path>
            </a:pathLst>
          </a:custGeom>
          <a:noFill/>
          <a:ln w="57150">
            <a:solidFill>
              <a:srgbClr val="FF3300"/>
            </a:solidFill>
            <a:round/>
            <a:headEnd/>
            <a:tailEnd/>
          </a:ln>
        </p:spPr>
        <p:txBody>
          <a:bodyPr rot="10800000" wrap="none" anchor="ctr"/>
          <a:lstStyle/>
          <a:p>
            <a:endParaRPr lang="zh-CN" altLang="en-US"/>
          </a:p>
        </p:txBody>
      </p:sp>
      <p:sp>
        <p:nvSpPr>
          <p:cNvPr id="68" name="Arc 17"/>
          <p:cNvSpPr>
            <a:spLocks/>
          </p:cNvSpPr>
          <p:nvPr/>
        </p:nvSpPr>
        <p:spPr bwMode="auto">
          <a:xfrm>
            <a:off x="6583363" y="2873375"/>
            <a:ext cx="323850" cy="1674813"/>
          </a:xfrm>
          <a:custGeom>
            <a:avLst/>
            <a:gdLst>
              <a:gd name="T0" fmla="*/ 2147483647 w 22991"/>
              <a:gd name="T1" fmla="*/ 2147483647 h 43182"/>
              <a:gd name="T2" fmla="*/ 2147483647 w 22991"/>
              <a:gd name="T3" fmla="*/ 0 h 43182"/>
              <a:gd name="T4" fmla="*/ 2147483647 w 22991"/>
              <a:gd name="T5" fmla="*/ 2147483647 h 43182"/>
              <a:gd name="T6" fmla="*/ 0 60000 65536"/>
              <a:gd name="T7" fmla="*/ 0 60000 65536"/>
              <a:gd name="T8" fmla="*/ 0 60000 65536"/>
              <a:gd name="T9" fmla="*/ 0 w 22991"/>
              <a:gd name="T10" fmla="*/ 0 h 43182"/>
              <a:gd name="T11" fmla="*/ 22991 w 22991"/>
              <a:gd name="T12" fmla="*/ 43182 h 43182"/>
            </a:gdLst>
            <a:ahLst/>
            <a:cxnLst>
              <a:cxn ang="T6">
                <a:pos x="T0" y="T1"/>
              </a:cxn>
              <a:cxn ang="T7">
                <a:pos x="T2" y="T3"/>
              </a:cxn>
              <a:cxn ang="T8">
                <a:pos x="T4" y="T5"/>
              </a:cxn>
            </a:cxnLst>
            <a:rect l="T9" t="T10" r="T11" b="T12"/>
            <a:pathLst>
              <a:path w="22991" h="43182" fill="none" extrusionOk="0">
                <a:moveTo>
                  <a:pt x="22991" y="43137"/>
                </a:moveTo>
                <a:cubicBezTo>
                  <a:pt x="22527" y="43167"/>
                  <a:pt x="22064" y="43181"/>
                  <a:pt x="21600" y="43182"/>
                </a:cubicBezTo>
                <a:cubicBezTo>
                  <a:pt x="9670" y="43182"/>
                  <a:pt x="0" y="33511"/>
                  <a:pt x="0" y="21582"/>
                </a:cubicBezTo>
                <a:cubicBezTo>
                  <a:pt x="-1" y="9999"/>
                  <a:pt x="9135" y="478"/>
                  <a:pt x="20708" y="0"/>
                </a:cubicBezTo>
              </a:path>
              <a:path w="22991" h="43182" stroke="0" extrusionOk="0">
                <a:moveTo>
                  <a:pt x="22991" y="43137"/>
                </a:moveTo>
                <a:cubicBezTo>
                  <a:pt x="22527" y="43167"/>
                  <a:pt x="22064" y="43181"/>
                  <a:pt x="21600" y="43182"/>
                </a:cubicBezTo>
                <a:cubicBezTo>
                  <a:pt x="9670" y="43182"/>
                  <a:pt x="0" y="33511"/>
                  <a:pt x="0" y="21582"/>
                </a:cubicBezTo>
                <a:cubicBezTo>
                  <a:pt x="-1" y="9999"/>
                  <a:pt x="9135" y="478"/>
                  <a:pt x="20708" y="0"/>
                </a:cubicBezTo>
                <a:lnTo>
                  <a:pt x="21600" y="21582"/>
                </a:lnTo>
                <a:lnTo>
                  <a:pt x="22991" y="43137"/>
                </a:lnTo>
                <a:close/>
              </a:path>
            </a:pathLst>
          </a:custGeom>
          <a:noFill/>
          <a:ln w="57150">
            <a:solidFill>
              <a:srgbClr val="FF3300"/>
            </a:solidFill>
            <a:round/>
            <a:headEnd/>
            <a:tailEnd/>
          </a:ln>
        </p:spPr>
        <p:txBody>
          <a:bodyPr wrap="none" anchor="ctr"/>
          <a:lstStyle/>
          <a:p>
            <a:endParaRPr lang="zh-CN" altLang="en-US"/>
          </a:p>
        </p:txBody>
      </p:sp>
      <p:sp>
        <p:nvSpPr>
          <p:cNvPr id="69" name="Arc 18"/>
          <p:cNvSpPr>
            <a:spLocks/>
          </p:cNvSpPr>
          <p:nvPr/>
        </p:nvSpPr>
        <p:spPr bwMode="auto">
          <a:xfrm rot="10800000">
            <a:off x="6807200" y="2870200"/>
            <a:ext cx="323850" cy="1674813"/>
          </a:xfrm>
          <a:custGeom>
            <a:avLst/>
            <a:gdLst>
              <a:gd name="T0" fmla="*/ 2147483647 w 22991"/>
              <a:gd name="T1" fmla="*/ 2147483647 h 43182"/>
              <a:gd name="T2" fmla="*/ 2147483647 w 22991"/>
              <a:gd name="T3" fmla="*/ 0 h 43182"/>
              <a:gd name="T4" fmla="*/ 2147483647 w 22991"/>
              <a:gd name="T5" fmla="*/ 2147483647 h 43182"/>
              <a:gd name="T6" fmla="*/ 0 60000 65536"/>
              <a:gd name="T7" fmla="*/ 0 60000 65536"/>
              <a:gd name="T8" fmla="*/ 0 60000 65536"/>
              <a:gd name="T9" fmla="*/ 0 w 22991"/>
              <a:gd name="T10" fmla="*/ 0 h 43182"/>
              <a:gd name="T11" fmla="*/ 22991 w 22991"/>
              <a:gd name="T12" fmla="*/ 43182 h 43182"/>
            </a:gdLst>
            <a:ahLst/>
            <a:cxnLst>
              <a:cxn ang="T6">
                <a:pos x="T0" y="T1"/>
              </a:cxn>
              <a:cxn ang="T7">
                <a:pos x="T2" y="T3"/>
              </a:cxn>
              <a:cxn ang="T8">
                <a:pos x="T4" y="T5"/>
              </a:cxn>
            </a:cxnLst>
            <a:rect l="T9" t="T10" r="T11" b="T12"/>
            <a:pathLst>
              <a:path w="22991" h="43182" fill="none" extrusionOk="0">
                <a:moveTo>
                  <a:pt x="22991" y="43137"/>
                </a:moveTo>
                <a:cubicBezTo>
                  <a:pt x="22527" y="43167"/>
                  <a:pt x="22064" y="43181"/>
                  <a:pt x="21600" y="43182"/>
                </a:cubicBezTo>
                <a:cubicBezTo>
                  <a:pt x="9670" y="43182"/>
                  <a:pt x="0" y="33511"/>
                  <a:pt x="0" y="21582"/>
                </a:cubicBezTo>
                <a:cubicBezTo>
                  <a:pt x="-1" y="9999"/>
                  <a:pt x="9135" y="478"/>
                  <a:pt x="20708" y="0"/>
                </a:cubicBezTo>
              </a:path>
              <a:path w="22991" h="43182" stroke="0" extrusionOk="0">
                <a:moveTo>
                  <a:pt x="22991" y="43137"/>
                </a:moveTo>
                <a:cubicBezTo>
                  <a:pt x="22527" y="43167"/>
                  <a:pt x="22064" y="43181"/>
                  <a:pt x="21600" y="43182"/>
                </a:cubicBezTo>
                <a:cubicBezTo>
                  <a:pt x="9670" y="43182"/>
                  <a:pt x="0" y="33511"/>
                  <a:pt x="0" y="21582"/>
                </a:cubicBezTo>
                <a:cubicBezTo>
                  <a:pt x="-1" y="9999"/>
                  <a:pt x="9135" y="478"/>
                  <a:pt x="20708" y="0"/>
                </a:cubicBezTo>
                <a:lnTo>
                  <a:pt x="21600" y="21582"/>
                </a:lnTo>
                <a:lnTo>
                  <a:pt x="22991" y="43137"/>
                </a:lnTo>
                <a:close/>
              </a:path>
            </a:pathLst>
          </a:custGeom>
          <a:noFill/>
          <a:ln w="57150">
            <a:solidFill>
              <a:srgbClr val="FF3300"/>
            </a:solidFill>
            <a:round/>
            <a:headEnd/>
            <a:tailEnd/>
          </a:ln>
        </p:spPr>
        <p:txBody>
          <a:bodyPr wrap="none" anchor="ctr"/>
          <a:lstStyle/>
          <a:p>
            <a:endParaRPr lang="zh-CN" altLang="en-US"/>
          </a:p>
        </p:txBody>
      </p:sp>
      <p:sp>
        <p:nvSpPr>
          <p:cNvPr id="70" name="Arc 19"/>
          <p:cNvSpPr>
            <a:spLocks/>
          </p:cNvSpPr>
          <p:nvPr/>
        </p:nvSpPr>
        <p:spPr bwMode="auto">
          <a:xfrm rot="10800000">
            <a:off x="1397000" y="3556000"/>
            <a:ext cx="1674813" cy="301625"/>
          </a:xfrm>
          <a:custGeom>
            <a:avLst/>
            <a:gdLst>
              <a:gd name="T0" fmla="*/ 2147483647 w 43170"/>
              <a:gd name="T1" fmla="*/ 2147483647 h 24464"/>
              <a:gd name="T2" fmla="*/ 2147483647 w 43170"/>
              <a:gd name="T3" fmla="*/ 0 h 24464"/>
              <a:gd name="T4" fmla="*/ 2147483647 w 43170"/>
              <a:gd name="T5" fmla="*/ 2147483647 h 24464"/>
              <a:gd name="T6" fmla="*/ 0 60000 65536"/>
              <a:gd name="T7" fmla="*/ 0 60000 65536"/>
              <a:gd name="T8" fmla="*/ 0 60000 65536"/>
              <a:gd name="T9" fmla="*/ 0 w 43170"/>
              <a:gd name="T10" fmla="*/ 0 h 24464"/>
              <a:gd name="T11" fmla="*/ 43170 w 43170"/>
              <a:gd name="T12" fmla="*/ 24464 h 24464"/>
            </a:gdLst>
            <a:ahLst/>
            <a:cxnLst>
              <a:cxn ang="T6">
                <a:pos x="T0" y="T1"/>
              </a:cxn>
              <a:cxn ang="T7">
                <a:pos x="T2" y="T3"/>
              </a:cxn>
              <a:cxn ang="T8">
                <a:pos x="T4" y="T5"/>
              </a:cxn>
            </a:cxnLst>
            <a:rect l="T9" t="T10" r="T11" b="T12"/>
            <a:pathLst>
              <a:path w="43170" h="24464" fill="none" extrusionOk="0">
                <a:moveTo>
                  <a:pt x="43169" y="4008"/>
                </a:moveTo>
                <a:cubicBezTo>
                  <a:pt x="42560" y="15477"/>
                  <a:pt x="33084" y="24463"/>
                  <a:pt x="21600" y="24464"/>
                </a:cubicBezTo>
                <a:cubicBezTo>
                  <a:pt x="9670" y="24464"/>
                  <a:pt x="0" y="14793"/>
                  <a:pt x="0" y="2864"/>
                </a:cubicBezTo>
                <a:cubicBezTo>
                  <a:pt x="-1" y="1906"/>
                  <a:pt x="63" y="949"/>
                  <a:pt x="190" y="-1"/>
                </a:cubicBezTo>
              </a:path>
              <a:path w="43170" h="24464" stroke="0" extrusionOk="0">
                <a:moveTo>
                  <a:pt x="43169" y="4008"/>
                </a:moveTo>
                <a:cubicBezTo>
                  <a:pt x="42560" y="15477"/>
                  <a:pt x="33084" y="24463"/>
                  <a:pt x="21600" y="24464"/>
                </a:cubicBezTo>
                <a:cubicBezTo>
                  <a:pt x="9670" y="24464"/>
                  <a:pt x="0" y="14793"/>
                  <a:pt x="0" y="2864"/>
                </a:cubicBezTo>
                <a:cubicBezTo>
                  <a:pt x="-1" y="1906"/>
                  <a:pt x="63" y="949"/>
                  <a:pt x="190" y="-1"/>
                </a:cubicBezTo>
                <a:lnTo>
                  <a:pt x="21600" y="2864"/>
                </a:lnTo>
                <a:lnTo>
                  <a:pt x="43169" y="4008"/>
                </a:lnTo>
                <a:close/>
              </a:path>
            </a:pathLst>
          </a:custGeom>
          <a:noFill/>
          <a:ln w="57150">
            <a:solidFill>
              <a:srgbClr val="0000FF"/>
            </a:solidFill>
            <a:round/>
            <a:headEnd/>
            <a:tailEnd/>
          </a:ln>
        </p:spPr>
        <p:txBody>
          <a:bodyPr wrap="none" anchor="ctr"/>
          <a:lstStyle/>
          <a:p>
            <a:endParaRPr lang="zh-CN" altLang="en-US"/>
          </a:p>
        </p:txBody>
      </p:sp>
      <p:sp>
        <p:nvSpPr>
          <p:cNvPr id="71" name="Arc 20"/>
          <p:cNvSpPr>
            <a:spLocks/>
          </p:cNvSpPr>
          <p:nvPr/>
        </p:nvSpPr>
        <p:spPr bwMode="auto">
          <a:xfrm>
            <a:off x="3302000" y="3860800"/>
            <a:ext cx="1674813" cy="266700"/>
          </a:xfrm>
          <a:custGeom>
            <a:avLst/>
            <a:gdLst>
              <a:gd name="T0" fmla="*/ 2147483647 w 43170"/>
              <a:gd name="T1" fmla="*/ 2147483647 h 21600"/>
              <a:gd name="T2" fmla="*/ 0 w 43170"/>
              <a:gd name="T3" fmla="*/ 0 h 21600"/>
              <a:gd name="T4" fmla="*/ 2147483647 w 43170"/>
              <a:gd name="T5" fmla="*/ 0 h 21600"/>
              <a:gd name="T6" fmla="*/ 0 60000 65536"/>
              <a:gd name="T7" fmla="*/ 0 60000 65536"/>
              <a:gd name="T8" fmla="*/ 0 60000 65536"/>
              <a:gd name="T9" fmla="*/ 0 w 43170"/>
              <a:gd name="T10" fmla="*/ 0 h 21600"/>
              <a:gd name="T11" fmla="*/ 43170 w 43170"/>
              <a:gd name="T12" fmla="*/ 21600 h 21600"/>
            </a:gdLst>
            <a:ahLst/>
            <a:cxnLst>
              <a:cxn ang="T6">
                <a:pos x="T0" y="T1"/>
              </a:cxn>
              <a:cxn ang="T7">
                <a:pos x="T2" y="T3"/>
              </a:cxn>
              <a:cxn ang="T8">
                <a:pos x="T4" y="T5"/>
              </a:cxn>
            </a:cxnLst>
            <a:rect l="T9" t="T10" r="T11" b="T12"/>
            <a:pathLst>
              <a:path w="43170" h="21600" fill="none" extrusionOk="0">
                <a:moveTo>
                  <a:pt x="43169" y="1144"/>
                </a:moveTo>
                <a:cubicBezTo>
                  <a:pt x="42560" y="12613"/>
                  <a:pt x="33084" y="21599"/>
                  <a:pt x="21600" y="21600"/>
                </a:cubicBezTo>
                <a:cubicBezTo>
                  <a:pt x="9670" y="21600"/>
                  <a:pt x="0" y="11929"/>
                  <a:pt x="0" y="0"/>
                </a:cubicBezTo>
              </a:path>
              <a:path w="43170" h="21600" stroke="0" extrusionOk="0">
                <a:moveTo>
                  <a:pt x="43169" y="1144"/>
                </a:moveTo>
                <a:cubicBezTo>
                  <a:pt x="42560" y="12613"/>
                  <a:pt x="33084" y="21599"/>
                  <a:pt x="21600" y="21600"/>
                </a:cubicBezTo>
                <a:cubicBezTo>
                  <a:pt x="9670" y="21600"/>
                  <a:pt x="0" y="11929"/>
                  <a:pt x="0" y="0"/>
                </a:cubicBezTo>
                <a:lnTo>
                  <a:pt x="21600" y="0"/>
                </a:lnTo>
                <a:lnTo>
                  <a:pt x="43169" y="1144"/>
                </a:lnTo>
                <a:close/>
              </a:path>
            </a:pathLst>
          </a:custGeom>
          <a:noFill/>
          <a:ln w="57150">
            <a:solidFill>
              <a:srgbClr val="0000FF"/>
            </a:solidFill>
            <a:round/>
            <a:headEnd/>
            <a:tailEnd/>
          </a:ln>
        </p:spPr>
        <p:txBody>
          <a:bodyPr wrap="none" anchor="ctr"/>
          <a:lstStyle/>
          <a:p>
            <a:endParaRPr lang="zh-CN" altLang="en-US"/>
          </a:p>
        </p:txBody>
      </p:sp>
      <p:sp>
        <p:nvSpPr>
          <p:cNvPr id="72" name="Arc 21"/>
          <p:cNvSpPr>
            <a:spLocks/>
          </p:cNvSpPr>
          <p:nvPr/>
        </p:nvSpPr>
        <p:spPr bwMode="auto">
          <a:xfrm rot="10800000">
            <a:off x="3298825" y="3592513"/>
            <a:ext cx="1674813" cy="301625"/>
          </a:xfrm>
          <a:custGeom>
            <a:avLst/>
            <a:gdLst>
              <a:gd name="T0" fmla="*/ 2147483647 w 43170"/>
              <a:gd name="T1" fmla="*/ 2147483647 h 24464"/>
              <a:gd name="T2" fmla="*/ 2147483647 w 43170"/>
              <a:gd name="T3" fmla="*/ 0 h 24464"/>
              <a:gd name="T4" fmla="*/ 2147483647 w 43170"/>
              <a:gd name="T5" fmla="*/ 2147483647 h 24464"/>
              <a:gd name="T6" fmla="*/ 0 60000 65536"/>
              <a:gd name="T7" fmla="*/ 0 60000 65536"/>
              <a:gd name="T8" fmla="*/ 0 60000 65536"/>
              <a:gd name="T9" fmla="*/ 0 w 43170"/>
              <a:gd name="T10" fmla="*/ 0 h 24464"/>
              <a:gd name="T11" fmla="*/ 43170 w 43170"/>
              <a:gd name="T12" fmla="*/ 24464 h 24464"/>
            </a:gdLst>
            <a:ahLst/>
            <a:cxnLst>
              <a:cxn ang="T6">
                <a:pos x="T0" y="T1"/>
              </a:cxn>
              <a:cxn ang="T7">
                <a:pos x="T2" y="T3"/>
              </a:cxn>
              <a:cxn ang="T8">
                <a:pos x="T4" y="T5"/>
              </a:cxn>
            </a:cxnLst>
            <a:rect l="T9" t="T10" r="T11" b="T12"/>
            <a:pathLst>
              <a:path w="43170" h="24464" fill="none" extrusionOk="0">
                <a:moveTo>
                  <a:pt x="43169" y="4008"/>
                </a:moveTo>
                <a:cubicBezTo>
                  <a:pt x="42560" y="15477"/>
                  <a:pt x="33084" y="24463"/>
                  <a:pt x="21600" y="24464"/>
                </a:cubicBezTo>
                <a:cubicBezTo>
                  <a:pt x="9670" y="24464"/>
                  <a:pt x="0" y="14793"/>
                  <a:pt x="0" y="2864"/>
                </a:cubicBezTo>
                <a:cubicBezTo>
                  <a:pt x="-1" y="1906"/>
                  <a:pt x="63" y="949"/>
                  <a:pt x="190" y="-1"/>
                </a:cubicBezTo>
              </a:path>
              <a:path w="43170" h="24464" stroke="0" extrusionOk="0">
                <a:moveTo>
                  <a:pt x="43169" y="4008"/>
                </a:moveTo>
                <a:cubicBezTo>
                  <a:pt x="42560" y="15477"/>
                  <a:pt x="33084" y="24463"/>
                  <a:pt x="21600" y="24464"/>
                </a:cubicBezTo>
                <a:cubicBezTo>
                  <a:pt x="9670" y="24464"/>
                  <a:pt x="0" y="14793"/>
                  <a:pt x="0" y="2864"/>
                </a:cubicBezTo>
                <a:cubicBezTo>
                  <a:pt x="-1" y="1906"/>
                  <a:pt x="63" y="949"/>
                  <a:pt x="190" y="-1"/>
                </a:cubicBezTo>
                <a:lnTo>
                  <a:pt x="21600" y="2864"/>
                </a:lnTo>
                <a:lnTo>
                  <a:pt x="43169" y="4008"/>
                </a:lnTo>
                <a:close/>
              </a:path>
            </a:pathLst>
          </a:custGeom>
          <a:noFill/>
          <a:ln w="57150">
            <a:solidFill>
              <a:srgbClr val="0000FF"/>
            </a:solidFill>
            <a:round/>
            <a:headEnd/>
            <a:tailEnd/>
          </a:ln>
        </p:spPr>
        <p:txBody>
          <a:bodyPr wrap="none" anchor="ctr"/>
          <a:lstStyle/>
          <a:p>
            <a:endParaRPr lang="zh-CN" altLang="en-US"/>
          </a:p>
        </p:txBody>
      </p:sp>
      <p:sp>
        <p:nvSpPr>
          <p:cNvPr id="73" name="Arc 22"/>
          <p:cNvSpPr>
            <a:spLocks/>
          </p:cNvSpPr>
          <p:nvPr/>
        </p:nvSpPr>
        <p:spPr bwMode="auto">
          <a:xfrm>
            <a:off x="5207000" y="3860800"/>
            <a:ext cx="1674813" cy="266700"/>
          </a:xfrm>
          <a:custGeom>
            <a:avLst/>
            <a:gdLst>
              <a:gd name="T0" fmla="*/ 2147483647 w 43170"/>
              <a:gd name="T1" fmla="*/ 2147483647 h 21600"/>
              <a:gd name="T2" fmla="*/ 0 w 43170"/>
              <a:gd name="T3" fmla="*/ 0 h 21600"/>
              <a:gd name="T4" fmla="*/ 2147483647 w 43170"/>
              <a:gd name="T5" fmla="*/ 0 h 21600"/>
              <a:gd name="T6" fmla="*/ 0 60000 65536"/>
              <a:gd name="T7" fmla="*/ 0 60000 65536"/>
              <a:gd name="T8" fmla="*/ 0 60000 65536"/>
              <a:gd name="T9" fmla="*/ 0 w 43170"/>
              <a:gd name="T10" fmla="*/ 0 h 21600"/>
              <a:gd name="T11" fmla="*/ 43170 w 43170"/>
              <a:gd name="T12" fmla="*/ 21600 h 21600"/>
            </a:gdLst>
            <a:ahLst/>
            <a:cxnLst>
              <a:cxn ang="T6">
                <a:pos x="T0" y="T1"/>
              </a:cxn>
              <a:cxn ang="T7">
                <a:pos x="T2" y="T3"/>
              </a:cxn>
              <a:cxn ang="T8">
                <a:pos x="T4" y="T5"/>
              </a:cxn>
            </a:cxnLst>
            <a:rect l="T9" t="T10" r="T11" b="T12"/>
            <a:pathLst>
              <a:path w="43170" h="21600" fill="none" extrusionOk="0">
                <a:moveTo>
                  <a:pt x="43169" y="1144"/>
                </a:moveTo>
                <a:cubicBezTo>
                  <a:pt x="42560" y="12613"/>
                  <a:pt x="33084" y="21599"/>
                  <a:pt x="21600" y="21600"/>
                </a:cubicBezTo>
                <a:cubicBezTo>
                  <a:pt x="9670" y="21600"/>
                  <a:pt x="0" y="11929"/>
                  <a:pt x="0" y="0"/>
                </a:cubicBezTo>
              </a:path>
              <a:path w="43170" h="21600" stroke="0" extrusionOk="0">
                <a:moveTo>
                  <a:pt x="43169" y="1144"/>
                </a:moveTo>
                <a:cubicBezTo>
                  <a:pt x="42560" y="12613"/>
                  <a:pt x="33084" y="21599"/>
                  <a:pt x="21600" y="21600"/>
                </a:cubicBezTo>
                <a:cubicBezTo>
                  <a:pt x="9670" y="21600"/>
                  <a:pt x="0" y="11929"/>
                  <a:pt x="0" y="0"/>
                </a:cubicBezTo>
                <a:lnTo>
                  <a:pt x="21600" y="0"/>
                </a:lnTo>
                <a:lnTo>
                  <a:pt x="43169" y="1144"/>
                </a:lnTo>
                <a:close/>
              </a:path>
            </a:pathLst>
          </a:custGeom>
          <a:noFill/>
          <a:ln w="57150">
            <a:solidFill>
              <a:srgbClr val="0000FF"/>
            </a:solidFill>
            <a:round/>
            <a:headEnd/>
            <a:tailEnd/>
          </a:ln>
        </p:spPr>
        <p:txBody>
          <a:bodyPr wrap="none" anchor="ctr"/>
          <a:lstStyle/>
          <a:p>
            <a:endParaRPr lang="zh-CN" altLang="en-US"/>
          </a:p>
        </p:txBody>
      </p:sp>
      <p:sp>
        <p:nvSpPr>
          <p:cNvPr id="74" name="Arc 23"/>
          <p:cNvSpPr>
            <a:spLocks/>
          </p:cNvSpPr>
          <p:nvPr/>
        </p:nvSpPr>
        <p:spPr bwMode="auto">
          <a:xfrm rot="10800000">
            <a:off x="5203825" y="3592513"/>
            <a:ext cx="1674813" cy="301625"/>
          </a:xfrm>
          <a:custGeom>
            <a:avLst/>
            <a:gdLst>
              <a:gd name="T0" fmla="*/ 2147483647 w 43170"/>
              <a:gd name="T1" fmla="*/ 2147483647 h 24464"/>
              <a:gd name="T2" fmla="*/ 2147483647 w 43170"/>
              <a:gd name="T3" fmla="*/ 0 h 24464"/>
              <a:gd name="T4" fmla="*/ 2147483647 w 43170"/>
              <a:gd name="T5" fmla="*/ 2147483647 h 24464"/>
              <a:gd name="T6" fmla="*/ 0 60000 65536"/>
              <a:gd name="T7" fmla="*/ 0 60000 65536"/>
              <a:gd name="T8" fmla="*/ 0 60000 65536"/>
              <a:gd name="T9" fmla="*/ 0 w 43170"/>
              <a:gd name="T10" fmla="*/ 0 h 24464"/>
              <a:gd name="T11" fmla="*/ 43170 w 43170"/>
              <a:gd name="T12" fmla="*/ 24464 h 24464"/>
            </a:gdLst>
            <a:ahLst/>
            <a:cxnLst>
              <a:cxn ang="T6">
                <a:pos x="T0" y="T1"/>
              </a:cxn>
              <a:cxn ang="T7">
                <a:pos x="T2" y="T3"/>
              </a:cxn>
              <a:cxn ang="T8">
                <a:pos x="T4" y="T5"/>
              </a:cxn>
            </a:cxnLst>
            <a:rect l="T9" t="T10" r="T11" b="T12"/>
            <a:pathLst>
              <a:path w="43170" h="24464" fill="none" extrusionOk="0">
                <a:moveTo>
                  <a:pt x="43169" y="4008"/>
                </a:moveTo>
                <a:cubicBezTo>
                  <a:pt x="42560" y="15477"/>
                  <a:pt x="33084" y="24463"/>
                  <a:pt x="21600" y="24464"/>
                </a:cubicBezTo>
                <a:cubicBezTo>
                  <a:pt x="9670" y="24464"/>
                  <a:pt x="0" y="14793"/>
                  <a:pt x="0" y="2864"/>
                </a:cubicBezTo>
                <a:cubicBezTo>
                  <a:pt x="-1" y="1906"/>
                  <a:pt x="63" y="949"/>
                  <a:pt x="190" y="-1"/>
                </a:cubicBezTo>
              </a:path>
              <a:path w="43170" h="24464" stroke="0" extrusionOk="0">
                <a:moveTo>
                  <a:pt x="43169" y="4008"/>
                </a:moveTo>
                <a:cubicBezTo>
                  <a:pt x="42560" y="15477"/>
                  <a:pt x="33084" y="24463"/>
                  <a:pt x="21600" y="24464"/>
                </a:cubicBezTo>
                <a:cubicBezTo>
                  <a:pt x="9670" y="24464"/>
                  <a:pt x="0" y="14793"/>
                  <a:pt x="0" y="2864"/>
                </a:cubicBezTo>
                <a:cubicBezTo>
                  <a:pt x="-1" y="1906"/>
                  <a:pt x="63" y="949"/>
                  <a:pt x="190" y="-1"/>
                </a:cubicBezTo>
                <a:lnTo>
                  <a:pt x="21600" y="2864"/>
                </a:lnTo>
                <a:lnTo>
                  <a:pt x="43169" y="4008"/>
                </a:lnTo>
                <a:close/>
              </a:path>
            </a:pathLst>
          </a:custGeom>
          <a:noFill/>
          <a:ln w="57150">
            <a:solidFill>
              <a:srgbClr val="0000FF"/>
            </a:solidFill>
            <a:round/>
            <a:headEnd/>
            <a:tailEnd/>
          </a:ln>
        </p:spPr>
        <p:txBody>
          <a:bodyPr wrap="none" anchor="ctr"/>
          <a:lstStyle/>
          <a:p>
            <a:endParaRPr lang="zh-CN" altLang="en-US"/>
          </a:p>
        </p:txBody>
      </p:sp>
      <p:sp>
        <p:nvSpPr>
          <p:cNvPr id="25" name="Oval 63"/>
          <p:cNvSpPr>
            <a:spLocks noChangeArrowheads="1"/>
          </p:cNvSpPr>
          <p:nvPr/>
        </p:nvSpPr>
        <p:spPr bwMode="auto">
          <a:xfrm>
            <a:off x="5381625" y="582613"/>
            <a:ext cx="3436938" cy="1095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42362" name="Rectangle 66"/>
          <p:cNvSpPr>
            <a:spLocks noChangeArrowheads="1"/>
          </p:cNvSpPr>
          <p:nvPr/>
        </p:nvSpPr>
        <p:spPr bwMode="auto">
          <a:xfrm>
            <a:off x="5675313" y="65088"/>
            <a:ext cx="300355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rPr>
              <a:t>10-7 </a:t>
            </a:r>
            <a:r>
              <a:rPr kumimoji="1" lang="zh-CN" altLang="en-US">
                <a:solidFill>
                  <a:srgbClr val="000066"/>
                </a:solidFill>
                <a:latin typeface="楷体_GB2312" pitchFamily="49" charset="-122"/>
              </a:rPr>
              <a:t>平面电磁波</a:t>
            </a:r>
            <a:endParaRPr kumimoji="1" lang="en-US" altLang="zh-CN">
              <a:solidFill>
                <a:srgbClr val="000066"/>
              </a:solidFill>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lide(fromBottom)">
                                      <p:cBhvr>
                                        <p:cTn id="7" dur="500"/>
                                        <p:tgtEl>
                                          <p:spTgt spid="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down)">
                                      <p:cBhvr>
                                        <p:cTn id="12" dur="500"/>
                                        <p:tgtEl>
                                          <p:spTgt spid="55"/>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up)">
                                      <p:cBhvr>
                                        <p:cTn id="16" dur="500"/>
                                        <p:tgtEl>
                                          <p:spTgt spid="63"/>
                                        </p:tgtEl>
                                      </p:cBhvr>
                                    </p:animEffect>
                                  </p:childTnLst>
                                </p:cTn>
                              </p:par>
                            </p:childTnLst>
                          </p:cTn>
                        </p:par>
                        <p:par>
                          <p:cTn id="17" fill="hold" nodeType="afterGroup">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wipe(down)">
                                      <p:cBhvr>
                                        <p:cTn id="20" dur="500"/>
                                        <p:tgtEl>
                                          <p:spTgt spid="61"/>
                                        </p:tgtEl>
                                      </p:cBhvr>
                                    </p:animEffect>
                                  </p:childTnLst>
                                </p:cTn>
                              </p:par>
                            </p:childTnLst>
                          </p:cTn>
                        </p:par>
                        <p:par>
                          <p:cTn id="21" fill="hold" nodeType="afterGroup">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5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right)">
                                      <p:cBhvr>
                                        <p:cTn id="28" dur="500"/>
                                        <p:tgtEl>
                                          <p:spTgt spid="56"/>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wipe(left)">
                                      <p:cBhvr>
                                        <p:cTn id="32" dur="500"/>
                                        <p:tgtEl>
                                          <p:spTgt spid="70"/>
                                        </p:tgtEl>
                                      </p:cBhvr>
                                    </p:animEffect>
                                  </p:childTnLst>
                                </p:cTn>
                              </p:par>
                            </p:childTnLst>
                          </p:cTn>
                        </p:par>
                        <p:par>
                          <p:cTn id="33" fill="hold" nodeType="afterGroup">
                            <p:stCondLst>
                              <p:cond delay="1000"/>
                            </p:stCondLst>
                            <p:childTnLst>
                              <p:par>
                                <p:cTn id="34" presetID="22" presetClass="entr" presetSubtype="2" fill="hold" grpId="0" nodeType="after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wipe(right)">
                                      <p:cBhvr>
                                        <p:cTn id="36" dur="500"/>
                                        <p:tgtEl>
                                          <p:spTgt spid="62"/>
                                        </p:tgtEl>
                                      </p:cBhvr>
                                    </p:animEffect>
                                  </p:childTnLst>
                                </p:cTn>
                              </p:par>
                            </p:childTnLst>
                          </p:cTn>
                        </p:par>
                        <p:par>
                          <p:cTn id="37" fill="hold" nodeType="afterGroup">
                            <p:stCondLst>
                              <p:cond delay="1500"/>
                            </p:stCondLst>
                            <p:childTnLst>
                              <p:par>
                                <p:cTn id="38" presetID="1" presetClass="entr" presetSubtype="0" fill="hold" grpId="0" nodeType="afterEffect">
                                  <p:stCondLst>
                                    <p:cond delay="0"/>
                                  </p:stCondLst>
                                  <p:childTnLst>
                                    <p:set>
                                      <p:cBhvr>
                                        <p:cTn id="39" dur="1" fill="hold">
                                          <p:stCondLst>
                                            <p:cond delay="499"/>
                                          </p:stCondLst>
                                        </p:cTn>
                                        <p:tgtEl>
                                          <p:spTgt spid="57"/>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wipe(down)">
                                      <p:cBhvr>
                                        <p:cTn id="44" dur="500"/>
                                        <p:tgtEl>
                                          <p:spTgt spid="64"/>
                                        </p:tgtEl>
                                      </p:cBhvr>
                                    </p:animEffect>
                                  </p:childTnLst>
                                </p:cTn>
                              </p:par>
                            </p:childTnLst>
                          </p:cTn>
                        </p:par>
                        <p:par>
                          <p:cTn id="45" fill="hold" nodeType="afterGroup">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up)">
                                      <p:cBhvr>
                                        <p:cTn id="48" dur="500"/>
                                        <p:tgtEl>
                                          <p:spTgt spid="6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wipe(right)">
                                      <p:cBhvr>
                                        <p:cTn id="53" dur="500"/>
                                        <p:tgtEl>
                                          <p:spTgt spid="71"/>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wipe(left)">
                                      <p:cBhvr>
                                        <p:cTn id="57" dur="500"/>
                                        <p:tgtEl>
                                          <p:spTgt spid="7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wipe(down)">
                                      <p:cBhvr>
                                        <p:cTn id="62" dur="500"/>
                                        <p:tgtEl>
                                          <p:spTgt spid="66"/>
                                        </p:tgtEl>
                                      </p:cBhvr>
                                    </p:animEffect>
                                  </p:childTnLst>
                                </p:cTn>
                              </p:par>
                            </p:childTnLst>
                          </p:cTn>
                        </p:par>
                        <p:par>
                          <p:cTn id="63" fill="hold" nodeType="afterGroup">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wipe(up)">
                                      <p:cBhvr>
                                        <p:cTn id="66" dur="500"/>
                                        <p:tgtEl>
                                          <p:spTgt spid="6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73"/>
                                        </p:tgtEl>
                                        <p:attrNameLst>
                                          <p:attrName>style.visibility</p:attrName>
                                        </p:attrNameLst>
                                      </p:cBhvr>
                                      <p:to>
                                        <p:strVal val="visible"/>
                                      </p:to>
                                    </p:set>
                                    <p:animEffect transition="in" filter="wipe(right)">
                                      <p:cBhvr>
                                        <p:cTn id="71" dur="500"/>
                                        <p:tgtEl>
                                          <p:spTgt spid="73"/>
                                        </p:tgtEl>
                                      </p:cBhvr>
                                    </p:animEffect>
                                  </p:childTnLst>
                                </p:cTn>
                              </p:par>
                            </p:childTnLst>
                          </p:cTn>
                        </p:par>
                        <p:par>
                          <p:cTn id="72" fill="hold" nodeType="afterGroup">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wipe(left)">
                                      <p:cBhvr>
                                        <p:cTn id="75" dur="500"/>
                                        <p:tgtEl>
                                          <p:spTgt spid="74"/>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wipe(down)">
                                      <p:cBhvr>
                                        <p:cTn id="80" dur="500"/>
                                        <p:tgtEl>
                                          <p:spTgt spid="68"/>
                                        </p:tgtEl>
                                      </p:cBhvr>
                                    </p:animEffect>
                                  </p:childTnLst>
                                </p:cTn>
                              </p:par>
                            </p:childTnLst>
                          </p:cTn>
                        </p:par>
                        <p:par>
                          <p:cTn id="81" fill="hold" nodeType="afterGroup">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69"/>
                                        </p:tgtEl>
                                        <p:attrNameLst>
                                          <p:attrName>style.visibility</p:attrName>
                                        </p:attrNameLst>
                                      </p:cBhvr>
                                      <p:to>
                                        <p:strVal val="visible"/>
                                      </p:to>
                                    </p:set>
                                    <p:animEffect transition="in" filter="wipe(up)">
                                      <p:cBhvr>
                                        <p:cTn id="84" dur="500"/>
                                        <p:tgtEl>
                                          <p:spTgt spid="6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59"/>
                                        </p:tgtEl>
                                        <p:attrNameLst>
                                          <p:attrName>style.visibility</p:attrName>
                                        </p:attrNameLst>
                                      </p:cBhvr>
                                      <p:to>
                                        <p:strVal val="visible"/>
                                      </p:to>
                                    </p:set>
                                    <p:animEffect transition="in" filter="wipe(left)">
                                      <p:cBhvr>
                                        <p:cTn id="89" dur="500"/>
                                        <p:tgtEl>
                                          <p:spTgt spid="59"/>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2" presetClass="entr" presetSubtype="4" fill="hold" grpId="0" nodeType="clickEffect">
                                  <p:stCondLst>
                                    <p:cond delay="0"/>
                                  </p:stCondLst>
                                  <p:childTnLst>
                                    <p:set>
                                      <p:cBhvr>
                                        <p:cTn id="93" dur="1" fill="hold">
                                          <p:stCondLst>
                                            <p:cond delay="0"/>
                                          </p:stCondLst>
                                        </p:cTn>
                                        <p:tgtEl>
                                          <p:spTgt spid="60"/>
                                        </p:tgtEl>
                                        <p:attrNameLst>
                                          <p:attrName>style.visibility</p:attrName>
                                        </p:attrNameLst>
                                      </p:cBhvr>
                                      <p:to>
                                        <p:strVal val="visible"/>
                                      </p:to>
                                    </p:set>
                                    <p:animEffect transition="in" filter="slide(fromBottom)">
                                      <p:cBhvr>
                                        <p:cTn id="9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utoUpdateAnimBg="0"/>
      <p:bldP spid="55" grpId="0" animBg="1"/>
      <p:bldP spid="56" grpId="0" animBg="1"/>
      <p:bldP spid="57" grpId="0" autoUpdateAnimBg="0"/>
      <p:bldP spid="58" grpId="0" autoUpdateAnimBg="0"/>
      <p:bldP spid="60" grpId="0" autoUpdateAnimBg="0"/>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3"/>
          <p:cNvSpPr>
            <a:spLocks noGrp="1"/>
          </p:cNvSpPr>
          <p:nvPr>
            <p:ph type="sldNum" sz="quarter" idx="10"/>
          </p:nvPr>
        </p:nvSpPr>
        <p:spPr>
          <a:noFill/>
        </p:spPr>
        <p:txBody>
          <a:bodyPr/>
          <a:lstStyle/>
          <a:p>
            <a:fld id="{34DD4CB8-6F3F-4D44-AE51-777492061967}" type="slidenum">
              <a:rPr lang="zh-CN" altLang="en-US" smtClean="0">
                <a:ea typeface="宋体" charset="-122"/>
              </a:rPr>
              <a:pPr/>
              <a:t>138</a:t>
            </a:fld>
            <a:endParaRPr lang="en-US" altLang="zh-CN" smtClean="0">
              <a:ea typeface="宋体" charset="-122"/>
            </a:endParaRPr>
          </a:p>
        </p:txBody>
      </p:sp>
      <p:sp>
        <p:nvSpPr>
          <p:cNvPr id="9218" name="Text Box 2"/>
          <p:cNvSpPr txBox="1">
            <a:spLocks noChangeArrowheads="1"/>
          </p:cNvSpPr>
          <p:nvPr/>
        </p:nvSpPr>
        <p:spPr bwMode="auto">
          <a:xfrm>
            <a:off x="698500" y="3962400"/>
            <a:ext cx="7953375" cy="579438"/>
          </a:xfrm>
          <a:prstGeom prst="rect">
            <a:avLst/>
          </a:prstGeom>
          <a:noFill/>
          <a:ln w="9525">
            <a:noFill/>
            <a:miter lim="800000"/>
            <a:headEnd/>
            <a:tailEnd/>
          </a:ln>
        </p:spPr>
        <p:txBody>
          <a:bodyPr>
            <a:spAutoFit/>
          </a:bodyPr>
          <a:lstStyle/>
          <a:p>
            <a:pPr>
              <a:spcBef>
                <a:spcPct val="50000"/>
              </a:spcBef>
            </a:pPr>
            <a:r>
              <a:rPr lang="zh-CN" altLang="en-US" sz="3200" i="1"/>
              <a:t>ＬＣ</a:t>
            </a:r>
            <a:r>
              <a:rPr lang="zh-CN" altLang="en-US" sz="3200"/>
              <a:t>振荡电路不能发射电磁波的</a:t>
            </a:r>
            <a:r>
              <a:rPr lang="zh-CN" altLang="en-US" sz="3200">
                <a:solidFill>
                  <a:schemeClr val="tx1"/>
                </a:solidFill>
              </a:rPr>
              <a:t>原因是</a:t>
            </a:r>
          </a:p>
        </p:txBody>
      </p:sp>
      <p:sp>
        <p:nvSpPr>
          <p:cNvPr id="9219" name="AutoShape 3"/>
          <p:cNvSpPr>
            <a:spLocks/>
          </p:cNvSpPr>
          <p:nvPr/>
        </p:nvSpPr>
        <p:spPr bwMode="auto">
          <a:xfrm>
            <a:off x="787400" y="4800600"/>
            <a:ext cx="381000" cy="1219200"/>
          </a:xfrm>
          <a:prstGeom prst="leftBrace">
            <a:avLst>
              <a:gd name="adj1" fmla="val 26667"/>
              <a:gd name="adj2" fmla="val 50000"/>
            </a:avLst>
          </a:prstGeom>
          <a:noFill/>
          <a:ln w="38100">
            <a:solidFill>
              <a:srgbClr val="FF3300"/>
            </a:solidFill>
            <a:round/>
            <a:headEnd/>
            <a:tailEnd/>
          </a:ln>
        </p:spPr>
        <p:txBody>
          <a:bodyPr wrap="none" anchor="ctr"/>
          <a:lstStyle/>
          <a:p>
            <a:endParaRPr lang="zh-CN" altLang="en-US"/>
          </a:p>
        </p:txBody>
      </p:sp>
      <p:sp>
        <p:nvSpPr>
          <p:cNvPr id="9220" name="Text Box 4"/>
          <p:cNvSpPr txBox="1">
            <a:spLocks noChangeArrowheads="1"/>
          </p:cNvSpPr>
          <p:nvPr/>
        </p:nvSpPr>
        <p:spPr bwMode="auto">
          <a:xfrm>
            <a:off x="1231900" y="5499100"/>
            <a:ext cx="8407400" cy="579438"/>
          </a:xfrm>
          <a:prstGeom prst="rect">
            <a:avLst/>
          </a:prstGeom>
          <a:noFill/>
          <a:ln w="9525">
            <a:noFill/>
            <a:miter lim="800000"/>
            <a:headEnd/>
            <a:tailEnd/>
          </a:ln>
        </p:spPr>
        <p:txBody>
          <a:bodyPr>
            <a:spAutoFit/>
          </a:bodyPr>
          <a:lstStyle/>
          <a:p>
            <a:pPr>
              <a:spcBef>
                <a:spcPct val="50000"/>
              </a:spcBef>
            </a:pPr>
            <a:r>
              <a:rPr lang="zh-CN" altLang="en-US" sz="3200">
                <a:solidFill>
                  <a:schemeClr val="tx1"/>
                </a:solidFill>
              </a:rPr>
              <a:t>电场、磁场分别集中在电容器、自感线圈中</a:t>
            </a:r>
            <a:endParaRPr lang="zh-CN" altLang="en-US" sz="3200" b="0">
              <a:solidFill>
                <a:schemeClr val="tx1"/>
              </a:solidFill>
            </a:endParaRPr>
          </a:p>
        </p:txBody>
      </p:sp>
      <p:sp>
        <p:nvSpPr>
          <p:cNvPr id="9221" name="Rectangle 5"/>
          <p:cNvSpPr>
            <a:spLocks noChangeArrowheads="1"/>
          </p:cNvSpPr>
          <p:nvPr/>
        </p:nvSpPr>
        <p:spPr bwMode="auto">
          <a:xfrm>
            <a:off x="1257300" y="4673600"/>
            <a:ext cx="4838700" cy="579438"/>
          </a:xfrm>
          <a:prstGeom prst="rect">
            <a:avLst/>
          </a:prstGeom>
          <a:noFill/>
          <a:ln w="9525">
            <a:noFill/>
            <a:miter lim="800000"/>
            <a:headEnd/>
            <a:tailEnd/>
          </a:ln>
        </p:spPr>
        <p:txBody>
          <a:bodyPr>
            <a:spAutoFit/>
          </a:bodyPr>
          <a:lstStyle/>
          <a:p>
            <a:r>
              <a:rPr lang="zh-CN" altLang="en-US" sz="3200">
                <a:solidFill>
                  <a:srgbClr val="FF3300"/>
                </a:solidFill>
                <a:sym typeface="Symbol" pitchFamily="18" charset="2"/>
              </a:rPr>
              <a:t>频率</a:t>
            </a:r>
            <a:r>
              <a:rPr lang="zh-CN" altLang="en-US" sz="3200">
                <a:solidFill>
                  <a:schemeClr val="tx1"/>
                </a:solidFill>
              </a:rPr>
              <a:t>太低，辐射功率很小</a:t>
            </a:r>
          </a:p>
        </p:txBody>
      </p:sp>
      <p:sp>
        <p:nvSpPr>
          <p:cNvPr id="9222" name="Rectangle 6"/>
          <p:cNvSpPr>
            <a:spLocks noChangeArrowheads="1"/>
          </p:cNvSpPr>
          <p:nvPr/>
        </p:nvSpPr>
        <p:spPr bwMode="auto">
          <a:xfrm>
            <a:off x="161925" y="749300"/>
            <a:ext cx="8756650" cy="1066800"/>
          </a:xfrm>
          <a:prstGeom prst="rect">
            <a:avLst/>
          </a:prstGeom>
          <a:noFill/>
          <a:ln w="9525">
            <a:noFill/>
            <a:miter lim="800000"/>
            <a:headEnd/>
            <a:tailEnd/>
          </a:ln>
        </p:spPr>
        <p:txBody>
          <a:bodyPr anchor="ctr">
            <a:spAutoFit/>
          </a:bodyPr>
          <a:lstStyle/>
          <a:p>
            <a:r>
              <a:rPr lang="zh-CN" altLang="en-US" sz="3200"/>
              <a:t>        理论分析表明，</a:t>
            </a:r>
            <a:r>
              <a:rPr lang="zh-CN" altLang="en-US" sz="3200" i="1"/>
              <a:t>ＬＣ</a:t>
            </a:r>
            <a:r>
              <a:rPr lang="zh-CN" altLang="en-US" sz="3200"/>
              <a:t>电路的辐射功率是和振荡频率的四次方成正比的。</a:t>
            </a:r>
          </a:p>
        </p:txBody>
      </p:sp>
      <p:sp>
        <p:nvSpPr>
          <p:cNvPr id="9223" name="Rectangle 7"/>
          <p:cNvSpPr>
            <a:spLocks noChangeArrowheads="1"/>
          </p:cNvSpPr>
          <p:nvPr/>
        </p:nvSpPr>
        <p:spPr bwMode="auto">
          <a:xfrm>
            <a:off x="0" y="2105025"/>
            <a:ext cx="8756650" cy="1554163"/>
          </a:xfrm>
          <a:prstGeom prst="rect">
            <a:avLst/>
          </a:prstGeom>
          <a:noFill/>
          <a:ln w="9525">
            <a:noFill/>
            <a:miter lim="800000"/>
            <a:headEnd/>
            <a:tailEnd/>
          </a:ln>
        </p:spPr>
        <p:txBody>
          <a:bodyPr anchor="ctr">
            <a:spAutoFit/>
          </a:bodyPr>
          <a:lstStyle/>
          <a:p>
            <a:r>
              <a:rPr lang="zh-CN" altLang="en-US" sz="3200"/>
              <a:t>        所以，要让</a:t>
            </a:r>
            <a:r>
              <a:rPr lang="zh-CN" altLang="en-US" sz="3200" i="1"/>
              <a:t>ＬＣ</a:t>
            </a:r>
            <a:r>
              <a:rPr lang="zh-CN" altLang="en-US" sz="3200"/>
              <a:t>振荡电路向外辐射足够强的电磁波，必须有足够高的振荡频率，并且使电路具有开放的形式。 </a:t>
            </a:r>
          </a:p>
        </p:txBody>
      </p:sp>
      <p:sp>
        <p:nvSpPr>
          <p:cNvPr id="9" name="Oval 63"/>
          <p:cNvSpPr>
            <a:spLocks noChangeArrowheads="1"/>
          </p:cNvSpPr>
          <p:nvPr/>
        </p:nvSpPr>
        <p:spPr bwMode="auto">
          <a:xfrm>
            <a:off x="5381625" y="582613"/>
            <a:ext cx="3436938" cy="1095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43370" name="Rectangle 66"/>
          <p:cNvSpPr>
            <a:spLocks noChangeArrowheads="1"/>
          </p:cNvSpPr>
          <p:nvPr/>
        </p:nvSpPr>
        <p:spPr bwMode="auto">
          <a:xfrm>
            <a:off x="5675313" y="65088"/>
            <a:ext cx="300355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rPr>
              <a:t>10-7 </a:t>
            </a:r>
            <a:r>
              <a:rPr kumimoji="1" lang="zh-CN" altLang="en-US">
                <a:solidFill>
                  <a:srgbClr val="000066"/>
                </a:solidFill>
                <a:latin typeface="楷体_GB2312" pitchFamily="49" charset="-122"/>
              </a:rPr>
              <a:t>平面电磁波</a:t>
            </a:r>
            <a:endParaRPr kumimoji="1" lang="en-US" altLang="zh-CN">
              <a:solidFill>
                <a:srgbClr val="000066"/>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blinds(horizontal)">
                                      <p:cBhvr>
                                        <p:cTn id="7" dur="500"/>
                                        <p:tgtEl>
                                          <p:spTgt spid="92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3"/>
                                        </p:tgtEl>
                                        <p:attrNameLst>
                                          <p:attrName>style.visibility</p:attrName>
                                        </p:attrNameLst>
                                      </p:cBhvr>
                                      <p:to>
                                        <p:strVal val="visible"/>
                                      </p:to>
                                    </p:set>
                                    <p:animEffect transition="in" filter="blinds(horizontal)">
                                      <p:cBhvr>
                                        <p:cTn id="12" dur="500"/>
                                        <p:tgtEl>
                                          <p:spTgt spid="92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9218"/>
                                        </p:tgtEl>
                                        <p:attrNameLst>
                                          <p:attrName>style.visibility</p:attrName>
                                        </p:attrNameLst>
                                      </p:cBhvr>
                                      <p:to>
                                        <p:strVal val="visible"/>
                                      </p:to>
                                    </p:set>
                                    <p:animEffect transition="in" filter="dissolve">
                                      <p:cBhvr>
                                        <p:cTn id="17" dur="75"/>
                                        <p:tgtEl>
                                          <p:spTgt spid="92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921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iterate type="lt">
                                    <p:tmPct val="100000"/>
                                  </p:iterate>
                                  <p:childTnLst>
                                    <p:set>
                                      <p:cBhvr>
                                        <p:cTn id="25" dur="1" fill="hold">
                                          <p:stCondLst>
                                            <p:cond delay="0"/>
                                          </p:stCondLst>
                                        </p:cTn>
                                        <p:tgtEl>
                                          <p:spTgt spid="9221"/>
                                        </p:tgtEl>
                                        <p:attrNameLst>
                                          <p:attrName>style.visibility</p:attrName>
                                        </p:attrNameLst>
                                      </p:cBhvr>
                                      <p:to>
                                        <p:strVal val="visible"/>
                                      </p:to>
                                    </p:set>
                                    <p:animEffect transition="in" filter="dissolve">
                                      <p:cBhvr>
                                        <p:cTn id="26" dur="75"/>
                                        <p:tgtEl>
                                          <p:spTgt spid="92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iterate type="lt">
                                    <p:tmPct val="100000"/>
                                  </p:iterate>
                                  <p:childTnLst>
                                    <p:set>
                                      <p:cBhvr>
                                        <p:cTn id="30" dur="1" fill="hold">
                                          <p:stCondLst>
                                            <p:cond delay="0"/>
                                          </p:stCondLst>
                                        </p:cTn>
                                        <p:tgtEl>
                                          <p:spTgt spid="9220">
                                            <p:txEl>
                                              <p:pRg st="0" end="0"/>
                                            </p:txEl>
                                          </p:spTgt>
                                        </p:tgtEl>
                                        <p:attrNameLst>
                                          <p:attrName>style.visibility</p:attrName>
                                        </p:attrNameLst>
                                      </p:cBhvr>
                                      <p:to>
                                        <p:strVal val="visible"/>
                                      </p:to>
                                    </p:set>
                                    <p:animEffect transition="in" filter="dissolve">
                                      <p:cBhvr>
                                        <p:cTn id="31" dur="75"/>
                                        <p:tgtEl>
                                          <p:spTgt spid="92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animBg="1"/>
      <p:bldP spid="9220" grpId="0" build="p" autoUpdateAnimBg="0"/>
      <p:bldP spid="9221" grpId="0" autoUpdateAnimBg="0"/>
      <p:bldP spid="9222" grpId="0" autoUpdateAnimBg="0"/>
      <p:bldP spid="9223" grpId="0"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2"/>
          <p:cNvSpPr>
            <a:spLocks noGrp="1"/>
          </p:cNvSpPr>
          <p:nvPr>
            <p:ph type="sldNum" sz="quarter" idx="10"/>
          </p:nvPr>
        </p:nvSpPr>
        <p:spPr>
          <a:noFill/>
        </p:spPr>
        <p:txBody>
          <a:bodyPr/>
          <a:lstStyle/>
          <a:p>
            <a:fld id="{F30AB9E0-6745-400B-84B9-720C60155085}" type="slidenum">
              <a:rPr lang="zh-CN" altLang="en-US" smtClean="0">
                <a:ea typeface="宋体" charset="-122"/>
              </a:rPr>
              <a:pPr/>
              <a:t>139</a:t>
            </a:fld>
            <a:endParaRPr lang="en-US" altLang="zh-CN" smtClean="0">
              <a:ea typeface="宋体" charset="-122"/>
            </a:endParaRPr>
          </a:p>
        </p:txBody>
      </p:sp>
      <p:sp>
        <p:nvSpPr>
          <p:cNvPr id="144387" name="Rectangle 2"/>
          <p:cNvSpPr>
            <a:spLocks noChangeArrowheads="1"/>
          </p:cNvSpPr>
          <p:nvPr/>
        </p:nvSpPr>
        <p:spPr bwMode="auto">
          <a:xfrm>
            <a:off x="1227138" y="1019175"/>
            <a:ext cx="3751262" cy="579438"/>
          </a:xfrm>
          <a:prstGeom prst="rect">
            <a:avLst/>
          </a:prstGeom>
          <a:noFill/>
          <a:ln w="9525">
            <a:noFill/>
            <a:miter lim="800000"/>
            <a:headEnd/>
            <a:tailEnd/>
          </a:ln>
        </p:spPr>
        <p:txBody>
          <a:bodyPr wrap="none" anchor="ctr">
            <a:spAutoFit/>
          </a:bodyPr>
          <a:lstStyle/>
          <a:p>
            <a:r>
              <a:rPr lang="en-US" altLang="zh-CN" sz="3200" i="1"/>
              <a:t>LC </a:t>
            </a:r>
            <a:r>
              <a:rPr lang="zh-CN" altLang="en-US" sz="3200"/>
              <a:t>电路的振荡频率 </a:t>
            </a:r>
          </a:p>
        </p:txBody>
      </p:sp>
      <p:graphicFrame>
        <p:nvGraphicFramePr>
          <p:cNvPr id="10243" name="Object 2"/>
          <p:cNvGraphicFramePr>
            <a:graphicFrameLocks noGrp="1" noChangeAspect="1"/>
          </p:cNvGraphicFramePr>
          <p:nvPr>
            <p:ph/>
          </p:nvPr>
        </p:nvGraphicFramePr>
        <p:xfrm>
          <a:off x="5568950" y="895350"/>
          <a:ext cx="1905000" cy="966788"/>
        </p:xfrm>
        <a:graphic>
          <a:graphicData uri="http://schemas.openxmlformats.org/presentationml/2006/ole">
            <p:oleObj spid="_x0000_s114690" r:id="rId3" imgW="825500" imgH="419100" progId="">
              <p:embed/>
            </p:oleObj>
          </a:graphicData>
        </a:graphic>
      </p:graphicFrame>
      <p:sp>
        <p:nvSpPr>
          <p:cNvPr id="10244" name="Rectangle 4"/>
          <p:cNvSpPr>
            <a:spLocks noChangeArrowheads="1"/>
          </p:cNvSpPr>
          <p:nvPr/>
        </p:nvSpPr>
        <p:spPr bwMode="auto">
          <a:xfrm>
            <a:off x="320675" y="2097088"/>
            <a:ext cx="8489950" cy="1066800"/>
          </a:xfrm>
          <a:prstGeom prst="rect">
            <a:avLst/>
          </a:prstGeom>
          <a:noFill/>
          <a:ln w="9525">
            <a:noFill/>
            <a:miter lim="800000"/>
            <a:headEnd/>
            <a:tailEnd/>
          </a:ln>
        </p:spPr>
        <p:txBody>
          <a:bodyPr anchor="ctr">
            <a:spAutoFit/>
          </a:bodyPr>
          <a:lstStyle/>
          <a:p>
            <a:r>
              <a:rPr lang="zh-CN" altLang="en-US" sz="3200"/>
              <a:t>        要提高振荡频率、开放电路，就必须降低电路中的电容值和电感值。 </a:t>
            </a:r>
          </a:p>
        </p:txBody>
      </p:sp>
      <p:sp>
        <p:nvSpPr>
          <p:cNvPr id="10245" name="Rectangle 5"/>
          <p:cNvSpPr>
            <a:spLocks noChangeArrowheads="1"/>
          </p:cNvSpPr>
          <p:nvPr/>
        </p:nvSpPr>
        <p:spPr bwMode="auto">
          <a:xfrm>
            <a:off x="1136650" y="3419475"/>
            <a:ext cx="8007350" cy="579438"/>
          </a:xfrm>
          <a:prstGeom prst="rect">
            <a:avLst/>
          </a:prstGeom>
          <a:noFill/>
          <a:ln w="9525">
            <a:noFill/>
            <a:miter lim="800000"/>
            <a:headEnd/>
            <a:tailEnd/>
          </a:ln>
        </p:spPr>
        <p:txBody>
          <a:bodyPr wrap="none" anchor="ctr">
            <a:spAutoFit/>
          </a:bodyPr>
          <a:lstStyle/>
          <a:p>
            <a:r>
              <a:rPr lang="zh-CN" altLang="en-US" sz="3200"/>
              <a:t>以平行板电容器和长直载流螺线管为例可知 </a:t>
            </a:r>
          </a:p>
        </p:txBody>
      </p:sp>
      <p:graphicFrame>
        <p:nvGraphicFramePr>
          <p:cNvPr id="10246" name="Object 3"/>
          <p:cNvGraphicFramePr>
            <a:graphicFrameLocks noChangeAspect="1"/>
          </p:cNvGraphicFramePr>
          <p:nvPr/>
        </p:nvGraphicFramePr>
        <p:xfrm>
          <a:off x="2536825" y="4183063"/>
          <a:ext cx="3576638" cy="996950"/>
        </p:xfrm>
        <a:graphic>
          <a:graphicData uri="http://schemas.openxmlformats.org/presentationml/2006/ole">
            <p:oleObj spid="_x0000_s114691" r:id="rId4" imgW="1549400" imgH="431800" progId="">
              <p:embed/>
            </p:oleObj>
          </a:graphicData>
        </a:graphic>
      </p:graphicFrame>
      <p:sp>
        <p:nvSpPr>
          <p:cNvPr id="10247" name="Rectangle 7"/>
          <p:cNvSpPr>
            <a:spLocks noChangeArrowheads="1"/>
          </p:cNvSpPr>
          <p:nvPr/>
        </p:nvSpPr>
        <p:spPr bwMode="auto">
          <a:xfrm>
            <a:off x="552450" y="5183188"/>
            <a:ext cx="8318500" cy="1066800"/>
          </a:xfrm>
          <a:prstGeom prst="rect">
            <a:avLst/>
          </a:prstGeom>
          <a:noFill/>
          <a:ln w="9525">
            <a:noFill/>
            <a:miter lim="800000"/>
            <a:headEnd/>
            <a:tailEnd/>
          </a:ln>
        </p:spPr>
        <p:txBody>
          <a:bodyPr anchor="ctr">
            <a:spAutoFit/>
          </a:bodyPr>
          <a:lstStyle/>
          <a:p>
            <a:r>
              <a:rPr lang="zh-CN" altLang="en-US" sz="3200"/>
              <a:t>为提高振荡频率，可增加电容器极板间距</a:t>
            </a:r>
            <a:r>
              <a:rPr lang="en-US" altLang="zh-CN" sz="3200" i="1"/>
              <a:t>d </a:t>
            </a:r>
            <a:r>
              <a:rPr lang="zh-CN" altLang="en-US" sz="3200"/>
              <a:t>，缩小极板面积</a:t>
            </a:r>
            <a:r>
              <a:rPr lang="en-US" altLang="zh-CN" sz="3200" i="1"/>
              <a:t>S </a:t>
            </a:r>
            <a:r>
              <a:rPr lang="zh-CN" altLang="en-US" sz="3200"/>
              <a:t>，减少线圈数</a:t>
            </a:r>
            <a:r>
              <a:rPr lang="en-US" altLang="zh-CN" sz="3200" i="1"/>
              <a:t>n</a:t>
            </a:r>
            <a:r>
              <a:rPr lang="en-US" altLang="zh-CN" sz="3200"/>
              <a:t> </a:t>
            </a:r>
          </a:p>
        </p:txBody>
      </p:sp>
      <p:sp>
        <p:nvSpPr>
          <p:cNvPr id="9" name="Oval 63"/>
          <p:cNvSpPr>
            <a:spLocks noChangeArrowheads="1"/>
          </p:cNvSpPr>
          <p:nvPr/>
        </p:nvSpPr>
        <p:spPr bwMode="auto">
          <a:xfrm>
            <a:off x="5381625" y="582613"/>
            <a:ext cx="3436938" cy="1095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44394" name="Rectangle 66"/>
          <p:cNvSpPr>
            <a:spLocks noChangeArrowheads="1"/>
          </p:cNvSpPr>
          <p:nvPr/>
        </p:nvSpPr>
        <p:spPr bwMode="auto">
          <a:xfrm>
            <a:off x="5675313" y="65088"/>
            <a:ext cx="300355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rPr>
              <a:t>10-7 </a:t>
            </a:r>
            <a:r>
              <a:rPr kumimoji="1" lang="zh-CN" altLang="en-US">
                <a:solidFill>
                  <a:srgbClr val="000066"/>
                </a:solidFill>
                <a:latin typeface="楷体_GB2312" pitchFamily="49" charset="-122"/>
              </a:rPr>
              <a:t>平面电磁波</a:t>
            </a:r>
            <a:endParaRPr kumimoji="1" lang="en-US" altLang="zh-CN">
              <a:solidFill>
                <a:srgbClr val="000066"/>
              </a:solidFill>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p:cTn id="7" dur="500" fill="hold"/>
                                        <p:tgtEl>
                                          <p:spTgt spid="10243"/>
                                        </p:tgtEl>
                                        <p:attrNameLst>
                                          <p:attrName>ppt_w</p:attrName>
                                        </p:attrNameLst>
                                      </p:cBhvr>
                                      <p:tavLst>
                                        <p:tav tm="0">
                                          <p:val>
                                            <p:fltVal val="0"/>
                                          </p:val>
                                        </p:tav>
                                        <p:tav tm="100000">
                                          <p:val>
                                            <p:strVal val="#ppt_w"/>
                                          </p:val>
                                        </p:tav>
                                      </p:tavLst>
                                    </p:anim>
                                    <p:anim calcmode="lin" valueType="num">
                                      <p:cBhvr>
                                        <p:cTn id="8" dur="500" fill="hold"/>
                                        <p:tgtEl>
                                          <p:spTgt spid="1024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244"/>
                                        </p:tgtEl>
                                        <p:attrNameLst>
                                          <p:attrName>style.visibility</p:attrName>
                                        </p:attrNameLst>
                                      </p:cBhvr>
                                      <p:to>
                                        <p:strVal val="visible"/>
                                      </p:to>
                                    </p:set>
                                    <p:animEffect transition="in" filter="blinds(horizontal)">
                                      <p:cBhvr>
                                        <p:cTn id="13" dur="500"/>
                                        <p:tgtEl>
                                          <p:spTgt spid="102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245"/>
                                        </p:tgtEl>
                                        <p:attrNameLst>
                                          <p:attrName>style.visibility</p:attrName>
                                        </p:attrNameLst>
                                      </p:cBhvr>
                                      <p:to>
                                        <p:strVal val="visible"/>
                                      </p:to>
                                    </p:set>
                                    <p:animEffect transition="in" filter="blinds(horizontal)">
                                      <p:cBhvr>
                                        <p:cTn id="18" dur="500"/>
                                        <p:tgtEl>
                                          <p:spTgt spid="1024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10246"/>
                                        </p:tgtEl>
                                        <p:attrNameLst>
                                          <p:attrName>style.visibility</p:attrName>
                                        </p:attrNameLst>
                                      </p:cBhvr>
                                      <p:to>
                                        <p:strVal val="visible"/>
                                      </p:to>
                                    </p:set>
                                    <p:anim calcmode="lin" valueType="num">
                                      <p:cBhvr>
                                        <p:cTn id="23" dur="500" fill="hold"/>
                                        <p:tgtEl>
                                          <p:spTgt spid="10246"/>
                                        </p:tgtEl>
                                        <p:attrNameLst>
                                          <p:attrName>ppt_w</p:attrName>
                                        </p:attrNameLst>
                                      </p:cBhvr>
                                      <p:tavLst>
                                        <p:tav tm="0">
                                          <p:val>
                                            <p:fltVal val="0"/>
                                          </p:val>
                                        </p:tav>
                                        <p:tav tm="100000">
                                          <p:val>
                                            <p:strVal val="#ppt_w"/>
                                          </p:val>
                                        </p:tav>
                                      </p:tavLst>
                                    </p:anim>
                                    <p:anim calcmode="lin" valueType="num">
                                      <p:cBhvr>
                                        <p:cTn id="24" dur="500" fill="hold"/>
                                        <p:tgtEl>
                                          <p:spTgt spid="10246"/>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247"/>
                                        </p:tgtEl>
                                        <p:attrNameLst>
                                          <p:attrName>style.visibility</p:attrName>
                                        </p:attrNameLst>
                                      </p:cBhvr>
                                      <p:to>
                                        <p:strVal val="visible"/>
                                      </p:to>
                                    </p:set>
                                    <p:animEffect transition="in" filter="blinds(horizontal)">
                                      <p:cBhvr>
                                        <p:cTn id="29"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utoUpdateAnimBg="0"/>
      <p:bldP spid="10245" grpId="0" autoUpdateAnimBg="0"/>
      <p:bldP spid="1024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p:cNvSpPr>
            <a:spLocks noGrp="1"/>
          </p:cNvSpPr>
          <p:nvPr>
            <p:ph type="sldNum" sz="quarter" idx="10"/>
          </p:nvPr>
        </p:nvSpPr>
        <p:spPr>
          <a:noFill/>
        </p:spPr>
        <p:txBody>
          <a:bodyPr/>
          <a:lstStyle/>
          <a:p>
            <a:fld id="{5950D1E1-1F1A-4494-8FE4-3563AAD8789B}" type="slidenum">
              <a:rPr lang="en-US" altLang="zh-CN" smtClean="0">
                <a:ea typeface="宋体" charset="-122"/>
              </a:rPr>
              <a:pPr/>
              <a:t>14</a:t>
            </a:fld>
            <a:endParaRPr lang="en-US" altLang="zh-CN" smtClean="0">
              <a:ea typeface="宋体" charset="-122"/>
            </a:endParaRPr>
          </a:p>
        </p:txBody>
      </p:sp>
      <p:sp>
        <p:nvSpPr>
          <p:cNvPr id="30723" name="Rectangle 2"/>
          <p:cNvSpPr>
            <a:spLocks noChangeArrowheads="1"/>
          </p:cNvSpPr>
          <p:nvPr/>
        </p:nvSpPr>
        <p:spPr bwMode="auto">
          <a:xfrm>
            <a:off x="1169988" y="825500"/>
            <a:ext cx="7402512" cy="676275"/>
          </a:xfrm>
          <a:prstGeom prst="rect">
            <a:avLst/>
          </a:prstGeom>
          <a:noFill/>
          <a:ln w="9525">
            <a:noFill/>
            <a:miter lim="800000"/>
            <a:headEnd/>
            <a:tailEnd/>
          </a:ln>
        </p:spPr>
        <p:txBody>
          <a:bodyPr>
            <a:spAutoFit/>
          </a:bodyPr>
          <a:lstStyle/>
          <a:p>
            <a:pPr>
              <a:lnSpc>
                <a:spcPct val="120000"/>
              </a:lnSpc>
              <a:spcBef>
                <a:spcPct val="50000"/>
              </a:spcBef>
            </a:pPr>
            <a:r>
              <a:rPr kumimoji="1" lang="en-US" altLang="zh-CN" sz="3200">
                <a:solidFill>
                  <a:srgbClr val="CC0000"/>
                </a:solidFill>
              </a:rPr>
              <a:t>3</a:t>
            </a:r>
            <a:r>
              <a:rPr kumimoji="1" lang="en-US" altLang="zh-CN" sz="3200">
                <a:solidFill>
                  <a:srgbClr val="CC0000"/>
                </a:solidFill>
                <a:latin typeface="宋体" charset="-122"/>
              </a:rPr>
              <a:t> </a:t>
            </a:r>
            <a:r>
              <a:rPr kumimoji="1" lang="zh-CN" altLang="en-US" sz="3200">
                <a:solidFill>
                  <a:srgbClr val="CC0000"/>
                </a:solidFill>
                <a:latin typeface="宋体" charset="-122"/>
              </a:rPr>
              <a:t>复杂波   </a:t>
            </a:r>
          </a:p>
        </p:txBody>
      </p:sp>
      <p:sp>
        <p:nvSpPr>
          <p:cNvPr id="272388" name="Rectangle 4"/>
          <p:cNvSpPr>
            <a:spLocks noChangeArrowheads="1"/>
          </p:cNvSpPr>
          <p:nvPr/>
        </p:nvSpPr>
        <p:spPr bwMode="auto">
          <a:xfrm>
            <a:off x="2573338" y="5286375"/>
            <a:ext cx="4341812" cy="579438"/>
          </a:xfrm>
          <a:prstGeom prst="rect">
            <a:avLst/>
          </a:prstGeom>
          <a:noFill/>
          <a:ln w="9525">
            <a:noFill/>
            <a:miter lim="800000"/>
            <a:headEnd/>
            <a:tailEnd/>
          </a:ln>
        </p:spPr>
        <p:txBody>
          <a:bodyPr>
            <a:spAutoFit/>
          </a:bodyPr>
          <a:lstStyle/>
          <a:p>
            <a:pPr eaLnBrk="0" hangingPunct="0">
              <a:spcBef>
                <a:spcPct val="50000"/>
              </a:spcBef>
            </a:pPr>
            <a:r>
              <a:rPr kumimoji="1" lang="zh-CN" altLang="en-US" sz="3200">
                <a:solidFill>
                  <a:srgbClr val="000066"/>
                </a:solidFill>
              </a:rPr>
              <a:t>（本章研究对象）</a:t>
            </a:r>
          </a:p>
        </p:txBody>
      </p:sp>
      <p:sp>
        <p:nvSpPr>
          <p:cNvPr id="272389" name="Rectangle 5"/>
          <p:cNvSpPr>
            <a:spLocks noChangeArrowheads="1"/>
          </p:cNvSpPr>
          <p:nvPr/>
        </p:nvSpPr>
        <p:spPr bwMode="auto">
          <a:xfrm>
            <a:off x="1147763" y="4505325"/>
            <a:ext cx="7424737" cy="579438"/>
          </a:xfrm>
          <a:prstGeom prst="rect">
            <a:avLst/>
          </a:prstGeom>
          <a:noFill/>
          <a:ln w="9525">
            <a:noFill/>
            <a:miter lim="800000"/>
            <a:headEnd/>
            <a:tailEnd/>
          </a:ln>
        </p:spPr>
        <p:txBody>
          <a:bodyPr>
            <a:spAutoFit/>
          </a:bodyPr>
          <a:lstStyle/>
          <a:p>
            <a:r>
              <a:rPr kumimoji="1" lang="zh-CN" altLang="en-US" sz="3200">
                <a:solidFill>
                  <a:schemeClr val="tx1"/>
                </a:solidFill>
              </a:rPr>
              <a:t>特点：波源及介质中各点均作简谐振动</a:t>
            </a:r>
          </a:p>
        </p:txBody>
      </p:sp>
      <p:sp>
        <p:nvSpPr>
          <p:cNvPr id="272390" name="Rectangle 6"/>
          <p:cNvSpPr>
            <a:spLocks noChangeArrowheads="1"/>
          </p:cNvSpPr>
          <p:nvPr/>
        </p:nvSpPr>
        <p:spPr bwMode="auto">
          <a:xfrm>
            <a:off x="1147763" y="2355850"/>
            <a:ext cx="7666037" cy="676275"/>
          </a:xfrm>
          <a:prstGeom prst="rect">
            <a:avLst/>
          </a:prstGeom>
          <a:noFill/>
          <a:ln w="9525">
            <a:noFill/>
            <a:miter lim="800000"/>
            <a:headEnd/>
            <a:tailEnd/>
          </a:ln>
        </p:spPr>
        <p:txBody>
          <a:bodyPr>
            <a:spAutoFit/>
          </a:bodyPr>
          <a:lstStyle/>
          <a:p>
            <a:pPr>
              <a:lnSpc>
                <a:spcPct val="120000"/>
              </a:lnSpc>
              <a:spcBef>
                <a:spcPct val="50000"/>
              </a:spcBef>
            </a:pPr>
            <a:r>
              <a:rPr kumimoji="1" lang="zh-CN" altLang="en-US" sz="3200">
                <a:solidFill>
                  <a:schemeClr val="tx1"/>
                </a:solidFill>
                <a:latin typeface="宋体" charset="-122"/>
              </a:rPr>
              <a:t>特点：复杂波可分解为横波和纵波的合成</a:t>
            </a:r>
          </a:p>
        </p:txBody>
      </p:sp>
      <p:sp>
        <p:nvSpPr>
          <p:cNvPr id="272391" name="Rectangle 7"/>
          <p:cNvSpPr>
            <a:spLocks noChangeArrowheads="1"/>
          </p:cNvSpPr>
          <p:nvPr/>
        </p:nvSpPr>
        <p:spPr bwMode="auto">
          <a:xfrm>
            <a:off x="1173163" y="1546225"/>
            <a:ext cx="3246437" cy="676275"/>
          </a:xfrm>
          <a:prstGeom prst="rect">
            <a:avLst/>
          </a:prstGeom>
          <a:noFill/>
          <a:ln w="9525">
            <a:noFill/>
            <a:miter lim="800000"/>
            <a:headEnd/>
            <a:tailEnd/>
          </a:ln>
        </p:spPr>
        <p:txBody>
          <a:bodyPr wrap="none">
            <a:spAutoFit/>
          </a:bodyPr>
          <a:lstStyle/>
          <a:p>
            <a:pPr>
              <a:lnSpc>
                <a:spcPct val="120000"/>
              </a:lnSpc>
              <a:spcBef>
                <a:spcPct val="50000"/>
              </a:spcBef>
            </a:pPr>
            <a:r>
              <a:rPr kumimoji="1" lang="zh-CN" altLang="en-US" sz="3200">
                <a:solidFill>
                  <a:schemeClr val="tx1"/>
                </a:solidFill>
                <a:latin typeface="宋体" charset="-122"/>
              </a:rPr>
              <a:t>例如：地震波   </a:t>
            </a:r>
          </a:p>
        </p:txBody>
      </p:sp>
      <p:grpSp>
        <p:nvGrpSpPr>
          <p:cNvPr id="2" name="Group 12"/>
          <p:cNvGrpSpPr>
            <a:grpSpLocks/>
          </p:cNvGrpSpPr>
          <p:nvPr/>
        </p:nvGrpSpPr>
        <p:grpSpPr bwMode="auto">
          <a:xfrm>
            <a:off x="1133475" y="3671888"/>
            <a:ext cx="2282825" cy="673100"/>
            <a:chOff x="714" y="2313"/>
            <a:chExt cx="1438" cy="424"/>
          </a:xfrm>
        </p:grpSpPr>
        <p:sp>
          <p:nvSpPr>
            <p:cNvPr id="30731" name="Rectangle 10"/>
            <p:cNvSpPr>
              <a:spLocks noChangeArrowheads="1"/>
            </p:cNvSpPr>
            <p:nvPr/>
          </p:nvSpPr>
          <p:spPr bwMode="auto">
            <a:xfrm>
              <a:off x="821" y="2404"/>
              <a:ext cx="816" cy="308"/>
            </a:xfrm>
            <a:prstGeom prst="rect">
              <a:avLst/>
            </a:prstGeom>
            <a:solidFill>
              <a:schemeClr val="accent1"/>
            </a:solidFill>
            <a:ln w="9525">
              <a:noFill/>
              <a:miter lim="800000"/>
              <a:headEnd/>
              <a:tailEnd/>
            </a:ln>
          </p:spPr>
          <p:txBody>
            <a:bodyPr wrap="none" anchor="ctr"/>
            <a:lstStyle/>
            <a:p>
              <a:endParaRPr lang="zh-CN" altLang="en-US"/>
            </a:p>
          </p:txBody>
        </p:sp>
        <p:sp>
          <p:nvSpPr>
            <p:cNvPr id="30732" name="Rectangle 3"/>
            <p:cNvSpPr>
              <a:spLocks noChangeArrowheads="1"/>
            </p:cNvSpPr>
            <p:nvPr/>
          </p:nvSpPr>
          <p:spPr bwMode="auto">
            <a:xfrm>
              <a:off x="737" y="2372"/>
              <a:ext cx="1415" cy="365"/>
            </a:xfrm>
            <a:prstGeom prst="rect">
              <a:avLst/>
            </a:prstGeom>
            <a:noFill/>
            <a:ln w="9525">
              <a:noFill/>
              <a:miter lim="800000"/>
              <a:headEnd/>
              <a:tailEnd/>
            </a:ln>
          </p:spPr>
          <p:txBody>
            <a:bodyPr>
              <a:spAutoFit/>
            </a:bodyPr>
            <a:lstStyle/>
            <a:p>
              <a:pPr eaLnBrk="0" hangingPunct="0">
                <a:spcBef>
                  <a:spcPct val="50000"/>
                </a:spcBef>
              </a:pPr>
              <a:r>
                <a:rPr kumimoji="1" lang="en-US" altLang="zh-CN" sz="3200">
                  <a:solidFill>
                    <a:srgbClr val="CC0000"/>
                  </a:solidFill>
                </a:rPr>
                <a:t> </a:t>
              </a:r>
              <a:endParaRPr kumimoji="1" lang="en-US" altLang="zh-CN" sz="3200">
                <a:solidFill>
                  <a:srgbClr val="0000FF"/>
                </a:solidFill>
              </a:endParaRPr>
            </a:p>
          </p:txBody>
        </p:sp>
        <p:sp>
          <p:nvSpPr>
            <p:cNvPr id="272395" name="Text Box 11"/>
            <p:cNvSpPr txBox="1">
              <a:spLocks noChangeArrowheads="1"/>
            </p:cNvSpPr>
            <p:nvPr/>
          </p:nvSpPr>
          <p:spPr bwMode="auto">
            <a:xfrm>
              <a:off x="714" y="2313"/>
              <a:ext cx="1022" cy="373"/>
            </a:xfrm>
            <a:prstGeom prst="rect">
              <a:avLst/>
            </a:prstGeom>
            <a:gradFill rotWithShape="0">
              <a:gsLst>
                <a:gs pos="0">
                  <a:schemeClr val="accent1"/>
                </a:gs>
                <a:gs pos="50000">
                  <a:srgbClr val="FFFFFF"/>
                </a:gs>
                <a:gs pos="100000">
                  <a:schemeClr val="accent1"/>
                </a:gs>
              </a:gsLst>
              <a:lin ang="0" scaled="1"/>
            </a:gradFill>
            <a:ln w="12700">
              <a:solidFill>
                <a:schemeClr val="tx2"/>
              </a:solidFill>
              <a:miter lim="800000"/>
              <a:headEnd/>
              <a:tailEnd/>
            </a:ln>
            <a:effectLst/>
          </p:spPr>
          <p:txBody>
            <a:bodyPr>
              <a:spAutoFit/>
            </a:bodyPr>
            <a:lstStyle/>
            <a:p>
              <a:pPr>
                <a:spcBef>
                  <a:spcPct val="50000"/>
                </a:spcBef>
                <a:defRPr/>
              </a:pPr>
              <a:r>
                <a:rPr kumimoji="1" lang="zh-CN" altLang="en-US" sz="3200">
                  <a:solidFill>
                    <a:srgbClr val="CC0000"/>
                  </a:solidFill>
                  <a:ea typeface="宋体" pitchFamily="2" charset="-122"/>
                </a:rPr>
                <a:t>简谐波</a:t>
              </a:r>
              <a:endParaRPr lang="zh-CN" altLang="en-US" sz="3200">
                <a:solidFill>
                  <a:srgbClr val="CC0000"/>
                </a:solidFill>
                <a:ea typeface="宋体" pitchFamily="2" charset="-122"/>
              </a:endParaRPr>
            </a:p>
          </p:txBody>
        </p:sp>
      </p:grpSp>
      <p:sp>
        <p:nvSpPr>
          <p:cNvPr id="12"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30730"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2391"/>
                                        </p:tgtEl>
                                        <p:attrNameLst>
                                          <p:attrName>style.visibility</p:attrName>
                                        </p:attrNameLst>
                                      </p:cBhvr>
                                      <p:to>
                                        <p:strVal val="visible"/>
                                      </p:to>
                                    </p:set>
                                    <p:animEffect transition="in" filter="checkerboard(across)">
                                      <p:cBhvr>
                                        <p:cTn id="7" dur="500"/>
                                        <p:tgtEl>
                                          <p:spTgt spid="2723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72390"/>
                                        </p:tgtEl>
                                        <p:attrNameLst>
                                          <p:attrName>style.visibility</p:attrName>
                                        </p:attrNameLst>
                                      </p:cBhvr>
                                      <p:to>
                                        <p:strVal val="visible"/>
                                      </p:to>
                                    </p:set>
                                    <p:animEffect transition="in" filter="checkerboard(across)">
                                      <p:cBhvr>
                                        <p:cTn id="12" dur="500"/>
                                        <p:tgtEl>
                                          <p:spTgt spid="2723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72389"/>
                                        </p:tgtEl>
                                        <p:attrNameLst>
                                          <p:attrName>style.visibility</p:attrName>
                                        </p:attrNameLst>
                                      </p:cBhvr>
                                      <p:to>
                                        <p:strVal val="visible"/>
                                      </p:to>
                                    </p:set>
                                    <p:animEffect transition="in" filter="checkerboard(across)">
                                      <p:cBhvr>
                                        <p:cTn id="22" dur="500"/>
                                        <p:tgtEl>
                                          <p:spTgt spid="2723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72388"/>
                                        </p:tgtEl>
                                        <p:attrNameLst>
                                          <p:attrName>style.visibility</p:attrName>
                                        </p:attrNameLst>
                                      </p:cBhvr>
                                      <p:to>
                                        <p:strVal val="visible"/>
                                      </p:to>
                                    </p:set>
                                    <p:animEffect transition="in" filter="checkerboard(across)">
                                      <p:cBhvr>
                                        <p:cTn id="27" dur="500"/>
                                        <p:tgtEl>
                                          <p:spTgt spid="272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utoUpdateAnimBg="0"/>
      <p:bldP spid="272389" grpId="0" autoUpdateAnimBg="0"/>
      <p:bldP spid="272390" grpId="0" autoUpdateAnimBg="0"/>
      <p:bldP spid="272391" grpId="0"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1"/>
          <p:cNvSpPr>
            <a:spLocks noGrp="1"/>
          </p:cNvSpPr>
          <p:nvPr>
            <p:ph type="sldNum" sz="quarter" idx="10"/>
          </p:nvPr>
        </p:nvSpPr>
        <p:spPr>
          <a:noFill/>
        </p:spPr>
        <p:txBody>
          <a:bodyPr/>
          <a:lstStyle/>
          <a:p>
            <a:fld id="{F10909B8-FE54-4DCB-9C1A-FD0ED932264B}" type="slidenum">
              <a:rPr lang="zh-CN" altLang="en-US" smtClean="0">
                <a:ea typeface="宋体" charset="-122"/>
              </a:rPr>
              <a:pPr/>
              <a:t>140</a:t>
            </a:fld>
            <a:endParaRPr lang="en-US" altLang="zh-CN" smtClean="0">
              <a:ea typeface="宋体" charset="-122"/>
            </a:endParaRPr>
          </a:p>
        </p:txBody>
      </p:sp>
      <p:sp>
        <p:nvSpPr>
          <p:cNvPr id="145411" name="Rectangle 3"/>
          <p:cNvSpPr>
            <a:spLocks noChangeArrowheads="1"/>
          </p:cNvSpPr>
          <p:nvPr/>
        </p:nvSpPr>
        <p:spPr bwMode="auto">
          <a:xfrm>
            <a:off x="765175" y="3479800"/>
            <a:ext cx="7696200" cy="2743200"/>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145412" name="Line 5"/>
          <p:cNvSpPr>
            <a:spLocks noChangeShapeType="1"/>
          </p:cNvSpPr>
          <p:nvPr/>
        </p:nvSpPr>
        <p:spPr bwMode="auto">
          <a:xfrm flipV="1">
            <a:off x="2746375" y="4165600"/>
            <a:ext cx="457200" cy="152400"/>
          </a:xfrm>
          <a:prstGeom prst="line">
            <a:avLst/>
          </a:prstGeom>
          <a:noFill/>
          <a:ln w="57150">
            <a:solidFill>
              <a:srgbClr val="0000FF"/>
            </a:solidFill>
            <a:round/>
            <a:headEnd/>
            <a:tailEnd/>
          </a:ln>
        </p:spPr>
        <p:txBody>
          <a:bodyPr wrap="none" anchor="ctr"/>
          <a:lstStyle/>
          <a:p>
            <a:endParaRPr lang="zh-CN" altLang="en-US"/>
          </a:p>
        </p:txBody>
      </p:sp>
      <p:sp>
        <p:nvSpPr>
          <p:cNvPr id="145413" name="Line 6"/>
          <p:cNvSpPr>
            <a:spLocks noChangeShapeType="1"/>
          </p:cNvSpPr>
          <p:nvPr/>
        </p:nvSpPr>
        <p:spPr bwMode="auto">
          <a:xfrm>
            <a:off x="2746375" y="5080000"/>
            <a:ext cx="457200" cy="228600"/>
          </a:xfrm>
          <a:prstGeom prst="line">
            <a:avLst/>
          </a:prstGeom>
          <a:noFill/>
          <a:ln w="57150">
            <a:solidFill>
              <a:srgbClr val="0000FF"/>
            </a:solidFill>
            <a:round/>
            <a:headEnd/>
            <a:tailEnd/>
          </a:ln>
        </p:spPr>
        <p:txBody>
          <a:bodyPr wrap="none" anchor="ctr"/>
          <a:lstStyle/>
          <a:p>
            <a:endParaRPr lang="zh-CN" altLang="en-US"/>
          </a:p>
        </p:txBody>
      </p:sp>
      <p:sp>
        <p:nvSpPr>
          <p:cNvPr id="145414" name="Line 7"/>
          <p:cNvSpPr>
            <a:spLocks noChangeShapeType="1"/>
          </p:cNvSpPr>
          <p:nvPr/>
        </p:nvSpPr>
        <p:spPr bwMode="auto">
          <a:xfrm>
            <a:off x="1755775" y="5613400"/>
            <a:ext cx="1219200" cy="0"/>
          </a:xfrm>
          <a:prstGeom prst="line">
            <a:avLst/>
          </a:prstGeom>
          <a:noFill/>
          <a:ln w="28575">
            <a:solidFill>
              <a:schemeClr val="tx1"/>
            </a:solidFill>
            <a:round/>
            <a:headEnd/>
            <a:tailEnd/>
          </a:ln>
        </p:spPr>
        <p:txBody>
          <a:bodyPr wrap="none" anchor="ctr"/>
          <a:lstStyle/>
          <a:p>
            <a:endParaRPr lang="zh-CN" altLang="en-US"/>
          </a:p>
        </p:txBody>
      </p:sp>
      <p:sp>
        <p:nvSpPr>
          <p:cNvPr id="145415" name="Line 8"/>
          <p:cNvSpPr>
            <a:spLocks noChangeShapeType="1"/>
          </p:cNvSpPr>
          <p:nvPr/>
        </p:nvSpPr>
        <p:spPr bwMode="auto">
          <a:xfrm flipH="1">
            <a:off x="2974975" y="5219700"/>
            <a:ext cx="0" cy="390525"/>
          </a:xfrm>
          <a:prstGeom prst="line">
            <a:avLst/>
          </a:prstGeom>
          <a:noFill/>
          <a:ln w="28575">
            <a:solidFill>
              <a:schemeClr val="tx1"/>
            </a:solidFill>
            <a:round/>
            <a:headEnd/>
            <a:tailEnd/>
          </a:ln>
        </p:spPr>
        <p:txBody>
          <a:bodyPr wrap="none" anchor="ctr"/>
          <a:lstStyle/>
          <a:p>
            <a:endParaRPr lang="zh-CN" altLang="en-US"/>
          </a:p>
        </p:txBody>
      </p:sp>
      <p:sp>
        <p:nvSpPr>
          <p:cNvPr id="145416" name="Line 9"/>
          <p:cNvSpPr>
            <a:spLocks noChangeShapeType="1"/>
          </p:cNvSpPr>
          <p:nvPr/>
        </p:nvSpPr>
        <p:spPr bwMode="auto">
          <a:xfrm>
            <a:off x="1727200" y="3784600"/>
            <a:ext cx="0" cy="493713"/>
          </a:xfrm>
          <a:prstGeom prst="line">
            <a:avLst/>
          </a:prstGeom>
          <a:noFill/>
          <a:ln w="28575">
            <a:solidFill>
              <a:schemeClr val="tx1"/>
            </a:solidFill>
            <a:round/>
            <a:headEnd/>
            <a:tailEnd/>
          </a:ln>
        </p:spPr>
        <p:txBody>
          <a:bodyPr wrap="none" anchor="ctr"/>
          <a:lstStyle/>
          <a:p>
            <a:endParaRPr lang="zh-CN" altLang="en-US"/>
          </a:p>
        </p:txBody>
      </p:sp>
      <p:sp>
        <p:nvSpPr>
          <p:cNvPr id="145417" name="Line 10"/>
          <p:cNvSpPr>
            <a:spLocks noChangeShapeType="1"/>
          </p:cNvSpPr>
          <p:nvPr/>
        </p:nvSpPr>
        <p:spPr bwMode="auto">
          <a:xfrm>
            <a:off x="2974975" y="3784600"/>
            <a:ext cx="0" cy="457200"/>
          </a:xfrm>
          <a:prstGeom prst="line">
            <a:avLst/>
          </a:prstGeom>
          <a:noFill/>
          <a:ln w="28575">
            <a:solidFill>
              <a:schemeClr val="tx1"/>
            </a:solidFill>
            <a:round/>
            <a:headEnd/>
            <a:tailEnd/>
          </a:ln>
        </p:spPr>
        <p:txBody>
          <a:bodyPr wrap="none" anchor="ctr"/>
          <a:lstStyle/>
          <a:p>
            <a:endParaRPr lang="zh-CN" altLang="en-US"/>
          </a:p>
        </p:txBody>
      </p:sp>
      <p:sp>
        <p:nvSpPr>
          <p:cNvPr id="145418" name="Line 11"/>
          <p:cNvSpPr>
            <a:spLocks noChangeShapeType="1"/>
          </p:cNvSpPr>
          <p:nvPr/>
        </p:nvSpPr>
        <p:spPr bwMode="auto">
          <a:xfrm>
            <a:off x="1743075" y="3784600"/>
            <a:ext cx="1231900" cy="0"/>
          </a:xfrm>
          <a:prstGeom prst="line">
            <a:avLst/>
          </a:prstGeom>
          <a:noFill/>
          <a:ln w="28575">
            <a:solidFill>
              <a:schemeClr val="tx1"/>
            </a:solidFill>
            <a:round/>
            <a:headEnd/>
            <a:tailEnd/>
          </a:ln>
        </p:spPr>
        <p:txBody>
          <a:bodyPr wrap="none" anchor="ctr"/>
          <a:lstStyle/>
          <a:p>
            <a:endParaRPr lang="zh-CN" altLang="en-US"/>
          </a:p>
        </p:txBody>
      </p:sp>
      <p:sp>
        <p:nvSpPr>
          <p:cNvPr id="145419" name="Line 12"/>
          <p:cNvSpPr>
            <a:spLocks noChangeShapeType="1"/>
          </p:cNvSpPr>
          <p:nvPr/>
        </p:nvSpPr>
        <p:spPr bwMode="auto">
          <a:xfrm>
            <a:off x="1755775" y="5232400"/>
            <a:ext cx="0" cy="381000"/>
          </a:xfrm>
          <a:prstGeom prst="line">
            <a:avLst/>
          </a:prstGeom>
          <a:noFill/>
          <a:ln w="28575">
            <a:solidFill>
              <a:schemeClr val="tx1"/>
            </a:solidFill>
            <a:round/>
            <a:headEnd/>
            <a:tailEnd/>
          </a:ln>
        </p:spPr>
        <p:txBody>
          <a:bodyPr wrap="none" anchor="ctr"/>
          <a:lstStyle/>
          <a:p>
            <a:endParaRPr lang="zh-CN" altLang="en-US"/>
          </a:p>
        </p:txBody>
      </p:sp>
      <p:grpSp>
        <p:nvGrpSpPr>
          <p:cNvPr id="2" name="Group 47"/>
          <p:cNvGrpSpPr>
            <a:grpSpLocks/>
          </p:cNvGrpSpPr>
          <p:nvPr/>
        </p:nvGrpSpPr>
        <p:grpSpPr bwMode="auto">
          <a:xfrm>
            <a:off x="2974975" y="3784600"/>
            <a:ext cx="692150" cy="457200"/>
            <a:chOff x="1824" y="2448"/>
            <a:chExt cx="436" cy="288"/>
          </a:xfrm>
        </p:grpSpPr>
        <p:graphicFrame>
          <p:nvGraphicFramePr>
            <p:cNvPr id="145461" name="Object 7"/>
            <p:cNvGraphicFramePr>
              <a:graphicFrameLocks noChangeAspect="1"/>
            </p:cNvGraphicFramePr>
            <p:nvPr/>
          </p:nvGraphicFramePr>
          <p:xfrm>
            <a:off x="2016" y="2448"/>
            <a:ext cx="244" cy="288"/>
          </p:xfrm>
          <a:graphic>
            <a:graphicData uri="http://schemas.openxmlformats.org/presentationml/2006/ole">
              <p:oleObj spid="_x0000_s115719" name="公式" r:id="rId3" imgW="279400" imgH="330200" progId="">
                <p:embed/>
              </p:oleObj>
            </a:graphicData>
          </a:graphic>
        </p:graphicFrame>
        <p:sp>
          <p:nvSpPr>
            <p:cNvPr id="145462" name="Text Box 15"/>
            <p:cNvSpPr txBox="1">
              <a:spLocks noChangeArrowheads="1"/>
            </p:cNvSpPr>
            <p:nvPr/>
          </p:nvSpPr>
          <p:spPr bwMode="auto">
            <a:xfrm>
              <a:off x="1824" y="2448"/>
              <a:ext cx="225" cy="288"/>
            </a:xfrm>
            <a:prstGeom prst="rect">
              <a:avLst/>
            </a:prstGeom>
            <a:noFill/>
            <a:ln w="9525">
              <a:noFill/>
              <a:miter lim="800000"/>
              <a:headEnd/>
              <a:tailEnd/>
            </a:ln>
          </p:spPr>
          <p:txBody>
            <a:bodyPr wrap="none">
              <a:spAutoFit/>
            </a:bodyPr>
            <a:lstStyle/>
            <a:p>
              <a:pPr>
                <a:spcBef>
                  <a:spcPct val="50000"/>
                </a:spcBef>
              </a:pPr>
              <a:r>
                <a:rPr lang="zh-CN" altLang="en-US" sz="2400">
                  <a:solidFill>
                    <a:srgbClr val="FF0000"/>
                  </a:solidFill>
                </a:rPr>
                <a:t>+</a:t>
              </a:r>
              <a:endParaRPr lang="zh-CN" altLang="en-US" sz="2400">
                <a:solidFill>
                  <a:schemeClr val="tx1"/>
                </a:solidFill>
              </a:endParaRPr>
            </a:p>
          </p:txBody>
        </p:sp>
      </p:grpSp>
      <p:grpSp>
        <p:nvGrpSpPr>
          <p:cNvPr id="3" name="Group 46"/>
          <p:cNvGrpSpPr>
            <a:grpSpLocks/>
          </p:cNvGrpSpPr>
          <p:nvPr/>
        </p:nvGrpSpPr>
        <p:grpSpPr bwMode="auto">
          <a:xfrm>
            <a:off x="3051175" y="5232400"/>
            <a:ext cx="615950" cy="457200"/>
            <a:chOff x="1872" y="3360"/>
            <a:chExt cx="388" cy="288"/>
          </a:xfrm>
        </p:grpSpPr>
        <p:graphicFrame>
          <p:nvGraphicFramePr>
            <p:cNvPr id="145459" name="Object 6"/>
            <p:cNvGraphicFramePr>
              <a:graphicFrameLocks noChangeAspect="1"/>
            </p:cNvGraphicFramePr>
            <p:nvPr/>
          </p:nvGraphicFramePr>
          <p:xfrm>
            <a:off x="2016" y="3360"/>
            <a:ext cx="244" cy="288"/>
          </p:xfrm>
          <a:graphic>
            <a:graphicData uri="http://schemas.openxmlformats.org/presentationml/2006/ole">
              <p:oleObj spid="_x0000_s115718" name="公式" r:id="rId4" imgW="279400" imgH="330200" progId="">
                <p:embed/>
              </p:oleObj>
            </a:graphicData>
          </a:graphic>
        </p:graphicFrame>
        <p:sp>
          <p:nvSpPr>
            <p:cNvPr id="145460" name="Line 18"/>
            <p:cNvSpPr>
              <a:spLocks noChangeShapeType="1"/>
            </p:cNvSpPr>
            <p:nvPr/>
          </p:nvSpPr>
          <p:spPr bwMode="auto">
            <a:xfrm>
              <a:off x="1872" y="3504"/>
              <a:ext cx="144" cy="0"/>
            </a:xfrm>
            <a:prstGeom prst="line">
              <a:avLst/>
            </a:prstGeom>
            <a:noFill/>
            <a:ln w="28575">
              <a:solidFill>
                <a:srgbClr val="0000FF"/>
              </a:solidFill>
              <a:round/>
              <a:headEnd/>
              <a:tailEnd/>
            </a:ln>
          </p:spPr>
          <p:txBody>
            <a:bodyPr wrap="none" anchor="ctr"/>
            <a:lstStyle/>
            <a:p>
              <a:endParaRPr lang="zh-CN" altLang="en-US"/>
            </a:p>
          </p:txBody>
        </p:sp>
      </p:grpSp>
      <p:graphicFrame>
        <p:nvGraphicFramePr>
          <p:cNvPr id="145422" name="Object 2"/>
          <p:cNvGraphicFramePr>
            <a:graphicFrameLocks noChangeAspect="1"/>
          </p:cNvGraphicFramePr>
          <p:nvPr/>
        </p:nvGraphicFramePr>
        <p:xfrm>
          <a:off x="2746375" y="4470400"/>
          <a:ext cx="381000" cy="425450"/>
        </p:xfrm>
        <a:graphic>
          <a:graphicData uri="http://schemas.openxmlformats.org/presentationml/2006/ole">
            <p:oleObj spid="_x0000_s115714" name="Equation" r:id="rId5" imgW="215713" imgH="241091" progId="">
              <p:embed/>
            </p:oleObj>
          </a:graphicData>
        </a:graphic>
      </p:graphicFrame>
      <p:graphicFrame>
        <p:nvGraphicFramePr>
          <p:cNvPr id="145423" name="Object 3"/>
          <p:cNvGraphicFramePr>
            <a:graphicFrameLocks noChangeAspect="1"/>
          </p:cNvGraphicFramePr>
          <p:nvPr/>
        </p:nvGraphicFramePr>
        <p:xfrm>
          <a:off x="1069975" y="4546600"/>
          <a:ext cx="349250" cy="419100"/>
        </p:xfrm>
        <a:graphic>
          <a:graphicData uri="http://schemas.openxmlformats.org/presentationml/2006/ole">
            <p:oleObj spid="_x0000_s115715" name="Equation" r:id="rId6" imgW="190500" imgH="228600" progId="">
              <p:embed/>
            </p:oleObj>
          </a:graphicData>
        </a:graphic>
      </p:graphicFrame>
      <p:sp>
        <p:nvSpPr>
          <p:cNvPr id="89114" name="Text Box 26"/>
          <p:cNvSpPr txBox="1">
            <a:spLocks noChangeArrowheads="1"/>
          </p:cNvSpPr>
          <p:nvPr/>
        </p:nvSpPr>
        <p:spPr bwMode="auto">
          <a:xfrm>
            <a:off x="693738" y="1241425"/>
            <a:ext cx="7870825" cy="1260475"/>
          </a:xfrm>
          <a:prstGeom prst="rect">
            <a:avLst/>
          </a:prstGeom>
          <a:noFill/>
          <a:ln w="9525">
            <a:noFill/>
            <a:miter lim="800000"/>
            <a:headEnd/>
            <a:tailEnd/>
          </a:ln>
        </p:spPr>
        <p:txBody>
          <a:bodyPr>
            <a:spAutoFit/>
          </a:bodyPr>
          <a:lstStyle/>
          <a:p>
            <a:pPr>
              <a:lnSpc>
                <a:spcPct val="120000"/>
              </a:lnSpc>
            </a:pPr>
            <a:r>
              <a:rPr lang="zh-CN" altLang="en-US" sz="3200">
                <a:solidFill>
                  <a:schemeClr val="tx1"/>
                </a:solidFill>
              </a:rPr>
              <a:t>        变化的电磁场在空间以一定的速度传播就形成电磁波.</a:t>
            </a:r>
          </a:p>
        </p:txBody>
      </p:sp>
      <p:graphicFrame>
        <p:nvGraphicFramePr>
          <p:cNvPr id="89115" name="Object 4"/>
          <p:cNvGraphicFramePr>
            <a:graphicFrameLocks noChangeAspect="1"/>
          </p:cNvGraphicFramePr>
          <p:nvPr/>
        </p:nvGraphicFramePr>
        <p:xfrm>
          <a:off x="1593850" y="2632075"/>
          <a:ext cx="2252663" cy="666750"/>
        </p:xfrm>
        <a:graphic>
          <a:graphicData uri="http://schemas.openxmlformats.org/presentationml/2006/ole">
            <p:oleObj spid="_x0000_s115716" name="Equation" r:id="rId7" imgW="812447" imgH="241195" progId="">
              <p:embed/>
            </p:oleObj>
          </a:graphicData>
        </a:graphic>
      </p:graphicFrame>
      <p:graphicFrame>
        <p:nvGraphicFramePr>
          <p:cNvPr id="89116" name="Object 5"/>
          <p:cNvGraphicFramePr>
            <a:graphicFrameLocks noChangeAspect="1"/>
          </p:cNvGraphicFramePr>
          <p:nvPr/>
        </p:nvGraphicFramePr>
        <p:xfrm>
          <a:off x="5080000" y="2328863"/>
          <a:ext cx="2209800" cy="1119187"/>
        </p:xfrm>
        <a:graphic>
          <a:graphicData uri="http://schemas.openxmlformats.org/presentationml/2006/ole">
            <p:oleObj spid="_x0000_s115717" name="Equation" r:id="rId8" imgW="825500" imgH="419100" progId="">
              <p:embed/>
            </p:oleObj>
          </a:graphicData>
        </a:graphic>
      </p:graphicFrame>
      <p:sp>
        <p:nvSpPr>
          <p:cNvPr id="145427" name="Text Box 36"/>
          <p:cNvSpPr txBox="1">
            <a:spLocks noChangeArrowheads="1"/>
          </p:cNvSpPr>
          <p:nvPr/>
        </p:nvSpPr>
        <p:spPr bwMode="auto">
          <a:xfrm>
            <a:off x="4684713" y="5373688"/>
            <a:ext cx="336550" cy="641350"/>
          </a:xfrm>
          <a:prstGeom prst="rect">
            <a:avLst/>
          </a:prstGeom>
          <a:noFill/>
          <a:ln w="9525">
            <a:noFill/>
            <a:miter lim="800000"/>
            <a:headEnd/>
            <a:tailEnd/>
          </a:ln>
        </p:spPr>
        <p:txBody>
          <a:bodyPr wrap="none">
            <a:spAutoFit/>
          </a:bodyPr>
          <a:lstStyle/>
          <a:p>
            <a:pPr>
              <a:spcBef>
                <a:spcPct val="50000"/>
              </a:spcBef>
            </a:pPr>
            <a:r>
              <a:rPr lang="zh-CN" altLang="en-US" sz="3600">
                <a:solidFill>
                  <a:srgbClr val="0000FF"/>
                </a:solidFill>
              </a:rPr>
              <a:t>-</a:t>
            </a:r>
          </a:p>
        </p:txBody>
      </p:sp>
      <p:sp>
        <p:nvSpPr>
          <p:cNvPr id="145428" name="Text Box 37"/>
          <p:cNvSpPr txBox="1">
            <a:spLocks noChangeArrowheads="1"/>
          </p:cNvSpPr>
          <p:nvPr/>
        </p:nvSpPr>
        <p:spPr bwMode="auto">
          <a:xfrm>
            <a:off x="4672013" y="3633788"/>
            <a:ext cx="357187" cy="457200"/>
          </a:xfrm>
          <a:prstGeom prst="rect">
            <a:avLst/>
          </a:prstGeom>
          <a:noFill/>
          <a:ln w="9525">
            <a:noFill/>
            <a:miter lim="800000"/>
            <a:headEnd/>
            <a:tailEnd/>
          </a:ln>
        </p:spPr>
        <p:txBody>
          <a:bodyPr wrap="none">
            <a:spAutoFit/>
          </a:bodyPr>
          <a:lstStyle/>
          <a:p>
            <a:pPr>
              <a:spcBef>
                <a:spcPct val="50000"/>
              </a:spcBef>
            </a:pPr>
            <a:r>
              <a:rPr lang="zh-CN" altLang="en-US" sz="2400">
                <a:solidFill>
                  <a:srgbClr val="FF0000"/>
                </a:solidFill>
              </a:rPr>
              <a:t>+</a:t>
            </a:r>
            <a:endParaRPr lang="zh-CN" altLang="en-US" sz="2400">
              <a:solidFill>
                <a:schemeClr val="tx1"/>
              </a:solidFill>
            </a:endParaRPr>
          </a:p>
        </p:txBody>
      </p:sp>
      <p:grpSp>
        <p:nvGrpSpPr>
          <p:cNvPr id="4" name="Group 50"/>
          <p:cNvGrpSpPr>
            <a:grpSpLocks/>
          </p:cNvGrpSpPr>
          <p:nvPr/>
        </p:nvGrpSpPr>
        <p:grpSpPr bwMode="auto">
          <a:xfrm>
            <a:off x="5689600" y="3556000"/>
            <a:ext cx="2628900" cy="2597150"/>
            <a:chOff x="3624" y="2352"/>
            <a:chExt cx="1656" cy="1636"/>
          </a:xfrm>
        </p:grpSpPr>
        <p:sp>
          <p:nvSpPr>
            <p:cNvPr id="145453" name="Oval 39"/>
            <p:cNvSpPr>
              <a:spLocks noChangeArrowheads="1"/>
            </p:cNvSpPr>
            <p:nvPr/>
          </p:nvSpPr>
          <p:spPr bwMode="auto">
            <a:xfrm>
              <a:off x="4272" y="2400"/>
              <a:ext cx="192" cy="192"/>
            </a:xfrm>
            <a:prstGeom prst="ellipse">
              <a:avLst/>
            </a:prstGeom>
            <a:solidFill>
              <a:srgbClr val="FFCCFF"/>
            </a:solidFill>
            <a:ln w="9525">
              <a:solidFill>
                <a:srgbClr val="FF0000"/>
              </a:solidFill>
              <a:round/>
              <a:headEnd/>
              <a:tailEnd/>
            </a:ln>
          </p:spPr>
          <p:txBody>
            <a:bodyPr wrap="none" anchor="ctr"/>
            <a:lstStyle/>
            <a:p>
              <a:endParaRPr lang="zh-CN" altLang="en-US"/>
            </a:p>
          </p:txBody>
        </p:sp>
        <p:sp>
          <p:nvSpPr>
            <p:cNvPr id="145454" name="Line 40"/>
            <p:cNvSpPr>
              <a:spLocks noChangeShapeType="1"/>
            </p:cNvSpPr>
            <p:nvPr/>
          </p:nvSpPr>
          <p:spPr bwMode="auto">
            <a:xfrm>
              <a:off x="4368" y="2592"/>
              <a:ext cx="0" cy="816"/>
            </a:xfrm>
            <a:prstGeom prst="line">
              <a:avLst/>
            </a:prstGeom>
            <a:noFill/>
            <a:ln w="38100">
              <a:solidFill>
                <a:schemeClr val="tx1"/>
              </a:solidFill>
              <a:round/>
              <a:headEnd/>
              <a:tailEnd/>
            </a:ln>
          </p:spPr>
          <p:txBody>
            <a:bodyPr wrap="none" anchor="ctr"/>
            <a:lstStyle/>
            <a:p>
              <a:endParaRPr lang="zh-CN" altLang="en-US"/>
            </a:p>
          </p:txBody>
        </p:sp>
        <p:sp>
          <p:nvSpPr>
            <p:cNvPr id="89129" name="Text Box 41"/>
            <p:cNvSpPr txBox="1">
              <a:spLocks noChangeArrowheads="1"/>
            </p:cNvSpPr>
            <p:nvPr/>
          </p:nvSpPr>
          <p:spPr bwMode="auto">
            <a:xfrm>
              <a:off x="3624" y="3655"/>
              <a:ext cx="1656" cy="33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defRPr/>
              </a:pPr>
              <a:r>
                <a:rPr lang="zh-CN" altLang="zh-CN">
                  <a:solidFill>
                    <a:schemeClr val="tx1"/>
                  </a:solidFill>
                  <a:ea typeface="宋体" pitchFamily="2" charset="-122"/>
                </a:rPr>
                <a:t>振荡电偶极子</a:t>
              </a:r>
              <a:endParaRPr lang="zh-CN" altLang="en-US">
                <a:solidFill>
                  <a:schemeClr val="tx1"/>
                </a:solidFill>
                <a:ea typeface="宋体" pitchFamily="2" charset="-122"/>
              </a:endParaRPr>
            </a:p>
          </p:txBody>
        </p:sp>
        <p:sp>
          <p:nvSpPr>
            <p:cNvPr id="145456" name="Text Box 42"/>
            <p:cNvSpPr txBox="1">
              <a:spLocks noChangeArrowheads="1"/>
            </p:cNvSpPr>
            <p:nvPr/>
          </p:nvSpPr>
          <p:spPr bwMode="auto">
            <a:xfrm>
              <a:off x="4272" y="2352"/>
              <a:ext cx="384" cy="288"/>
            </a:xfrm>
            <a:prstGeom prst="rect">
              <a:avLst/>
            </a:prstGeom>
            <a:noFill/>
            <a:ln w="9525">
              <a:noFill/>
              <a:miter lim="800000"/>
              <a:headEnd/>
              <a:tailEnd/>
            </a:ln>
          </p:spPr>
          <p:txBody>
            <a:bodyPr>
              <a:spAutoFit/>
            </a:bodyPr>
            <a:lstStyle/>
            <a:p>
              <a:pPr>
                <a:spcBef>
                  <a:spcPct val="50000"/>
                </a:spcBef>
              </a:pPr>
              <a:r>
                <a:rPr lang="zh-CN" altLang="en-US" sz="2400">
                  <a:solidFill>
                    <a:srgbClr val="CC0000"/>
                  </a:solidFill>
                  <a:latin typeface="Arial" charset="0"/>
                </a:rPr>
                <a:t>+</a:t>
              </a:r>
            </a:p>
          </p:txBody>
        </p:sp>
        <p:sp>
          <p:nvSpPr>
            <p:cNvPr id="145457" name="Oval 43"/>
            <p:cNvSpPr>
              <a:spLocks noChangeArrowheads="1"/>
            </p:cNvSpPr>
            <p:nvPr/>
          </p:nvSpPr>
          <p:spPr bwMode="auto">
            <a:xfrm>
              <a:off x="4272" y="3312"/>
              <a:ext cx="192" cy="192"/>
            </a:xfrm>
            <a:prstGeom prst="ellipse">
              <a:avLst/>
            </a:prstGeom>
            <a:solidFill>
              <a:srgbClr val="99FFCC"/>
            </a:solidFill>
            <a:ln w="9525">
              <a:solidFill>
                <a:srgbClr val="0000FF"/>
              </a:solidFill>
              <a:round/>
              <a:headEnd/>
              <a:tailEnd/>
            </a:ln>
          </p:spPr>
          <p:txBody>
            <a:bodyPr wrap="none" anchor="ctr"/>
            <a:lstStyle/>
            <a:p>
              <a:endParaRPr lang="zh-CN" altLang="en-US"/>
            </a:p>
          </p:txBody>
        </p:sp>
        <p:sp>
          <p:nvSpPr>
            <p:cNvPr id="145458" name="Rectangle 44"/>
            <p:cNvSpPr>
              <a:spLocks noChangeArrowheads="1"/>
            </p:cNvSpPr>
            <p:nvPr/>
          </p:nvSpPr>
          <p:spPr bwMode="auto">
            <a:xfrm>
              <a:off x="4272" y="3168"/>
              <a:ext cx="212" cy="404"/>
            </a:xfrm>
            <a:prstGeom prst="rect">
              <a:avLst/>
            </a:prstGeom>
            <a:noFill/>
            <a:ln w="9525">
              <a:noFill/>
              <a:miter lim="800000"/>
              <a:headEnd/>
              <a:tailEnd/>
            </a:ln>
          </p:spPr>
          <p:txBody>
            <a:bodyPr wrap="none">
              <a:spAutoFit/>
            </a:bodyPr>
            <a:lstStyle/>
            <a:p>
              <a:r>
                <a:rPr lang="zh-CN" altLang="en-US" sz="3600">
                  <a:solidFill>
                    <a:srgbClr val="0000FF"/>
                  </a:solidFill>
                </a:rPr>
                <a:t>-</a:t>
              </a:r>
            </a:p>
          </p:txBody>
        </p:sp>
      </p:grpSp>
      <p:grpSp>
        <p:nvGrpSpPr>
          <p:cNvPr id="5" name="Group 55"/>
          <p:cNvGrpSpPr>
            <a:grpSpLocks/>
          </p:cNvGrpSpPr>
          <p:nvPr/>
        </p:nvGrpSpPr>
        <p:grpSpPr bwMode="auto">
          <a:xfrm>
            <a:off x="1565275" y="4267200"/>
            <a:ext cx="190500" cy="977900"/>
            <a:chOff x="962" y="2672"/>
            <a:chExt cx="144" cy="832"/>
          </a:xfrm>
        </p:grpSpPr>
        <p:grpSp>
          <p:nvGrpSpPr>
            <p:cNvPr id="6" name="Group 45"/>
            <p:cNvGrpSpPr>
              <a:grpSpLocks/>
            </p:cNvGrpSpPr>
            <p:nvPr/>
          </p:nvGrpSpPr>
          <p:grpSpPr bwMode="auto">
            <a:xfrm>
              <a:off x="962" y="2672"/>
              <a:ext cx="144" cy="624"/>
              <a:chOff x="912" y="2736"/>
              <a:chExt cx="144" cy="624"/>
            </a:xfrm>
          </p:grpSpPr>
          <p:sp>
            <p:nvSpPr>
              <p:cNvPr id="145450" name="Arc 20"/>
              <p:cNvSpPr>
                <a:spLocks/>
              </p:cNvSpPr>
              <p:nvPr/>
            </p:nvSpPr>
            <p:spPr bwMode="auto">
              <a:xfrm rot="16271883" flipH="1">
                <a:off x="875" y="2773"/>
                <a:ext cx="217" cy="144"/>
              </a:xfrm>
              <a:custGeom>
                <a:avLst/>
                <a:gdLst>
                  <a:gd name="T0" fmla="*/ 0 w 43157"/>
                  <a:gd name="T1" fmla="*/ 0 h 21600"/>
                  <a:gd name="T2" fmla="*/ 0 w 43157"/>
                  <a:gd name="T3" fmla="*/ 0 h 21600"/>
                  <a:gd name="T4" fmla="*/ 0 w 43157"/>
                  <a:gd name="T5" fmla="*/ 0 h 21600"/>
                  <a:gd name="T6" fmla="*/ 0 60000 65536"/>
                  <a:gd name="T7" fmla="*/ 0 60000 65536"/>
                  <a:gd name="T8" fmla="*/ 0 60000 65536"/>
                  <a:gd name="T9" fmla="*/ 0 w 43157"/>
                  <a:gd name="T10" fmla="*/ 0 h 21600"/>
                  <a:gd name="T11" fmla="*/ 43157 w 43157"/>
                  <a:gd name="T12" fmla="*/ 21600 h 21600"/>
                </a:gdLst>
                <a:ahLst/>
                <a:cxnLst>
                  <a:cxn ang="T6">
                    <a:pos x="T0" y="T1"/>
                  </a:cxn>
                  <a:cxn ang="T7">
                    <a:pos x="T2" y="T3"/>
                  </a:cxn>
                  <a:cxn ang="T8">
                    <a:pos x="T4" y="T5"/>
                  </a:cxn>
                </a:cxnLst>
                <a:rect l="T9" t="T10" r="T11" b="T12"/>
                <a:pathLst>
                  <a:path w="43157" h="21600" fill="none" extrusionOk="0">
                    <a:moveTo>
                      <a:pt x="-1" y="20240"/>
                    </a:moveTo>
                    <a:cubicBezTo>
                      <a:pt x="717" y="8861"/>
                      <a:pt x="10155" y="-1"/>
                      <a:pt x="21557" y="0"/>
                    </a:cubicBezTo>
                    <a:cubicBezTo>
                      <a:pt x="33486" y="0"/>
                      <a:pt x="43157" y="9670"/>
                      <a:pt x="43157" y="21600"/>
                    </a:cubicBezTo>
                  </a:path>
                  <a:path w="43157" h="21600" stroke="0" extrusionOk="0">
                    <a:moveTo>
                      <a:pt x="-1" y="20240"/>
                    </a:moveTo>
                    <a:cubicBezTo>
                      <a:pt x="717" y="8861"/>
                      <a:pt x="10155" y="-1"/>
                      <a:pt x="21557" y="0"/>
                    </a:cubicBezTo>
                    <a:cubicBezTo>
                      <a:pt x="33486" y="0"/>
                      <a:pt x="43157" y="9670"/>
                      <a:pt x="43157" y="21600"/>
                    </a:cubicBezTo>
                    <a:lnTo>
                      <a:pt x="21557" y="21600"/>
                    </a:lnTo>
                    <a:lnTo>
                      <a:pt x="-1" y="20240"/>
                    </a:lnTo>
                    <a:close/>
                  </a:path>
                </a:pathLst>
              </a:custGeom>
              <a:noFill/>
              <a:ln w="28575">
                <a:solidFill>
                  <a:schemeClr val="tx1"/>
                </a:solidFill>
                <a:round/>
                <a:headEnd/>
                <a:tailEnd/>
              </a:ln>
            </p:spPr>
            <p:txBody>
              <a:bodyPr wrap="none" anchor="ctr"/>
              <a:lstStyle/>
              <a:p>
                <a:endParaRPr lang="zh-CN" altLang="en-US"/>
              </a:p>
            </p:txBody>
          </p:sp>
          <p:sp>
            <p:nvSpPr>
              <p:cNvPr id="145451" name="Arc 21"/>
              <p:cNvSpPr>
                <a:spLocks/>
              </p:cNvSpPr>
              <p:nvPr/>
            </p:nvSpPr>
            <p:spPr bwMode="auto">
              <a:xfrm rot="16271883" flipH="1">
                <a:off x="875" y="2976"/>
                <a:ext cx="218" cy="144"/>
              </a:xfrm>
              <a:custGeom>
                <a:avLst/>
                <a:gdLst>
                  <a:gd name="T0" fmla="*/ 0 w 43157"/>
                  <a:gd name="T1" fmla="*/ 0 h 21600"/>
                  <a:gd name="T2" fmla="*/ 0 w 43157"/>
                  <a:gd name="T3" fmla="*/ 0 h 21600"/>
                  <a:gd name="T4" fmla="*/ 0 w 43157"/>
                  <a:gd name="T5" fmla="*/ 0 h 21600"/>
                  <a:gd name="T6" fmla="*/ 0 60000 65536"/>
                  <a:gd name="T7" fmla="*/ 0 60000 65536"/>
                  <a:gd name="T8" fmla="*/ 0 60000 65536"/>
                  <a:gd name="T9" fmla="*/ 0 w 43157"/>
                  <a:gd name="T10" fmla="*/ 0 h 21600"/>
                  <a:gd name="T11" fmla="*/ 43157 w 43157"/>
                  <a:gd name="T12" fmla="*/ 21600 h 21600"/>
                </a:gdLst>
                <a:ahLst/>
                <a:cxnLst>
                  <a:cxn ang="T6">
                    <a:pos x="T0" y="T1"/>
                  </a:cxn>
                  <a:cxn ang="T7">
                    <a:pos x="T2" y="T3"/>
                  </a:cxn>
                  <a:cxn ang="T8">
                    <a:pos x="T4" y="T5"/>
                  </a:cxn>
                </a:cxnLst>
                <a:rect l="T9" t="T10" r="T11" b="T12"/>
                <a:pathLst>
                  <a:path w="43157" h="21600" fill="none" extrusionOk="0">
                    <a:moveTo>
                      <a:pt x="-1" y="20240"/>
                    </a:moveTo>
                    <a:cubicBezTo>
                      <a:pt x="717" y="8861"/>
                      <a:pt x="10155" y="-1"/>
                      <a:pt x="21557" y="0"/>
                    </a:cubicBezTo>
                    <a:cubicBezTo>
                      <a:pt x="33486" y="0"/>
                      <a:pt x="43157" y="9670"/>
                      <a:pt x="43157" y="21600"/>
                    </a:cubicBezTo>
                  </a:path>
                  <a:path w="43157" h="21600" stroke="0" extrusionOk="0">
                    <a:moveTo>
                      <a:pt x="-1" y="20240"/>
                    </a:moveTo>
                    <a:cubicBezTo>
                      <a:pt x="717" y="8861"/>
                      <a:pt x="10155" y="-1"/>
                      <a:pt x="21557" y="0"/>
                    </a:cubicBezTo>
                    <a:cubicBezTo>
                      <a:pt x="33486" y="0"/>
                      <a:pt x="43157" y="9670"/>
                      <a:pt x="43157" y="21600"/>
                    </a:cubicBezTo>
                    <a:lnTo>
                      <a:pt x="21557" y="21600"/>
                    </a:lnTo>
                    <a:lnTo>
                      <a:pt x="-1" y="20240"/>
                    </a:lnTo>
                    <a:close/>
                  </a:path>
                </a:pathLst>
              </a:custGeom>
              <a:noFill/>
              <a:ln w="28575">
                <a:solidFill>
                  <a:schemeClr val="tx1"/>
                </a:solidFill>
                <a:round/>
                <a:headEnd/>
                <a:tailEnd/>
              </a:ln>
            </p:spPr>
            <p:txBody>
              <a:bodyPr wrap="none" anchor="ctr"/>
              <a:lstStyle/>
              <a:p>
                <a:endParaRPr lang="zh-CN" altLang="en-US"/>
              </a:p>
            </p:txBody>
          </p:sp>
          <p:sp>
            <p:nvSpPr>
              <p:cNvPr id="145452" name="Arc 22"/>
              <p:cNvSpPr>
                <a:spLocks/>
              </p:cNvSpPr>
              <p:nvPr/>
            </p:nvSpPr>
            <p:spPr bwMode="auto">
              <a:xfrm rot="16271883" flipH="1">
                <a:off x="875" y="3180"/>
                <a:ext cx="217" cy="144"/>
              </a:xfrm>
              <a:custGeom>
                <a:avLst/>
                <a:gdLst>
                  <a:gd name="T0" fmla="*/ 0 w 43157"/>
                  <a:gd name="T1" fmla="*/ 0 h 21600"/>
                  <a:gd name="T2" fmla="*/ 0 w 43157"/>
                  <a:gd name="T3" fmla="*/ 0 h 21600"/>
                  <a:gd name="T4" fmla="*/ 0 w 43157"/>
                  <a:gd name="T5" fmla="*/ 0 h 21600"/>
                  <a:gd name="T6" fmla="*/ 0 60000 65536"/>
                  <a:gd name="T7" fmla="*/ 0 60000 65536"/>
                  <a:gd name="T8" fmla="*/ 0 60000 65536"/>
                  <a:gd name="T9" fmla="*/ 0 w 43157"/>
                  <a:gd name="T10" fmla="*/ 0 h 21600"/>
                  <a:gd name="T11" fmla="*/ 43157 w 43157"/>
                  <a:gd name="T12" fmla="*/ 21600 h 21600"/>
                </a:gdLst>
                <a:ahLst/>
                <a:cxnLst>
                  <a:cxn ang="T6">
                    <a:pos x="T0" y="T1"/>
                  </a:cxn>
                  <a:cxn ang="T7">
                    <a:pos x="T2" y="T3"/>
                  </a:cxn>
                  <a:cxn ang="T8">
                    <a:pos x="T4" y="T5"/>
                  </a:cxn>
                </a:cxnLst>
                <a:rect l="T9" t="T10" r="T11" b="T12"/>
                <a:pathLst>
                  <a:path w="43157" h="21600" fill="none" extrusionOk="0">
                    <a:moveTo>
                      <a:pt x="-1" y="20240"/>
                    </a:moveTo>
                    <a:cubicBezTo>
                      <a:pt x="717" y="8861"/>
                      <a:pt x="10155" y="-1"/>
                      <a:pt x="21557" y="0"/>
                    </a:cubicBezTo>
                    <a:cubicBezTo>
                      <a:pt x="33486" y="0"/>
                      <a:pt x="43157" y="9670"/>
                      <a:pt x="43157" y="21600"/>
                    </a:cubicBezTo>
                  </a:path>
                  <a:path w="43157" h="21600" stroke="0" extrusionOk="0">
                    <a:moveTo>
                      <a:pt x="-1" y="20240"/>
                    </a:moveTo>
                    <a:cubicBezTo>
                      <a:pt x="717" y="8861"/>
                      <a:pt x="10155" y="-1"/>
                      <a:pt x="21557" y="0"/>
                    </a:cubicBezTo>
                    <a:cubicBezTo>
                      <a:pt x="33486" y="0"/>
                      <a:pt x="43157" y="9670"/>
                      <a:pt x="43157" y="21600"/>
                    </a:cubicBezTo>
                    <a:lnTo>
                      <a:pt x="21557" y="21600"/>
                    </a:lnTo>
                    <a:lnTo>
                      <a:pt x="-1" y="20240"/>
                    </a:lnTo>
                    <a:close/>
                  </a:path>
                </a:pathLst>
              </a:custGeom>
              <a:noFill/>
              <a:ln w="28575">
                <a:solidFill>
                  <a:schemeClr val="tx1"/>
                </a:solidFill>
                <a:round/>
                <a:headEnd/>
                <a:tailEnd/>
              </a:ln>
            </p:spPr>
            <p:txBody>
              <a:bodyPr wrap="none" anchor="ctr"/>
              <a:lstStyle/>
              <a:p>
                <a:endParaRPr lang="zh-CN" altLang="en-US"/>
              </a:p>
            </p:txBody>
          </p:sp>
        </p:grpSp>
        <p:grpSp>
          <p:nvGrpSpPr>
            <p:cNvPr id="7" name="Group 51"/>
            <p:cNvGrpSpPr>
              <a:grpSpLocks/>
            </p:cNvGrpSpPr>
            <p:nvPr/>
          </p:nvGrpSpPr>
          <p:grpSpPr bwMode="auto">
            <a:xfrm>
              <a:off x="962" y="2880"/>
              <a:ext cx="144" cy="624"/>
              <a:chOff x="912" y="2736"/>
              <a:chExt cx="144" cy="624"/>
            </a:xfrm>
          </p:grpSpPr>
          <p:sp>
            <p:nvSpPr>
              <p:cNvPr id="145447" name="Arc 52"/>
              <p:cNvSpPr>
                <a:spLocks/>
              </p:cNvSpPr>
              <p:nvPr/>
            </p:nvSpPr>
            <p:spPr bwMode="auto">
              <a:xfrm rot="16271883" flipH="1">
                <a:off x="875" y="2773"/>
                <a:ext cx="217" cy="144"/>
              </a:xfrm>
              <a:custGeom>
                <a:avLst/>
                <a:gdLst>
                  <a:gd name="T0" fmla="*/ 0 w 43157"/>
                  <a:gd name="T1" fmla="*/ 0 h 21600"/>
                  <a:gd name="T2" fmla="*/ 0 w 43157"/>
                  <a:gd name="T3" fmla="*/ 0 h 21600"/>
                  <a:gd name="T4" fmla="*/ 0 w 43157"/>
                  <a:gd name="T5" fmla="*/ 0 h 21600"/>
                  <a:gd name="T6" fmla="*/ 0 60000 65536"/>
                  <a:gd name="T7" fmla="*/ 0 60000 65536"/>
                  <a:gd name="T8" fmla="*/ 0 60000 65536"/>
                  <a:gd name="T9" fmla="*/ 0 w 43157"/>
                  <a:gd name="T10" fmla="*/ 0 h 21600"/>
                  <a:gd name="T11" fmla="*/ 43157 w 43157"/>
                  <a:gd name="T12" fmla="*/ 21600 h 21600"/>
                </a:gdLst>
                <a:ahLst/>
                <a:cxnLst>
                  <a:cxn ang="T6">
                    <a:pos x="T0" y="T1"/>
                  </a:cxn>
                  <a:cxn ang="T7">
                    <a:pos x="T2" y="T3"/>
                  </a:cxn>
                  <a:cxn ang="T8">
                    <a:pos x="T4" y="T5"/>
                  </a:cxn>
                </a:cxnLst>
                <a:rect l="T9" t="T10" r="T11" b="T12"/>
                <a:pathLst>
                  <a:path w="43157" h="21600" fill="none" extrusionOk="0">
                    <a:moveTo>
                      <a:pt x="-1" y="20240"/>
                    </a:moveTo>
                    <a:cubicBezTo>
                      <a:pt x="717" y="8861"/>
                      <a:pt x="10155" y="-1"/>
                      <a:pt x="21557" y="0"/>
                    </a:cubicBezTo>
                    <a:cubicBezTo>
                      <a:pt x="33486" y="0"/>
                      <a:pt x="43157" y="9670"/>
                      <a:pt x="43157" y="21600"/>
                    </a:cubicBezTo>
                  </a:path>
                  <a:path w="43157" h="21600" stroke="0" extrusionOk="0">
                    <a:moveTo>
                      <a:pt x="-1" y="20240"/>
                    </a:moveTo>
                    <a:cubicBezTo>
                      <a:pt x="717" y="8861"/>
                      <a:pt x="10155" y="-1"/>
                      <a:pt x="21557" y="0"/>
                    </a:cubicBezTo>
                    <a:cubicBezTo>
                      <a:pt x="33486" y="0"/>
                      <a:pt x="43157" y="9670"/>
                      <a:pt x="43157" y="21600"/>
                    </a:cubicBezTo>
                    <a:lnTo>
                      <a:pt x="21557" y="21600"/>
                    </a:lnTo>
                    <a:lnTo>
                      <a:pt x="-1" y="20240"/>
                    </a:lnTo>
                    <a:close/>
                  </a:path>
                </a:pathLst>
              </a:custGeom>
              <a:noFill/>
              <a:ln w="28575">
                <a:solidFill>
                  <a:schemeClr val="tx1"/>
                </a:solidFill>
                <a:round/>
                <a:headEnd/>
                <a:tailEnd/>
              </a:ln>
            </p:spPr>
            <p:txBody>
              <a:bodyPr wrap="none" anchor="ctr"/>
              <a:lstStyle/>
              <a:p>
                <a:endParaRPr lang="zh-CN" altLang="en-US"/>
              </a:p>
            </p:txBody>
          </p:sp>
          <p:sp>
            <p:nvSpPr>
              <p:cNvPr id="145448" name="Arc 53"/>
              <p:cNvSpPr>
                <a:spLocks/>
              </p:cNvSpPr>
              <p:nvPr/>
            </p:nvSpPr>
            <p:spPr bwMode="auto">
              <a:xfrm rot="16271883" flipH="1">
                <a:off x="875" y="2976"/>
                <a:ext cx="218" cy="144"/>
              </a:xfrm>
              <a:custGeom>
                <a:avLst/>
                <a:gdLst>
                  <a:gd name="T0" fmla="*/ 0 w 43157"/>
                  <a:gd name="T1" fmla="*/ 0 h 21600"/>
                  <a:gd name="T2" fmla="*/ 0 w 43157"/>
                  <a:gd name="T3" fmla="*/ 0 h 21600"/>
                  <a:gd name="T4" fmla="*/ 0 w 43157"/>
                  <a:gd name="T5" fmla="*/ 0 h 21600"/>
                  <a:gd name="T6" fmla="*/ 0 60000 65536"/>
                  <a:gd name="T7" fmla="*/ 0 60000 65536"/>
                  <a:gd name="T8" fmla="*/ 0 60000 65536"/>
                  <a:gd name="T9" fmla="*/ 0 w 43157"/>
                  <a:gd name="T10" fmla="*/ 0 h 21600"/>
                  <a:gd name="T11" fmla="*/ 43157 w 43157"/>
                  <a:gd name="T12" fmla="*/ 21600 h 21600"/>
                </a:gdLst>
                <a:ahLst/>
                <a:cxnLst>
                  <a:cxn ang="T6">
                    <a:pos x="T0" y="T1"/>
                  </a:cxn>
                  <a:cxn ang="T7">
                    <a:pos x="T2" y="T3"/>
                  </a:cxn>
                  <a:cxn ang="T8">
                    <a:pos x="T4" y="T5"/>
                  </a:cxn>
                </a:cxnLst>
                <a:rect l="T9" t="T10" r="T11" b="T12"/>
                <a:pathLst>
                  <a:path w="43157" h="21600" fill="none" extrusionOk="0">
                    <a:moveTo>
                      <a:pt x="-1" y="20240"/>
                    </a:moveTo>
                    <a:cubicBezTo>
                      <a:pt x="717" y="8861"/>
                      <a:pt x="10155" y="-1"/>
                      <a:pt x="21557" y="0"/>
                    </a:cubicBezTo>
                    <a:cubicBezTo>
                      <a:pt x="33486" y="0"/>
                      <a:pt x="43157" y="9670"/>
                      <a:pt x="43157" y="21600"/>
                    </a:cubicBezTo>
                  </a:path>
                  <a:path w="43157" h="21600" stroke="0" extrusionOk="0">
                    <a:moveTo>
                      <a:pt x="-1" y="20240"/>
                    </a:moveTo>
                    <a:cubicBezTo>
                      <a:pt x="717" y="8861"/>
                      <a:pt x="10155" y="-1"/>
                      <a:pt x="21557" y="0"/>
                    </a:cubicBezTo>
                    <a:cubicBezTo>
                      <a:pt x="33486" y="0"/>
                      <a:pt x="43157" y="9670"/>
                      <a:pt x="43157" y="21600"/>
                    </a:cubicBezTo>
                    <a:lnTo>
                      <a:pt x="21557" y="21600"/>
                    </a:lnTo>
                    <a:lnTo>
                      <a:pt x="-1" y="20240"/>
                    </a:lnTo>
                    <a:close/>
                  </a:path>
                </a:pathLst>
              </a:custGeom>
              <a:noFill/>
              <a:ln w="28575">
                <a:solidFill>
                  <a:schemeClr val="tx1"/>
                </a:solidFill>
                <a:round/>
                <a:headEnd/>
                <a:tailEnd/>
              </a:ln>
            </p:spPr>
            <p:txBody>
              <a:bodyPr wrap="none" anchor="ctr"/>
              <a:lstStyle/>
              <a:p>
                <a:endParaRPr lang="zh-CN" altLang="en-US"/>
              </a:p>
            </p:txBody>
          </p:sp>
          <p:sp>
            <p:nvSpPr>
              <p:cNvPr id="145449" name="Arc 54"/>
              <p:cNvSpPr>
                <a:spLocks/>
              </p:cNvSpPr>
              <p:nvPr/>
            </p:nvSpPr>
            <p:spPr bwMode="auto">
              <a:xfrm rot="16271883" flipH="1">
                <a:off x="875" y="3180"/>
                <a:ext cx="217" cy="144"/>
              </a:xfrm>
              <a:custGeom>
                <a:avLst/>
                <a:gdLst>
                  <a:gd name="T0" fmla="*/ 0 w 43157"/>
                  <a:gd name="T1" fmla="*/ 0 h 21600"/>
                  <a:gd name="T2" fmla="*/ 0 w 43157"/>
                  <a:gd name="T3" fmla="*/ 0 h 21600"/>
                  <a:gd name="T4" fmla="*/ 0 w 43157"/>
                  <a:gd name="T5" fmla="*/ 0 h 21600"/>
                  <a:gd name="T6" fmla="*/ 0 60000 65536"/>
                  <a:gd name="T7" fmla="*/ 0 60000 65536"/>
                  <a:gd name="T8" fmla="*/ 0 60000 65536"/>
                  <a:gd name="T9" fmla="*/ 0 w 43157"/>
                  <a:gd name="T10" fmla="*/ 0 h 21600"/>
                  <a:gd name="T11" fmla="*/ 43157 w 43157"/>
                  <a:gd name="T12" fmla="*/ 21600 h 21600"/>
                </a:gdLst>
                <a:ahLst/>
                <a:cxnLst>
                  <a:cxn ang="T6">
                    <a:pos x="T0" y="T1"/>
                  </a:cxn>
                  <a:cxn ang="T7">
                    <a:pos x="T2" y="T3"/>
                  </a:cxn>
                  <a:cxn ang="T8">
                    <a:pos x="T4" y="T5"/>
                  </a:cxn>
                </a:cxnLst>
                <a:rect l="T9" t="T10" r="T11" b="T12"/>
                <a:pathLst>
                  <a:path w="43157" h="21600" fill="none" extrusionOk="0">
                    <a:moveTo>
                      <a:pt x="-1" y="20240"/>
                    </a:moveTo>
                    <a:cubicBezTo>
                      <a:pt x="717" y="8861"/>
                      <a:pt x="10155" y="-1"/>
                      <a:pt x="21557" y="0"/>
                    </a:cubicBezTo>
                    <a:cubicBezTo>
                      <a:pt x="33486" y="0"/>
                      <a:pt x="43157" y="9670"/>
                      <a:pt x="43157" y="21600"/>
                    </a:cubicBezTo>
                  </a:path>
                  <a:path w="43157" h="21600" stroke="0" extrusionOk="0">
                    <a:moveTo>
                      <a:pt x="-1" y="20240"/>
                    </a:moveTo>
                    <a:cubicBezTo>
                      <a:pt x="717" y="8861"/>
                      <a:pt x="10155" y="-1"/>
                      <a:pt x="21557" y="0"/>
                    </a:cubicBezTo>
                    <a:cubicBezTo>
                      <a:pt x="33486" y="0"/>
                      <a:pt x="43157" y="9670"/>
                      <a:pt x="43157" y="21600"/>
                    </a:cubicBezTo>
                    <a:lnTo>
                      <a:pt x="21557" y="21600"/>
                    </a:lnTo>
                    <a:lnTo>
                      <a:pt x="-1" y="20240"/>
                    </a:lnTo>
                    <a:close/>
                  </a:path>
                </a:pathLst>
              </a:custGeom>
              <a:noFill/>
              <a:ln w="28575">
                <a:solidFill>
                  <a:schemeClr val="tx1"/>
                </a:solidFill>
                <a:round/>
                <a:headEnd/>
                <a:tailEnd/>
              </a:ln>
            </p:spPr>
            <p:txBody>
              <a:bodyPr wrap="none" anchor="ctr"/>
              <a:lstStyle/>
              <a:p>
                <a:endParaRPr lang="zh-CN" altLang="en-US"/>
              </a:p>
            </p:txBody>
          </p:sp>
        </p:grpSp>
      </p:grpSp>
      <p:grpSp>
        <p:nvGrpSpPr>
          <p:cNvPr id="8" name="Group 67"/>
          <p:cNvGrpSpPr>
            <a:grpSpLocks/>
          </p:cNvGrpSpPr>
          <p:nvPr/>
        </p:nvGrpSpPr>
        <p:grpSpPr bwMode="auto">
          <a:xfrm>
            <a:off x="4359275" y="3797300"/>
            <a:ext cx="190500" cy="1828800"/>
            <a:chOff x="1082" y="2480"/>
            <a:chExt cx="120" cy="1152"/>
          </a:xfrm>
        </p:grpSpPr>
        <p:sp>
          <p:nvSpPr>
            <p:cNvPr id="145434" name="Line 56"/>
            <p:cNvSpPr>
              <a:spLocks noChangeShapeType="1"/>
            </p:cNvSpPr>
            <p:nvPr/>
          </p:nvSpPr>
          <p:spPr bwMode="auto">
            <a:xfrm>
              <a:off x="1184" y="2480"/>
              <a:ext cx="0" cy="311"/>
            </a:xfrm>
            <a:prstGeom prst="line">
              <a:avLst/>
            </a:prstGeom>
            <a:noFill/>
            <a:ln w="28575">
              <a:solidFill>
                <a:schemeClr val="tx1"/>
              </a:solidFill>
              <a:round/>
              <a:headEnd/>
              <a:tailEnd/>
            </a:ln>
          </p:spPr>
          <p:txBody>
            <a:bodyPr wrap="none" anchor="ctr"/>
            <a:lstStyle/>
            <a:p>
              <a:endParaRPr lang="zh-CN" altLang="en-US"/>
            </a:p>
          </p:txBody>
        </p:sp>
        <p:sp>
          <p:nvSpPr>
            <p:cNvPr id="145435" name="Line 57"/>
            <p:cNvSpPr>
              <a:spLocks noChangeShapeType="1"/>
            </p:cNvSpPr>
            <p:nvPr/>
          </p:nvSpPr>
          <p:spPr bwMode="auto">
            <a:xfrm>
              <a:off x="1202" y="3392"/>
              <a:ext cx="0" cy="240"/>
            </a:xfrm>
            <a:prstGeom prst="line">
              <a:avLst/>
            </a:prstGeom>
            <a:noFill/>
            <a:ln w="28575">
              <a:solidFill>
                <a:schemeClr val="tx1"/>
              </a:solidFill>
              <a:round/>
              <a:headEnd/>
              <a:tailEnd/>
            </a:ln>
          </p:spPr>
          <p:txBody>
            <a:bodyPr wrap="none" anchor="ctr"/>
            <a:lstStyle/>
            <a:p>
              <a:endParaRPr lang="zh-CN" altLang="en-US"/>
            </a:p>
          </p:txBody>
        </p:sp>
        <p:grpSp>
          <p:nvGrpSpPr>
            <p:cNvPr id="9" name="Group 58"/>
            <p:cNvGrpSpPr>
              <a:grpSpLocks/>
            </p:cNvGrpSpPr>
            <p:nvPr/>
          </p:nvGrpSpPr>
          <p:grpSpPr bwMode="auto">
            <a:xfrm>
              <a:off x="1082" y="2784"/>
              <a:ext cx="120" cy="616"/>
              <a:chOff x="962" y="2672"/>
              <a:chExt cx="144" cy="832"/>
            </a:xfrm>
          </p:grpSpPr>
          <p:grpSp>
            <p:nvGrpSpPr>
              <p:cNvPr id="10" name="Group 59"/>
              <p:cNvGrpSpPr>
                <a:grpSpLocks/>
              </p:cNvGrpSpPr>
              <p:nvPr/>
            </p:nvGrpSpPr>
            <p:grpSpPr bwMode="auto">
              <a:xfrm>
                <a:off x="962" y="2672"/>
                <a:ext cx="144" cy="624"/>
                <a:chOff x="912" y="2736"/>
                <a:chExt cx="144" cy="624"/>
              </a:xfrm>
            </p:grpSpPr>
            <p:sp>
              <p:nvSpPr>
                <p:cNvPr id="145442" name="Arc 60"/>
                <p:cNvSpPr>
                  <a:spLocks/>
                </p:cNvSpPr>
                <p:nvPr/>
              </p:nvSpPr>
              <p:spPr bwMode="auto">
                <a:xfrm rot="16271883" flipH="1">
                  <a:off x="875" y="2773"/>
                  <a:ext cx="217" cy="144"/>
                </a:xfrm>
                <a:custGeom>
                  <a:avLst/>
                  <a:gdLst>
                    <a:gd name="T0" fmla="*/ 0 w 43157"/>
                    <a:gd name="T1" fmla="*/ 0 h 21600"/>
                    <a:gd name="T2" fmla="*/ 0 w 43157"/>
                    <a:gd name="T3" fmla="*/ 0 h 21600"/>
                    <a:gd name="T4" fmla="*/ 0 w 43157"/>
                    <a:gd name="T5" fmla="*/ 0 h 21600"/>
                    <a:gd name="T6" fmla="*/ 0 60000 65536"/>
                    <a:gd name="T7" fmla="*/ 0 60000 65536"/>
                    <a:gd name="T8" fmla="*/ 0 60000 65536"/>
                    <a:gd name="T9" fmla="*/ 0 w 43157"/>
                    <a:gd name="T10" fmla="*/ 0 h 21600"/>
                    <a:gd name="T11" fmla="*/ 43157 w 43157"/>
                    <a:gd name="T12" fmla="*/ 21600 h 21600"/>
                  </a:gdLst>
                  <a:ahLst/>
                  <a:cxnLst>
                    <a:cxn ang="T6">
                      <a:pos x="T0" y="T1"/>
                    </a:cxn>
                    <a:cxn ang="T7">
                      <a:pos x="T2" y="T3"/>
                    </a:cxn>
                    <a:cxn ang="T8">
                      <a:pos x="T4" y="T5"/>
                    </a:cxn>
                  </a:cxnLst>
                  <a:rect l="T9" t="T10" r="T11" b="T12"/>
                  <a:pathLst>
                    <a:path w="43157" h="21600" fill="none" extrusionOk="0">
                      <a:moveTo>
                        <a:pt x="-1" y="20240"/>
                      </a:moveTo>
                      <a:cubicBezTo>
                        <a:pt x="717" y="8861"/>
                        <a:pt x="10155" y="-1"/>
                        <a:pt x="21557" y="0"/>
                      </a:cubicBezTo>
                      <a:cubicBezTo>
                        <a:pt x="33486" y="0"/>
                        <a:pt x="43157" y="9670"/>
                        <a:pt x="43157" y="21600"/>
                      </a:cubicBezTo>
                    </a:path>
                    <a:path w="43157" h="21600" stroke="0" extrusionOk="0">
                      <a:moveTo>
                        <a:pt x="-1" y="20240"/>
                      </a:moveTo>
                      <a:cubicBezTo>
                        <a:pt x="717" y="8861"/>
                        <a:pt x="10155" y="-1"/>
                        <a:pt x="21557" y="0"/>
                      </a:cubicBezTo>
                      <a:cubicBezTo>
                        <a:pt x="33486" y="0"/>
                        <a:pt x="43157" y="9670"/>
                        <a:pt x="43157" y="21600"/>
                      </a:cubicBezTo>
                      <a:lnTo>
                        <a:pt x="21557" y="21600"/>
                      </a:lnTo>
                      <a:lnTo>
                        <a:pt x="-1" y="20240"/>
                      </a:lnTo>
                      <a:close/>
                    </a:path>
                  </a:pathLst>
                </a:custGeom>
                <a:noFill/>
                <a:ln w="28575">
                  <a:solidFill>
                    <a:schemeClr val="tx1"/>
                  </a:solidFill>
                  <a:round/>
                  <a:headEnd/>
                  <a:tailEnd/>
                </a:ln>
              </p:spPr>
              <p:txBody>
                <a:bodyPr wrap="none" anchor="ctr"/>
                <a:lstStyle/>
                <a:p>
                  <a:endParaRPr lang="zh-CN" altLang="en-US"/>
                </a:p>
              </p:txBody>
            </p:sp>
            <p:sp>
              <p:nvSpPr>
                <p:cNvPr id="145443" name="Arc 61"/>
                <p:cNvSpPr>
                  <a:spLocks/>
                </p:cNvSpPr>
                <p:nvPr/>
              </p:nvSpPr>
              <p:spPr bwMode="auto">
                <a:xfrm rot="16271883" flipH="1">
                  <a:off x="875" y="2976"/>
                  <a:ext cx="218" cy="144"/>
                </a:xfrm>
                <a:custGeom>
                  <a:avLst/>
                  <a:gdLst>
                    <a:gd name="T0" fmla="*/ 0 w 43157"/>
                    <a:gd name="T1" fmla="*/ 0 h 21600"/>
                    <a:gd name="T2" fmla="*/ 0 w 43157"/>
                    <a:gd name="T3" fmla="*/ 0 h 21600"/>
                    <a:gd name="T4" fmla="*/ 0 w 43157"/>
                    <a:gd name="T5" fmla="*/ 0 h 21600"/>
                    <a:gd name="T6" fmla="*/ 0 60000 65536"/>
                    <a:gd name="T7" fmla="*/ 0 60000 65536"/>
                    <a:gd name="T8" fmla="*/ 0 60000 65536"/>
                    <a:gd name="T9" fmla="*/ 0 w 43157"/>
                    <a:gd name="T10" fmla="*/ 0 h 21600"/>
                    <a:gd name="T11" fmla="*/ 43157 w 43157"/>
                    <a:gd name="T12" fmla="*/ 21600 h 21600"/>
                  </a:gdLst>
                  <a:ahLst/>
                  <a:cxnLst>
                    <a:cxn ang="T6">
                      <a:pos x="T0" y="T1"/>
                    </a:cxn>
                    <a:cxn ang="T7">
                      <a:pos x="T2" y="T3"/>
                    </a:cxn>
                    <a:cxn ang="T8">
                      <a:pos x="T4" y="T5"/>
                    </a:cxn>
                  </a:cxnLst>
                  <a:rect l="T9" t="T10" r="T11" b="T12"/>
                  <a:pathLst>
                    <a:path w="43157" h="21600" fill="none" extrusionOk="0">
                      <a:moveTo>
                        <a:pt x="-1" y="20240"/>
                      </a:moveTo>
                      <a:cubicBezTo>
                        <a:pt x="717" y="8861"/>
                        <a:pt x="10155" y="-1"/>
                        <a:pt x="21557" y="0"/>
                      </a:cubicBezTo>
                      <a:cubicBezTo>
                        <a:pt x="33486" y="0"/>
                        <a:pt x="43157" y="9670"/>
                        <a:pt x="43157" y="21600"/>
                      </a:cubicBezTo>
                    </a:path>
                    <a:path w="43157" h="21600" stroke="0" extrusionOk="0">
                      <a:moveTo>
                        <a:pt x="-1" y="20240"/>
                      </a:moveTo>
                      <a:cubicBezTo>
                        <a:pt x="717" y="8861"/>
                        <a:pt x="10155" y="-1"/>
                        <a:pt x="21557" y="0"/>
                      </a:cubicBezTo>
                      <a:cubicBezTo>
                        <a:pt x="33486" y="0"/>
                        <a:pt x="43157" y="9670"/>
                        <a:pt x="43157" y="21600"/>
                      </a:cubicBezTo>
                      <a:lnTo>
                        <a:pt x="21557" y="21600"/>
                      </a:lnTo>
                      <a:lnTo>
                        <a:pt x="-1" y="20240"/>
                      </a:lnTo>
                      <a:close/>
                    </a:path>
                  </a:pathLst>
                </a:custGeom>
                <a:noFill/>
                <a:ln w="28575">
                  <a:solidFill>
                    <a:schemeClr val="tx1"/>
                  </a:solidFill>
                  <a:round/>
                  <a:headEnd/>
                  <a:tailEnd/>
                </a:ln>
              </p:spPr>
              <p:txBody>
                <a:bodyPr wrap="none" anchor="ctr"/>
                <a:lstStyle/>
                <a:p>
                  <a:endParaRPr lang="zh-CN" altLang="en-US"/>
                </a:p>
              </p:txBody>
            </p:sp>
            <p:sp>
              <p:nvSpPr>
                <p:cNvPr id="145444" name="Arc 62"/>
                <p:cNvSpPr>
                  <a:spLocks/>
                </p:cNvSpPr>
                <p:nvPr/>
              </p:nvSpPr>
              <p:spPr bwMode="auto">
                <a:xfrm rot="16271883" flipH="1">
                  <a:off x="875" y="3180"/>
                  <a:ext cx="217" cy="144"/>
                </a:xfrm>
                <a:custGeom>
                  <a:avLst/>
                  <a:gdLst>
                    <a:gd name="T0" fmla="*/ 0 w 43157"/>
                    <a:gd name="T1" fmla="*/ 0 h 21600"/>
                    <a:gd name="T2" fmla="*/ 0 w 43157"/>
                    <a:gd name="T3" fmla="*/ 0 h 21600"/>
                    <a:gd name="T4" fmla="*/ 0 w 43157"/>
                    <a:gd name="T5" fmla="*/ 0 h 21600"/>
                    <a:gd name="T6" fmla="*/ 0 60000 65536"/>
                    <a:gd name="T7" fmla="*/ 0 60000 65536"/>
                    <a:gd name="T8" fmla="*/ 0 60000 65536"/>
                    <a:gd name="T9" fmla="*/ 0 w 43157"/>
                    <a:gd name="T10" fmla="*/ 0 h 21600"/>
                    <a:gd name="T11" fmla="*/ 43157 w 43157"/>
                    <a:gd name="T12" fmla="*/ 21600 h 21600"/>
                  </a:gdLst>
                  <a:ahLst/>
                  <a:cxnLst>
                    <a:cxn ang="T6">
                      <a:pos x="T0" y="T1"/>
                    </a:cxn>
                    <a:cxn ang="T7">
                      <a:pos x="T2" y="T3"/>
                    </a:cxn>
                    <a:cxn ang="T8">
                      <a:pos x="T4" y="T5"/>
                    </a:cxn>
                  </a:cxnLst>
                  <a:rect l="T9" t="T10" r="T11" b="T12"/>
                  <a:pathLst>
                    <a:path w="43157" h="21600" fill="none" extrusionOk="0">
                      <a:moveTo>
                        <a:pt x="-1" y="20240"/>
                      </a:moveTo>
                      <a:cubicBezTo>
                        <a:pt x="717" y="8861"/>
                        <a:pt x="10155" y="-1"/>
                        <a:pt x="21557" y="0"/>
                      </a:cubicBezTo>
                      <a:cubicBezTo>
                        <a:pt x="33486" y="0"/>
                        <a:pt x="43157" y="9670"/>
                        <a:pt x="43157" y="21600"/>
                      </a:cubicBezTo>
                    </a:path>
                    <a:path w="43157" h="21600" stroke="0" extrusionOk="0">
                      <a:moveTo>
                        <a:pt x="-1" y="20240"/>
                      </a:moveTo>
                      <a:cubicBezTo>
                        <a:pt x="717" y="8861"/>
                        <a:pt x="10155" y="-1"/>
                        <a:pt x="21557" y="0"/>
                      </a:cubicBezTo>
                      <a:cubicBezTo>
                        <a:pt x="33486" y="0"/>
                        <a:pt x="43157" y="9670"/>
                        <a:pt x="43157" y="21600"/>
                      </a:cubicBezTo>
                      <a:lnTo>
                        <a:pt x="21557" y="21600"/>
                      </a:lnTo>
                      <a:lnTo>
                        <a:pt x="-1" y="20240"/>
                      </a:lnTo>
                      <a:close/>
                    </a:path>
                  </a:pathLst>
                </a:custGeom>
                <a:noFill/>
                <a:ln w="28575">
                  <a:solidFill>
                    <a:schemeClr val="tx1"/>
                  </a:solidFill>
                  <a:round/>
                  <a:headEnd/>
                  <a:tailEnd/>
                </a:ln>
              </p:spPr>
              <p:txBody>
                <a:bodyPr wrap="none" anchor="ctr"/>
                <a:lstStyle/>
                <a:p>
                  <a:endParaRPr lang="zh-CN" altLang="en-US"/>
                </a:p>
              </p:txBody>
            </p:sp>
          </p:grpSp>
          <p:grpSp>
            <p:nvGrpSpPr>
              <p:cNvPr id="11" name="Group 63"/>
              <p:cNvGrpSpPr>
                <a:grpSpLocks/>
              </p:cNvGrpSpPr>
              <p:nvPr/>
            </p:nvGrpSpPr>
            <p:grpSpPr bwMode="auto">
              <a:xfrm>
                <a:off x="962" y="2880"/>
                <a:ext cx="144" cy="624"/>
                <a:chOff x="912" y="2736"/>
                <a:chExt cx="144" cy="624"/>
              </a:xfrm>
            </p:grpSpPr>
            <p:sp>
              <p:nvSpPr>
                <p:cNvPr id="145439" name="Arc 64"/>
                <p:cNvSpPr>
                  <a:spLocks/>
                </p:cNvSpPr>
                <p:nvPr/>
              </p:nvSpPr>
              <p:spPr bwMode="auto">
                <a:xfrm rot="16271883" flipH="1">
                  <a:off x="875" y="2773"/>
                  <a:ext cx="217" cy="144"/>
                </a:xfrm>
                <a:custGeom>
                  <a:avLst/>
                  <a:gdLst>
                    <a:gd name="T0" fmla="*/ 0 w 43157"/>
                    <a:gd name="T1" fmla="*/ 0 h 21600"/>
                    <a:gd name="T2" fmla="*/ 0 w 43157"/>
                    <a:gd name="T3" fmla="*/ 0 h 21600"/>
                    <a:gd name="T4" fmla="*/ 0 w 43157"/>
                    <a:gd name="T5" fmla="*/ 0 h 21600"/>
                    <a:gd name="T6" fmla="*/ 0 60000 65536"/>
                    <a:gd name="T7" fmla="*/ 0 60000 65536"/>
                    <a:gd name="T8" fmla="*/ 0 60000 65536"/>
                    <a:gd name="T9" fmla="*/ 0 w 43157"/>
                    <a:gd name="T10" fmla="*/ 0 h 21600"/>
                    <a:gd name="T11" fmla="*/ 43157 w 43157"/>
                    <a:gd name="T12" fmla="*/ 21600 h 21600"/>
                  </a:gdLst>
                  <a:ahLst/>
                  <a:cxnLst>
                    <a:cxn ang="T6">
                      <a:pos x="T0" y="T1"/>
                    </a:cxn>
                    <a:cxn ang="T7">
                      <a:pos x="T2" y="T3"/>
                    </a:cxn>
                    <a:cxn ang="T8">
                      <a:pos x="T4" y="T5"/>
                    </a:cxn>
                  </a:cxnLst>
                  <a:rect l="T9" t="T10" r="T11" b="T12"/>
                  <a:pathLst>
                    <a:path w="43157" h="21600" fill="none" extrusionOk="0">
                      <a:moveTo>
                        <a:pt x="-1" y="20240"/>
                      </a:moveTo>
                      <a:cubicBezTo>
                        <a:pt x="717" y="8861"/>
                        <a:pt x="10155" y="-1"/>
                        <a:pt x="21557" y="0"/>
                      </a:cubicBezTo>
                      <a:cubicBezTo>
                        <a:pt x="33486" y="0"/>
                        <a:pt x="43157" y="9670"/>
                        <a:pt x="43157" y="21600"/>
                      </a:cubicBezTo>
                    </a:path>
                    <a:path w="43157" h="21600" stroke="0" extrusionOk="0">
                      <a:moveTo>
                        <a:pt x="-1" y="20240"/>
                      </a:moveTo>
                      <a:cubicBezTo>
                        <a:pt x="717" y="8861"/>
                        <a:pt x="10155" y="-1"/>
                        <a:pt x="21557" y="0"/>
                      </a:cubicBezTo>
                      <a:cubicBezTo>
                        <a:pt x="33486" y="0"/>
                        <a:pt x="43157" y="9670"/>
                        <a:pt x="43157" y="21600"/>
                      </a:cubicBezTo>
                      <a:lnTo>
                        <a:pt x="21557" y="21600"/>
                      </a:lnTo>
                      <a:lnTo>
                        <a:pt x="-1" y="20240"/>
                      </a:lnTo>
                      <a:close/>
                    </a:path>
                  </a:pathLst>
                </a:custGeom>
                <a:noFill/>
                <a:ln w="28575">
                  <a:solidFill>
                    <a:schemeClr val="tx1"/>
                  </a:solidFill>
                  <a:round/>
                  <a:headEnd/>
                  <a:tailEnd/>
                </a:ln>
              </p:spPr>
              <p:txBody>
                <a:bodyPr wrap="none" anchor="ctr"/>
                <a:lstStyle/>
                <a:p>
                  <a:endParaRPr lang="zh-CN" altLang="en-US"/>
                </a:p>
              </p:txBody>
            </p:sp>
            <p:sp>
              <p:nvSpPr>
                <p:cNvPr id="145440" name="Arc 65"/>
                <p:cNvSpPr>
                  <a:spLocks/>
                </p:cNvSpPr>
                <p:nvPr/>
              </p:nvSpPr>
              <p:spPr bwMode="auto">
                <a:xfrm rot="16271883" flipH="1">
                  <a:off x="875" y="2976"/>
                  <a:ext cx="218" cy="144"/>
                </a:xfrm>
                <a:custGeom>
                  <a:avLst/>
                  <a:gdLst>
                    <a:gd name="T0" fmla="*/ 0 w 43157"/>
                    <a:gd name="T1" fmla="*/ 0 h 21600"/>
                    <a:gd name="T2" fmla="*/ 0 w 43157"/>
                    <a:gd name="T3" fmla="*/ 0 h 21600"/>
                    <a:gd name="T4" fmla="*/ 0 w 43157"/>
                    <a:gd name="T5" fmla="*/ 0 h 21600"/>
                    <a:gd name="T6" fmla="*/ 0 60000 65536"/>
                    <a:gd name="T7" fmla="*/ 0 60000 65536"/>
                    <a:gd name="T8" fmla="*/ 0 60000 65536"/>
                    <a:gd name="T9" fmla="*/ 0 w 43157"/>
                    <a:gd name="T10" fmla="*/ 0 h 21600"/>
                    <a:gd name="T11" fmla="*/ 43157 w 43157"/>
                    <a:gd name="T12" fmla="*/ 21600 h 21600"/>
                  </a:gdLst>
                  <a:ahLst/>
                  <a:cxnLst>
                    <a:cxn ang="T6">
                      <a:pos x="T0" y="T1"/>
                    </a:cxn>
                    <a:cxn ang="T7">
                      <a:pos x="T2" y="T3"/>
                    </a:cxn>
                    <a:cxn ang="T8">
                      <a:pos x="T4" y="T5"/>
                    </a:cxn>
                  </a:cxnLst>
                  <a:rect l="T9" t="T10" r="T11" b="T12"/>
                  <a:pathLst>
                    <a:path w="43157" h="21600" fill="none" extrusionOk="0">
                      <a:moveTo>
                        <a:pt x="-1" y="20240"/>
                      </a:moveTo>
                      <a:cubicBezTo>
                        <a:pt x="717" y="8861"/>
                        <a:pt x="10155" y="-1"/>
                        <a:pt x="21557" y="0"/>
                      </a:cubicBezTo>
                      <a:cubicBezTo>
                        <a:pt x="33486" y="0"/>
                        <a:pt x="43157" y="9670"/>
                        <a:pt x="43157" y="21600"/>
                      </a:cubicBezTo>
                    </a:path>
                    <a:path w="43157" h="21600" stroke="0" extrusionOk="0">
                      <a:moveTo>
                        <a:pt x="-1" y="20240"/>
                      </a:moveTo>
                      <a:cubicBezTo>
                        <a:pt x="717" y="8861"/>
                        <a:pt x="10155" y="-1"/>
                        <a:pt x="21557" y="0"/>
                      </a:cubicBezTo>
                      <a:cubicBezTo>
                        <a:pt x="33486" y="0"/>
                        <a:pt x="43157" y="9670"/>
                        <a:pt x="43157" y="21600"/>
                      </a:cubicBezTo>
                      <a:lnTo>
                        <a:pt x="21557" y="21600"/>
                      </a:lnTo>
                      <a:lnTo>
                        <a:pt x="-1" y="20240"/>
                      </a:lnTo>
                      <a:close/>
                    </a:path>
                  </a:pathLst>
                </a:custGeom>
                <a:noFill/>
                <a:ln w="28575">
                  <a:solidFill>
                    <a:schemeClr val="tx1"/>
                  </a:solidFill>
                  <a:round/>
                  <a:headEnd/>
                  <a:tailEnd/>
                </a:ln>
              </p:spPr>
              <p:txBody>
                <a:bodyPr wrap="none" anchor="ctr"/>
                <a:lstStyle/>
                <a:p>
                  <a:endParaRPr lang="zh-CN" altLang="en-US"/>
                </a:p>
              </p:txBody>
            </p:sp>
            <p:sp>
              <p:nvSpPr>
                <p:cNvPr id="145441" name="Arc 66"/>
                <p:cNvSpPr>
                  <a:spLocks/>
                </p:cNvSpPr>
                <p:nvPr/>
              </p:nvSpPr>
              <p:spPr bwMode="auto">
                <a:xfrm rot="16271883" flipH="1">
                  <a:off x="875" y="3180"/>
                  <a:ext cx="217" cy="144"/>
                </a:xfrm>
                <a:custGeom>
                  <a:avLst/>
                  <a:gdLst>
                    <a:gd name="T0" fmla="*/ 0 w 43157"/>
                    <a:gd name="T1" fmla="*/ 0 h 21600"/>
                    <a:gd name="T2" fmla="*/ 0 w 43157"/>
                    <a:gd name="T3" fmla="*/ 0 h 21600"/>
                    <a:gd name="T4" fmla="*/ 0 w 43157"/>
                    <a:gd name="T5" fmla="*/ 0 h 21600"/>
                    <a:gd name="T6" fmla="*/ 0 60000 65536"/>
                    <a:gd name="T7" fmla="*/ 0 60000 65536"/>
                    <a:gd name="T8" fmla="*/ 0 60000 65536"/>
                    <a:gd name="T9" fmla="*/ 0 w 43157"/>
                    <a:gd name="T10" fmla="*/ 0 h 21600"/>
                    <a:gd name="T11" fmla="*/ 43157 w 43157"/>
                    <a:gd name="T12" fmla="*/ 21600 h 21600"/>
                  </a:gdLst>
                  <a:ahLst/>
                  <a:cxnLst>
                    <a:cxn ang="T6">
                      <a:pos x="T0" y="T1"/>
                    </a:cxn>
                    <a:cxn ang="T7">
                      <a:pos x="T2" y="T3"/>
                    </a:cxn>
                    <a:cxn ang="T8">
                      <a:pos x="T4" y="T5"/>
                    </a:cxn>
                  </a:cxnLst>
                  <a:rect l="T9" t="T10" r="T11" b="T12"/>
                  <a:pathLst>
                    <a:path w="43157" h="21600" fill="none" extrusionOk="0">
                      <a:moveTo>
                        <a:pt x="-1" y="20240"/>
                      </a:moveTo>
                      <a:cubicBezTo>
                        <a:pt x="717" y="8861"/>
                        <a:pt x="10155" y="-1"/>
                        <a:pt x="21557" y="0"/>
                      </a:cubicBezTo>
                      <a:cubicBezTo>
                        <a:pt x="33486" y="0"/>
                        <a:pt x="43157" y="9670"/>
                        <a:pt x="43157" y="21600"/>
                      </a:cubicBezTo>
                    </a:path>
                    <a:path w="43157" h="21600" stroke="0" extrusionOk="0">
                      <a:moveTo>
                        <a:pt x="-1" y="20240"/>
                      </a:moveTo>
                      <a:cubicBezTo>
                        <a:pt x="717" y="8861"/>
                        <a:pt x="10155" y="-1"/>
                        <a:pt x="21557" y="0"/>
                      </a:cubicBezTo>
                      <a:cubicBezTo>
                        <a:pt x="33486" y="0"/>
                        <a:pt x="43157" y="9670"/>
                        <a:pt x="43157" y="21600"/>
                      </a:cubicBezTo>
                      <a:lnTo>
                        <a:pt x="21557" y="21600"/>
                      </a:lnTo>
                      <a:lnTo>
                        <a:pt x="-1" y="20240"/>
                      </a:lnTo>
                      <a:close/>
                    </a:path>
                  </a:pathLst>
                </a:custGeom>
                <a:noFill/>
                <a:ln w="28575">
                  <a:solidFill>
                    <a:schemeClr val="tx1"/>
                  </a:solidFill>
                  <a:round/>
                  <a:headEnd/>
                  <a:tailEnd/>
                </a:ln>
              </p:spPr>
              <p:txBody>
                <a:bodyPr wrap="none" anchor="ctr"/>
                <a:lstStyle/>
                <a:p>
                  <a:endParaRPr lang="zh-CN" altLang="en-US"/>
                </a:p>
              </p:txBody>
            </p:sp>
          </p:grpSp>
        </p:grpSp>
      </p:grpSp>
      <p:sp>
        <p:nvSpPr>
          <p:cNvPr id="54" name="Oval 63"/>
          <p:cNvSpPr>
            <a:spLocks noChangeArrowheads="1"/>
          </p:cNvSpPr>
          <p:nvPr/>
        </p:nvSpPr>
        <p:spPr bwMode="auto">
          <a:xfrm>
            <a:off x="5381625" y="582613"/>
            <a:ext cx="3436938" cy="1095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45433" name="Rectangle 66"/>
          <p:cNvSpPr>
            <a:spLocks noChangeArrowheads="1"/>
          </p:cNvSpPr>
          <p:nvPr/>
        </p:nvSpPr>
        <p:spPr bwMode="auto">
          <a:xfrm>
            <a:off x="5675313" y="65088"/>
            <a:ext cx="300355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rPr>
              <a:t>10-7 </a:t>
            </a:r>
            <a:r>
              <a:rPr kumimoji="1" lang="zh-CN" altLang="en-US">
                <a:solidFill>
                  <a:srgbClr val="000066"/>
                </a:solidFill>
                <a:latin typeface="楷体_GB2312" pitchFamily="49" charset="-122"/>
              </a:rPr>
              <a:t>平面电磁波</a:t>
            </a:r>
            <a:endParaRPr kumimoji="1" lang="en-US" altLang="zh-CN">
              <a:solidFill>
                <a:srgbClr val="000066"/>
              </a:solidFill>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9114"/>
                                        </p:tgtEl>
                                        <p:attrNameLst>
                                          <p:attrName>style.visibility</p:attrName>
                                        </p:attrNameLst>
                                      </p:cBhvr>
                                      <p:to>
                                        <p:strVal val="visible"/>
                                      </p:to>
                                    </p:set>
                                    <p:animEffect transition="in" filter="blinds(vertical)">
                                      <p:cBhvr>
                                        <p:cTn id="7" dur="500"/>
                                        <p:tgtEl>
                                          <p:spTgt spid="89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89115"/>
                                        </p:tgtEl>
                                        <p:attrNameLst>
                                          <p:attrName>style.visibility</p:attrName>
                                        </p:attrNameLst>
                                      </p:cBhvr>
                                      <p:to>
                                        <p:strVal val="visible"/>
                                      </p:to>
                                    </p:set>
                                    <p:anim calcmode="lin" valueType="num">
                                      <p:cBhvr>
                                        <p:cTn id="12" dur="500" fill="hold"/>
                                        <p:tgtEl>
                                          <p:spTgt spid="89115"/>
                                        </p:tgtEl>
                                        <p:attrNameLst>
                                          <p:attrName>ppt_w</p:attrName>
                                        </p:attrNameLst>
                                      </p:cBhvr>
                                      <p:tavLst>
                                        <p:tav tm="0">
                                          <p:val>
                                            <p:fltVal val="0"/>
                                          </p:val>
                                        </p:tav>
                                        <p:tav tm="100000">
                                          <p:val>
                                            <p:strVal val="#ppt_w"/>
                                          </p:val>
                                        </p:tav>
                                      </p:tavLst>
                                    </p:anim>
                                    <p:anim calcmode="lin" valueType="num">
                                      <p:cBhvr>
                                        <p:cTn id="13" dur="500" fill="hold"/>
                                        <p:tgtEl>
                                          <p:spTgt spid="89115"/>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nodeType="clickEffect">
                                  <p:stCondLst>
                                    <p:cond delay="0"/>
                                  </p:stCondLst>
                                  <p:childTnLst>
                                    <p:set>
                                      <p:cBhvr>
                                        <p:cTn id="17" dur="1" fill="hold">
                                          <p:stCondLst>
                                            <p:cond delay="0"/>
                                          </p:stCondLst>
                                        </p:cTn>
                                        <p:tgtEl>
                                          <p:spTgt spid="89116"/>
                                        </p:tgtEl>
                                        <p:attrNameLst>
                                          <p:attrName>style.visibility</p:attrName>
                                        </p:attrNameLst>
                                      </p:cBhvr>
                                      <p:to>
                                        <p:strVal val="visible"/>
                                      </p:to>
                                    </p:set>
                                    <p:anim calcmode="lin" valueType="num">
                                      <p:cBhvr>
                                        <p:cTn id="18" dur="500" fill="hold"/>
                                        <p:tgtEl>
                                          <p:spTgt spid="89116"/>
                                        </p:tgtEl>
                                        <p:attrNameLst>
                                          <p:attrName>ppt_w</p:attrName>
                                        </p:attrNameLst>
                                      </p:cBhvr>
                                      <p:tavLst>
                                        <p:tav tm="0">
                                          <p:val>
                                            <p:fltVal val="0"/>
                                          </p:val>
                                        </p:tav>
                                        <p:tav tm="100000">
                                          <p:val>
                                            <p:strVal val="#ppt_w"/>
                                          </p:val>
                                        </p:tav>
                                      </p:tavLst>
                                    </p:anim>
                                    <p:anim calcmode="lin" valueType="num">
                                      <p:cBhvr>
                                        <p:cTn id="19" dur="500" fill="hold"/>
                                        <p:tgtEl>
                                          <p:spTgt spid="89116"/>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ox(out)">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14" grpId="0"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1"/>
          <p:cNvSpPr>
            <a:spLocks noGrp="1"/>
          </p:cNvSpPr>
          <p:nvPr>
            <p:ph type="sldNum" sz="quarter" idx="10"/>
          </p:nvPr>
        </p:nvSpPr>
        <p:spPr>
          <a:noFill/>
        </p:spPr>
        <p:txBody>
          <a:bodyPr/>
          <a:lstStyle/>
          <a:p>
            <a:fld id="{64A5B1C1-0C8F-4467-A931-1AA279152C8F}" type="slidenum">
              <a:rPr lang="zh-CN" altLang="en-US" smtClean="0">
                <a:ea typeface="宋体" charset="-122"/>
              </a:rPr>
              <a:pPr/>
              <a:t>141</a:t>
            </a:fld>
            <a:endParaRPr lang="en-US" altLang="zh-CN" smtClean="0">
              <a:ea typeface="宋体" charset="-122"/>
            </a:endParaRPr>
          </a:p>
        </p:txBody>
      </p:sp>
      <p:sp>
        <p:nvSpPr>
          <p:cNvPr id="79972" name="Rectangle 100"/>
          <p:cNvSpPr>
            <a:spLocks noChangeArrowheads="1"/>
          </p:cNvSpPr>
          <p:nvPr/>
        </p:nvSpPr>
        <p:spPr bwMode="auto">
          <a:xfrm>
            <a:off x="527050" y="2486025"/>
            <a:ext cx="2638425" cy="3705225"/>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146436" name="Text Box 2"/>
          <p:cNvSpPr txBox="1">
            <a:spLocks noChangeArrowheads="1"/>
          </p:cNvSpPr>
          <p:nvPr/>
        </p:nvSpPr>
        <p:spPr bwMode="auto">
          <a:xfrm>
            <a:off x="492125" y="962025"/>
            <a:ext cx="2760663" cy="831850"/>
          </a:xfrm>
          <a:prstGeom prst="rect">
            <a:avLst/>
          </a:prstGeom>
          <a:gradFill rotWithShape="0">
            <a:gsLst>
              <a:gs pos="0">
                <a:srgbClr val="FFFFFF"/>
              </a:gs>
              <a:gs pos="100000">
                <a:schemeClr val="accent1"/>
              </a:gs>
            </a:gsLst>
            <a:lin ang="5400000" scaled="1"/>
          </a:gradFill>
          <a:ln w="9525">
            <a:solidFill>
              <a:schemeClr val="tx2"/>
            </a:solidFill>
            <a:miter lim="800000"/>
            <a:headEnd/>
            <a:tailEnd/>
          </a:ln>
        </p:spPr>
        <p:txBody>
          <a:bodyPr>
            <a:spAutoFit/>
          </a:bodyPr>
          <a:lstStyle/>
          <a:p>
            <a:pPr algn="ctr">
              <a:spcBef>
                <a:spcPct val="50000"/>
              </a:spcBef>
            </a:pPr>
            <a:r>
              <a:rPr lang="zh-CN" altLang="en-US" sz="2400">
                <a:solidFill>
                  <a:schemeClr val="tx1"/>
                </a:solidFill>
              </a:rPr>
              <a:t>不同时刻振荡电偶极子附近的电场线</a:t>
            </a:r>
          </a:p>
        </p:txBody>
      </p:sp>
      <p:graphicFrame>
        <p:nvGraphicFramePr>
          <p:cNvPr id="79875" name="Object 3"/>
          <p:cNvGraphicFramePr>
            <a:graphicFrameLocks noChangeAspect="1"/>
          </p:cNvGraphicFramePr>
          <p:nvPr/>
        </p:nvGraphicFramePr>
        <p:xfrm>
          <a:off x="588963" y="1824038"/>
          <a:ext cx="2514600" cy="561975"/>
        </p:xfrm>
        <a:graphic>
          <a:graphicData uri="http://schemas.openxmlformats.org/presentationml/2006/ole">
            <p:oleObj spid="_x0000_s116738" name="公式" r:id="rId3" imgW="1346200" imgH="330200" progId="">
              <p:embed/>
            </p:oleObj>
          </a:graphicData>
        </a:graphic>
      </p:graphicFrame>
      <p:grpSp>
        <p:nvGrpSpPr>
          <p:cNvPr id="2" name="Group 4"/>
          <p:cNvGrpSpPr>
            <a:grpSpLocks/>
          </p:cNvGrpSpPr>
          <p:nvPr/>
        </p:nvGrpSpPr>
        <p:grpSpPr bwMode="auto">
          <a:xfrm>
            <a:off x="508000" y="3105150"/>
            <a:ext cx="1371600" cy="2971800"/>
            <a:chOff x="336" y="2304"/>
            <a:chExt cx="864" cy="1872"/>
          </a:xfrm>
        </p:grpSpPr>
        <p:sp>
          <p:nvSpPr>
            <p:cNvPr id="146525" name="Arc 5"/>
            <p:cNvSpPr>
              <a:spLocks/>
            </p:cNvSpPr>
            <p:nvPr/>
          </p:nvSpPr>
          <p:spPr bwMode="auto">
            <a:xfrm>
              <a:off x="720" y="2832"/>
              <a:ext cx="480" cy="864"/>
            </a:xfrm>
            <a:custGeom>
              <a:avLst/>
              <a:gdLst>
                <a:gd name="T0" fmla="*/ 0 w 38533"/>
                <a:gd name="T1" fmla="*/ 0 h 43200"/>
                <a:gd name="T2" fmla="*/ 0 w 38533"/>
                <a:gd name="T3" fmla="*/ 0 h 43200"/>
                <a:gd name="T4" fmla="*/ 0 w 38533"/>
                <a:gd name="T5" fmla="*/ 0 h 43200"/>
                <a:gd name="T6" fmla="*/ 0 60000 65536"/>
                <a:gd name="T7" fmla="*/ 0 60000 65536"/>
                <a:gd name="T8" fmla="*/ 0 60000 65536"/>
                <a:gd name="T9" fmla="*/ 0 w 38533"/>
                <a:gd name="T10" fmla="*/ 0 h 43200"/>
                <a:gd name="T11" fmla="*/ 38533 w 38533"/>
                <a:gd name="T12" fmla="*/ 43200 h 43200"/>
              </a:gdLst>
              <a:ahLst/>
              <a:cxnLst>
                <a:cxn ang="T6">
                  <a:pos x="T0" y="T1"/>
                </a:cxn>
                <a:cxn ang="T7">
                  <a:pos x="T2" y="T3"/>
                </a:cxn>
                <a:cxn ang="T8">
                  <a:pos x="T4" y="T5"/>
                </a:cxn>
              </a:cxnLst>
              <a:rect l="T9" t="T10" r="T11" b="T12"/>
              <a:pathLst>
                <a:path w="38533" h="43200" fill="none" extrusionOk="0">
                  <a:moveTo>
                    <a:pt x="0" y="8189"/>
                  </a:moveTo>
                  <a:cubicBezTo>
                    <a:pt x="4097" y="3016"/>
                    <a:pt x="10334" y="-1"/>
                    <a:pt x="16933" y="0"/>
                  </a:cubicBezTo>
                  <a:cubicBezTo>
                    <a:pt x="28862" y="0"/>
                    <a:pt x="38533" y="9670"/>
                    <a:pt x="38533" y="21600"/>
                  </a:cubicBezTo>
                  <a:cubicBezTo>
                    <a:pt x="38533" y="33529"/>
                    <a:pt x="28862" y="43200"/>
                    <a:pt x="16933" y="43200"/>
                  </a:cubicBezTo>
                  <a:cubicBezTo>
                    <a:pt x="11398" y="43200"/>
                    <a:pt x="6075" y="41075"/>
                    <a:pt x="2062" y="37265"/>
                  </a:cubicBezTo>
                </a:path>
                <a:path w="38533" h="43200" stroke="0" extrusionOk="0">
                  <a:moveTo>
                    <a:pt x="0" y="8189"/>
                  </a:moveTo>
                  <a:cubicBezTo>
                    <a:pt x="4097" y="3016"/>
                    <a:pt x="10334" y="-1"/>
                    <a:pt x="16933" y="0"/>
                  </a:cubicBezTo>
                  <a:cubicBezTo>
                    <a:pt x="28862" y="0"/>
                    <a:pt x="38533" y="9670"/>
                    <a:pt x="38533" y="21600"/>
                  </a:cubicBezTo>
                  <a:cubicBezTo>
                    <a:pt x="38533" y="33529"/>
                    <a:pt x="28862" y="43200"/>
                    <a:pt x="16933" y="43200"/>
                  </a:cubicBezTo>
                  <a:cubicBezTo>
                    <a:pt x="11398" y="43200"/>
                    <a:pt x="6075" y="41075"/>
                    <a:pt x="2062" y="37265"/>
                  </a:cubicBezTo>
                  <a:lnTo>
                    <a:pt x="16933" y="21600"/>
                  </a:lnTo>
                  <a:lnTo>
                    <a:pt x="0" y="8189"/>
                  </a:lnTo>
                  <a:close/>
                </a:path>
              </a:pathLst>
            </a:custGeom>
            <a:noFill/>
            <a:ln w="28575">
              <a:solidFill>
                <a:srgbClr val="CC00CC"/>
              </a:solidFill>
              <a:round/>
              <a:headEnd type="none" w="sm" len="lg"/>
              <a:tailEnd type="triangle" w="sm" len="lg"/>
            </a:ln>
          </p:spPr>
          <p:txBody>
            <a:bodyPr wrap="none" anchor="ctr"/>
            <a:lstStyle/>
            <a:p>
              <a:endParaRPr lang="zh-CN" altLang="en-US"/>
            </a:p>
          </p:txBody>
        </p:sp>
        <p:sp>
          <p:nvSpPr>
            <p:cNvPr id="146526" name="Line 6"/>
            <p:cNvSpPr>
              <a:spLocks noChangeShapeType="1"/>
            </p:cNvSpPr>
            <p:nvPr/>
          </p:nvSpPr>
          <p:spPr bwMode="auto">
            <a:xfrm flipV="1">
              <a:off x="624" y="2304"/>
              <a:ext cx="0" cy="624"/>
            </a:xfrm>
            <a:prstGeom prst="line">
              <a:avLst/>
            </a:prstGeom>
            <a:noFill/>
            <a:ln w="28575">
              <a:solidFill>
                <a:schemeClr val="tx1"/>
              </a:solidFill>
              <a:round/>
              <a:headEnd type="none" w="sm" len="lg"/>
              <a:tailEnd type="none" w="sm" len="lg"/>
            </a:ln>
          </p:spPr>
          <p:txBody>
            <a:bodyPr wrap="none" anchor="ctr"/>
            <a:lstStyle/>
            <a:p>
              <a:endParaRPr lang="zh-CN" altLang="en-US"/>
            </a:p>
          </p:txBody>
        </p:sp>
        <p:grpSp>
          <p:nvGrpSpPr>
            <p:cNvPr id="3" name="Group 7"/>
            <p:cNvGrpSpPr>
              <a:grpSpLocks/>
            </p:cNvGrpSpPr>
            <p:nvPr/>
          </p:nvGrpSpPr>
          <p:grpSpPr bwMode="auto">
            <a:xfrm>
              <a:off x="528" y="2736"/>
              <a:ext cx="280" cy="404"/>
              <a:chOff x="4224" y="528"/>
              <a:chExt cx="280" cy="404"/>
            </a:xfrm>
          </p:grpSpPr>
          <p:sp>
            <p:nvSpPr>
              <p:cNvPr id="146534" name="Oval 8"/>
              <p:cNvSpPr>
                <a:spLocks noChangeArrowheads="1"/>
              </p:cNvSpPr>
              <p:nvPr/>
            </p:nvSpPr>
            <p:spPr bwMode="auto">
              <a:xfrm>
                <a:off x="4224" y="624"/>
                <a:ext cx="240" cy="240"/>
              </a:xfrm>
              <a:prstGeom prst="ellipse">
                <a:avLst/>
              </a:prstGeom>
              <a:solidFill>
                <a:srgbClr val="FFDDFF"/>
              </a:solidFill>
              <a:ln w="28575">
                <a:solidFill>
                  <a:srgbClr val="FF0000"/>
                </a:solidFill>
                <a:round/>
                <a:headEnd/>
                <a:tailEnd/>
              </a:ln>
            </p:spPr>
            <p:txBody>
              <a:bodyPr wrap="none" anchor="ctr"/>
              <a:lstStyle/>
              <a:p>
                <a:endParaRPr lang="zh-CN" altLang="en-US"/>
              </a:p>
            </p:txBody>
          </p:sp>
          <p:sp>
            <p:nvSpPr>
              <p:cNvPr id="146535" name="Text Box 9"/>
              <p:cNvSpPr txBox="1">
                <a:spLocks noChangeArrowheads="1"/>
              </p:cNvSpPr>
              <p:nvPr/>
            </p:nvSpPr>
            <p:spPr bwMode="auto">
              <a:xfrm>
                <a:off x="4224" y="528"/>
                <a:ext cx="280" cy="404"/>
              </a:xfrm>
              <a:prstGeom prst="rect">
                <a:avLst/>
              </a:prstGeom>
              <a:noFill/>
              <a:ln w="9525">
                <a:noFill/>
                <a:miter lim="800000"/>
                <a:headEnd/>
                <a:tailEnd/>
              </a:ln>
            </p:spPr>
            <p:txBody>
              <a:bodyPr wrap="none">
                <a:spAutoFit/>
              </a:bodyPr>
              <a:lstStyle/>
              <a:p>
                <a:pPr>
                  <a:spcBef>
                    <a:spcPct val="50000"/>
                  </a:spcBef>
                </a:pPr>
                <a:r>
                  <a:rPr lang="zh-CN" altLang="en-US" sz="3600">
                    <a:solidFill>
                      <a:srgbClr val="FF0000"/>
                    </a:solidFill>
                  </a:rPr>
                  <a:t>+</a:t>
                </a:r>
              </a:p>
            </p:txBody>
          </p:sp>
        </p:grpSp>
        <p:sp>
          <p:nvSpPr>
            <p:cNvPr id="146528" name="Line 10"/>
            <p:cNvSpPr>
              <a:spLocks noChangeShapeType="1"/>
            </p:cNvSpPr>
            <p:nvPr/>
          </p:nvSpPr>
          <p:spPr bwMode="auto">
            <a:xfrm flipV="1">
              <a:off x="624" y="3600"/>
              <a:ext cx="0" cy="576"/>
            </a:xfrm>
            <a:prstGeom prst="line">
              <a:avLst/>
            </a:prstGeom>
            <a:noFill/>
            <a:ln w="28575">
              <a:solidFill>
                <a:schemeClr val="tx1"/>
              </a:solidFill>
              <a:round/>
              <a:headEnd type="none" w="sm" len="lg"/>
              <a:tailEnd type="none" w="sm" len="lg"/>
            </a:ln>
          </p:spPr>
          <p:txBody>
            <a:bodyPr wrap="none" anchor="ctr"/>
            <a:lstStyle/>
            <a:p>
              <a:endParaRPr lang="zh-CN" altLang="en-US"/>
            </a:p>
          </p:txBody>
        </p:sp>
        <p:grpSp>
          <p:nvGrpSpPr>
            <p:cNvPr id="4" name="Group 11"/>
            <p:cNvGrpSpPr>
              <a:grpSpLocks/>
            </p:cNvGrpSpPr>
            <p:nvPr/>
          </p:nvGrpSpPr>
          <p:grpSpPr bwMode="auto">
            <a:xfrm>
              <a:off x="528" y="3456"/>
              <a:ext cx="240" cy="240"/>
              <a:chOff x="4224" y="1536"/>
              <a:chExt cx="240" cy="240"/>
            </a:xfrm>
          </p:grpSpPr>
          <p:sp>
            <p:nvSpPr>
              <p:cNvPr id="146532" name="Oval 12"/>
              <p:cNvSpPr>
                <a:spLocks noChangeArrowheads="1"/>
              </p:cNvSpPr>
              <p:nvPr/>
            </p:nvSpPr>
            <p:spPr bwMode="auto">
              <a:xfrm>
                <a:off x="4224" y="1536"/>
                <a:ext cx="240" cy="240"/>
              </a:xfrm>
              <a:prstGeom prst="ellipse">
                <a:avLst/>
              </a:prstGeom>
              <a:solidFill>
                <a:srgbClr val="CCECFF"/>
              </a:solidFill>
              <a:ln w="28575">
                <a:solidFill>
                  <a:srgbClr val="0000FF"/>
                </a:solidFill>
                <a:round/>
                <a:headEnd/>
                <a:tailEnd/>
              </a:ln>
            </p:spPr>
            <p:txBody>
              <a:bodyPr wrap="none" anchor="ctr"/>
              <a:lstStyle/>
              <a:p>
                <a:endParaRPr lang="zh-CN" altLang="en-US"/>
              </a:p>
            </p:txBody>
          </p:sp>
          <p:sp>
            <p:nvSpPr>
              <p:cNvPr id="146533" name="Line 13"/>
              <p:cNvSpPr>
                <a:spLocks noChangeShapeType="1"/>
              </p:cNvSpPr>
              <p:nvPr/>
            </p:nvSpPr>
            <p:spPr bwMode="auto">
              <a:xfrm>
                <a:off x="4272" y="1680"/>
                <a:ext cx="144" cy="0"/>
              </a:xfrm>
              <a:prstGeom prst="line">
                <a:avLst/>
              </a:prstGeom>
              <a:noFill/>
              <a:ln w="38100">
                <a:solidFill>
                  <a:srgbClr val="0000FF"/>
                </a:solidFill>
                <a:round/>
                <a:headEnd type="none" w="sm" len="lg"/>
                <a:tailEnd type="none" w="sm" len="lg"/>
              </a:ln>
            </p:spPr>
            <p:txBody>
              <a:bodyPr wrap="none" anchor="ctr"/>
              <a:lstStyle/>
              <a:p>
                <a:endParaRPr lang="zh-CN" altLang="en-US"/>
              </a:p>
            </p:txBody>
          </p:sp>
        </p:grpSp>
        <p:sp>
          <p:nvSpPr>
            <p:cNvPr id="146530" name="Line 14"/>
            <p:cNvSpPr>
              <a:spLocks noChangeShapeType="1"/>
            </p:cNvSpPr>
            <p:nvPr/>
          </p:nvSpPr>
          <p:spPr bwMode="auto">
            <a:xfrm>
              <a:off x="336" y="2784"/>
              <a:ext cx="0" cy="288"/>
            </a:xfrm>
            <a:prstGeom prst="line">
              <a:avLst/>
            </a:prstGeom>
            <a:noFill/>
            <a:ln w="38100">
              <a:solidFill>
                <a:srgbClr val="FF0000"/>
              </a:solidFill>
              <a:round/>
              <a:headEnd type="none" w="sm" len="lg"/>
              <a:tailEnd type="triangle" w="sm" len="lg"/>
            </a:ln>
          </p:spPr>
          <p:txBody>
            <a:bodyPr wrap="none"/>
            <a:lstStyle/>
            <a:p>
              <a:endParaRPr lang="zh-CN" altLang="en-US"/>
            </a:p>
          </p:txBody>
        </p:sp>
        <p:sp>
          <p:nvSpPr>
            <p:cNvPr id="146531" name="Line 15"/>
            <p:cNvSpPr>
              <a:spLocks noChangeShapeType="1"/>
            </p:cNvSpPr>
            <p:nvPr/>
          </p:nvSpPr>
          <p:spPr bwMode="auto">
            <a:xfrm>
              <a:off x="336" y="3456"/>
              <a:ext cx="0" cy="288"/>
            </a:xfrm>
            <a:prstGeom prst="line">
              <a:avLst/>
            </a:prstGeom>
            <a:noFill/>
            <a:ln w="38100">
              <a:solidFill>
                <a:srgbClr val="0000FF"/>
              </a:solidFill>
              <a:round/>
              <a:headEnd type="triangle" w="sm" len="lg"/>
              <a:tailEnd type="none" w="sm" len="lg"/>
            </a:ln>
          </p:spPr>
          <p:txBody>
            <a:bodyPr wrap="none"/>
            <a:lstStyle/>
            <a:p>
              <a:endParaRPr lang="zh-CN" altLang="en-US"/>
            </a:p>
          </p:txBody>
        </p:sp>
      </p:grpSp>
      <p:grpSp>
        <p:nvGrpSpPr>
          <p:cNvPr id="5" name="Group 16"/>
          <p:cNvGrpSpPr>
            <a:grpSpLocks/>
          </p:cNvGrpSpPr>
          <p:nvPr/>
        </p:nvGrpSpPr>
        <p:grpSpPr bwMode="auto">
          <a:xfrm>
            <a:off x="508000" y="3105150"/>
            <a:ext cx="1450975" cy="3124200"/>
            <a:chOff x="1632" y="2112"/>
            <a:chExt cx="914" cy="1968"/>
          </a:xfrm>
        </p:grpSpPr>
        <p:sp>
          <p:nvSpPr>
            <p:cNvPr id="146513" name="Arc 17"/>
            <p:cNvSpPr>
              <a:spLocks/>
            </p:cNvSpPr>
            <p:nvPr/>
          </p:nvSpPr>
          <p:spPr bwMode="auto">
            <a:xfrm>
              <a:off x="2112" y="2736"/>
              <a:ext cx="434" cy="768"/>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377" y="17579"/>
                  </a:moveTo>
                  <a:cubicBezTo>
                    <a:pt x="2309" y="7381"/>
                    <a:pt x="11221" y="-1"/>
                    <a:pt x="21600" y="0"/>
                  </a:cubicBezTo>
                  <a:cubicBezTo>
                    <a:pt x="33529" y="0"/>
                    <a:pt x="43200" y="9670"/>
                    <a:pt x="43200" y="21600"/>
                  </a:cubicBezTo>
                  <a:cubicBezTo>
                    <a:pt x="43200" y="33529"/>
                    <a:pt x="33529" y="43200"/>
                    <a:pt x="21600" y="43200"/>
                  </a:cubicBezTo>
                  <a:cubicBezTo>
                    <a:pt x="9670" y="43200"/>
                    <a:pt x="0" y="33529"/>
                    <a:pt x="0" y="21600"/>
                  </a:cubicBezTo>
                  <a:cubicBezTo>
                    <a:pt x="-1" y="20287"/>
                    <a:pt x="119" y="18977"/>
                    <a:pt x="357" y="17687"/>
                  </a:cubicBezTo>
                </a:path>
                <a:path w="43200" h="43200" stroke="0" extrusionOk="0">
                  <a:moveTo>
                    <a:pt x="377" y="17579"/>
                  </a:moveTo>
                  <a:cubicBezTo>
                    <a:pt x="2309" y="7381"/>
                    <a:pt x="11221" y="-1"/>
                    <a:pt x="21600" y="0"/>
                  </a:cubicBezTo>
                  <a:cubicBezTo>
                    <a:pt x="33529" y="0"/>
                    <a:pt x="43200" y="9670"/>
                    <a:pt x="43200" y="21600"/>
                  </a:cubicBezTo>
                  <a:cubicBezTo>
                    <a:pt x="43200" y="33529"/>
                    <a:pt x="33529" y="43200"/>
                    <a:pt x="21600" y="43200"/>
                  </a:cubicBezTo>
                  <a:cubicBezTo>
                    <a:pt x="9670" y="43200"/>
                    <a:pt x="0" y="33529"/>
                    <a:pt x="0" y="21600"/>
                  </a:cubicBezTo>
                  <a:cubicBezTo>
                    <a:pt x="-1" y="20287"/>
                    <a:pt x="119" y="18977"/>
                    <a:pt x="357" y="17687"/>
                  </a:cubicBezTo>
                  <a:lnTo>
                    <a:pt x="21600" y="21600"/>
                  </a:lnTo>
                  <a:lnTo>
                    <a:pt x="377" y="17579"/>
                  </a:lnTo>
                  <a:close/>
                </a:path>
              </a:pathLst>
            </a:custGeom>
            <a:noFill/>
            <a:ln w="28575">
              <a:solidFill>
                <a:srgbClr val="CC00CC"/>
              </a:solidFill>
              <a:round/>
              <a:headEnd type="none" w="sm" len="lg"/>
              <a:tailEnd type="none" w="sm" len="lg"/>
            </a:ln>
          </p:spPr>
          <p:txBody>
            <a:bodyPr wrap="none" anchor="ctr"/>
            <a:lstStyle/>
            <a:p>
              <a:endParaRPr lang="zh-CN" altLang="en-US"/>
            </a:p>
          </p:txBody>
        </p:sp>
        <p:sp>
          <p:nvSpPr>
            <p:cNvPr id="146514" name="Line 18"/>
            <p:cNvSpPr>
              <a:spLocks noChangeShapeType="1"/>
            </p:cNvSpPr>
            <p:nvPr/>
          </p:nvSpPr>
          <p:spPr bwMode="auto">
            <a:xfrm>
              <a:off x="2544" y="3072"/>
              <a:ext cx="0" cy="144"/>
            </a:xfrm>
            <a:prstGeom prst="line">
              <a:avLst/>
            </a:prstGeom>
            <a:noFill/>
            <a:ln w="28575">
              <a:solidFill>
                <a:srgbClr val="CC00CC"/>
              </a:solidFill>
              <a:round/>
              <a:headEnd type="none" w="sm" len="lg"/>
              <a:tailEnd type="triangle" w="sm" len="lg"/>
            </a:ln>
          </p:spPr>
          <p:txBody>
            <a:bodyPr wrap="none" anchor="ctr"/>
            <a:lstStyle/>
            <a:p>
              <a:endParaRPr lang="zh-CN" altLang="en-US"/>
            </a:p>
          </p:txBody>
        </p:sp>
        <p:sp>
          <p:nvSpPr>
            <p:cNvPr id="146515" name="Line 19"/>
            <p:cNvSpPr>
              <a:spLocks noChangeShapeType="1"/>
            </p:cNvSpPr>
            <p:nvPr/>
          </p:nvSpPr>
          <p:spPr bwMode="auto">
            <a:xfrm flipV="1">
              <a:off x="1920" y="2112"/>
              <a:ext cx="0" cy="864"/>
            </a:xfrm>
            <a:prstGeom prst="line">
              <a:avLst/>
            </a:prstGeom>
            <a:noFill/>
            <a:ln w="28575">
              <a:solidFill>
                <a:schemeClr val="tx1"/>
              </a:solidFill>
              <a:round/>
              <a:headEnd type="none" w="sm" len="lg"/>
              <a:tailEnd type="none" w="sm" len="lg"/>
            </a:ln>
          </p:spPr>
          <p:txBody>
            <a:bodyPr wrap="none" anchor="ctr"/>
            <a:lstStyle/>
            <a:p>
              <a:endParaRPr lang="zh-CN" altLang="en-US"/>
            </a:p>
          </p:txBody>
        </p:sp>
        <p:grpSp>
          <p:nvGrpSpPr>
            <p:cNvPr id="6" name="Group 20"/>
            <p:cNvGrpSpPr>
              <a:grpSpLocks/>
            </p:cNvGrpSpPr>
            <p:nvPr/>
          </p:nvGrpSpPr>
          <p:grpSpPr bwMode="auto">
            <a:xfrm>
              <a:off x="1824" y="2784"/>
              <a:ext cx="280" cy="404"/>
              <a:chOff x="4224" y="528"/>
              <a:chExt cx="280" cy="404"/>
            </a:xfrm>
          </p:grpSpPr>
          <p:sp>
            <p:nvSpPr>
              <p:cNvPr id="146523" name="Oval 21"/>
              <p:cNvSpPr>
                <a:spLocks noChangeArrowheads="1"/>
              </p:cNvSpPr>
              <p:nvPr/>
            </p:nvSpPr>
            <p:spPr bwMode="auto">
              <a:xfrm>
                <a:off x="4224" y="624"/>
                <a:ext cx="240" cy="240"/>
              </a:xfrm>
              <a:prstGeom prst="ellipse">
                <a:avLst/>
              </a:prstGeom>
              <a:solidFill>
                <a:srgbClr val="FFDDFF"/>
              </a:solidFill>
              <a:ln w="28575">
                <a:solidFill>
                  <a:srgbClr val="FF0000"/>
                </a:solidFill>
                <a:round/>
                <a:headEnd/>
                <a:tailEnd/>
              </a:ln>
            </p:spPr>
            <p:txBody>
              <a:bodyPr wrap="none" anchor="ctr"/>
              <a:lstStyle/>
              <a:p>
                <a:endParaRPr lang="zh-CN" altLang="en-US"/>
              </a:p>
            </p:txBody>
          </p:sp>
          <p:sp>
            <p:nvSpPr>
              <p:cNvPr id="146524" name="Text Box 22"/>
              <p:cNvSpPr txBox="1">
                <a:spLocks noChangeArrowheads="1"/>
              </p:cNvSpPr>
              <p:nvPr/>
            </p:nvSpPr>
            <p:spPr bwMode="auto">
              <a:xfrm>
                <a:off x="4224" y="528"/>
                <a:ext cx="280" cy="404"/>
              </a:xfrm>
              <a:prstGeom prst="rect">
                <a:avLst/>
              </a:prstGeom>
              <a:noFill/>
              <a:ln w="9525">
                <a:noFill/>
                <a:miter lim="800000"/>
                <a:headEnd/>
                <a:tailEnd/>
              </a:ln>
            </p:spPr>
            <p:txBody>
              <a:bodyPr wrap="none">
                <a:spAutoFit/>
              </a:bodyPr>
              <a:lstStyle/>
              <a:p>
                <a:pPr>
                  <a:spcBef>
                    <a:spcPct val="50000"/>
                  </a:spcBef>
                </a:pPr>
                <a:r>
                  <a:rPr lang="zh-CN" altLang="en-US" sz="3600">
                    <a:solidFill>
                      <a:srgbClr val="FF0000"/>
                    </a:solidFill>
                  </a:rPr>
                  <a:t>+</a:t>
                </a:r>
              </a:p>
            </p:txBody>
          </p:sp>
        </p:grpSp>
        <p:sp>
          <p:nvSpPr>
            <p:cNvPr id="146517" name="Line 23"/>
            <p:cNvSpPr>
              <a:spLocks noChangeShapeType="1"/>
            </p:cNvSpPr>
            <p:nvPr/>
          </p:nvSpPr>
          <p:spPr bwMode="auto">
            <a:xfrm flipV="1">
              <a:off x="1920" y="3264"/>
              <a:ext cx="0" cy="816"/>
            </a:xfrm>
            <a:prstGeom prst="line">
              <a:avLst/>
            </a:prstGeom>
            <a:noFill/>
            <a:ln w="28575">
              <a:solidFill>
                <a:schemeClr val="tx1"/>
              </a:solidFill>
              <a:round/>
              <a:headEnd type="none" w="sm" len="lg"/>
              <a:tailEnd type="none" w="sm" len="lg"/>
            </a:ln>
          </p:spPr>
          <p:txBody>
            <a:bodyPr wrap="none" anchor="ctr"/>
            <a:lstStyle/>
            <a:p>
              <a:endParaRPr lang="zh-CN" altLang="en-US"/>
            </a:p>
          </p:txBody>
        </p:sp>
        <p:grpSp>
          <p:nvGrpSpPr>
            <p:cNvPr id="7" name="Group 24"/>
            <p:cNvGrpSpPr>
              <a:grpSpLocks/>
            </p:cNvGrpSpPr>
            <p:nvPr/>
          </p:nvGrpSpPr>
          <p:grpSpPr bwMode="auto">
            <a:xfrm>
              <a:off x="1824" y="3120"/>
              <a:ext cx="240" cy="240"/>
              <a:chOff x="4224" y="1536"/>
              <a:chExt cx="240" cy="240"/>
            </a:xfrm>
          </p:grpSpPr>
          <p:sp>
            <p:nvSpPr>
              <p:cNvPr id="146521" name="Oval 25"/>
              <p:cNvSpPr>
                <a:spLocks noChangeArrowheads="1"/>
              </p:cNvSpPr>
              <p:nvPr/>
            </p:nvSpPr>
            <p:spPr bwMode="auto">
              <a:xfrm>
                <a:off x="4224" y="1536"/>
                <a:ext cx="240" cy="240"/>
              </a:xfrm>
              <a:prstGeom prst="ellipse">
                <a:avLst/>
              </a:prstGeom>
              <a:solidFill>
                <a:srgbClr val="CCECFF"/>
              </a:solidFill>
              <a:ln w="28575">
                <a:solidFill>
                  <a:srgbClr val="0000FF"/>
                </a:solidFill>
                <a:round/>
                <a:headEnd/>
                <a:tailEnd/>
              </a:ln>
            </p:spPr>
            <p:txBody>
              <a:bodyPr wrap="none" anchor="ctr"/>
              <a:lstStyle/>
              <a:p>
                <a:endParaRPr lang="zh-CN" altLang="en-US"/>
              </a:p>
            </p:txBody>
          </p:sp>
          <p:sp>
            <p:nvSpPr>
              <p:cNvPr id="146522" name="Line 26"/>
              <p:cNvSpPr>
                <a:spLocks noChangeShapeType="1"/>
              </p:cNvSpPr>
              <p:nvPr/>
            </p:nvSpPr>
            <p:spPr bwMode="auto">
              <a:xfrm>
                <a:off x="4272" y="1680"/>
                <a:ext cx="144" cy="0"/>
              </a:xfrm>
              <a:prstGeom prst="line">
                <a:avLst/>
              </a:prstGeom>
              <a:noFill/>
              <a:ln w="38100">
                <a:solidFill>
                  <a:srgbClr val="0000FF"/>
                </a:solidFill>
                <a:round/>
                <a:headEnd type="none" w="sm" len="lg"/>
                <a:tailEnd type="none" w="sm" len="lg"/>
              </a:ln>
            </p:spPr>
            <p:txBody>
              <a:bodyPr wrap="none" anchor="ctr"/>
              <a:lstStyle/>
              <a:p>
                <a:endParaRPr lang="zh-CN" altLang="en-US"/>
              </a:p>
            </p:txBody>
          </p:sp>
        </p:grpSp>
        <p:sp>
          <p:nvSpPr>
            <p:cNvPr id="146519" name="Line 27"/>
            <p:cNvSpPr>
              <a:spLocks noChangeShapeType="1"/>
            </p:cNvSpPr>
            <p:nvPr/>
          </p:nvSpPr>
          <p:spPr bwMode="auto">
            <a:xfrm>
              <a:off x="1632" y="2832"/>
              <a:ext cx="0" cy="288"/>
            </a:xfrm>
            <a:prstGeom prst="line">
              <a:avLst/>
            </a:prstGeom>
            <a:noFill/>
            <a:ln w="38100">
              <a:solidFill>
                <a:srgbClr val="FF0000"/>
              </a:solidFill>
              <a:round/>
              <a:headEnd type="none" w="sm" len="lg"/>
              <a:tailEnd type="triangle" w="sm" len="lg"/>
            </a:ln>
          </p:spPr>
          <p:txBody>
            <a:bodyPr wrap="none"/>
            <a:lstStyle/>
            <a:p>
              <a:endParaRPr lang="zh-CN" altLang="en-US"/>
            </a:p>
          </p:txBody>
        </p:sp>
        <p:sp>
          <p:nvSpPr>
            <p:cNvPr id="146520" name="Line 28"/>
            <p:cNvSpPr>
              <a:spLocks noChangeShapeType="1"/>
            </p:cNvSpPr>
            <p:nvPr/>
          </p:nvSpPr>
          <p:spPr bwMode="auto">
            <a:xfrm>
              <a:off x="1632" y="3120"/>
              <a:ext cx="0" cy="288"/>
            </a:xfrm>
            <a:prstGeom prst="line">
              <a:avLst/>
            </a:prstGeom>
            <a:noFill/>
            <a:ln w="38100">
              <a:solidFill>
                <a:srgbClr val="0000FF"/>
              </a:solidFill>
              <a:round/>
              <a:headEnd type="triangle" w="sm" len="lg"/>
              <a:tailEnd type="none" w="sm" len="lg"/>
            </a:ln>
          </p:spPr>
          <p:txBody>
            <a:bodyPr wrap="none"/>
            <a:lstStyle/>
            <a:p>
              <a:endParaRPr lang="zh-CN" altLang="en-US"/>
            </a:p>
          </p:txBody>
        </p:sp>
      </p:grpSp>
      <p:grpSp>
        <p:nvGrpSpPr>
          <p:cNvPr id="8" name="Group 29"/>
          <p:cNvGrpSpPr>
            <a:grpSpLocks/>
          </p:cNvGrpSpPr>
          <p:nvPr/>
        </p:nvGrpSpPr>
        <p:grpSpPr bwMode="auto">
          <a:xfrm>
            <a:off x="508000" y="3028950"/>
            <a:ext cx="1222375" cy="3200400"/>
            <a:chOff x="1056" y="2208"/>
            <a:chExt cx="770" cy="2016"/>
          </a:xfrm>
        </p:grpSpPr>
        <p:grpSp>
          <p:nvGrpSpPr>
            <p:cNvPr id="9" name="Group 30"/>
            <p:cNvGrpSpPr>
              <a:grpSpLocks/>
            </p:cNvGrpSpPr>
            <p:nvPr/>
          </p:nvGrpSpPr>
          <p:grpSpPr bwMode="auto">
            <a:xfrm>
              <a:off x="1248" y="2208"/>
              <a:ext cx="578" cy="2016"/>
              <a:chOff x="4224" y="192"/>
              <a:chExt cx="578" cy="2016"/>
            </a:xfrm>
          </p:grpSpPr>
          <p:sp>
            <p:nvSpPr>
              <p:cNvPr id="146504" name="Line 31"/>
              <p:cNvSpPr>
                <a:spLocks noChangeShapeType="1"/>
              </p:cNvSpPr>
              <p:nvPr/>
            </p:nvSpPr>
            <p:spPr bwMode="auto">
              <a:xfrm flipV="1">
                <a:off x="4320" y="192"/>
                <a:ext cx="0" cy="432"/>
              </a:xfrm>
              <a:prstGeom prst="line">
                <a:avLst/>
              </a:prstGeom>
              <a:noFill/>
              <a:ln w="28575">
                <a:solidFill>
                  <a:schemeClr val="tx1"/>
                </a:solidFill>
                <a:round/>
                <a:headEnd type="none" w="sm" len="lg"/>
                <a:tailEnd type="none" w="sm" len="lg"/>
              </a:ln>
            </p:spPr>
            <p:txBody>
              <a:bodyPr wrap="none" anchor="ctr"/>
              <a:lstStyle/>
              <a:p>
                <a:endParaRPr lang="zh-CN" altLang="en-US"/>
              </a:p>
            </p:txBody>
          </p:sp>
          <p:grpSp>
            <p:nvGrpSpPr>
              <p:cNvPr id="10" name="Group 32"/>
              <p:cNvGrpSpPr>
                <a:grpSpLocks/>
              </p:cNvGrpSpPr>
              <p:nvPr/>
            </p:nvGrpSpPr>
            <p:grpSpPr bwMode="auto">
              <a:xfrm>
                <a:off x="4224" y="432"/>
                <a:ext cx="280" cy="404"/>
                <a:chOff x="4224" y="528"/>
                <a:chExt cx="280" cy="404"/>
              </a:xfrm>
            </p:grpSpPr>
            <p:sp>
              <p:nvSpPr>
                <p:cNvPr id="146511" name="Oval 33"/>
                <p:cNvSpPr>
                  <a:spLocks noChangeArrowheads="1"/>
                </p:cNvSpPr>
                <p:nvPr/>
              </p:nvSpPr>
              <p:spPr bwMode="auto">
                <a:xfrm>
                  <a:off x="4224" y="624"/>
                  <a:ext cx="240" cy="240"/>
                </a:xfrm>
                <a:prstGeom prst="ellipse">
                  <a:avLst/>
                </a:prstGeom>
                <a:solidFill>
                  <a:srgbClr val="FFDDFF"/>
                </a:solidFill>
                <a:ln w="28575">
                  <a:solidFill>
                    <a:srgbClr val="FF0000"/>
                  </a:solidFill>
                  <a:round/>
                  <a:headEnd/>
                  <a:tailEnd/>
                </a:ln>
              </p:spPr>
              <p:txBody>
                <a:bodyPr wrap="none" anchor="ctr"/>
                <a:lstStyle/>
                <a:p>
                  <a:endParaRPr lang="zh-CN" altLang="en-US"/>
                </a:p>
              </p:txBody>
            </p:sp>
            <p:sp>
              <p:nvSpPr>
                <p:cNvPr id="146512" name="Text Box 34"/>
                <p:cNvSpPr txBox="1">
                  <a:spLocks noChangeArrowheads="1"/>
                </p:cNvSpPr>
                <p:nvPr/>
              </p:nvSpPr>
              <p:spPr bwMode="auto">
                <a:xfrm>
                  <a:off x="4224" y="528"/>
                  <a:ext cx="280" cy="404"/>
                </a:xfrm>
                <a:prstGeom prst="rect">
                  <a:avLst/>
                </a:prstGeom>
                <a:noFill/>
                <a:ln w="9525">
                  <a:noFill/>
                  <a:miter lim="800000"/>
                  <a:headEnd/>
                  <a:tailEnd/>
                </a:ln>
              </p:spPr>
              <p:txBody>
                <a:bodyPr wrap="none">
                  <a:spAutoFit/>
                </a:bodyPr>
                <a:lstStyle/>
                <a:p>
                  <a:pPr>
                    <a:spcBef>
                      <a:spcPct val="50000"/>
                    </a:spcBef>
                  </a:pPr>
                  <a:r>
                    <a:rPr lang="zh-CN" altLang="en-US" sz="3600">
                      <a:solidFill>
                        <a:srgbClr val="FF0000"/>
                      </a:solidFill>
                    </a:rPr>
                    <a:t>+</a:t>
                  </a:r>
                </a:p>
              </p:txBody>
            </p:sp>
          </p:grpSp>
          <p:sp>
            <p:nvSpPr>
              <p:cNvPr id="146506" name="Line 35"/>
              <p:cNvSpPr>
                <a:spLocks noChangeShapeType="1"/>
              </p:cNvSpPr>
              <p:nvPr/>
            </p:nvSpPr>
            <p:spPr bwMode="auto">
              <a:xfrm flipV="1">
                <a:off x="4320" y="1776"/>
                <a:ext cx="0" cy="432"/>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46507" name="Arc 36"/>
              <p:cNvSpPr>
                <a:spLocks/>
              </p:cNvSpPr>
              <p:nvPr/>
            </p:nvSpPr>
            <p:spPr bwMode="auto">
              <a:xfrm>
                <a:off x="4457" y="722"/>
                <a:ext cx="345" cy="1009"/>
              </a:xfrm>
              <a:custGeom>
                <a:avLst/>
                <a:gdLst>
                  <a:gd name="T0" fmla="*/ 0 w 22154"/>
                  <a:gd name="T1" fmla="*/ 0 h 43200"/>
                  <a:gd name="T2" fmla="*/ 0 w 22154"/>
                  <a:gd name="T3" fmla="*/ 0 h 43200"/>
                  <a:gd name="T4" fmla="*/ 0 w 22154"/>
                  <a:gd name="T5" fmla="*/ 0 h 43200"/>
                  <a:gd name="T6" fmla="*/ 0 60000 65536"/>
                  <a:gd name="T7" fmla="*/ 0 60000 65536"/>
                  <a:gd name="T8" fmla="*/ 0 60000 65536"/>
                  <a:gd name="T9" fmla="*/ 0 w 22154"/>
                  <a:gd name="T10" fmla="*/ 0 h 43200"/>
                  <a:gd name="T11" fmla="*/ 22154 w 22154"/>
                  <a:gd name="T12" fmla="*/ 43200 h 43200"/>
                </a:gdLst>
                <a:ahLst/>
                <a:cxnLst>
                  <a:cxn ang="T6">
                    <a:pos x="T0" y="T1"/>
                  </a:cxn>
                  <a:cxn ang="T7">
                    <a:pos x="T2" y="T3"/>
                  </a:cxn>
                  <a:cxn ang="T8">
                    <a:pos x="T4" y="T5"/>
                  </a:cxn>
                </a:cxnLst>
                <a:rect l="T9" t="T10" r="T11" b="T12"/>
                <a:pathLst>
                  <a:path w="22154" h="43200" fill="none" extrusionOk="0">
                    <a:moveTo>
                      <a:pt x="576" y="0"/>
                    </a:moveTo>
                    <a:cubicBezTo>
                      <a:pt x="12497" y="12"/>
                      <a:pt x="22154" y="9679"/>
                      <a:pt x="22154" y="21600"/>
                    </a:cubicBezTo>
                    <a:cubicBezTo>
                      <a:pt x="22154" y="33529"/>
                      <a:pt x="12483" y="43200"/>
                      <a:pt x="554" y="43200"/>
                    </a:cubicBezTo>
                    <a:cubicBezTo>
                      <a:pt x="369" y="43200"/>
                      <a:pt x="184" y="43197"/>
                      <a:pt x="0" y="43192"/>
                    </a:cubicBezTo>
                  </a:path>
                  <a:path w="22154" h="43200" stroke="0" extrusionOk="0">
                    <a:moveTo>
                      <a:pt x="576" y="0"/>
                    </a:moveTo>
                    <a:cubicBezTo>
                      <a:pt x="12497" y="12"/>
                      <a:pt x="22154" y="9679"/>
                      <a:pt x="22154" y="21600"/>
                    </a:cubicBezTo>
                    <a:cubicBezTo>
                      <a:pt x="22154" y="33529"/>
                      <a:pt x="12483" y="43200"/>
                      <a:pt x="554" y="43200"/>
                    </a:cubicBezTo>
                    <a:cubicBezTo>
                      <a:pt x="369" y="43200"/>
                      <a:pt x="184" y="43197"/>
                      <a:pt x="0" y="43192"/>
                    </a:cubicBezTo>
                    <a:lnTo>
                      <a:pt x="554" y="21600"/>
                    </a:lnTo>
                    <a:lnTo>
                      <a:pt x="576" y="0"/>
                    </a:lnTo>
                    <a:close/>
                  </a:path>
                </a:pathLst>
              </a:custGeom>
              <a:noFill/>
              <a:ln w="28575">
                <a:solidFill>
                  <a:srgbClr val="CC00CC"/>
                </a:solidFill>
                <a:round/>
                <a:headEnd type="none" w="sm" len="lg"/>
                <a:tailEnd type="triangle" w="sm" len="lg"/>
              </a:ln>
            </p:spPr>
            <p:txBody>
              <a:bodyPr wrap="none" anchor="ctr"/>
              <a:lstStyle/>
              <a:p>
                <a:endParaRPr lang="zh-CN" altLang="en-US"/>
              </a:p>
            </p:txBody>
          </p:sp>
          <p:grpSp>
            <p:nvGrpSpPr>
              <p:cNvPr id="11" name="Group 37"/>
              <p:cNvGrpSpPr>
                <a:grpSpLocks/>
              </p:cNvGrpSpPr>
              <p:nvPr/>
            </p:nvGrpSpPr>
            <p:grpSpPr bwMode="auto">
              <a:xfrm>
                <a:off x="4224" y="1632"/>
                <a:ext cx="240" cy="240"/>
                <a:chOff x="4224" y="1536"/>
                <a:chExt cx="240" cy="240"/>
              </a:xfrm>
            </p:grpSpPr>
            <p:sp>
              <p:nvSpPr>
                <p:cNvPr id="146509" name="Oval 38"/>
                <p:cNvSpPr>
                  <a:spLocks noChangeArrowheads="1"/>
                </p:cNvSpPr>
                <p:nvPr/>
              </p:nvSpPr>
              <p:spPr bwMode="auto">
                <a:xfrm>
                  <a:off x="4224" y="1536"/>
                  <a:ext cx="240" cy="240"/>
                </a:xfrm>
                <a:prstGeom prst="ellipse">
                  <a:avLst/>
                </a:prstGeom>
                <a:solidFill>
                  <a:srgbClr val="CCECFF"/>
                </a:solidFill>
                <a:ln w="28575">
                  <a:solidFill>
                    <a:srgbClr val="0000FF"/>
                  </a:solidFill>
                  <a:round/>
                  <a:headEnd/>
                  <a:tailEnd/>
                </a:ln>
              </p:spPr>
              <p:txBody>
                <a:bodyPr wrap="none" anchor="ctr"/>
                <a:lstStyle/>
                <a:p>
                  <a:endParaRPr lang="zh-CN" altLang="en-US"/>
                </a:p>
              </p:txBody>
            </p:sp>
            <p:sp>
              <p:nvSpPr>
                <p:cNvPr id="146510" name="Line 39"/>
                <p:cNvSpPr>
                  <a:spLocks noChangeShapeType="1"/>
                </p:cNvSpPr>
                <p:nvPr/>
              </p:nvSpPr>
              <p:spPr bwMode="auto">
                <a:xfrm>
                  <a:off x="4272" y="1680"/>
                  <a:ext cx="144" cy="0"/>
                </a:xfrm>
                <a:prstGeom prst="line">
                  <a:avLst/>
                </a:prstGeom>
                <a:noFill/>
                <a:ln w="38100">
                  <a:solidFill>
                    <a:srgbClr val="0000FF"/>
                  </a:solidFill>
                  <a:round/>
                  <a:headEnd type="none" w="sm" len="lg"/>
                  <a:tailEnd type="none" w="sm" len="lg"/>
                </a:ln>
              </p:spPr>
              <p:txBody>
                <a:bodyPr wrap="none" anchor="ctr"/>
                <a:lstStyle/>
                <a:p>
                  <a:endParaRPr lang="zh-CN" altLang="en-US"/>
                </a:p>
              </p:txBody>
            </p:sp>
          </p:grpSp>
        </p:grpSp>
        <p:sp>
          <p:nvSpPr>
            <p:cNvPr id="146502" name="Line 40"/>
            <p:cNvSpPr>
              <a:spLocks noChangeShapeType="1"/>
            </p:cNvSpPr>
            <p:nvPr/>
          </p:nvSpPr>
          <p:spPr bwMode="auto">
            <a:xfrm>
              <a:off x="1056" y="2496"/>
              <a:ext cx="0" cy="288"/>
            </a:xfrm>
            <a:prstGeom prst="line">
              <a:avLst/>
            </a:prstGeom>
            <a:noFill/>
            <a:ln w="38100">
              <a:solidFill>
                <a:srgbClr val="FF0000"/>
              </a:solidFill>
              <a:round/>
              <a:headEnd type="none" w="sm" len="lg"/>
              <a:tailEnd type="triangle" w="sm" len="lg"/>
            </a:ln>
          </p:spPr>
          <p:txBody>
            <a:bodyPr wrap="none"/>
            <a:lstStyle/>
            <a:p>
              <a:endParaRPr lang="zh-CN" altLang="en-US"/>
            </a:p>
          </p:txBody>
        </p:sp>
        <p:sp>
          <p:nvSpPr>
            <p:cNvPr id="146503" name="Line 41"/>
            <p:cNvSpPr>
              <a:spLocks noChangeShapeType="1"/>
            </p:cNvSpPr>
            <p:nvPr/>
          </p:nvSpPr>
          <p:spPr bwMode="auto">
            <a:xfrm>
              <a:off x="1056" y="3648"/>
              <a:ext cx="0" cy="288"/>
            </a:xfrm>
            <a:prstGeom prst="line">
              <a:avLst/>
            </a:prstGeom>
            <a:noFill/>
            <a:ln w="38100">
              <a:solidFill>
                <a:srgbClr val="0000FF"/>
              </a:solidFill>
              <a:round/>
              <a:headEnd type="triangle" w="sm" len="lg"/>
              <a:tailEnd type="none" w="sm" len="lg"/>
            </a:ln>
          </p:spPr>
          <p:txBody>
            <a:bodyPr wrap="none"/>
            <a:lstStyle/>
            <a:p>
              <a:endParaRPr lang="zh-CN" altLang="en-US"/>
            </a:p>
          </p:txBody>
        </p:sp>
      </p:grpSp>
      <p:grpSp>
        <p:nvGrpSpPr>
          <p:cNvPr id="12" name="Group 42"/>
          <p:cNvGrpSpPr>
            <a:grpSpLocks/>
          </p:cNvGrpSpPr>
          <p:nvPr/>
        </p:nvGrpSpPr>
        <p:grpSpPr bwMode="auto">
          <a:xfrm>
            <a:off x="508000" y="3028950"/>
            <a:ext cx="2362200" cy="3124200"/>
            <a:chOff x="2880" y="2064"/>
            <a:chExt cx="1488" cy="1968"/>
          </a:xfrm>
        </p:grpSpPr>
        <p:sp>
          <p:nvSpPr>
            <p:cNvPr id="146487" name="Arc 43"/>
            <p:cNvSpPr>
              <a:spLocks/>
            </p:cNvSpPr>
            <p:nvPr/>
          </p:nvSpPr>
          <p:spPr bwMode="auto">
            <a:xfrm>
              <a:off x="3312" y="2640"/>
              <a:ext cx="336" cy="912"/>
            </a:xfrm>
            <a:custGeom>
              <a:avLst/>
              <a:gdLst>
                <a:gd name="T0" fmla="*/ 0 w 34161"/>
                <a:gd name="T1" fmla="*/ 0 h 43200"/>
                <a:gd name="T2" fmla="*/ 0 w 34161"/>
                <a:gd name="T3" fmla="*/ 0 h 43200"/>
                <a:gd name="T4" fmla="*/ 0 w 34161"/>
                <a:gd name="T5" fmla="*/ 0 h 43200"/>
                <a:gd name="T6" fmla="*/ 0 60000 65536"/>
                <a:gd name="T7" fmla="*/ 0 60000 65536"/>
                <a:gd name="T8" fmla="*/ 0 60000 65536"/>
                <a:gd name="T9" fmla="*/ 0 w 34161"/>
                <a:gd name="T10" fmla="*/ 0 h 43200"/>
                <a:gd name="T11" fmla="*/ 34161 w 34161"/>
                <a:gd name="T12" fmla="*/ 43200 h 43200"/>
              </a:gdLst>
              <a:ahLst/>
              <a:cxnLst>
                <a:cxn ang="T6">
                  <a:pos x="T0" y="T1"/>
                </a:cxn>
                <a:cxn ang="T7">
                  <a:pos x="T2" y="T3"/>
                </a:cxn>
                <a:cxn ang="T8">
                  <a:pos x="T4" y="T5"/>
                </a:cxn>
              </a:cxnLst>
              <a:rect l="T9" t="T10" r="T11" b="T12"/>
              <a:pathLst>
                <a:path w="34161" h="43200" fill="none" extrusionOk="0">
                  <a:moveTo>
                    <a:pt x="149" y="3921"/>
                  </a:moveTo>
                  <a:cubicBezTo>
                    <a:pt x="3785" y="1369"/>
                    <a:pt x="8119" y="-1"/>
                    <a:pt x="12561" y="0"/>
                  </a:cubicBezTo>
                  <a:cubicBezTo>
                    <a:pt x="24490" y="0"/>
                    <a:pt x="34161" y="9670"/>
                    <a:pt x="34161" y="21600"/>
                  </a:cubicBezTo>
                  <a:cubicBezTo>
                    <a:pt x="34161" y="33529"/>
                    <a:pt x="24490" y="43200"/>
                    <a:pt x="12561" y="43200"/>
                  </a:cubicBezTo>
                  <a:cubicBezTo>
                    <a:pt x="8056" y="43200"/>
                    <a:pt x="3664" y="41791"/>
                    <a:pt x="-1" y="39172"/>
                  </a:cubicBezTo>
                </a:path>
                <a:path w="34161" h="43200" stroke="0" extrusionOk="0">
                  <a:moveTo>
                    <a:pt x="149" y="3921"/>
                  </a:moveTo>
                  <a:cubicBezTo>
                    <a:pt x="3785" y="1369"/>
                    <a:pt x="8119" y="-1"/>
                    <a:pt x="12561" y="0"/>
                  </a:cubicBezTo>
                  <a:cubicBezTo>
                    <a:pt x="24490" y="0"/>
                    <a:pt x="34161" y="9670"/>
                    <a:pt x="34161" y="21600"/>
                  </a:cubicBezTo>
                  <a:cubicBezTo>
                    <a:pt x="34161" y="33529"/>
                    <a:pt x="24490" y="43200"/>
                    <a:pt x="12561" y="43200"/>
                  </a:cubicBezTo>
                  <a:cubicBezTo>
                    <a:pt x="8056" y="43200"/>
                    <a:pt x="3664" y="41791"/>
                    <a:pt x="-1" y="39172"/>
                  </a:cubicBezTo>
                  <a:lnTo>
                    <a:pt x="12561" y="21600"/>
                  </a:lnTo>
                  <a:lnTo>
                    <a:pt x="149" y="3921"/>
                  </a:lnTo>
                  <a:close/>
                </a:path>
              </a:pathLst>
            </a:custGeom>
            <a:noFill/>
            <a:ln w="28575">
              <a:solidFill>
                <a:srgbClr val="CC00CC"/>
              </a:solidFill>
              <a:round/>
              <a:headEnd type="triangle" w="sm" len="lg"/>
              <a:tailEnd type="none" w="sm" len="lg"/>
            </a:ln>
          </p:spPr>
          <p:txBody>
            <a:bodyPr wrap="none" anchor="ctr"/>
            <a:lstStyle/>
            <a:p>
              <a:endParaRPr lang="zh-CN" altLang="en-US"/>
            </a:p>
          </p:txBody>
        </p:sp>
        <p:sp>
          <p:nvSpPr>
            <p:cNvPr id="146488" name="Line 44"/>
            <p:cNvSpPr>
              <a:spLocks noChangeShapeType="1"/>
            </p:cNvSpPr>
            <p:nvPr/>
          </p:nvSpPr>
          <p:spPr bwMode="auto">
            <a:xfrm flipV="1">
              <a:off x="3840" y="3024"/>
              <a:ext cx="0" cy="144"/>
            </a:xfrm>
            <a:prstGeom prst="line">
              <a:avLst/>
            </a:prstGeom>
            <a:noFill/>
            <a:ln w="28575">
              <a:solidFill>
                <a:srgbClr val="CC00CC"/>
              </a:solidFill>
              <a:round/>
              <a:headEnd type="none" w="sm" len="lg"/>
              <a:tailEnd type="triangle" w="sm" len="lg"/>
            </a:ln>
          </p:spPr>
          <p:txBody>
            <a:bodyPr wrap="none" anchor="ctr"/>
            <a:lstStyle/>
            <a:p>
              <a:endParaRPr lang="zh-CN" altLang="en-US"/>
            </a:p>
          </p:txBody>
        </p:sp>
        <p:sp>
          <p:nvSpPr>
            <p:cNvPr id="146489" name="Line 45"/>
            <p:cNvSpPr>
              <a:spLocks noChangeShapeType="1"/>
            </p:cNvSpPr>
            <p:nvPr/>
          </p:nvSpPr>
          <p:spPr bwMode="auto">
            <a:xfrm>
              <a:off x="4368" y="3024"/>
              <a:ext cx="0" cy="144"/>
            </a:xfrm>
            <a:prstGeom prst="line">
              <a:avLst/>
            </a:prstGeom>
            <a:noFill/>
            <a:ln w="28575">
              <a:solidFill>
                <a:srgbClr val="CC00CC"/>
              </a:solidFill>
              <a:round/>
              <a:headEnd type="none" w="sm" len="lg"/>
              <a:tailEnd type="triangle" w="sm" len="lg"/>
            </a:ln>
          </p:spPr>
          <p:txBody>
            <a:bodyPr wrap="none" anchor="ctr"/>
            <a:lstStyle/>
            <a:p>
              <a:endParaRPr lang="zh-CN" altLang="en-US"/>
            </a:p>
          </p:txBody>
        </p:sp>
        <p:sp>
          <p:nvSpPr>
            <p:cNvPr id="146490" name="Line 46"/>
            <p:cNvSpPr>
              <a:spLocks noChangeShapeType="1"/>
            </p:cNvSpPr>
            <p:nvPr/>
          </p:nvSpPr>
          <p:spPr bwMode="auto">
            <a:xfrm flipV="1">
              <a:off x="3168" y="2064"/>
              <a:ext cx="0" cy="720"/>
            </a:xfrm>
            <a:prstGeom prst="line">
              <a:avLst/>
            </a:prstGeom>
            <a:noFill/>
            <a:ln w="28575">
              <a:solidFill>
                <a:schemeClr val="tx1"/>
              </a:solidFill>
              <a:round/>
              <a:headEnd type="none" w="sm" len="lg"/>
              <a:tailEnd type="none" w="sm" len="lg"/>
            </a:ln>
          </p:spPr>
          <p:txBody>
            <a:bodyPr wrap="none" anchor="ctr"/>
            <a:lstStyle/>
            <a:p>
              <a:endParaRPr lang="zh-CN" altLang="en-US"/>
            </a:p>
          </p:txBody>
        </p:sp>
        <p:grpSp>
          <p:nvGrpSpPr>
            <p:cNvPr id="13" name="Group 47"/>
            <p:cNvGrpSpPr>
              <a:grpSpLocks/>
            </p:cNvGrpSpPr>
            <p:nvPr/>
          </p:nvGrpSpPr>
          <p:grpSpPr bwMode="auto">
            <a:xfrm>
              <a:off x="3072" y="2496"/>
              <a:ext cx="280" cy="404"/>
              <a:chOff x="4224" y="528"/>
              <a:chExt cx="280" cy="404"/>
            </a:xfrm>
          </p:grpSpPr>
          <p:sp>
            <p:nvSpPr>
              <p:cNvPr id="146499" name="Oval 48"/>
              <p:cNvSpPr>
                <a:spLocks noChangeArrowheads="1"/>
              </p:cNvSpPr>
              <p:nvPr/>
            </p:nvSpPr>
            <p:spPr bwMode="auto">
              <a:xfrm>
                <a:off x="4224" y="624"/>
                <a:ext cx="240" cy="240"/>
              </a:xfrm>
              <a:prstGeom prst="ellipse">
                <a:avLst/>
              </a:prstGeom>
              <a:solidFill>
                <a:srgbClr val="FFDDFF"/>
              </a:solidFill>
              <a:ln w="28575">
                <a:solidFill>
                  <a:srgbClr val="FF0000"/>
                </a:solidFill>
                <a:round/>
                <a:headEnd/>
                <a:tailEnd/>
              </a:ln>
            </p:spPr>
            <p:txBody>
              <a:bodyPr wrap="none" anchor="ctr"/>
              <a:lstStyle/>
              <a:p>
                <a:endParaRPr lang="zh-CN" altLang="en-US"/>
              </a:p>
            </p:txBody>
          </p:sp>
          <p:sp>
            <p:nvSpPr>
              <p:cNvPr id="146500" name="Text Box 49"/>
              <p:cNvSpPr txBox="1">
                <a:spLocks noChangeArrowheads="1"/>
              </p:cNvSpPr>
              <p:nvPr/>
            </p:nvSpPr>
            <p:spPr bwMode="auto">
              <a:xfrm>
                <a:off x="4224" y="528"/>
                <a:ext cx="280" cy="404"/>
              </a:xfrm>
              <a:prstGeom prst="rect">
                <a:avLst/>
              </a:prstGeom>
              <a:noFill/>
              <a:ln w="9525">
                <a:noFill/>
                <a:miter lim="800000"/>
                <a:headEnd/>
                <a:tailEnd/>
              </a:ln>
            </p:spPr>
            <p:txBody>
              <a:bodyPr wrap="none">
                <a:spAutoFit/>
              </a:bodyPr>
              <a:lstStyle/>
              <a:p>
                <a:pPr>
                  <a:spcBef>
                    <a:spcPct val="50000"/>
                  </a:spcBef>
                </a:pPr>
                <a:r>
                  <a:rPr lang="zh-CN" altLang="en-US" sz="3600">
                    <a:solidFill>
                      <a:srgbClr val="FF0000"/>
                    </a:solidFill>
                  </a:rPr>
                  <a:t>+</a:t>
                </a:r>
              </a:p>
            </p:txBody>
          </p:sp>
        </p:grpSp>
        <p:sp>
          <p:nvSpPr>
            <p:cNvPr id="146492" name="Line 50"/>
            <p:cNvSpPr>
              <a:spLocks noChangeShapeType="1"/>
            </p:cNvSpPr>
            <p:nvPr/>
          </p:nvSpPr>
          <p:spPr bwMode="auto">
            <a:xfrm flipV="1">
              <a:off x="3168" y="3360"/>
              <a:ext cx="0" cy="672"/>
            </a:xfrm>
            <a:prstGeom prst="line">
              <a:avLst/>
            </a:prstGeom>
            <a:noFill/>
            <a:ln w="28575">
              <a:solidFill>
                <a:schemeClr val="tx1"/>
              </a:solidFill>
              <a:round/>
              <a:headEnd type="none" w="sm" len="lg"/>
              <a:tailEnd type="none" w="sm" len="lg"/>
            </a:ln>
          </p:spPr>
          <p:txBody>
            <a:bodyPr wrap="none" anchor="ctr"/>
            <a:lstStyle/>
            <a:p>
              <a:endParaRPr lang="zh-CN" altLang="en-US"/>
            </a:p>
          </p:txBody>
        </p:sp>
        <p:grpSp>
          <p:nvGrpSpPr>
            <p:cNvPr id="14" name="Group 51"/>
            <p:cNvGrpSpPr>
              <a:grpSpLocks/>
            </p:cNvGrpSpPr>
            <p:nvPr/>
          </p:nvGrpSpPr>
          <p:grpSpPr bwMode="auto">
            <a:xfrm>
              <a:off x="3072" y="3312"/>
              <a:ext cx="240" cy="240"/>
              <a:chOff x="4224" y="1536"/>
              <a:chExt cx="240" cy="240"/>
            </a:xfrm>
          </p:grpSpPr>
          <p:sp>
            <p:nvSpPr>
              <p:cNvPr id="146497" name="Oval 52"/>
              <p:cNvSpPr>
                <a:spLocks noChangeArrowheads="1"/>
              </p:cNvSpPr>
              <p:nvPr/>
            </p:nvSpPr>
            <p:spPr bwMode="auto">
              <a:xfrm>
                <a:off x="4224" y="1536"/>
                <a:ext cx="240" cy="240"/>
              </a:xfrm>
              <a:prstGeom prst="ellipse">
                <a:avLst/>
              </a:prstGeom>
              <a:solidFill>
                <a:srgbClr val="CCECFF"/>
              </a:solidFill>
              <a:ln w="28575">
                <a:solidFill>
                  <a:srgbClr val="0000FF"/>
                </a:solidFill>
                <a:round/>
                <a:headEnd/>
                <a:tailEnd/>
              </a:ln>
            </p:spPr>
            <p:txBody>
              <a:bodyPr wrap="none" anchor="ctr"/>
              <a:lstStyle/>
              <a:p>
                <a:endParaRPr lang="zh-CN" altLang="en-US"/>
              </a:p>
            </p:txBody>
          </p:sp>
          <p:sp>
            <p:nvSpPr>
              <p:cNvPr id="146498" name="Line 53"/>
              <p:cNvSpPr>
                <a:spLocks noChangeShapeType="1"/>
              </p:cNvSpPr>
              <p:nvPr/>
            </p:nvSpPr>
            <p:spPr bwMode="auto">
              <a:xfrm>
                <a:off x="4272" y="1680"/>
                <a:ext cx="144" cy="0"/>
              </a:xfrm>
              <a:prstGeom prst="line">
                <a:avLst/>
              </a:prstGeom>
              <a:noFill/>
              <a:ln w="38100">
                <a:solidFill>
                  <a:srgbClr val="0000FF"/>
                </a:solidFill>
                <a:round/>
                <a:headEnd type="none" w="sm" len="lg"/>
                <a:tailEnd type="none" w="sm" len="lg"/>
              </a:ln>
            </p:spPr>
            <p:txBody>
              <a:bodyPr wrap="none" anchor="ctr"/>
              <a:lstStyle/>
              <a:p>
                <a:endParaRPr lang="zh-CN" altLang="en-US"/>
              </a:p>
            </p:txBody>
          </p:sp>
        </p:grpSp>
        <p:sp>
          <p:nvSpPr>
            <p:cNvPr id="146494" name="Line 54"/>
            <p:cNvSpPr>
              <a:spLocks noChangeShapeType="1"/>
            </p:cNvSpPr>
            <p:nvPr/>
          </p:nvSpPr>
          <p:spPr bwMode="auto">
            <a:xfrm>
              <a:off x="2880" y="2592"/>
              <a:ext cx="0" cy="288"/>
            </a:xfrm>
            <a:prstGeom prst="line">
              <a:avLst/>
            </a:prstGeom>
            <a:noFill/>
            <a:ln w="38100">
              <a:solidFill>
                <a:srgbClr val="FF0000"/>
              </a:solidFill>
              <a:round/>
              <a:headEnd type="triangle" w="sm" len="lg"/>
              <a:tailEnd type="none" w="sm" len="lg"/>
            </a:ln>
          </p:spPr>
          <p:txBody>
            <a:bodyPr wrap="none"/>
            <a:lstStyle/>
            <a:p>
              <a:endParaRPr lang="zh-CN" altLang="en-US"/>
            </a:p>
          </p:txBody>
        </p:sp>
        <p:sp>
          <p:nvSpPr>
            <p:cNvPr id="146495" name="Line 55"/>
            <p:cNvSpPr>
              <a:spLocks noChangeShapeType="1"/>
            </p:cNvSpPr>
            <p:nvPr/>
          </p:nvSpPr>
          <p:spPr bwMode="auto">
            <a:xfrm>
              <a:off x="2880" y="3360"/>
              <a:ext cx="0" cy="288"/>
            </a:xfrm>
            <a:prstGeom prst="line">
              <a:avLst/>
            </a:prstGeom>
            <a:noFill/>
            <a:ln w="38100">
              <a:solidFill>
                <a:srgbClr val="0000FF"/>
              </a:solidFill>
              <a:round/>
              <a:headEnd type="none" w="sm" len="lg"/>
              <a:tailEnd type="triangle" w="sm" len="lg"/>
            </a:ln>
          </p:spPr>
          <p:txBody>
            <a:bodyPr wrap="none"/>
            <a:lstStyle/>
            <a:p>
              <a:endParaRPr lang="zh-CN" altLang="en-US"/>
            </a:p>
          </p:txBody>
        </p:sp>
        <p:sp>
          <p:nvSpPr>
            <p:cNvPr id="146496" name="Freeform 56"/>
            <p:cNvSpPr>
              <a:spLocks/>
            </p:cNvSpPr>
            <p:nvPr/>
          </p:nvSpPr>
          <p:spPr bwMode="auto">
            <a:xfrm>
              <a:off x="3600" y="2350"/>
              <a:ext cx="768" cy="1494"/>
            </a:xfrm>
            <a:custGeom>
              <a:avLst/>
              <a:gdLst>
                <a:gd name="T0" fmla="*/ 199 w 768"/>
                <a:gd name="T1" fmla="*/ 523 h 1494"/>
                <a:gd name="T2" fmla="*/ 129 w 768"/>
                <a:gd name="T3" fmla="*/ 365 h 1494"/>
                <a:gd name="T4" fmla="*/ 12 w 768"/>
                <a:gd name="T5" fmla="*/ 133 h 1494"/>
                <a:gd name="T6" fmla="*/ 53 w 768"/>
                <a:gd name="T7" fmla="*/ 14 h 1494"/>
                <a:gd name="T8" fmla="*/ 240 w 768"/>
                <a:gd name="T9" fmla="*/ 50 h 1494"/>
                <a:gd name="T10" fmla="*/ 478 w 768"/>
                <a:gd name="T11" fmla="*/ 191 h 1494"/>
                <a:gd name="T12" fmla="*/ 624 w 768"/>
                <a:gd name="T13" fmla="*/ 330 h 1494"/>
                <a:gd name="T14" fmla="*/ 730 w 768"/>
                <a:gd name="T15" fmla="*/ 530 h 1494"/>
                <a:gd name="T16" fmla="*/ 764 w 768"/>
                <a:gd name="T17" fmla="*/ 734 h 1494"/>
                <a:gd name="T18" fmla="*/ 750 w 768"/>
                <a:gd name="T19" fmla="*/ 940 h 1494"/>
                <a:gd name="T20" fmla="*/ 662 w 768"/>
                <a:gd name="T21" fmla="*/ 1153 h 1494"/>
                <a:gd name="T22" fmla="*/ 497 w 768"/>
                <a:gd name="T23" fmla="*/ 1330 h 1494"/>
                <a:gd name="T24" fmla="*/ 272 w 768"/>
                <a:gd name="T25" fmla="*/ 1458 h 1494"/>
                <a:gd name="T26" fmla="*/ 58 w 768"/>
                <a:gd name="T27" fmla="*/ 1479 h 1494"/>
                <a:gd name="T28" fmla="*/ 29 w 768"/>
                <a:gd name="T29" fmla="*/ 1366 h 1494"/>
                <a:gd name="T30" fmla="*/ 131 w 768"/>
                <a:gd name="T31" fmla="*/ 1202 h 1494"/>
                <a:gd name="T32" fmla="*/ 235 w 768"/>
                <a:gd name="T33" fmla="*/ 981 h 1494"/>
                <a:gd name="T34" fmla="*/ 250 w 768"/>
                <a:gd name="T35" fmla="*/ 749 h 1494"/>
                <a:gd name="T36" fmla="*/ 199 w 768"/>
                <a:gd name="T37" fmla="*/ 523 h 14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8"/>
                <a:gd name="T58" fmla="*/ 0 h 1494"/>
                <a:gd name="T59" fmla="*/ 768 w 768"/>
                <a:gd name="T60" fmla="*/ 1494 h 14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8" h="1494">
                  <a:moveTo>
                    <a:pt x="199" y="523"/>
                  </a:moveTo>
                  <a:cubicBezTo>
                    <a:pt x="177" y="439"/>
                    <a:pt x="160" y="431"/>
                    <a:pt x="129" y="365"/>
                  </a:cubicBezTo>
                  <a:cubicBezTo>
                    <a:pt x="97" y="300"/>
                    <a:pt x="24" y="191"/>
                    <a:pt x="12" y="133"/>
                  </a:cubicBezTo>
                  <a:cubicBezTo>
                    <a:pt x="0" y="74"/>
                    <a:pt x="15" y="28"/>
                    <a:pt x="53" y="14"/>
                  </a:cubicBezTo>
                  <a:cubicBezTo>
                    <a:pt x="91" y="0"/>
                    <a:pt x="169" y="20"/>
                    <a:pt x="240" y="50"/>
                  </a:cubicBezTo>
                  <a:cubicBezTo>
                    <a:pt x="311" y="80"/>
                    <a:pt x="414" y="144"/>
                    <a:pt x="478" y="191"/>
                  </a:cubicBezTo>
                  <a:cubicBezTo>
                    <a:pt x="542" y="238"/>
                    <a:pt x="582" y="274"/>
                    <a:pt x="624" y="330"/>
                  </a:cubicBezTo>
                  <a:cubicBezTo>
                    <a:pt x="666" y="386"/>
                    <a:pt x="707" y="463"/>
                    <a:pt x="730" y="530"/>
                  </a:cubicBezTo>
                  <a:cubicBezTo>
                    <a:pt x="753" y="597"/>
                    <a:pt x="761" y="665"/>
                    <a:pt x="764" y="734"/>
                  </a:cubicBezTo>
                  <a:cubicBezTo>
                    <a:pt x="768" y="802"/>
                    <a:pt x="767" y="870"/>
                    <a:pt x="750" y="940"/>
                  </a:cubicBezTo>
                  <a:cubicBezTo>
                    <a:pt x="733" y="1009"/>
                    <a:pt x="705" y="1088"/>
                    <a:pt x="662" y="1153"/>
                  </a:cubicBezTo>
                  <a:cubicBezTo>
                    <a:pt x="620" y="1218"/>
                    <a:pt x="562" y="1279"/>
                    <a:pt x="497" y="1330"/>
                  </a:cubicBezTo>
                  <a:cubicBezTo>
                    <a:pt x="432" y="1381"/>
                    <a:pt x="345" y="1433"/>
                    <a:pt x="272" y="1458"/>
                  </a:cubicBezTo>
                  <a:cubicBezTo>
                    <a:pt x="199" y="1483"/>
                    <a:pt x="98" y="1494"/>
                    <a:pt x="58" y="1479"/>
                  </a:cubicBezTo>
                  <a:cubicBezTo>
                    <a:pt x="18" y="1464"/>
                    <a:pt x="17" y="1412"/>
                    <a:pt x="29" y="1366"/>
                  </a:cubicBezTo>
                  <a:cubicBezTo>
                    <a:pt x="41" y="1320"/>
                    <a:pt x="97" y="1266"/>
                    <a:pt x="131" y="1202"/>
                  </a:cubicBezTo>
                  <a:cubicBezTo>
                    <a:pt x="165" y="1138"/>
                    <a:pt x="216" y="1057"/>
                    <a:pt x="235" y="981"/>
                  </a:cubicBezTo>
                  <a:cubicBezTo>
                    <a:pt x="255" y="905"/>
                    <a:pt x="256" y="825"/>
                    <a:pt x="250" y="749"/>
                  </a:cubicBezTo>
                  <a:cubicBezTo>
                    <a:pt x="244" y="672"/>
                    <a:pt x="210" y="570"/>
                    <a:pt x="199" y="523"/>
                  </a:cubicBezTo>
                  <a:close/>
                </a:path>
              </a:pathLst>
            </a:custGeom>
            <a:noFill/>
            <a:ln w="28575">
              <a:solidFill>
                <a:srgbClr val="CC00CC"/>
              </a:solidFill>
              <a:round/>
              <a:headEnd/>
              <a:tailEnd/>
            </a:ln>
          </p:spPr>
          <p:txBody>
            <a:bodyPr wrap="none"/>
            <a:lstStyle/>
            <a:p>
              <a:endParaRPr lang="zh-CN" altLang="en-US"/>
            </a:p>
          </p:txBody>
        </p:sp>
      </p:grpSp>
      <p:grpSp>
        <p:nvGrpSpPr>
          <p:cNvPr id="15" name="Group 57"/>
          <p:cNvGrpSpPr>
            <a:grpSpLocks/>
          </p:cNvGrpSpPr>
          <p:nvPr/>
        </p:nvGrpSpPr>
        <p:grpSpPr bwMode="auto">
          <a:xfrm>
            <a:off x="508000" y="3181350"/>
            <a:ext cx="838200" cy="3048000"/>
            <a:chOff x="3312" y="240"/>
            <a:chExt cx="528" cy="1920"/>
          </a:xfrm>
        </p:grpSpPr>
        <p:sp>
          <p:nvSpPr>
            <p:cNvPr id="146480" name="Oval 58"/>
            <p:cNvSpPr>
              <a:spLocks noChangeArrowheads="1"/>
            </p:cNvSpPr>
            <p:nvPr/>
          </p:nvSpPr>
          <p:spPr bwMode="auto">
            <a:xfrm>
              <a:off x="3504" y="1056"/>
              <a:ext cx="240" cy="240"/>
            </a:xfrm>
            <a:prstGeom prst="ellipse">
              <a:avLst/>
            </a:prstGeom>
            <a:solidFill>
              <a:srgbClr val="CCECFF"/>
            </a:solidFill>
            <a:ln w="28575">
              <a:solidFill>
                <a:srgbClr val="FF0000"/>
              </a:solidFill>
              <a:round/>
              <a:headEnd/>
              <a:tailEnd/>
            </a:ln>
          </p:spPr>
          <p:txBody>
            <a:bodyPr wrap="none" anchor="ctr"/>
            <a:lstStyle/>
            <a:p>
              <a:endParaRPr lang="zh-CN" altLang="en-US"/>
            </a:p>
          </p:txBody>
        </p:sp>
        <p:sp>
          <p:nvSpPr>
            <p:cNvPr id="146481" name="Line 59"/>
            <p:cNvSpPr>
              <a:spLocks noChangeShapeType="1"/>
            </p:cNvSpPr>
            <p:nvPr/>
          </p:nvSpPr>
          <p:spPr bwMode="auto">
            <a:xfrm flipV="1">
              <a:off x="3600" y="240"/>
              <a:ext cx="0" cy="816"/>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46482" name="Line 60"/>
            <p:cNvSpPr>
              <a:spLocks noChangeShapeType="1"/>
            </p:cNvSpPr>
            <p:nvPr/>
          </p:nvSpPr>
          <p:spPr bwMode="auto">
            <a:xfrm flipV="1">
              <a:off x="3600" y="1296"/>
              <a:ext cx="0" cy="864"/>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46483" name="Line 61"/>
            <p:cNvSpPr>
              <a:spLocks noChangeShapeType="1"/>
            </p:cNvSpPr>
            <p:nvPr/>
          </p:nvSpPr>
          <p:spPr bwMode="auto">
            <a:xfrm>
              <a:off x="3312" y="960"/>
              <a:ext cx="0" cy="288"/>
            </a:xfrm>
            <a:prstGeom prst="line">
              <a:avLst/>
            </a:prstGeom>
            <a:noFill/>
            <a:ln w="38100">
              <a:solidFill>
                <a:srgbClr val="FF0000"/>
              </a:solidFill>
              <a:round/>
              <a:headEnd type="triangle" w="sm" len="lg"/>
              <a:tailEnd type="none" w="sm" len="lg"/>
            </a:ln>
          </p:spPr>
          <p:txBody>
            <a:bodyPr wrap="none" anchor="ctr"/>
            <a:lstStyle/>
            <a:p>
              <a:endParaRPr lang="zh-CN" altLang="en-US"/>
            </a:p>
          </p:txBody>
        </p:sp>
        <p:sp>
          <p:nvSpPr>
            <p:cNvPr id="146484" name="Line 62"/>
            <p:cNvSpPr>
              <a:spLocks noChangeShapeType="1"/>
            </p:cNvSpPr>
            <p:nvPr/>
          </p:nvSpPr>
          <p:spPr bwMode="auto">
            <a:xfrm>
              <a:off x="3312" y="1248"/>
              <a:ext cx="0" cy="288"/>
            </a:xfrm>
            <a:prstGeom prst="line">
              <a:avLst/>
            </a:prstGeom>
            <a:noFill/>
            <a:ln w="38100">
              <a:solidFill>
                <a:srgbClr val="0000FF"/>
              </a:solidFill>
              <a:round/>
              <a:headEnd type="none" w="sm" len="lg"/>
              <a:tailEnd type="triangle" w="sm" len="lg"/>
            </a:ln>
          </p:spPr>
          <p:txBody>
            <a:bodyPr wrap="none" anchor="ctr"/>
            <a:lstStyle/>
            <a:p>
              <a:endParaRPr lang="zh-CN" altLang="en-US"/>
            </a:p>
          </p:txBody>
        </p:sp>
        <p:sp>
          <p:nvSpPr>
            <p:cNvPr id="146485" name="Text Box 63"/>
            <p:cNvSpPr txBox="1">
              <a:spLocks noChangeArrowheads="1"/>
            </p:cNvSpPr>
            <p:nvPr/>
          </p:nvSpPr>
          <p:spPr bwMode="auto">
            <a:xfrm>
              <a:off x="3456" y="960"/>
              <a:ext cx="384" cy="442"/>
            </a:xfrm>
            <a:prstGeom prst="rect">
              <a:avLst/>
            </a:prstGeom>
            <a:noFill/>
            <a:ln w="9525">
              <a:noFill/>
              <a:miter lim="800000"/>
              <a:headEnd/>
              <a:tailEnd/>
            </a:ln>
          </p:spPr>
          <p:txBody>
            <a:bodyPr>
              <a:spAutoFit/>
            </a:bodyPr>
            <a:lstStyle/>
            <a:p>
              <a:pPr>
                <a:spcBef>
                  <a:spcPct val="50000"/>
                </a:spcBef>
              </a:pPr>
              <a:r>
                <a:rPr lang="zh-CN" altLang="en-US" sz="4000" b="0">
                  <a:solidFill>
                    <a:srgbClr val="FF0000"/>
                  </a:solidFill>
                  <a:latin typeface="Arial" charset="0"/>
                </a:rPr>
                <a:t>+</a:t>
              </a:r>
            </a:p>
          </p:txBody>
        </p:sp>
        <p:sp>
          <p:nvSpPr>
            <p:cNvPr id="146486" name="Line 64"/>
            <p:cNvSpPr>
              <a:spLocks noChangeShapeType="1"/>
            </p:cNvSpPr>
            <p:nvPr/>
          </p:nvSpPr>
          <p:spPr bwMode="auto">
            <a:xfrm>
              <a:off x="3552" y="1248"/>
              <a:ext cx="144" cy="0"/>
            </a:xfrm>
            <a:prstGeom prst="line">
              <a:avLst/>
            </a:prstGeom>
            <a:noFill/>
            <a:ln w="38100">
              <a:solidFill>
                <a:srgbClr val="0000FF"/>
              </a:solidFill>
              <a:round/>
              <a:headEnd type="none" w="sm" len="lg"/>
              <a:tailEnd type="none" w="sm" len="lg"/>
            </a:ln>
          </p:spPr>
          <p:txBody>
            <a:bodyPr wrap="none"/>
            <a:lstStyle/>
            <a:p>
              <a:endParaRPr lang="zh-CN" altLang="en-US"/>
            </a:p>
          </p:txBody>
        </p:sp>
      </p:grpSp>
      <p:grpSp>
        <p:nvGrpSpPr>
          <p:cNvPr id="16" name="Group 65"/>
          <p:cNvGrpSpPr>
            <a:grpSpLocks/>
          </p:cNvGrpSpPr>
          <p:nvPr/>
        </p:nvGrpSpPr>
        <p:grpSpPr bwMode="auto">
          <a:xfrm>
            <a:off x="508000" y="3105150"/>
            <a:ext cx="1066800" cy="2971800"/>
            <a:chOff x="816" y="2256"/>
            <a:chExt cx="672" cy="1872"/>
          </a:xfrm>
        </p:grpSpPr>
        <p:sp>
          <p:nvSpPr>
            <p:cNvPr id="146469" name="Arc 66"/>
            <p:cNvSpPr>
              <a:spLocks/>
            </p:cNvSpPr>
            <p:nvPr/>
          </p:nvSpPr>
          <p:spPr bwMode="auto">
            <a:xfrm>
              <a:off x="1248" y="2928"/>
              <a:ext cx="240" cy="672"/>
            </a:xfrm>
            <a:custGeom>
              <a:avLst/>
              <a:gdLst>
                <a:gd name="T0" fmla="*/ 0 w 28026"/>
                <a:gd name="T1" fmla="*/ 0 h 43200"/>
                <a:gd name="T2" fmla="*/ 0 w 28026"/>
                <a:gd name="T3" fmla="*/ 0 h 43200"/>
                <a:gd name="T4" fmla="*/ 0 w 28026"/>
                <a:gd name="T5" fmla="*/ 0 h 43200"/>
                <a:gd name="T6" fmla="*/ 0 60000 65536"/>
                <a:gd name="T7" fmla="*/ 0 60000 65536"/>
                <a:gd name="T8" fmla="*/ 0 60000 65536"/>
                <a:gd name="T9" fmla="*/ 0 w 28026"/>
                <a:gd name="T10" fmla="*/ 0 h 43200"/>
                <a:gd name="T11" fmla="*/ 28026 w 28026"/>
                <a:gd name="T12" fmla="*/ 43200 h 43200"/>
              </a:gdLst>
              <a:ahLst/>
              <a:cxnLst>
                <a:cxn ang="T6">
                  <a:pos x="T0" y="T1"/>
                </a:cxn>
                <a:cxn ang="T7">
                  <a:pos x="T2" y="T3"/>
                </a:cxn>
                <a:cxn ang="T8">
                  <a:pos x="T4" y="T5"/>
                </a:cxn>
              </a:cxnLst>
              <a:rect l="T9" t="T10" r="T11" b="T12"/>
              <a:pathLst>
                <a:path w="28026" h="43200" fill="none" extrusionOk="0">
                  <a:moveTo>
                    <a:pt x="371" y="865"/>
                  </a:moveTo>
                  <a:cubicBezTo>
                    <a:pt x="2338" y="291"/>
                    <a:pt x="4377" y="-1"/>
                    <a:pt x="6426" y="0"/>
                  </a:cubicBezTo>
                  <a:cubicBezTo>
                    <a:pt x="18355" y="0"/>
                    <a:pt x="28026" y="9670"/>
                    <a:pt x="28026" y="21600"/>
                  </a:cubicBezTo>
                  <a:cubicBezTo>
                    <a:pt x="28026" y="33529"/>
                    <a:pt x="18355" y="43200"/>
                    <a:pt x="6426" y="43200"/>
                  </a:cubicBezTo>
                  <a:cubicBezTo>
                    <a:pt x="4246" y="43200"/>
                    <a:pt x="2080" y="42870"/>
                    <a:pt x="0" y="42221"/>
                  </a:cubicBezTo>
                </a:path>
                <a:path w="28026" h="43200" stroke="0" extrusionOk="0">
                  <a:moveTo>
                    <a:pt x="371" y="865"/>
                  </a:moveTo>
                  <a:cubicBezTo>
                    <a:pt x="2338" y="291"/>
                    <a:pt x="4377" y="-1"/>
                    <a:pt x="6426" y="0"/>
                  </a:cubicBezTo>
                  <a:cubicBezTo>
                    <a:pt x="18355" y="0"/>
                    <a:pt x="28026" y="9670"/>
                    <a:pt x="28026" y="21600"/>
                  </a:cubicBezTo>
                  <a:cubicBezTo>
                    <a:pt x="28026" y="33529"/>
                    <a:pt x="18355" y="43200"/>
                    <a:pt x="6426" y="43200"/>
                  </a:cubicBezTo>
                  <a:cubicBezTo>
                    <a:pt x="4246" y="43200"/>
                    <a:pt x="2080" y="42870"/>
                    <a:pt x="0" y="42221"/>
                  </a:cubicBezTo>
                  <a:lnTo>
                    <a:pt x="6426" y="21600"/>
                  </a:lnTo>
                  <a:lnTo>
                    <a:pt x="371" y="865"/>
                  </a:lnTo>
                  <a:close/>
                </a:path>
              </a:pathLst>
            </a:custGeom>
            <a:noFill/>
            <a:ln w="28575">
              <a:solidFill>
                <a:srgbClr val="CC00CC"/>
              </a:solidFill>
              <a:round/>
              <a:headEnd type="none" w="sm" len="lg"/>
              <a:tailEnd type="triangle" w="sm" len="lg"/>
            </a:ln>
          </p:spPr>
          <p:txBody>
            <a:bodyPr wrap="none" anchor="ctr"/>
            <a:lstStyle/>
            <a:p>
              <a:endParaRPr lang="zh-CN" altLang="en-US"/>
            </a:p>
          </p:txBody>
        </p:sp>
        <p:sp>
          <p:nvSpPr>
            <p:cNvPr id="146470" name="Line 67"/>
            <p:cNvSpPr>
              <a:spLocks noChangeShapeType="1"/>
            </p:cNvSpPr>
            <p:nvPr/>
          </p:nvSpPr>
          <p:spPr bwMode="auto">
            <a:xfrm flipV="1">
              <a:off x="1104" y="2256"/>
              <a:ext cx="0" cy="624"/>
            </a:xfrm>
            <a:prstGeom prst="line">
              <a:avLst/>
            </a:prstGeom>
            <a:noFill/>
            <a:ln w="28575">
              <a:solidFill>
                <a:schemeClr val="tx1"/>
              </a:solidFill>
              <a:round/>
              <a:headEnd type="none" w="sm" len="lg"/>
              <a:tailEnd type="none" w="sm" len="lg"/>
            </a:ln>
          </p:spPr>
          <p:txBody>
            <a:bodyPr wrap="none" anchor="ctr"/>
            <a:lstStyle/>
            <a:p>
              <a:endParaRPr lang="zh-CN" altLang="en-US"/>
            </a:p>
          </p:txBody>
        </p:sp>
        <p:grpSp>
          <p:nvGrpSpPr>
            <p:cNvPr id="17" name="Group 68"/>
            <p:cNvGrpSpPr>
              <a:grpSpLocks/>
            </p:cNvGrpSpPr>
            <p:nvPr/>
          </p:nvGrpSpPr>
          <p:grpSpPr bwMode="auto">
            <a:xfrm>
              <a:off x="1008" y="2688"/>
              <a:ext cx="280" cy="404"/>
              <a:chOff x="4224" y="528"/>
              <a:chExt cx="280" cy="404"/>
            </a:xfrm>
          </p:grpSpPr>
          <p:sp>
            <p:nvSpPr>
              <p:cNvPr id="146478" name="Oval 69"/>
              <p:cNvSpPr>
                <a:spLocks noChangeArrowheads="1"/>
              </p:cNvSpPr>
              <p:nvPr/>
            </p:nvSpPr>
            <p:spPr bwMode="auto">
              <a:xfrm>
                <a:off x="4224" y="624"/>
                <a:ext cx="240" cy="240"/>
              </a:xfrm>
              <a:prstGeom prst="ellipse">
                <a:avLst/>
              </a:prstGeom>
              <a:solidFill>
                <a:srgbClr val="FFDDFF"/>
              </a:solidFill>
              <a:ln w="28575">
                <a:solidFill>
                  <a:srgbClr val="FF0000"/>
                </a:solidFill>
                <a:round/>
                <a:headEnd/>
                <a:tailEnd/>
              </a:ln>
            </p:spPr>
            <p:txBody>
              <a:bodyPr wrap="none" anchor="ctr"/>
              <a:lstStyle/>
              <a:p>
                <a:endParaRPr lang="zh-CN" altLang="en-US"/>
              </a:p>
            </p:txBody>
          </p:sp>
          <p:sp>
            <p:nvSpPr>
              <p:cNvPr id="146479" name="Text Box 70"/>
              <p:cNvSpPr txBox="1">
                <a:spLocks noChangeArrowheads="1"/>
              </p:cNvSpPr>
              <p:nvPr/>
            </p:nvSpPr>
            <p:spPr bwMode="auto">
              <a:xfrm>
                <a:off x="4224" y="528"/>
                <a:ext cx="280" cy="404"/>
              </a:xfrm>
              <a:prstGeom prst="rect">
                <a:avLst/>
              </a:prstGeom>
              <a:noFill/>
              <a:ln w="9525">
                <a:noFill/>
                <a:miter lim="800000"/>
                <a:headEnd/>
                <a:tailEnd/>
              </a:ln>
            </p:spPr>
            <p:txBody>
              <a:bodyPr wrap="none">
                <a:spAutoFit/>
              </a:bodyPr>
              <a:lstStyle/>
              <a:p>
                <a:pPr>
                  <a:spcBef>
                    <a:spcPct val="50000"/>
                  </a:spcBef>
                </a:pPr>
                <a:r>
                  <a:rPr lang="zh-CN" altLang="en-US" sz="3600">
                    <a:solidFill>
                      <a:srgbClr val="FF0000"/>
                    </a:solidFill>
                  </a:rPr>
                  <a:t>+</a:t>
                </a:r>
              </a:p>
            </p:txBody>
          </p:sp>
        </p:grpSp>
        <p:sp>
          <p:nvSpPr>
            <p:cNvPr id="146472" name="Line 71"/>
            <p:cNvSpPr>
              <a:spLocks noChangeShapeType="1"/>
            </p:cNvSpPr>
            <p:nvPr/>
          </p:nvSpPr>
          <p:spPr bwMode="auto">
            <a:xfrm flipV="1">
              <a:off x="1104" y="3552"/>
              <a:ext cx="0" cy="576"/>
            </a:xfrm>
            <a:prstGeom prst="line">
              <a:avLst/>
            </a:prstGeom>
            <a:noFill/>
            <a:ln w="28575">
              <a:solidFill>
                <a:schemeClr val="tx1"/>
              </a:solidFill>
              <a:round/>
              <a:headEnd type="none" w="sm" len="lg"/>
              <a:tailEnd type="none" w="sm" len="lg"/>
            </a:ln>
          </p:spPr>
          <p:txBody>
            <a:bodyPr wrap="none" anchor="ctr"/>
            <a:lstStyle/>
            <a:p>
              <a:endParaRPr lang="zh-CN" altLang="en-US"/>
            </a:p>
          </p:txBody>
        </p:sp>
        <p:grpSp>
          <p:nvGrpSpPr>
            <p:cNvPr id="18" name="Group 72"/>
            <p:cNvGrpSpPr>
              <a:grpSpLocks/>
            </p:cNvGrpSpPr>
            <p:nvPr/>
          </p:nvGrpSpPr>
          <p:grpSpPr bwMode="auto">
            <a:xfrm>
              <a:off x="1008" y="3408"/>
              <a:ext cx="240" cy="240"/>
              <a:chOff x="4224" y="1536"/>
              <a:chExt cx="240" cy="240"/>
            </a:xfrm>
          </p:grpSpPr>
          <p:sp>
            <p:nvSpPr>
              <p:cNvPr id="146476" name="Oval 73"/>
              <p:cNvSpPr>
                <a:spLocks noChangeArrowheads="1"/>
              </p:cNvSpPr>
              <p:nvPr/>
            </p:nvSpPr>
            <p:spPr bwMode="auto">
              <a:xfrm>
                <a:off x="4224" y="1536"/>
                <a:ext cx="240" cy="240"/>
              </a:xfrm>
              <a:prstGeom prst="ellipse">
                <a:avLst/>
              </a:prstGeom>
              <a:solidFill>
                <a:srgbClr val="CCECFF"/>
              </a:solidFill>
              <a:ln w="28575">
                <a:solidFill>
                  <a:srgbClr val="0000FF"/>
                </a:solidFill>
                <a:round/>
                <a:headEnd/>
                <a:tailEnd/>
              </a:ln>
            </p:spPr>
            <p:txBody>
              <a:bodyPr wrap="none" anchor="ctr"/>
              <a:lstStyle/>
              <a:p>
                <a:endParaRPr lang="zh-CN" altLang="en-US"/>
              </a:p>
            </p:txBody>
          </p:sp>
          <p:sp>
            <p:nvSpPr>
              <p:cNvPr id="146477" name="Line 74"/>
              <p:cNvSpPr>
                <a:spLocks noChangeShapeType="1"/>
              </p:cNvSpPr>
              <p:nvPr/>
            </p:nvSpPr>
            <p:spPr bwMode="auto">
              <a:xfrm>
                <a:off x="4272" y="1680"/>
                <a:ext cx="144" cy="0"/>
              </a:xfrm>
              <a:prstGeom prst="line">
                <a:avLst/>
              </a:prstGeom>
              <a:noFill/>
              <a:ln w="38100">
                <a:solidFill>
                  <a:srgbClr val="0000FF"/>
                </a:solidFill>
                <a:round/>
                <a:headEnd type="none" w="sm" len="lg"/>
                <a:tailEnd type="none" w="sm" len="lg"/>
              </a:ln>
            </p:spPr>
            <p:txBody>
              <a:bodyPr wrap="none" anchor="ctr"/>
              <a:lstStyle/>
              <a:p>
                <a:endParaRPr lang="zh-CN" altLang="en-US"/>
              </a:p>
            </p:txBody>
          </p:sp>
        </p:grpSp>
        <p:sp>
          <p:nvSpPr>
            <p:cNvPr id="146474" name="Line 75"/>
            <p:cNvSpPr>
              <a:spLocks noChangeShapeType="1"/>
            </p:cNvSpPr>
            <p:nvPr/>
          </p:nvSpPr>
          <p:spPr bwMode="auto">
            <a:xfrm>
              <a:off x="816" y="2736"/>
              <a:ext cx="0" cy="288"/>
            </a:xfrm>
            <a:prstGeom prst="line">
              <a:avLst/>
            </a:prstGeom>
            <a:noFill/>
            <a:ln w="38100">
              <a:solidFill>
                <a:srgbClr val="FF0000"/>
              </a:solidFill>
              <a:round/>
              <a:headEnd type="triangle" w="sm" len="lg"/>
              <a:tailEnd type="none" w="sm" len="lg"/>
            </a:ln>
          </p:spPr>
          <p:txBody>
            <a:bodyPr wrap="none"/>
            <a:lstStyle/>
            <a:p>
              <a:endParaRPr lang="zh-CN" altLang="en-US"/>
            </a:p>
          </p:txBody>
        </p:sp>
        <p:sp>
          <p:nvSpPr>
            <p:cNvPr id="146475" name="Line 76"/>
            <p:cNvSpPr>
              <a:spLocks noChangeShapeType="1"/>
            </p:cNvSpPr>
            <p:nvPr/>
          </p:nvSpPr>
          <p:spPr bwMode="auto">
            <a:xfrm>
              <a:off x="816" y="3408"/>
              <a:ext cx="0" cy="288"/>
            </a:xfrm>
            <a:prstGeom prst="line">
              <a:avLst/>
            </a:prstGeom>
            <a:noFill/>
            <a:ln w="38100">
              <a:solidFill>
                <a:srgbClr val="0000FF"/>
              </a:solidFill>
              <a:round/>
              <a:headEnd type="none" w="sm" len="lg"/>
              <a:tailEnd type="triangle" w="sm" len="lg"/>
            </a:ln>
          </p:spPr>
          <p:txBody>
            <a:bodyPr wrap="none"/>
            <a:lstStyle/>
            <a:p>
              <a:endParaRPr lang="zh-CN" altLang="en-US"/>
            </a:p>
          </p:txBody>
        </p:sp>
      </p:grpSp>
      <p:grpSp>
        <p:nvGrpSpPr>
          <p:cNvPr id="19" name="Group 105"/>
          <p:cNvGrpSpPr>
            <a:grpSpLocks/>
          </p:cNvGrpSpPr>
          <p:nvPr/>
        </p:nvGrpSpPr>
        <p:grpSpPr bwMode="auto">
          <a:xfrm>
            <a:off x="3225800" y="963613"/>
            <a:ext cx="5253038" cy="5205412"/>
            <a:chOff x="2160" y="528"/>
            <a:chExt cx="3456" cy="3456"/>
          </a:xfrm>
        </p:grpSpPr>
        <p:sp>
          <p:nvSpPr>
            <p:cNvPr id="146448" name="Rectangle 99"/>
            <p:cNvSpPr>
              <a:spLocks noChangeArrowheads="1"/>
            </p:cNvSpPr>
            <p:nvPr/>
          </p:nvSpPr>
          <p:spPr bwMode="auto">
            <a:xfrm>
              <a:off x="2160" y="528"/>
              <a:ext cx="3456" cy="3456"/>
            </a:xfrm>
            <a:prstGeom prst="rect">
              <a:avLst/>
            </a:prstGeom>
            <a:solidFill>
              <a:schemeClr val="bg1"/>
            </a:solidFill>
            <a:ln w="12700">
              <a:solidFill>
                <a:schemeClr val="tx2"/>
              </a:solidFill>
              <a:miter lim="800000"/>
              <a:headEnd/>
              <a:tailEnd/>
            </a:ln>
          </p:spPr>
          <p:txBody>
            <a:bodyPr wrap="none" anchor="ctr"/>
            <a:lstStyle/>
            <a:p>
              <a:endParaRPr lang="zh-CN" altLang="en-US"/>
            </a:p>
          </p:txBody>
        </p:sp>
        <p:grpSp>
          <p:nvGrpSpPr>
            <p:cNvPr id="20" name="Group 104"/>
            <p:cNvGrpSpPr>
              <a:grpSpLocks/>
            </p:cNvGrpSpPr>
            <p:nvPr/>
          </p:nvGrpSpPr>
          <p:grpSpPr bwMode="auto">
            <a:xfrm>
              <a:off x="2208" y="1152"/>
              <a:ext cx="3360" cy="2802"/>
              <a:chOff x="2208" y="1152"/>
              <a:chExt cx="3360" cy="2802"/>
            </a:xfrm>
          </p:grpSpPr>
          <p:pic>
            <p:nvPicPr>
              <p:cNvPr id="146450" name="Picture 78" descr="wltxwr"/>
              <p:cNvPicPr>
                <a:picLocks noChangeAspect="1" noChangeArrowheads="1"/>
              </p:cNvPicPr>
              <p:nvPr/>
            </p:nvPicPr>
            <p:blipFill>
              <a:blip r:embed="rId4" cstate="print"/>
              <a:srcRect/>
              <a:stretch>
                <a:fillRect/>
              </a:stretch>
            </p:blipFill>
            <p:spPr bwMode="auto">
              <a:xfrm>
                <a:off x="2208" y="1152"/>
                <a:ext cx="3360" cy="2802"/>
              </a:xfrm>
              <a:prstGeom prst="rect">
                <a:avLst/>
              </a:prstGeom>
              <a:noFill/>
              <a:ln w="9525">
                <a:noFill/>
                <a:miter lim="800000"/>
                <a:headEnd/>
                <a:tailEnd/>
              </a:ln>
            </p:spPr>
          </p:pic>
          <p:sp>
            <p:nvSpPr>
              <p:cNvPr id="146451" name="Line 79"/>
              <p:cNvSpPr>
                <a:spLocks noChangeShapeType="1"/>
              </p:cNvSpPr>
              <p:nvPr/>
            </p:nvSpPr>
            <p:spPr bwMode="auto">
              <a:xfrm flipV="1">
                <a:off x="3792" y="2448"/>
                <a:ext cx="0" cy="240"/>
              </a:xfrm>
              <a:prstGeom prst="line">
                <a:avLst/>
              </a:prstGeom>
              <a:noFill/>
              <a:ln w="28575">
                <a:solidFill>
                  <a:srgbClr val="CC0099"/>
                </a:solidFill>
                <a:round/>
                <a:headEnd type="none" w="sm" len="lg"/>
                <a:tailEnd type="triangle" w="sm" len="lg"/>
              </a:ln>
            </p:spPr>
            <p:txBody>
              <a:bodyPr wrap="none"/>
              <a:lstStyle/>
              <a:p>
                <a:endParaRPr lang="zh-CN" altLang="en-US"/>
              </a:p>
            </p:txBody>
          </p:sp>
          <p:graphicFrame>
            <p:nvGraphicFramePr>
              <p:cNvPr id="146452" name="Object 80"/>
              <p:cNvGraphicFramePr>
                <a:graphicFrameLocks noChangeAspect="1"/>
              </p:cNvGraphicFramePr>
              <p:nvPr/>
            </p:nvGraphicFramePr>
            <p:xfrm>
              <a:off x="2208" y="3216"/>
              <a:ext cx="214" cy="264"/>
            </p:xfrm>
            <a:graphic>
              <a:graphicData uri="http://schemas.openxmlformats.org/presentationml/2006/ole">
                <p:oleObj spid="_x0000_s116739" name="Equation" r:id="rId5" imgW="215619" imgH="266353" progId="">
                  <p:embed/>
                </p:oleObj>
              </a:graphicData>
            </a:graphic>
          </p:graphicFrame>
          <p:sp>
            <p:nvSpPr>
              <p:cNvPr id="146453" name="Line 81"/>
              <p:cNvSpPr>
                <a:spLocks noChangeShapeType="1"/>
              </p:cNvSpPr>
              <p:nvPr/>
            </p:nvSpPr>
            <p:spPr bwMode="auto">
              <a:xfrm flipV="1">
                <a:off x="2400" y="3264"/>
                <a:ext cx="192" cy="96"/>
              </a:xfrm>
              <a:prstGeom prst="line">
                <a:avLst/>
              </a:prstGeom>
              <a:noFill/>
              <a:ln w="28575">
                <a:solidFill>
                  <a:srgbClr val="FF0000"/>
                </a:solidFill>
                <a:round/>
                <a:headEnd type="none" w="sm" len="lg"/>
                <a:tailEnd type="triangle" w="sm" len="lg"/>
              </a:ln>
            </p:spPr>
            <p:txBody>
              <a:bodyPr wrap="none"/>
              <a:lstStyle/>
              <a:p>
                <a:endParaRPr lang="zh-CN" altLang="en-US"/>
              </a:p>
            </p:txBody>
          </p:sp>
          <p:graphicFrame>
            <p:nvGraphicFramePr>
              <p:cNvPr id="146454" name="Object 82"/>
              <p:cNvGraphicFramePr>
                <a:graphicFrameLocks noChangeAspect="1"/>
              </p:cNvGraphicFramePr>
              <p:nvPr/>
            </p:nvGraphicFramePr>
            <p:xfrm>
              <a:off x="5289" y="2832"/>
              <a:ext cx="194" cy="240"/>
            </p:xfrm>
            <a:graphic>
              <a:graphicData uri="http://schemas.openxmlformats.org/presentationml/2006/ole">
                <p:oleObj spid="_x0000_s116740" name="Equation" r:id="rId6" imgW="215619" imgH="266353" progId="">
                  <p:embed/>
                </p:oleObj>
              </a:graphicData>
            </a:graphic>
          </p:graphicFrame>
          <p:sp>
            <p:nvSpPr>
              <p:cNvPr id="146455" name="Line 83"/>
              <p:cNvSpPr>
                <a:spLocks noChangeShapeType="1"/>
              </p:cNvSpPr>
              <p:nvPr/>
            </p:nvSpPr>
            <p:spPr bwMode="auto">
              <a:xfrm flipV="1">
                <a:off x="4368" y="1872"/>
                <a:ext cx="816" cy="336"/>
              </a:xfrm>
              <a:prstGeom prst="line">
                <a:avLst/>
              </a:prstGeom>
              <a:noFill/>
              <a:ln w="28575">
                <a:solidFill>
                  <a:srgbClr val="FF0066"/>
                </a:solidFill>
                <a:prstDash val="dash"/>
                <a:round/>
                <a:headEnd type="triangle" w="sm" len="lg"/>
                <a:tailEnd type="triangle" w="sm" len="lg"/>
              </a:ln>
            </p:spPr>
            <p:txBody>
              <a:bodyPr wrap="none"/>
              <a:lstStyle/>
              <a:p>
                <a:endParaRPr lang="zh-CN" altLang="en-US"/>
              </a:p>
            </p:txBody>
          </p:sp>
          <p:sp>
            <p:nvSpPr>
              <p:cNvPr id="146456" name="Line 84"/>
              <p:cNvSpPr>
                <a:spLocks noChangeShapeType="1"/>
              </p:cNvSpPr>
              <p:nvPr/>
            </p:nvSpPr>
            <p:spPr bwMode="auto">
              <a:xfrm flipH="1">
                <a:off x="2400" y="3408"/>
                <a:ext cx="240" cy="288"/>
              </a:xfrm>
              <a:prstGeom prst="line">
                <a:avLst/>
              </a:prstGeom>
              <a:noFill/>
              <a:ln w="38100">
                <a:solidFill>
                  <a:srgbClr val="FF0000"/>
                </a:solidFill>
                <a:round/>
                <a:headEnd type="none" w="sm" len="lg"/>
                <a:tailEnd type="triangle" w="sm" len="lg"/>
              </a:ln>
            </p:spPr>
            <p:txBody>
              <a:bodyPr wrap="none"/>
              <a:lstStyle/>
              <a:p>
                <a:endParaRPr lang="zh-CN" altLang="en-US"/>
              </a:p>
            </p:txBody>
          </p:sp>
          <p:sp>
            <p:nvSpPr>
              <p:cNvPr id="146457" name="Line 85"/>
              <p:cNvSpPr>
                <a:spLocks noChangeShapeType="1"/>
              </p:cNvSpPr>
              <p:nvPr/>
            </p:nvSpPr>
            <p:spPr bwMode="auto">
              <a:xfrm flipH="1">
                <a:off x="4944" y="1392"/>
                <a:ext cx="288" cy="240"/>
              </a:xfrm>
              <a:prstGeom prst="line">
                <a:avLst/>
              </a:prstGeom>
              <a:noFill/>
              <a:ln w="38100">
                <a:solidFill>
                  <a:srgbClr val="FF0000"/>
                </a:solidFill>
                <a:round/>
                <a:headEnd type="triangle" w="sm" len="lg"/>
                <a:tailEnd type="none" w="sm" len="lg"/>
              </a:ln>
            </p:spPr>
            <p:txBody>
              <a:bodyPr wrap="none"/>
              <a:lstStyle/>
              <a:p>
                <a:endParaRPr lang="zh-CN" altLang="en-US"/>
              </a:p>
            </p:txBody>
          </p:sp>
          <p:sp>
            <p:nvSpPr>
              <p:cNvPr id="146458" name="Line 86"/>
              <p:cNvSpPr>
                <a:spLocks noChangeShapeType="1"/>
              </p:cNvSpPr>
              <p:nvPr/>
            </p:nvSpPr>
            <p:spPr bwMode="auto">
              <a:xfrm flipH="1" flipV="1">
                <a:off x="2304" y="1392"/>
                <a:ext cx="288" cy="240"/>
              </a:xfrm>
              <a:prstGeom prst="line">
                <a:avLst/>
              </a:prstGeom>
              <a:noFill/>
              <a:ln w="38100">
                <a:solidFill>
                  <a:srgbClr val="FF0000"/>
                </a:solidFill>
                <a:round/>
                <a:headEnd type="none" w="sm" len="lg"/>
                <a:tailEnd type="triangle" w="sm" len="lg"/>
              </a:ln>
            </p:spPr>
            <p:txBody>
              <a:bodyPr wrap="none"/>
              <a:lstStyle/>
              <a:p>
                <a:endParaRPr lang="zh-CN" altLang="en-US"/>
              </a:p>
            </p:txBody>
          </p:sp>
          <p:sp>
            <p:nvSpPr>
              <p:cNvPr id="146459" name="Line 87"/>
              <p:cNvSpPr>
                <a:spLocks noChangeShapeType="1"/>
              </p:cNvSpPr>
              <p:nvPr/>
            </p:nvSpPr>
            <p:spPr bwMode="auto">
              <a:xfrm flipH="1" flipV="1">
                <a:off x="5040" y="3456"/>
                <a:ext cx="288" cy="192"/>
              </a:xfrm>
              <a:prstGeom prst="line">
                <a:avLst/>
              </a:prstGeom>
              <a:noFill/>
              <a:ln w="38100">
                <a:solidFill>
                  <a:srgbClr val="FF0000"/>
                </a:solidFill>
                <a:round/>
                <a:headEnd type="triangle" w="sm" len="lg"/>
                <a:tailEnd type="none" w="sm" len="lg"/>
              </a:ln>
            </p:spPr>
            <p:txBody>
              <a:bodyPr wrap="none"/>
              <a:lstStyle/>
              <a:p>
                <a:endParaRPr lang="zh-CN" altLang="en-US"/>
              </a:p>
            </p:txBody>
          </p:sp>
          <p:graphicFrame>
            <p:nvGraphicFramePr>
              <p:cNvPr id="146460" name="Object 88"/>
              <p:cNvGraphicFramePr>
                <a:graphicFrameLocks noChangeAspect="1"/>
              </p:cNvGraphicFramePr>
              <p:nvPr/>
            </p:nvGraphicFramePr>
            <p:xfrm>
              <a:off x="5088" y="3216"/>
              <a:ext cx="214" cy="264"/>
            </p:xfrm>
            <a:graphic>
              <a:graphicData uri="http://schemas.openxmlformats.org/presentationml/2006/ole">
                <p:oleObj spid="_x0000_s116741" name="Equation" r:id="rId7" imgW="215619" imgH="266353" progId="">
                  <p:embed/>
                </p:oleObj>
              </a:graphicData>
            </a:graphic>
          </p:graphicFrame>
          <p:graphicFrame>
            <p:nvGraphicFramePr>
              <p:cNvPr id="146461" name="Object 89"/>
              <p:cNvGraphicFramePr>
                <a:graphicFrameLocks noChangeAspect="1"/>
              </p:cNvGraphicFramePr>
              <p:nvPr/>
            </p:nvGraphicFramePr>
            <p:xfrm>
              <a:off x="2496" y="1296"/>
              <a:ext cx="173" cy="216"/>
            </p:xfrm>
            <a:graphic>
              <a:graphicData uri="http://schemas.openxmlformats.org/presentationml/2006/ole">
                <p:oleObj spid="_x0000_s116742" name="Equation" r:id="rId8" imgW="152334" imgH="190417" progId="">
                  <p:embed/>
                </p:oleObj>
              </a:graphicData>
            </a:graphic>
          </p:graphicFrame>
          <p:graphicFrame>
            <p:nvGraphicFramePr>
              <p:cNvPr id="146462" name="Object 90"/>
              <p:cNvGraphicFramePr>
                <a:graphicFrameLocks noChangeAspect="1"/>
              </p:cNvGraphicFramePr>
              <p:nvPr/>
            </p:nvGraphicFramePr>
            <p:xfrm>
              <a:off x="4896" y="1296"/>
              <a:ext cx="173" cy="216"/>
            </p:xfrm>
            <a:graphic>
              <a:graphicData uri="http://schemas.openxmlformats.org/presentationml/2006/ole">
                <p:oleObj spid="_x0000_s116743" name="Equation" r:id="rId9" imgW="152334" imgH="190417" progId="">
                  <p:embed/>
                </p:oleObj>
              </a:graphicData>
            </a:graphic>
          </p:graphicFrame>
          <p:graphicFrame>
            <p:nvGraphicFramePr>
              <p:cNvPr id="146463" name="Object 91"/>
              <p:cNvGraphicFramePr>
                <a:graphicFrameLocks noChangeAspect="1"/>
              </p:cNvGraphicFramePr>
              <p:nvPr/>
            </p:nvGraphicFramePr>
            <p:xfrm>
              <a:off x="2496" y="3600"/>
              <a:ext cx="173" cy="216"/>
            </p:xfrm>
            <a:graphic>
              <a:graphicData uri="http://schemas.openxmlformats.org/presentationml/2006/ole">
                <p:oleObj spid="_x0000_s116744" name="Equation" r:id="rId10" imgW="152334" imgH="190417" progId="">
                  <p:embed/>
                </p:oleObj>
              </a:graphicData>
            </a:graphic>
          </p:graphicFrame>
          <p:graphicFrame>
            <p:nvGraphicFramePr>
              <p:cNvPr id="146464" name="Object 92"/>
              <p:cNvGraphicFramePr>
                <a:graphicFrameLocks noChangeAspect="1"/>
              </p:cNvGraphicFramePr>
              <p:nvPr/>
            </p:nvGraphicFramePr>
            <p:xfrm>
              <a:off x="4992" y="3600"/>
              <a:ext cx="173" cy="216"/>
            </p:xfrm>
            <a:graphic>
              <a:graphicData uri="http://schemas.openxmlformats.org/presentationml/2006/ole">
                <p:oleObj spid="_x0000_s116745" name="Equation" r:id="rId11" imgW="152334" imgH="190417" progId="">
                  <p:embed/>
                </p:oleObj>
              </a:graphicData>
            </a:graphic>
          </p:graphicFrame>
          <p:graphicFrame>
            <p:nvGraphicFramePr>
              <p:cNvPr id="146465" name="Object 93"/>
              <p:cNvGraphicFramePr>
                <a:graphicFrameLocks noChangeAspect="1"/>
              </p:cNvGraphicFramePr>
              <p:nvPr/>
            </p:nvGraphicFramePr>
            <p:xfrm>
              <a:off x="4704" y="1776"/>
              <a:ext cx="227" cy="288"/>
            </p:xfrm>
            <a:graphic>
              <a:graphicData uri="http://schemas.openxmlformats.org/presentationml/2006/ole">
                <p:oleObj spid="_x0000_s116746" name="Equation" r:id="rId12" imgW="241560" imgH="304560" progId="">
                  <p:embed/>
                </p:oleObj>
              </a:graphicData>
            </a:graphic>
          </p:graphicFrame>
          <p:sp>
            <p:nvSpPr>
              <p:cNvPr id="146466" name="Text Box 94"/>
              <p:cNvSpPr txBox="1">
                <a:spLocks noChangeArrowheads="1"/>
              </p:cNvSpPr>
              <p:nvPr/>
            </p:nvSpPr>
            <p:spPr bwMode="auto">
              <a:xfrm>
                <a:off x="3696" y="2208"/>
                <a:ext cx="240" cy="303"/>
              </a:xfrm>
              <a:prstGeom prst="rect">
                <a:avLst/>
              </a:prstGeom>
              <a:noFill/>
              <a:ln w="9525">
                <a:noFill/>
                <a:miter lim="800000"/>
                <a:headEnd/>
                <a:tailEnd/>
              </a:ln>
            </p:spPr>
            <p:txBody>
              <a:bodyPr>
                <a:spAutoFit/>
              </a:bodyPr>
              <a:lstStyle/>
              <a:p>
                <a:pPr>
                  <a:spcBef>
                    <a:spcPct val="50000"/>
                  </a:spcBef>
                </a:pPr>
                <a:r>
                  <a:rPr lang="zh-CN" altLang="en-US" sz="2400">
                    <a:solidFill>
                      <a:srgbClr val="CC0000"/>
                    </a:solidFill>
                    <a:latin typeface="Arial" charset="0"/>
                  </a:rPr>
                  <a:t>+</a:t>
                </a:r>
              </a:p>
            </p:txBody>
          </p:sp>
          <p:sp>
            <p:nvSpPr>
              <p:cNvPr id="146467" name="Text Box 95"/>
              <p:cNvSpPr txBox="1">
                <a:spLocks noChangeArrowheads="1"/>
              </p:cNvSpPr>
              <p:nvPr/>
            </p:nvSpPr>
            <p:spPr bwMode="auto">
              <a:xfrm>
                <a:off x="3696" y="2544"/>
                <a:ext cx="288" cy="304"/>
              </a:xfrm>
              <a:prstGeom prst="rect">
                <a:avLst/>
              </a:prstGeom>
              <a:noFill/>
              <a:ln w="9525">
                <a:noFill/>
                <a:miter lim="800000"/>
                <a:headEnd/>
                <a:tailEnd/>
              </a:ln>
            </p:spPr>
            <p:txBody>
              <a:bodyPr>
                <a:spAutoFit/>
              </a:bodyPr>
              <a:lstStyle/>
              <a:p>
                <a:pPr>
                  <a:spcBef>
                    <a:spcPct val="50000"/>
                  </a:spcBef>
                </a:pPr>
                <a:r>
                  <a:rPr lang="zh-CN" altLang="en-US" sz="2400">
                    <a:solidFill>
                      <a:srgbClr val="0000FF"/>
                    </a:solidFill>
                    <a:latin typeface="Arial" charset="0"/>
                  </a:rPr>
                  <a:t>-</a:t>
                </a:r>
              </a:p>
            </p:txBody>
          </p:sp>
          <p:graphicFrame>
            <p:nvGraphicFramePr>
              <p:cNvPr id="146468" name="Object 96"/>
              <p:cNvGraphicFramePr>
                <a:graphicFrameLocks noChangeAspect="1"/>
              </p:cNvGraphicFramePr>
              <p:nvPr/>
            </p:nvGraphicFramePr>
            <p:xfrm>
              <a:off x="2256" y="1728"/>
              <a:ext cx="194" cy="240"/>
            </p:xfrm>
            <a:graphic>
              <a:graphicData uri="http://schemas.openxmlformats.org/presentationml/2006/ole">
                <p:oleObj spid="_x0000_s116747" name="Equation" r:id="rId13" imgW="215619" imgH="266353" progId="">
                  <p:embed/>
                </p:oleObj>
              </a:graphicData>
            </a:graphic>
          </p:graphicFrame>
        </p:grpSp>
      </p:grpSp>
      <p:sp>
        <p:nvSpPr>
          <p:cNvPr id="79969" name="Rectangle 97"/>
          <p:cNvSpPr>
            <a:spLocks noChangeArrowheads="1"/>
          </p:cNvSpPr>
          <p:nvPr/>
        </p:nvSpPr>
        <p:spPr bwMode="auto">
          <a:xfrm>
            <a:off x="3398838" y="1047750"/>
            <a:ext cx="4924425" cy="519113"/>
          </a:xfrm>
          <a:prstGeom prst="rect">
            <a:avLst/>
          </a:prstGeom>
          <a:solidFill>
            <a:srgbClr val="FFFFFF"/>
          </a:solidFill>
          <a:ln w="19050">
            <a:noFill/>
            <a:miter lim="800000"/>
            <a:headEnd/>
            <a:tailEnd/>
          </a:ln>
        </p:spPr>
        <p:txBody>
          <a:bodyPr>
            <a:spAutoFit/>
          </a:bodyPr>
          <a:lstStyle/>
          <a:p>
            <a:pPr>
              <a:spcBef>
                <a:spcPct val="50000"/>
              </a:spcBef>
            </a:pPr>
            <a:r>
              <a:rPr lang="zh-CN" altLang="en-US">
                <a:solidFill>
                  <a:schemeClr val="tx1"/>
                </a:solidFill>
              </a:rPr>
              <a:t>振荡电偶极子附近的电磁场线</a:t>
            </a:r>
          </a:p>
        </p:txBody>
      </p:sp>
      <p:sp>
        <p:nvSpPr>
          <p:cNvPr id="102" name="Oval 63"/>
          <p:cNvSpPr>
            <a:spLocks noChangeArrowheads="1"/>
          </p:cNvSpPr>
          <p:nvPr/>
        </p:nvSpPr>
        <p:spPr bwMode="auto">
          <a:xfrm>
            <a:off x="5381625" y="582613"/>
            <a:ext cx="3436938" cy="1095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46447" name="Rectangle 66"/>
          <p:cNvSpPr>
            <a:spLocks noChangeArrowheads="1"/>
          </p:cNvSpPr>
          <p:nvPr/>
        </p:nvSpPr>
        <p:spPr bwMode="auto">
          <a:xfrm>
            <a:off x="5675313" y="65088"/>
            <a:ext cx="300355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rPr>
              <a:t>10-7 </a:t>
            </a:r>
            <a:r>
              <a:rPr kumimoji="1" lang="zh-CN" altLang="en-US">
                <a:solidFill>
                  <a:srgbClr val="000066"/>
                </a:solidFill>
                <a:latin typeface="楷体_GB2312" pitchFamily="49" charset="-122"/>
              </a:rPr>
              <a:t>平面电磁波</a:t>
            </a:r>
            <a:endParaRPr kumimoji="1" lang="en-US" altLang="zh-CN">
              <a:solidFill>
                <a:srgbClr val="000066"/>
              </a:solidFill>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p:cTn id="7" dur="500" fill="hold"/>
                                        <p:tgtEl>
                                          <p:spTgt spid="79875"/>
                                        </p:tgtEl>
                                        <p:attrNameLst>
                                          <p:attrName>ppt_w</p:attrName>
                                        </p:attrNameLst>
                                      </p:cBhvr>
                                      <p:tavLst>
                                        <p:tav tm="0">
                                          <p:val>
                                            <p:fltVal val="0"/>
                                          </p:val>
                                        </p:tav>
                                        <p:tav tm="100000">
                                          <p:val>
                                            <p:strVal val="#ppt_w"/>
                                          </p:val>
                                        </p:tav>
                                      </p:tavLst>
                                    </p:anim>
                                    <p:anim calcmode="lin" valueType="num">
                                      <p:cBhvr>
                                        <p:cTn id="8" dur="500" fill="hold"/>
                                        <p:tgtEl>
                                          <p:spTgt spid="7987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997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par>
                          <p:cTn id="18" fill="hold" nodeType="afterGroup">
                            <p:stCondLst>
                              <p:cond delay="500"/>
                            </p:stCondLst>
                            <p:childTnLst>
                              <p:par>
                                <p:cTn id="19" presetID="1" presetClass="entr" presetSubtype="0" fill="hold" nodeType="afterEffect">
                                  <p:stCondLst>
                                    <p:cond delay="1000"/>
                                  </p:stCondLst>
                                  <p:childTnLst>
                                    <p:set>
                                      <p:cBhvr>
                                        <p:cTn id="20"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par>
                          <p:cTn id="21" fill="hold" nodeType="afterGroup">
                            <p:stCondLst>
                              <p:cond delay="2000"/>
                            </p:stCondLst>
                            <p:childTnLst>
                              <p:par>
                                <p:cTn id="22" presetID="1" presetClass="entr" presetSubtype="0" fill="hold" nodeType="afterEffect">
                                  <p:stCondLst>
                                    <p:cond delay="1000"/>
                                  </p:stCondLst>
                                  <p:childTnLst>
                                    <p:set>
                                      <p:cBhvr>
                                        <p:cTn id="23"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par>
                          <p:cTn id="24" fill="hold" nodeType="afterGroup">
                            <p:stCondLst>
                              <p:cond delay="3500"/>
                            </p:stCondLst>
                            <p:childTnLst>
                              <p:par>
                                <p:cTn id="25" presetID="1" presetClass="entr" presetSubtype="0" fill="hold" nodeType="afterEffect">
                                  <p:stCondLst>
                                    <p:cond delay="1000"/>
                                  </p:stCondLst>
                                  <p:childTnLst>
                                    <p:set>
                                      <p:cBhvr>
                                        <p:cTn id="2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par>
                          <p:cTn id="27" fill="hold" nodeType="afterGroup">
                            <p:stCondLst>
                              <p:cond delay="5000"/>
                            </p:stCondLst>
                            <p:childTnLst>
                              <p:par>
                                <p:cTn id="28" presetID="1" presetClass="entr" presetSubtype="0" fill="hold" nodeType="afterEffect">
                                  <p:stCondLst>
                                    <p:cond delay="1000"/>
                                  </p:stCondLst>
                                  <p:childTnLst>
                                    <p:set>
                                      <p:cBhvr>
                                        <p:cTn id="29"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par>
                          <p:cTn id="30" fill="hold" nodeType="afterGroup">
                            <p:stCondLst>
                              <p:cond delay="6500"/>
                            </p:stCondLst>
                            <p:childTnLst>
                              <p:par>
                                <p:cTn id="31" presetID="1" presetClass="entr" presetSubtype="0" fill="hold" nodeType="afterEffect">
                                  <p:stCondLst>
                                    <p:cond delay="1000"/>
                                  </p:stCondLst>
                                  <p:childTnLst>
                                    <p:set>
                                      <p:cBhvr>
                                        <p:cTn id="32" dur="1" fill="hold">
                                          <p:stCondLst>
                                            <p:cond delay="499"/>
                                          </p:stCondLst>
                                        </p:cTn>
                                        <p:tgtEl>
                                          <p:spTgt spid="1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9969"/>
                                        </p:tgtEl>
                                        <p:attrNameLst>
                                          <p:attrName>style.visibility</p:attrName>
                                        </p:attrNameLst>
                                      </p:cBhvr>
                                      <p:to>
                                        <p:strVal val="visible"/>
                                      </p:to>
                                    </p:set>
                                    <p:animEffect transition="in" filter="box(out)">
                                      <p:cBhvr>
                                        <p:cTn id="37" dur="500"/>
                                        <p:tgtEl>
                                          <p:spTgt spid="799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ox(in)">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2" grpId="0" animBg="1"/>
      <p:bldP spid="79969" grpId="0" animBg="1"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1"/>
          <p:cNvSpPr>
            <a:spLocks noGrp="1"/>
          </p:cNvSpPr>
          <p:nvPr>
            <p:ph type="sldNum" sz="quarter" idx="10"/>
          </p:nvPr>
        </p:nvSpPr>
        <p:spPr>
          <a:noFill/>
        </p:spPr>
        <p:txBody>
          <a:bodyPr/>
          <a:lstStyle/>
          <a:p>
            <a:fld id="{1B78250D-AFB4-4680-8374-E7EBCC04F516}" type="slidenum">
              <a:rPr lang="zh-CN" altLang="en-US" smtClean="0">
                <a:ea typeface="宋体" charset="-122"/>
              </a:rPr>
              <a:pPr/>
              <a:t>142</a:t>
            </a:fld>
            <a:endParaRPr lang="en-US" altLang="zh-CN" smtClean="0">
              <a:ea typeface="宋体" charset="-122"/>
            </a:endParaRPr>
          </a:p>
        </p:txBody>
      </p:sp>
      <p:graphicFrame>
        <p:nvGraphicFramePr>
          <p:cNvPr id="109568" name="Object 0"/>
          <p:cNvGraphicFramePr>
            <a:graphicFrameLocks noChangeAspect="1"/>
          </p:cNvGraphicFramePr>
          <p:nvPr/>
        </p:nvGraphicFramePr>
        <p:xfrm>
          <a:off x="1490663" y="4017963"/>
          <a:ext cx="6399212" cy="1095375"/>
        </p:xfrm>
        <a:graphic>
          <a:graphicData uri="http://schemas.openxmlformats.org/presentationml/2006/ole">
            <p:oleObj spid="_x0000_s117762" name="Equation" r:id="rId3" imgW="2044700" imgH="419100" progId="">
              <p:embed/>
            </p:oleObj>
          </a:graphicData>
        </a:graphic>
      </p:graphicFrame>
      <p:graphicFrame>
        <p:nvGraphicFramePr>
          <p:cNvPr id="109569" name="Object 1"/>
          <p:cNvGraphicFramePr>
            <a:graphicFrameLocks noChangeAspect="1"/>
          </p:cNvGraphicFramePr>
          <p:nvPr/>
        </p:nvGraphicFramePr>
        <p:xfrm>
          <a:off x="701675" y="5026025"/>
          <a:ext cx="5762625" cy="1146175"/>
        </p:xfrm>
        <a:graphic>
          <a:graphicData uri="http://schemas.openxmlformats.org/presentationml/2006/ole">
            <p:oleObj spid="_x0000_s117763" name="Equation" r:id="rId4" imgW="2273300" imgH="431800" progId="">
              <p:embed/>
            </p:oleObj>
          </a:graphicData>
        </a:graphic>
      </p:graphicFrame>
      <p:graphicFrame>
        <p:nvGraphicFramePr>
          <p:cNvPr id="109570" name="Object 2"/>
          <p:cNvGraphicFramePr>
            <a:graphicFrameLocks noChangeAspect="1"/>
          </p:cNvGraphicFramePr>
          <p:nvPr/>
        </p:nvGraphicFramePr>
        <p:xfrm>
          <a:off x="6616700" y="5319713"/>
          <a:ext cx="2235200" cy="577850"/>
        </p:xfrm>
        <a:graphic>
          <a:graphicData uri="http://schemas.openxmlformats.org/presentationml/2006/ole">
            <p:oleObj spid="_x0000_s117764" name="公式" r:id="rId5" imgW="1054100" imgH="355600" progId="">
              <p:embed/>
            </p:oleObj>
          </a:graphicData>
        </a:graphic>
      </p:graphicFrame>
      <p:sp>
        <p:nvSpPr>
          <p:cNvPr id="147462" name="Rectangle 51"/>
          <p:cNvSpPr>
            <a:spLocks noChangeArrowheads="1"/>
          </p:cNvSpPr>
          <p:nvPr/>
        </p:nvSpPr>
        <p:spPr bwMode="auto">
          <a:xfrm>
            <a:off x="2333625" y="863600"/>
            <a:ext cx="4572000" cy="3163888"/>
          </a:xfrm>
          <a:prstGeom prst="rect">
            <a:avLst/>
          </a:prstGeom>
          <a:solidFill>
            <a:schemeClr val="bg1"/>
          </a:solidFill>
          <a:ln w="12700">
            <a:solidFill>
              <a:schemeClr val="tx2"/>
            </a:solidFill>
            <a:miter lim="800000"/>
            <a:headEnd/>
            <a:tailEnd/>
          </a:ln>
        </p:spPr>
        <p:txBody>
          <a:bodyPr wrap="none" anchor="ctr"/>
          <a:lstStyle/>
          <a:p>
            <a:endParaRPr lang="zh-CN" altLang="en-US"/>
          </a:p>
        </p:txBody>
      </p:sp>
      <p:grpSp>
        <p:nvGrpSpPr>
          <p:cNvPr id="2" name="Group 63"/>
          <p:cNvGrpSpPr>
            <a:grpSpLocks/>
          </p:cNvGrpSpPr>
          <p:nvPr/>
        </p:nvGrpSpPr>
        <p:grpSpPr bwMode="auto">
          <a:xfrm>
            <a:off x="3368675" y="1958975"/>
            <a:ext cx="2428875" cy="452438"/>
            <a:chOff x="1896" y="1326"/>
            <a:chExt cx="1632" cy="329"/>
          </a:xfrm>
        </p:grpSpPr>
        <p:sp>
          <p:nvSpPr>
            <p:cNvPr id="147488" name="Oval 7"/>
            <p:cNvSpPr>
              <a:spLocks noChangeArrowheads="1"/>
            </p:cNvSpPr>
            <p:nvPr/>
          </p:nvSpPr>
          <p:spPr bwMode="auto">
            <a:xfrm>
              <a:off x="1978" y="1367"/>
              <a:ext cx="1468" cy="288"/>
            </a:xfrm>
            <a:prstGeom prst="ellipse">
              <a:avLst/>
            </a:prstGeom>
            <a:noFill/>
            <a:ln w="28575">
              <a:solidFill>
                <a:schemeClr val="tx1"/>
              </a:solidFill>
              <a:round/>
              <a:headEnd/>
              <a:tailEnd/>
            </a:ln>
          </p:spPr>
          <p:txBody>
            <a:bodyPr wrap="none" anchor="ctr"/>
            <a:lstStyle/>
            <a:p>
              <a:endParaRPr lang="zh-CN" altLang="en-US"/>
            </a:p>
          </p:txBody>
        </p:sp>
        <p:sp>
          <p:nvSpPr>
            <p:cNvPr id="147489" name="Rectangle 8"/>
            <p:cNvSpPr>
              <a:spLocks noChangeArrowheads="1"/>
            </p:cNvSpPr>
            <p:nvPr/>
          </p:nvSpPr>
          <p:spPr bwMode="auto">
            <a:xfrm>
              <a:off x="1896" y="1326"/>
              <a:ext cx="1632" cy="165"/>
            </a:xfrm>
            <a:prstGeom prst="rect">
              <a:avLst/>
            </a:prstGeom>
            <a:solidFill>
              <a:schemeClr val="bg1"/>
            </a:solidFill>
            <a:ln w="9525">
              <a:noFill/>
              <a:miter lim="800000"/>
              <a:headEnd/>
              <a:tailEnd/>
            </a:ln>
          </p:spPr>
          <p:txBody>
            <a:bodyPr wrap="none" anchor="ctr"/>
            <a:lstStyle/>
            <a:p>
              <a:endParaRPr lang="zh-CN" altLang="en-US"/>
            </a:p>
          </p:txBody>
        </p:sp>
        <p:sp>
          <p:nvSpPr>
            <p:cNvPr id="147490" name="Oval 9"/>
            <p:cNvSpPr>
              <a:spLocks noChangeArrowheads="1"/>
            </p:cNvSpPr>
            <p:nvPr/>
          </p:nvSpPr>
          <p:spPr bwMode="auto">
            <a:xfrm>
              <a:off x="1978" y="1367"/>
              <a:ext cx="1468" cy="288"/>
            </a:xfrm>
            <a:prstGeom prst="ellipse">
              <a:avLst/>
            </a:prstGeom>
            <a:noFill/>
            <a:ln w="28575">
              <a:solidFill>
                <a:schemeClr val="tx1"/>
              </a:solidFill>
              <a:prstDash val="dash"/>
              <a:round/>
              <a:headEnd/>
              <a:tailEnd/>
            </a:ln>
          </p:spPr>
          <p:txBody>
            <a:bodyPr wrap="none" anchor="ctr"/>
            <a:lstStyle/>
            <a:p>
              <a:endParaRPr lang="zh-CN" altLang="en-US"/>
            </a:p>
          </p:txBody>
        </p:sp>
        <p:sp>
          <p:nvSpPr>
            <p:cNvPr id="147491" name="Line 10"/>
            <p:cNvSpPr>
              <a:spLocks noChangeShapeType="1"/>
            </p:cNvSpPr>
            <p:nvPr/>
          </p:nvSpPr>
          <p:spPr bwMode="auto">
            <a:xfrm>
              <a:off x="1978" y="1491"/>
              <a:ext cx="1468" cy="0"/>
            </a:xfrm>
            <a:prstGeom prst="line">
              <a:avLst/>
            </a:prstGeom>
            <a:noFill/>
            <a:ln w="28575">
              <a:solidFill>
                <a:schemeClr val="tx1"/>
              </a:solidFill>
              <a:prstDash val="dash"/>
              <a:round/>
              <a:headEnd/>
              <a:tailEnd/>
            </a:ln>
          </p:spPr>
          <p:txBody>
            <a:bodyPr wrap="none" anchor="ctr"/>
            <a:lstStyle/>
            <a:p>
              <a:endParaRPr lang="zh-CN" altLang="en-US"/>
            </a:p>
          </p:txBody>
        </p:sp>
      </p:grpSp>
      <p:grpSp>
        <p:nvGrpSpPr>
          <p:cNvPr id="3" name="Group 62"/>
          <p:cNvGrpSpPr>
            <a:grpSpLocks/>
          </p:cNvGrpSpPr>
          <p:nvPr/>
        </p:nvGrpSpPr>
        <p:grpSpPr bwMode="auto">
          <a:xfrm>
            <a:off x="3154363" y="2605088"/>
            <a:ext cx="2857500" cy="581025"/>
            <a:chOff x="1752" y="1796"/>
            <a:chExt cx="1920" cy="424"/>
          </a:xfrm>
        </p:grpSpPr>
        <p:sp>
          <p:nvSpPr>
            <p:cNvPr id="147484" name="Oval 12"/>
            <p:cNvSpPr>
              <a:spLocks noChangeArrowheads="1"/>
            </p:cNvSpPr>
            <p:nvPr/>
          </p:nvSpPr>
          <p:spPr bwMode="auto">
            <a:xfrm>
              <a:off x="1848" y="1849"/>
              <a:ext cx="1728" cy="371"/>
            </a:xfrm>
            <a:prstGeom prst="ellipse">
              <a:avLst/>
            </a:prstGeom>
            <a:noFill/>
            <a:ln w="28575">
              <a:solidFill>
                <a:schemeClr val="tx1"/>
              </a:solidFill>
              <a:round/>
              <a:headEnd/>
              <a:tailEnd/>
            </a:ln>
          </p:spPr>
          <p:txBody>
            <a:bodyPr wrap="none" anchor="ctr"/>
            <a:lstStyle/>
            <a:p>
              <a:endParaRPr lang="zh-CN" altLang="en-US"/>
            </a:p>
          </p:txBody>
        </p:sp>
        <p:sp>
          <p:nvSpPr>
            <p:cNvPr id="147485" name="Rectangle 13"/>
            <p:cNvSpPr>
              <a:spLocks noChangeArrowheads="1"/>
            </p:cNvSpPr>
            <p:nvPr/>
          </p:nvSpPr>
          <p:spPr bwMode="auto">
            <a:xfrm>
              <a:off x="1752" y="1796"/>
              <a:ext cx="1920" cy="212"/>
            </a:xfrm>
            <a:prstGeom prst="rect">
              <a:avLst/>
            </a:prstGeom>
            <a:solidFill>
              <a:schemeClr val="bg1"/>
            </a:solidFill>
            <a:ln w="9525">
              <a:noFill/>
              <a:miter lim="800000"/>
              <a:headEnd/>
              <a:tailEnd/>
            </a:ln>
          </p:spPr>
          <p:txBody>
            <a:bodyPr wrap="none" anchor="ctr"/>
            <a:lstStyle/>
            <a:p>
              <a:endParaRPr lang="zh-CN" altLang="en-US"/>
            </a:p>
          </p:txBody>
        </p:sp>
        <p:sp>
          <p:nvSpPr>
            <p:cNvPr id="147486" name="Oval 14"/>
            <p:cNvSpPr>
              <a:spLocks noChangeArrowheads="1"/>
            </p:cNvSpPr>
            <p:nvPr/>
          </p:nvSpPr>
          <p:spPr bwMode="auto">
            <a:xfrm>
              <a:off x="1848" y="1849"/>
              <a:ext cx="1728" cy="371"/>
            </a:xfrm>
            <a:prstGeom prst="ellipse">
              <a:avLst/>
            </a:prstGeom>
            <a:noFill/>
            <a:ln w="28575">
              <a:solidFill>
                <a:schemeClr val="tx1"/>
              </a:solidFill>
              <a:prstDash val="dash"/>
              <a:round/>
              <a:headEnd/>
              <a:tailEnd/>
            </a:ln>
          </p:spPr>
          <p:txBody>
            <a:bodyPr wrap="none" anchor="ctr"/>
            <a:lstStyle/>
            <a:p>
              <a:endParaRPr lang="zh-CN" altLang="en-US"/>
            </a:p>
          </p:txBody>
        </p:sp>
        <p:sp>
          <p:nvSpPr>
            <p:cNvPr id="147487" name="Line 15"/>
            <p:cNvSpPr>
              <a:spLocks noChangeShapeType="1"/>
            </p:cNvSpPr>
            <p:nvPr/>
          </p:nvSpPr>
          <p:spPr bwMode="auto">
            <a:xfrm>
              <a:off x="1848" y="2008"/>
              <a:ext cx="1728" cy="0"/>
            </a:xfrm>
            <a:prstGeom prst="line">
              <a:avLst/>
            </a:prstGeom>
            <a:noFill/>
            <a:ln w="28575">
              <a:solidFill>
                <a:schemeClr val="tx1"/>
              </a:solidFill>
              <a:prstDash val="dash"/>
              <a:round/>
              <a:headEnd/>
              <a:tailEnd/>
            </a:ln>
          </p:spPr>
          <p:txBody>
            <a:bodyPr wrap="none" anchor="ctr"/>
            <a:lstStyle/>
            <a:p>
              <a:endParaRPr lang="zh-CN" altLang="en-US"/>
            </a:p>
          </p:txBody>
        </p:sp>
      </p:grpSp>
      <p:sp>
        <p:nvSpPr>
          <p:cNvPr id="147465" name="Oval 16"/>
          <p:cNvSpPr>
            <a:spLocks noChangeArrowheads="1"/>
          </p:cNvSpPr>
          <p:nvPr/>
        </p:nvSpPr>
        <p:spPr bwMode="auto">
          <a:xfrm>
            <a:off x="3297238" y="1636713"/>
            <a:ext cx="2571750" cy="2324100"/>
          </a:xfrm>
          <a:prstGeom prst="ellipse">
            <a:avLst/>
          </a:prstGeom>
          <a:noFill/>
          <a:ln w="28575">
            <a:solidFill>
              <a:schemeClr val="tx1"/>
            </a:solidFill>
            <a:round/>
            <a:headEnd/>
            <a:tailEnd/>
          </a:ln>
        </p:spPr>
        <p:txBody>
          <a:bodyPr wrap="none" anchor="ctr"/>
          <a:lstStyle/>
          <a:p>
            <a:endParaRPr lang="zh-CN" altLang="en-US"/>
          </a:p>
        </p:txBody>
      </p:sp>
      <p:sp>
        <p:nvSpPr>
          <p:cNvPr id="147466" name="Line 17"/>
          <p:cNvSpPr>
            <a:spLocks noChangeShapeType="1"/>
          </p:cNvSpPr>
          <p:nvPr/>
        </p:nvSpPr>
        <p:spPr bwMode="auto">
          <a:xfrm flipV="1">
            <a:off x="4583113" y="1636713"/>
            <a:ext cx="0" cy="2324100"/>
          </a:xfrm>
          <a:prstGeom prst="line">
            <a:avLst/>
          </a:prstGeom>
          <a:noFill/>
          <a:ln w="28575">
            <a:solidFill>
              <a:schemeClr val="tx1"/>
            </a:solidFill>
            <a:prstDash val="dash"/>
            <a:round/>
            <a:headEnd/>
            <a:tailEnd/>
          </a:ln>
        </p:spPr>
        <p:txBody>
          <a:bodyPr wrap="none" anchor="ctr"/>
          <a:lstStyle/>
          <a:p>
            <a:endParaRPr lang="zh-CN" altLang="en-US"/>
          </a:p>
        </p:txBody>
      </p:sp>
      <p:sp>
        <p:nvSpPr>
          <p:cNvPr id="147467" name="Line 18"/>
          <p:cNvSpPr>
            <a:spLocks noChangeShapeType="1"/>
          </p:cNvSpPr>
          <p:nvPr/>
        </p:nvSpPr>
        <p:spPr bwMode="auto">
          <a:xfrm flipV="1">
            <a:off x="4583113" y="908050"/>
            <a:ext cx="0" cy="746125"/>
          </a:xfrm>
          <a:prstGeom prst="line">
            <a:avLst/>
          </a:prstGeom>
          <a:noFill/>
          <a:ln w="28575">
            <a:solidFill>
              <a:schemeClr val="tx1"/>
            </a:solidFill>
            <a:round/>
            <a:headEnd/>
            <a:tailEnd type="triangle" w="sm" len="lg"/>
          </a:ln>
        </p:spPr>
        <p:txBody>
          <a:bodyPr wrap="none" anchor="ctr"/>
          <a:lstStyle/>
          <a:p>
            <a:endParaRPr lang="zh-CN" altLang="en-US"/>
          </a:p>
        </p:txBody>
      </p:sp>
      <p:sp>
        <p:nvSpPr>
          <p:cNvPr id="147468" name="Line 19"/>
          <p:cNvSpPr>
            <a:spLocks noChangeShapeType="1"/>
          </p:cNvSpPr>
          <p:nvPr/>
        </p:nvSpPr>
        <p:spPr bwMode="auto">
          <a:xfrm flipV="1">
            <a:off x="4548188" y="2405063"/>
            <a:ext cx="0" cy="501650"/>
          </a:xfrm>
          <a:prstGeom prst="line">
            <a:avLst/>
          </a:prstGeom>
          <a:noFill/>
          <a:ln w="38100">
            <a:solidFill>
              <a:srgbClr val="FF0000"/>
            </a:solidFill>
            <a:round/>
            <a:headEnd/>
            <a:tailEnd type="triangle" w="sm" len="lg"/>
          </a:ln>
        </p:spPr>
        <p:txBody>
          <a:bodyPr wrap="none" anchor="ctr"/>
          <a:lstStyle/>
          <a:p>
            <a:endParaRPr lang="zh-CN" altLang="en-US"/>
          </a:p>
        </p:txBody>
      </p:sp>
      <p:graphicFrame>
        <p:nvGraphicFramePr>
          <p:cNvPr id="147469" name="Object 3"/>
          <p:cNvGraphicFramePr>
            <a:graphicFrameLocks noChangeAspect="1"/>
          </p:cNvGraphicFramePr>
          <p:nvPr/>
        </p:nvGraphicFramePr>
        <p:xfrm>
          <a:off x="4024313" y="2413000"/>
          <a:ext cx="460375" cy="515938"/>
        </p:xfrm>
        <a:graphic>
          <a:graphicData uri="http://schemas.openxmlformats.org/presentationml/2006/ole">
            <p:oleObj spid="_x0000_s117765" name="公式" r:id="rId6" imgW="343080" imgH="431280" progId="">
              <p:embed/>
            </p:oleObj>
          </a:graphicData>
        </a:graphic>
      </p:graphicFrame>
      <p:sp>
        <p:nvSpPr>
          <p:cNvPr id="147470" name="Line 21"/>
          <p:cNvSpPr>
            <a:spLocks noChangeShapeType="1"/>
          </p:cNvSpPr>
          <p:nvPr/>
        </p:nvSpPr>
        <p:spPr bwMode="auto">
          <a:xfrm flipV="1">
            <a:off x="4583113" y="1312863"/>
            <a:ext cx="1143000" cy="1549400"/>
          </a:xfrm>
          <a:prstGeom prst="line">
            <a:avLst/>
          </a:prstGeom>
          <a:noFill/>
          <a:ln w="38100">
            <a:solidFill>
              <a:srgbClr val="990099"/>
            </a:solidFill>
            <a:round/>
            <a:headEnd/>
            <a:tailEnd type="triangle" w="sm" len="lg"/>
          </a:ln>
        </p:spPr>
        <p:txBody>
          <a:bodyPr wrap="none" anchor="ctr"/>
          <a:lstStyle/>
          <a:p>
            <a:endParaRPr lang="zh-CN" altLang="en-US"/>
          </a:p>
        </p:txBody>
      </p:sp>
      <p:sp>
        <p:nvSpPr>
          <p:cNvPr id="147471" name="Arc 22"/>
          <p:cNvSpPr>
            <a:spLocks/>
          </p:cNvSpPr>
          <p:nvPr/>
        </p:nvSpPr>
        <p:spPr bwMode="auto">
          <a:xfrm>
            <a:off x="4583113" y="1639888"/>
            <a:ext cx="428625" cy="1547812"/>
          </a:xfrm>
          <a:custGeom>
            <a:avLst/>
            <a:gdLst>
              <a:gd name="T0" fmla="*/ 0 w 21598"/>
              <a:gd name="T1" fmla="*/ 0 h 21600"/>
              <a:gd name="T2" fmla="*/ 2147483647 w 21598"/>
              <a:gd name="T3" fmla="*/ 2147483647 h 21600"/>
              <a:gd name="T4" fmla="*/ 0 w 21598"/>
              <a:gd name="T5" fmla="*/ 2147483647 h 21600"/>
              <a:gd name="T6" fmla="*/ 0 60000 65536"/>
              <a:gd name="T7" fmla="*/ 0 60000 65536"/>
              <a:gd name="T8" fmla="*/ 0 60000 65536"/>
              <a:gd name="T9" fmla="*/ 0 w 21598"/>
              <a:gd name="T10" fmla="*/ 0 h 21600"/>
              <a:gd name="T11" fmla="*/ 21598 w 21598"/>
              <a:gd name="T12" fmla="*/ 21600 h 21600"/>
            </a:gdLst>
            <a:ahLst/>
            <a:cxnLst>
              <a:cxn ang="T6">
                <a:pos x="T0" y="T1"/>
              </a:cxn>
              <a:cxn ang="T7">
                <a:pos x="T2" y="T3"/>
              </a:cxn>
              <a:cxn ang="T8">
                <a:pos x="T4" y="T5"/>
              </a:cxn>
            </a:cxnLst>
            <a:rect l="T9" t="T10" r="T11" b="T12"/>
            <a:pathLst>
              <a:path w="21598" h="21600" fill="none" extrusionOk="0">
                <a:moveTo>
                  <a:pt x="-1" y="0"/>
                </a:moveTo>
                <a:cubicBezTo>
                  <a:pt x="11822" y="0"/>
                  <a:pt x="21448" y="9504"/>
                  <a:pt x="21598" y="21325"/>
                </a:cubicBezTo>
              </a:path>
              <a:path w="21598" h="21600" stroke="0" extrusionOk="0">
                <a:moveTo>
                  <a:pt x="-1" y="0"/>
                </a:moveTo>
                <a:cubicBezTo>
                  <a:pt x="11822" y="0"/>
                  <a:pt x="21448" y="9504"/>
                  <a:pt x="21598" y="21325"/>
                </a:cubicBezTo>
                <a:lnTo>
                  <a:pt x="0" y="21600"/>
                </a:lnTo>
                <a:lnTo>
                  <a:pt x="-1" y="0"/>
                </a:lnTo>
                <a:close/>
              </a:path>
            </a:pathLst>
          </a:custGeom>
          <a:noFill/>
          <a:ln w="28575">
            <a:solidFill>
              <a:srgbClr val="FF6600"/>
            </a:solidFill>
            <a:round/>
            <a:headEnd/>
            <a:tailEnd/>
          </a:ln>
        </p:spPr>
        <p:txBody>
          <a:bodyPr wrap="none" anchor="ctr"/>
          <a:lstStyle/>
          <a:p>
            <a:endParaRPr lang="zh-CN" altLang="en-US"/>
          </a:p>
        </p:txBody>
      </p:sp>
      <p:sp>
        <p:nvSpPr>
          <p:cNvPr id="147472" name="Line 23"/>
          <p:cNvSpPr>
            <a:spLocks noChangeShapeType="1"/>
          </p:cNvSpPr>
          <p:nvPr/>
        </p:nvSpPr>
        <p:spPr bwMode="auto">
          <a:xfrm flipH="1" flipV="1">
            <a:off x="4868863" y="1506538"/>
            <a:ext cx="71437" cy="904875"/>
          </a:xfrm>
          <a:prstGeom prst="line">
            <a:avLst/>
          </a:prstGeom>
          <a:noFill/>
          <a:ln w="38100">
            <a:solidFill>
              <a:srgbClr val="FF3300"/>
            </a:solidFill>
            <a:round/>
            <a:headEnd/>
            <a:tailEnd type="triangle" w="sm" len="lg"/>
          </a:ln>
        </p:spPr>
        <p:txBody>
          <a:bodyPr wrap="none" anchor="ctr"/>
          <a:lstStyle/>
          <a:p>
            <a:endParaRPr lang="zh-CN" altLang="en-US"/>
          </a:p>
        </p:txBody>
      </p:sp>
      <p:sp>
        <p:nvSpPr>
          <p:cNvPr id="147473" name="Line 24"/>
          <p:cNvSpPr>
            <a:spLocks noChangeShapeType="1"/>
          </p:cNvSpPr>
          <p:nvPr/>
        </p:nvSpPr>
        <p:spPr bwMode="auto">
          <a:xfrm flipV="1">
            <a:off x="4583113" y="2411413"/>
            <a:ext cx="357187" cy="450850"/>
          </a:xfrm>
          <a:prstGeom prst="line">
            <a:avLst/>
          </a:prstGeom>
          <a:noFill/>
          <a:ln w="38100">
            <a:solidFill>
              <a:srgbClr val="009900"/>
            </a:solidFill>
            <a:round/>
            <a:headEnd/>
            <a:tailEnd type="triangle" w="sm" len="lg"/>
          </a:ln>
        </p:spPr>
        <p:txBody>
          <a:bodyPr wrap="none" anchor="ctr"/>
          <a:lstStyle/>
          <a:p>
            <a:endParaRPr lang="zh-CN" altLang="en-US"/>
          </a:p>
        </p:txBody>
      </p:sp>
      <p:sp>
        <p:nvSpPr>
          <p:cNvPr id="147474" name="Line 25"/>
          <p:cNvSpPr>
            <a:spLocks noChangeShapeType="1"/>
          </p:cNvSpPr>
          <p:nvPr/>
        </p:nvSpPr>
        <p:spPr bwMode="auto">
          <a:xfrm flipH="1">
            <a:off x="4011613" y="2411413"/>
            <a:ext cx="928687" cy="63500"/>
          </a:xfrm>
          <a:prstGeom prst="line">
            <a:avLst/>
          </a:prstGeom>
          <a:noFill/>
          <a:ln w="38100">
            <a:solidFill>
              <a:srgbClr val="0000FF"/>
            </a:solidFill>
            <a:round/>
            <a:headEnd/>
            <a:tailEnd type="triangle" w="sm" len="lg"/>
          </a:ln>
        </p:spPr>
        <p:txBody>
          <a:bodyPr wrap="none" anchor="ctr"/>
          <a:lstStyle/>
          <a:p>
            <a:endParaRPr lang="zh-CN" altLang="en-US"/>
          </a:p>
        </p:txBody>
      </p:sp>
      <p:sp>
        <p:nvSpPr>
          <p:cNvPr id="147475" name="Text Box 26"/>
          <p:cNvSpPr txBox="1">
            <a:spLocks noChangeArrowheads="1"/>
          </p:cNvSpPr>
          <p:nvPr/>
        </p:nvSpPr>
        <p:spPr bwMode="auto">
          <a:xfrm>
            <a:off x="3630613" y="876300"/>
            <a:ext cx="898525" cy="519113"/>
          </a:xfrm>
          <a:prstGeom prst="rect">
            <a:avLst/>
          </a:prstGeom>
          <a:noFill/>
          <a:ln w="9525">
            <a:noFill/>
            <a:miter lim="800000"/>
            <a:headEnd/>
            <a:tailEnd/>
          </a:ln>
        </p:spPr>
        <p:txBody>
          <a:bodyPr wrap="none">
            <a:spAutoFit/>
          </a:bodyPr>
          <a:lstStyle/>
          <a:p>
            <a:pPr>
              <a:spcBef>
                <a:spcPct val="50000"/>
              </a:spcBef>
            </a:pPr>
            <a:r>
              <a:rPr lang="zh-CN" altLang="en-US">
                <a:solidFill>
                  <a:schemeClr val="tx1"/>
                </a:solidFill>
              </a:rPr>
              <a:t>极轴</a:t>
            </a:r>
          </a:p>
        </p:txBody>
      </p:sp>
      <p:sp>
        <p:nvSpPr>
          <p:cNvPr id="147476" name="Text Box 27"/>
          <p:cNvSpPr txBox="1">
            <a:spLocks noChangeArrowheads="1"/>
          </p:cNvSpPr>
          <p:nvPr/>
        </p:nvSpPr>
        <p:spPr bwMode="auto">
          <a:xfrm>
            <a:off x="5314950" y="876300"/>
            <a:ext cx="1612900" cy="519113"/>
          </a:xfrm>
          <a:prstGeom prst="rect">
            <a:avLst/>
          </a:prstGeom>
          <a:noFill/>
          <a:ln w="9525">
            <a:noFill/>
            <a:miter lim="800000"/>
            <a:headEnd/>
            <a:tailEnd/>
          </a:ln>
        </p:spPr>
        <p:txBody>
          <a:bodyPr wrap="none">
            <a:spAutoFit/>
          </a:bodyPr>
          <a:lstStyle/>
          <a:p>
            <a:pPr>
              <a:spcBef>
                <a:spcPct val="50000"/>
              </a:spcBef>
            </a:pPr>
            <a:r>
              <a:rPr lang="zh-CN" altLang="en-US">
                <a:solidFill>
                  <a:schemeClr val="tx1"/>
                </a:solidFill>
              </a:rPr>
              <a:t>传播方向</a:t>
            </a:r>
          </a:p>
        </p:txBody>
      </p:sp>
      <p:graphicFrame>
        <p:nvGraphicFramePr>
          <p:cNvPr id="147477" name="Object 4"/>
          <p:cNvGraphicFramePr>
            <a:graphicFrameLocks noChangeAspect="1"/>
          </p:cNvGraphicFramePr>
          <p:nvPr/>
        </p:nvGraphicFramePr>
        <p:xfrm>
          <a:off x="4741863" y="2649538"/>
          <a:ext cx="306387" cy="322262"/>
        </p:xfrm>
        <a:graphic>
          <a:graphicData uri="http://schemas.openxmlformats.org/presentationml/2006/ole">
            <p:oleObj spid="_x0000_s117766" name="公式" r:id="rId7" imgW="152202" imgH="177569" progId="">
              <p:embed/>
            </p:oleObj>
          </a:graphicData>
        </a:graphic>
      </p:graphicFrame>
      <p:sp>
        <p:nvSpPr>
          <p:cNvPr id="147478" name="Arc 29"/>
          <p:cNvSpPr>
            <a:spLocks/>
          </p:cNvSpPr>
          <p:nvPr/>
        </p:nvSpPr>
        <p:spPr bwMode="auto">
          <a:xfrm>
            <a:off x="4583113" y="2281238"/>
            <a:ext cx="285750" cy="1301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6600"/>
            </a:solidFill>
            <a:prstDash val="sysDot"/>
            <a:round/>
            <a:headEnd/>
            <a:tailEnd/>
          </a:ln>
        </p:spPr>
        <p:txBody>
          <a:bodyPr wrap="none" anchor="ctr"/>
          <a:lstStyle/>
          <a:p>
            <a:endParaRPr lang="zh-CN" altLang="en-US"/>
          </a:p>
        </p:txBody>
      </p:sp>
      <p:graphicFrame>
        <p:nvGraphicFramePr>
          <p:cNvPr id="147479" name="Object 5"/>
          <p:cNvGraphicFramePr>
            <a:graphicFrameLocks noChangeAspect="1"/>
          </p:cNvGraphicFramePr>
          <p:nvPr/>
        </p:nvGraphicFramePr>
        <p:xfrm>
          <a:off x="4583113" y="2346325"/>
          <a:ext cx="252412" cy="311150"/>
        </p:xfrm>
        <a:graphic>
          <a:graphicData uri="http://schemas.openxmlformats.org/presentationml/2006/ole">
            <p:oleObj spid="_x0000_s117767" name="公式" r:id="rId8" imgW="177646" imgH="241091" progId="">
              <p:embed/>
            </p:oleObj>
          </a:graphicData>
        </a:graphic>
      </p:graphicFrame>
      <p:graphicFrame>
        <p:nvGraphicFramePr>
          <p:cNvPr id="147480" name="Object 6"/>
          <p:cNvGraphicFramePr>
            <a:graphicFrameLocks noChangeAspect="1"/>
          </p:cNvGraphicFramePr>
          <p:nvPr/>
        </p:nvGraphicFramePr>
        <p:xfrm>
          <a:off x="4762500" y="1127125"/>
          <a:ext cx="390525" cy="436563"/>
        </p:xfrm>
        <a:graphic>
          <a:graphicData uri="http://schemas.openxmlformats.org/presentationml/2006/ole">
            <p:oleObj spid="_x0000_s117768" name="Equation" r:id="rId9" imgW="279720" imgH="342360" progId="">
              <p:embed/>
            </p:oleObj>
          </a:graphicData>
        </a:graphic>
      </p:graphicFrame>
      <p:graphicFrame>
        <p:nvGraphicFramePr>
          <p:cNvPr id="147481" name="Object 7"/>
          <p:cNvGraphicFramePr>
            <a:graphicFrameLocks noChangeAspect="1"/>
          </p:cNvGraphicFramePr>
          <p:nvPr/>
        </p:nvGraphicFramePr>
        <p:xfrm>
          <a:off x="3511550" y="2346325"/>
          <a:ext cx="482600" cy="436563"/>
        </p:xfrm>
        <a:graphic>
          <a:graphicData uri="http://schemas.openxmlformats.org/presentationml/2006/ole">
            <p:oleObj spid="_x0000_s117769" name="Equation" r:id="rId10" imgW="343080" imgH="342360" progId="">
              <p:embed/>
            </p:oleObj>
          </a:graphicData>
        </a:graphic>
      </p:graphicFrame>
      <p:sp>
        <p:nvSpPr>
          <p:cNvPr id="34" name="Oval 63"/>
          <p:cNvSpPr>
            <a:spLocks noChangeArrowheads="1"/>
          </p:cNvSpPr>
          <p:nvPr/>
        </p:nvSpPr>
        <p:spPr bwMode="auto">
          <a:xfrm>
            <a:off x="5381625" y="582613"/>
            <a:ext cx="3436938" cy="1095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47483" name="Rectangle 66"/>
          <p:cNvSpPr>
            <a:spLocks noChangeArrowheads="1"/>
          </p:cNvSpPr>
          <p:nvPr/>
        </p:nvSpPr>
        <p:spPr bwMode="auto">
          <a:xfrm>
            <a:off x="5675313" y="65088"/>
            <a:ext cx="300355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rPr>
              <a:t>10-7 </a:t>
            </a:r>
            <a:r>
              <a:rPr kumimoji="1" lang="zh-CN" altLang="en-US">
                <a:solidFill>
                  <a:srgbClr val="000066"/>
                </a:solidFill>
                <a:latin typeface="楷体_GB2312" pitchFamily="49" charset="-122"/>
              </a:rPr>
              <a:t>平面电磁波</a:t>
            </a:r>
            <a:endParaRPr kumimoji="1" lang="en-US" altLang="zh-CN">
              <a:solidFill>
                <a:srgbClr val="000066"/>
              </a:solidFill>
              <a:latin typeface="楷体_GB2312" pitchFamily="49"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09568"/>
                                        </p:tgtEl>
                                        <p:attrNameLst>
                                          <p:attrName>style.visibility</p:attrName>
                                        </p:attrNameLst>
                                      </p:cBhvr>
                                      <p:to>
                                        <p:strVal val="visible"/>
                                      </p:to>
                                    </p:set>
                                    <p:anim calcmode="lin" valueType="num">
                                      <p:cBhvr>
                                        <p:cTn id="7" dur="500" fill="hold"/>
                                        <p:tgtEl>
                                          <p:spTgt spid="109568"/>
                                        </p:tgtEl>
                                        <p:attrNameLst>
                                          <p:attrName>ppt_w</p:attrName>
                                        </p:attrNameLst>
                                      </p:cBhvr>
                                      <p:tavLst>
                                        <p:tav tm="0">
                                          <p:val>
                                            <p:fltVal val="0"/>
                                          </p:val>
                                        </p:tav>
                                        <p:tav tm="100000">
                                          <p:val>
                                            <p:strVal val="#ppt_w"/>
                                          </p:val>
                                        </p:tav>
                                      </p:tavLst>
                                    </p:anim>
                                    <p:anim calcmode="lin" valueType="num">
                                      <p:cBhvr>
                                        <p:cTn id="8" dur="500" fill="hold"/>
                                        <p:tgtEl>
                                          <p:spTgt spid="10956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109569"/>
                                        </p:tgtEl>
                                        <p:attrNameLst>
                                          <p:attrName>style.visibility</p:attrName>
                                        </p:attrNameLst>
                                      </p:cBhvr>
                                      <p:to>
                                        <p:strVal val="visible"/>
                                      </p:to>
                                    </p:set>
                                    <p:anim calcmode="lin" valueType="num">
                                      <p:cBhvr>
                                        <p:cTn id="13" dur="500" fill="hold"/>
                                        <p:tgtEl>
                                          <p:spTgt spid="109569"/>
                                        </p:tgtEl>
                                        <p:attrNameLst>
                                          <p:attrName>ppt_w</p:attrName>
                                        </p:attrNameLst>
                                      </p:cBhvr>
                                      <p:tavLst>
                                        <p:tav tm="0">
                                          <p:val>
                                            <p:fltVal val="0"/>
                                          </p:val>
                                        </p:tav>
                                        <p:tav tm="100000">
                                          <p:val>
                                            <p:strVal val="#ppt_w"/>
                                          </p:val>
                                        </p:tav>
                                      </p:tavLst>
                                    </p:anim>
                                    <p:anim calcmode="lin" valueType="num">
                                      <p:cBhvr>
                                        <p:cTn id="14" dur="500" fill="hold"/>
                                        <p:tgtEl>
                                          <p:spTgt spid="10956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109570"/>
                                        </p:tgtEl>
                                        <p:attrNameLst>
                                          <p:attrName>style.visibility</p:attrName>
                                        </p:attrNameLst>
                                      </p:cBhvr>
                                      <p:to>
                                        <p:strVal val="visible"/>
                                      </p:to>
                                    </p:set>
                                    <p:anim calcmode="lin" valueType="num">
                                      <p:cBhvr>
                                        <p:cTn id="19" dur="500" fill="hold"/>
                                        <p:tgtEl>
                                          <p:spTgt spid="109570"/>
                                        </p:tgtEl>
                                        <p:attrNameLst>
                                          <p:attrName>ppt_w</p:attrName>
                                        </p:attrNameLst>
                                      </p:cBhvr>
                                      <p:tavLst>
                                        <p:tav tm="0">
                                          <p:val>
                                            <p:fltVal val="0"/>
                                          </p:val>
                                        </p:tav>
                                        <p:tav tm="100000">
                                          <p:val>
                                            <p:strVal val="#ppt_w"/>
                                          </p:val>
                                        </p:tav>
                                      </p:tavLst>
                                    </p:anim>
                                    <p:anim calcmode="lin" valueType="num">
                                      <p:cBhvr>
                                        <p:cTn id="20" dur="500" fill="hold"/>
                                        <p:tgtEl>
                                          <p:spTgt spid="10957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1"/>
          <p:cNvSpPr>
            <a:spLocks noGrp="1"/>
          </p:cNvSpPr>
          <p:nvPr>
            <p:ph type="sldNum" sz="quarter" idx="10"/>
          </p:nvPr>
        </p:nvSpPr>
        <p:spPr>
          <a:noFill/>
        </p:spPr>
        <p:txBody>
          <a:bodyPr/>
          <a:lstStyle/>
          <a:p>
            <a:fld id="{97E6CC61-9007-457D-95ED-2BCD5C6C0437}" type="slidenum">
              <a:rPr lang="zh-CN" altLang="en-US" smtClean="0">
                <a:ea typeface="宋体" charset="-122"/>
              </a:rPr>
              <a:pPr/>
              <a:t>143</a:t>
            </a:fld>
            <a:endParaRPr lang="en-US" altLang="zh-CN" smtClean="0">
              <a:ea typeface="宋体" charset="-122"/>
            </a:endParaRPr>
          </a:p>
        </p:txBody>
      </p:sp>
      <p:sp>
        <p:nvSpPr>
          <p:cNvPr id="148483" name="Text Box 2"/>
          <p:cNvSpPr txBox="1">
            <a:spLocks noChangeArrowheads="1"/>
          </p:cNvSpPr>
          <p:nvPr/>
        </p:nvSpPr>
        <p:spPr bwMode="auto">
          <a:xfrm>
            <a:off x="838200" y="790575"/>
            <a:ext cx="4991100" cy="641350"/>
          </a:xfrm>
          <a:prstGeom prst="rect">
            <a:avLst/>
          </a:prstGeom>
          <a:noFill/>
          <a:ln w="9525">
            <a:noFill/>
            <a:miter lim="800000"/>
            <a:headEnd/>
            <a:tailEnd/>
          </a:ln>
        </p:spPr>
        <p:txBody>
          <a:bodyPr>
            <a:spAutoFit/>
          </a:bodyPr>
          <a:lstStyle/>
          <a:p>
            <a:pPr>
              <a:spcBef>
                <a:spcPct val="50000"/>
              </a:spcBef>
            </a:pPr>
            <a:r>
              <a:rPr lang="zh-CN" altLang="en-US" sz="3600">
                <a:solidFill>
                  <a:srgbClr val="CC0000"/>
                </a:solidFill>
              </a:rPr>
              <a:t>二   平面电磁波的特性</a:t>
            </a:r>
          </a:p>
        </p:txBody>
      </p:sp>
      <p:sp>
        <p:nvSpPr>
          <p:cNvPr id="36" name="Text Box 3"/>
          <p:cNvSpPr txBox="1">
            <a:spLocks noChangeArrowheads="1"/>
          </p:cNvSpPr>
          <p:nvPr/>
        </p:nvSpPr>
        <p:spPr bwMode="auto">
          <a:xfrm>
            <a:off x="0" y="2438400"/>
            <a:ext cx="9144000" cy="725488"/>
          </a:xfrm>
          <a:prstGeom prst="rect">
            <a:avLst/>
          </a:prstGeom>
          <a:noFill/>
          <a:ln w="9525">
            <a:noFill/>
            <a:miter lim="800000"/>
            <a:headEnd/>
            <a:tailEnd/>
          </a:ln>
        </p:spPr>
        <p:txBody>
          <a:bodyPr>
            <a:spAutoFit/>
          </a:bodyPr>
          <a:lstStyle/>
          <a:p>
            <a:pPr>
              <a:lnSpc>
                <a:spcPct val="130000"/>
              </a:lnSpc>
              <a:spcBef>
                <a:spcPct val="50000"/>
              </a:spcBef>
            </a:pPr>
            <a:r>
              <a:rPr lang="zh-CN" altLang="en-US" sz="3200">
                <a:solidFill>
                  <a:schemeClr val="tx1"/>
                </a:solidFill>
              </a:rPr>
              <a:t>（</a:t>
            </a:r>
            <a:r>
              <a:rPr lang="en-US" altLang="zh-CN" sz="3200">
                <a:solidFill>
                  <a:schemeClr val="tx1"/>
                </a:solidFill>
              </a:rPr>
              <a:t>2</a:t>
            </a:r>
            <a:r>
              <a:rPr lang="zh-CN" altLang="en-US" sz="3200">
                <a:solidFill>
                  <a:schemeClr val="tx1"/>
                </a:solidFill>
              </a:rPr>
              <a:t>）</a:t>
            </a:r>
            <a:r>
              <a:rPr lang="zh-CN" altLang="en-US" sz="3200"/>
              <a:t>电矢量与磁矢量垂直，即 </a:t>
            </a:r>
            <a:r>
              <a:rPr lang="en-US" altLang="zh-CN" sz="3200" i="1">
                <a:solidFill>
                  <a:schemeClr val="tx1"/>
                </a:solidFill>
              </a:rPr>
              <a:t>E</a:t>
            </a:r>
            <a:r>
              <a:rPr lang="en-US" altLang="zh-CN" sz="3200"/>
              <a:t>⊥</a:t>
            </a:r>
            <a:r>
              <a:rPr lang="en-US" altLang="zh-CN" sz="3200" i="1">
                <a:solidFill>
                  <a:schemeClr val="tx1"/>
                </a:solidFill>
              </a:rPr>
              <a:t>H</a:t>
            </a:r>
            <a:r>
              <a:rPr lang="en-US" altLang="zh-CN" sz="3200"/>
              <a:t> </a:t>
            </a:r>
            <a:endParaRPr lang="zh-CN" altLang="en-US" sz="3200"/>
          </a:p>
        </p:txBody>
      </p:sp>
      <p:sp>
        <p:nvSpPr>
          <p:cNvPr id="37" name="Rectangle 4"/>
          <p:cNvSpPr>
            <a:spLocks noChangeArrowheads="1"/>
          </p:cNvSpPr>
          <p:nvPr/>
        </p:nvSpPr>
        <p:spPr bwMode="auto">
          <a:xfrm>
            <a:off x="0" y="1462088"/>
            <a:ext cx="9652000" cy="1066800"/>
          </a:xfrm>
          <a:prstGeom prst="rect">
            <a:avLst/>
          </a:prstGeom>
          <a:noFill/>
          <a:ln w="9525">
            <a:noFill/>
            <a:miter lim="800000"/>
            <a:headEnd/>
            <a:tailEnd/>
          </a:ln>
        </p:spPr>
        <p:txBody>
          <a:bodyPr anchor="ctr">
            <a:spAutoFit/>
          </a:bodyPr>
          <a:lstStyle/>
          <a:p>
            <a:r>
              <a:rPr lang="zh-CN" altLang="en-US" sz="3200">
                <a:solidFill>
                  <a:schemeClr val="tx1"/>
                </a:solidFill>
                <a:latin typeface="Arial" charset="0"/>
              </a:rPr>
              <a:t>（</a:t>
            </a:r>
            <a:r>
              <a:rPr lang="en-US" altLang="zh-CN" sz="3200">
                <a:solidFill>
                  <a:schemeClr val="tx1"/>
                </a:solidFill>
                <a:latin typeface="Arial" charset="0"/>
              </a:rPr>
              <a:t>1</a:t>
            </a:r>
            <a:r>
              <a:rPr lang="zh-CN" altLang="en-US" sz="3200">
                <a:solidFill>
                  <a:schemeClr val="tx1"/>
                </a:solidFill>
                <a:latin typeface="Arial" charset="0"/>
              </a:rPr>
              <a:t>）电磁波是横波，电矢量</a:t>
            </a:r>
            <a:r>
              <a:rPr lang="en-US" altLang="zh-CN" sz="3200" i="1">
                <a:solidFill>
                  <a:schemeClr val="tx1"/>
                </a:solidFill>
                <a:latin typeface="Arial" charset="0"/>
              </a:rPr>
              <a:t>E</a:t>
            </a:r>
            <a:r>
              <a:rPr lang="zh-CN" altLang="en-US" sz="3200">
                <a:solidFill>
                  <a:schemeClr val="tx1"/>
                </a:solidFill>
                <a:latin typeface="Arial" charset="0"/>
              </a:rPr>
              <a:t>和磁矢量</a:t>
            </a:r>
            <a:r>
              <a:rPr lang="en-US" altLang="zh-CN" sz="3200" i="1">
                <a:solidFill>
                  <a:schemeClr val="tx1"/>
                </a:solidFill>
                <a:latin typeface="Arial" charset="0"/>
              </a:rPr>
              <a:t>H </a:t>
            </a:r>
            <a:r>
              <a:rPr lang="zh-CN" altLang="en-US" sz="3200">
                <a:solidFill>
                  <a:schemeClr val="tx1"/>
                </a:solidFill>
                <a:latin typeface="Arial" charset="0"/>
              </a:rPr>
              <a:t>都与波的传播方向</a:t>
            </a:r>
            <a:r>
              <a:rPr lang="en-US" altLang="zh-CN" sz="3200" i="1">
                <a:solidFill>
                  <a:schemeClr val="tx1"/>
                </a:solidFill>
                <a:latin typeface="Arial" charset="0"/>
              </a:rPr>
              <a:t>k </a:t>
            </a:r>
            <a:r>
              <a:rPr lang="zh-CN" altLang="en-US" sz="3200">
                <a:solidFill>
                  <a:schemeClr val="tx1"/>
                </a:solidFill>
                <a:latin typeface="Arial" charset="0"/>
              </a:rPr>
              <a:t>垂直。 </a:t>
            </a:r>
          </a:p>
        </p:txBody>
      </p:sp>
      <p:sp>
        <p:nvSpPr>
          <p:cNvPr id="38" name="Text Box 5"/>
          <p:cNvSpPr txBox="1">
            <a:spLocks noChangeArrowheads="1"/>
          </p:cNvSpPr>
          <p:nvPr/>
        </p:nvSpPr>
        <p:spPr bwMode="auto">
          <a:xfrm>
            <a:off x="0" y="3149600"/>
            <a:ext cx="9144000" cy="1358900"/>
          </a:xfrm>
          <a:prstGeom prst="rect">
            <a:avLst/>
          </a:prstGeom>
          <a:noFill/>
          <a:ln w="9525">
            <a:noFill/>
            <a:miter lim="800000"/>
            <a:headEnd/>
            <a:tailEnd/>
          </a:ln>
        </p:spPr>
        <p:txBody>
          <a:bodyPr>
            <a:spAutoFit/>
          </a:bodyPr>
          <a:lstStyle/>
          <a:p>
            <a:pPr>
              <a:lnSpc>
                <a:spcPct val="130000"/>
              </a:lnSpc>
              <a:spcBef>
                <a:spcPct val="50000"/>
              </a:spcBef>
            </a:pPr>
            <a:r>
              <a:rPr lang="zh-CN" altLang="en-US" sz="3200">
                <a:solidFill>
                  <a:schemeClr val="tx1"/>
                </a:solidFill>
              </a:rPr>
              <a:t>（</a:t>
            </a:r>
            <a:r>
              <a:rPr lang="en-US" altLang="zh-CN" sz="3200">
                <a:solidFill>
                  <a:schemeClr val="tx1"/>
                </a:solidFill>
              </a:rPr>
              <a:t>3</a:t>
            </a:r>
            <a:r>
              <a:rPr lang="zh-CN" altLang="en-US" sz="3200">
                <a:solidFill>
                  <a:schemeClr val="tx1"/>
                </a:solidFill>
              </a:rPr>
              <a:t>）</a:t>
            </a:r>
            <a:r>
              <a:rPr lang="en-US" altLang="zh-CN" sz="3200" i="1"/>
              <a:t>E</a:t>
            </a:r>
            <a:r>
              <a:rPr lang="en-US" altLang="zh-CN" sz="3200"/>
              <a:t> </a:t>
            </a:r>
            <a:r>
              <a:rPr lang="zh-CN" altLang="en-US" sz="3200"/>
              <a:t>和</a:t>
            </a:r>
            <a:r>
              <a:rPr lang="en-US" altLang="zh-CN" sz="3200" i="1"/>
              <a:t>H</a:t>
            </a:r>
            <a:r>
              <a:rPr lang="en-US" altLang="zh-CN" sz="3200"/>
              <a:t> </a:t>
            </a:r>
            <a:r>
              <a:rPr lang="zh-CN" altLang="en-US" sz="3200"/>
              <a:t>始终同相位，且</a:t>
            </a:r>
            <a:r>
              <a:rPr lang="en-US" altLang="zh-CN" sz="3200" i="1"/>
              <a:t>E</a:t>
            </a:r>
            <a:r>
              <a:rPr lang="zh-CN" altLang="en-US" sz="3200" i="1"/>
              <a:t>、</a:t>
            </a:r>
            <a:r>
              <a:rPr lang="en-US" altLang="zh-CN" sz="3200" i="1"/>
              <a:t>H</a:t>
            </a:r>
            <a:r>
              <a:rPr lang="zh-CN" altLang="en-US" sz="3200" i="1"/>
              <a:t>、</a:t>
            </a:r>
            <a:r>
              <a:rPr lang="en-US" altLang="zh-CN" sz="3200" i="1"/>
              <a:t>k </a:t>
            </a:r>
            <a:r>
              <a:rPr lang="zh-CN" altLang="en-US" sz="3200"/>
              <a:t>三者成右手螺旋关系。 </a:t>
            </a:r>
          </a:p>
        </p:txBody>
      </p:sp>
      <p:sp>
        <p:nvSpPr>
          <p:cNvPr id="7" name="Oval 63"/>
          <p:cNvSpPr>
            <a:spLocks noChangeArrowheads="1"/>
          </p:cNvSpPr>
          <p:nvPr/>
        </p:nvSpPr>
        <p:spPr bwMode="auto">
          <a:xfrm>
            <a:off x="5381625" y="582613"/>
            <a:ext cx="3436938" cy="1095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48488" name="Rectangle 66"/>
          <p:cNvSpPr>
            <a:spLocks noChangeArrowheads="1"/>
          </p:cNvSpPr>
          <p:nvPr/>
        </p:nvSpPr>
        <p:spPr bwMode="auto">
          <a:xfrm>
            <a:off x="5675313" y="65088"/>
            <a:ext cx="300355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rPr>
              <a:t>10-7 </a:t>
            </a:r>
            <a:r>
              <a:rPr kumimoji="1" lang="zh-CN" altLang="en-US">
                <a:solidFill>
                  <a:srgbClr val="000066"/>
                </a:solidFill>
                <a:latin typeface="楷体_GB2312" pitchFamily="49" charset="-122"/>
              </a:rPr>
              <a:t>平面电磁波</a:t>
            </a:r>
            <a:endParaRPr kumimoji="1" lang="en-US" altLang="zh-CN">
              <a:solidFill>
                <a:srgbClr val="000066"/>
              </a:solidFill>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linds(horizontal)">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P spid="37" grpId="0" autoUpdateAnimBg="0"/>
      <p:bldP spid="38" grpId="0"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1"/>
          <p:cNvSpPr>
            <a:spLocks noGrp="1"/>
          </p:cNvSpPr>
          <p:nvPr>
            <p:ph type="sldNum" sz="quarter" idx="10"/>
          </p:nvPr>
        </p:nvSpPr>
        <p:spPr>
          <a:noFill/>
        </p:spPr>
        <p:txBody>
          <a:bodyPr/>
          <a:lstStyle/>
          <a:p>
            <a:fld id="{E34007DC-12FD-42C8-BD07-EFE2DB8600C0}" type="slidenum">
              <a:rPr lang="zh-CN" altLang="en-US" smtClean="0">
                <a:ea typeface="宋体" charset="-122"/>
              </a:rPr>
              <a:pPr/>
              <a:t>144</a:t>
            </a:fld>
            <a:endParaRPr lang="en-US" altLang="zh-CN" smtClean="0">
              <a:ea typeface="宋体" charset="-122"/>
            </a:endParaRPr>
          </a:p>
        </p:txBody>
      </p:sp>
      <p:sp>
        <p:nvSpPr>
          <p:cNvPr id="3" name="Text Box 2"/>
          <p:cNvSpPr txBox="1">
            <a:spLocks noChangeArrowheads="1"/>
          </p:cNvSpPr>
          <p:nvPr/>
        </p:nvSpPr>
        <p:spPr bwMode="auto">
          <a:xfrm>
            <a:off x="177800" y="736600"/>
            <a:ext cx="9144000" cy="725488"/>
          </a:xfrm>
          <a:prstGeom prst="rect">
            <a:avLst/>
          </a:prstGeom>
          <a:noFill/>
          <a:ln w="9525">
            <a:noFill/>
            <a:miter lim="800000"/>
            <a:headEnd/>
            <a:tailEnd/>
          </a:ln>
        </p:spPr>
        <p:txBody>
          <a:bodyPr>
            <a:spAutoFit/>
          </a:bodyPr>
          <a:lstStyle/>
          <a:p>
            <a:pPr>
              <a:lnSpc>
                <a:spcPct val="130000"/>
              </a:lnSpc>
              <a:spcBef>
                <a:spcPct val="50000"/>
              </a:spcBef>
            </a:pPr>
            <a:r>
              <a:rPr lang="zh-CN" altLang="en-US" sz="3200">
                <a:solidFill>
                  <a:schemeClr val="tx1"/>
                </a:solidFill>
              </a:rPr>
              <a:t>（</a:t>
            </a:r>
            <a:r>
              <a:rPr lang="en-US" altLang="zh-CN" sz="3200">
                <a:solidFill>
                  <a:schemeClr val="tx1"/>
                </a:solidFill>
              </a:rPr>
              <a:t>4</a:t>
            </a:r>
            <a:r>
              <a:rPr lang="zh-CN" altLang="en-US" sz="3200">
                <a:solidFill>
                  <a:schemeClr val="tx1"/>
                </a:solidFill>
              </a:rPr>
              <a:t>）</a:t>
            </a:r>
            <a:r>
              <a:rPr lang="en-US" altLang="zh-CN" i="1"/>
              <a:t>E </a:t>
            </a:r>
            <a:r>
              <a:rPr lang="zh-CN" altLang="en-US"/>
              <a:t>和</a:t>
            </a:r>
            <a:r>
              <a:rPr lang="en-US" altLang="zh-CN" i="1"/>
              <a:t>H </a:t>
            </a:r>
            <a:r>
              <a:rPr lang="zh-CN" altLang="en-US"/>
              <a:t>的幅值成比例： </a:t>
            </a:r>
          </a:p>
        </p:txBody>
      </p:sp>
      <p:sp>
        <p:nvSpPr>
          <p:cNvPr id="4" name="Text Box 3"/>
          <p:cNvSpPr txBox="1">
            <a:spLocks noChangeArrowheads="1"/>
          </p:cNvSpPr>
          <p:nvPr/>
        </p:nvSpPr>
        <p:spPr bwMode="auto">
          <a:xfrm>
            <a:off x="190500" y="1663700"/>
            <a:ext cx="9144000" cy="725488"/>
          </a:xfrm>
          <a:prstGeom prst="rect">
            <a:avLst/>
          </a:prstGeom>
          <a:noFill/>
          <a:ln w="9525">
            <a:noFill/>
            <a:miter lim="800000"/>
            <a:headEnd/>
            <a:tailEnd/>
          </a:ln>
        </p:spPr>
        <p:txBody>
          <a:bodyPr>
            <a:spAutoFit/>
          </a:bodyPr>
          <a:lstStyle/>
          <a:p>
            <a:pPr>
              <a:lnSpc>
                <a:spcPct val="130000"/>
              </a:lnSpc>
              <a:spcBef>
                <a:spcPct val="50000"/>
              </a:spcBef>
            </a:pPr>
            <a:r>
              <a:rPr lang="zh-CN" altLang="en-US" sz="3200">
                <a:solidFill>
                  <a:schemeClr val="tx1"/>
                </a:solidFill>
              </a:rPr>
              <a:t>（</a:t>
            </a:r>
            <a:r>
              <a:rPr lang="en-US" altLang="zh-CN" sz="3200">
                <a:solidFill>
                  <a:schemeClr val="tx1"/>
                </a:solidFill>
              </a:rPr>
              <a:t>5</a:t>
            </a:r>
            <a:r>
              <a:rPr lang="zh-CN" altLang="en-US" sz="3200">
                <a:solidFill>
                  <a:schemeClr val="tx1"/>
                </a:solidFill>
              </a:rPr>
              <a:t>）</a:t>
            </a:r>
            <a:r>
              <a:rPr lang="zh-CN" altLang="en-US" sz="3200"/>
              <a:t>电磁波的传播速度为 </a:t>
            </a:r>
          </a:p>
        </p:txBody>
      </p:sp>
      <p:graphicFrame>
        <p:nvGraphicFramePr>
          <p:cNvPr id="5" name="Object 2"/>
          <p:cNvGraphicFramePr>
            <a:graphicFrameLocks noGrp="1" noChangeAspect="1"/>
          </p:cNvGraphicFramePr>
          <p:nvPr/>
        </p:nvGraphicFramePr>
        <p:xfrm>
          <a:off x="4965700" y="927100"/>
          <a:ext cx="1981200" cy="482600"/>
        </p:xfrm>
        <a:graphic>
          <a:graphicData uri="http://schemas.openxmlformats.org/presentationml/2006/ole">
            <p:oleObj spid="_x0000_s118786" r:id="rId3" imgW="1981200" imgH="482600" progId="">
              <p:embed/>
            </p:oleObj>
          </a:graphicData>
        </a:graphic>
      </p:graphicFrame>
      <p:graphicFrame>
        <p:nvGraphicFramePr>
          <p:cNvPr id="6" name="Object 3"/>
          <p:cNvGraphicFramePr>
            <a:graphicFrameLocks noChangeAspect="1"/>
          </p:cNvGraphicFramePr>
          <p:nvPr/>
        </p:nvGraphicFramePr>
        <p:xfrm>
          <a:off x="5108575" y="1689100"/>
          <a:ext cx="1885950" cy="698500"/>
        </p:xfrm>
        <a:graphic>
          <a:graphicData uri="http://schemas.openxmlformats.org/presentationml/2006/ole">
            <p:oleObj spid="_x0000_s118787" r:id="rId4" imgW="685522" imgH="254097" progId="">
              <p:embed/>
            </p:oleObj>
          </a:graphicData>
        </a:graphic>
      </p:graphicFrame>
      <p:sp>
        <p:nvSpPr>
          <p:cNvPr id="7" name="Text Box 6"/>
          <p:cNvSpPr txBox="1">
            <a:spLocks noChangeArrowheads="1"/>
          </p:cNvSpPr>
          <p:nvPr/>
        </p:nvSpPr>
        <p:spPr bwMode="auto">
          <a:xfrm>
            <a:off x="2794000" y="2540000"/>
            <a:ext cx="2374900" cy="725488"/>
          </a:xfrm>
          <a:prstGeom prst="rect">
            <a:avLst/>
          </a:prstGeom>
          <a:noFill/>
          <a:ln w="9525">
            <a:noFill/>
            <a:miter lim="800000"/>
            <a:headEnd/>
            <a:tailEnd/>
          </a:ln>
        </p:spPr>
        <p:txBody>
          <a:bodyPr>
            <a:spAutoFit/>
          </a:bodyPr>
          <a:lstStyle/>
          <a:p>
            <a:pPr>
              <a:lnSpc>
                <a:spcPct val="130000"/>
              </a:lnSpc>
              <a:spcBef>
                <a:spcPct val="50000"/>
              </a:spcBef>
            </a:pPr>
            <a:r>
              <a:rPr lang="zh-CN" altLang="en-US" sz="3200">
                <a:solidFill>
                  <a:schemeClr val="tx1"/>
                </a:solidFill>
              </a:rPr>
              <a:t>真空中</a:t>
            </a:r>
            <a:r>
              <a:rPr lang="zh-CN" altLang="en-US" sz="3200"/>
              <a:t> </a:t>
            </a:r>
          </a:p>
        </p:txBody>
      </p:sp>
      <p:graphicFrame>
        <p:nvGraphicFramePr>
          <p:cNvPr id="8" name="Object 4"/>
          <p:cNvGraphicFramePr>
            <a:graphicFrameLocks noChangeAspect="1"/>
          </p:cNvGraphicFramePr>
          <p:nvPr/>
        </p:nvGraphicFramePr>
        <p:xfrm>
          <a:off x="4873625" y="2535238"/>
          <a:ext cx="2305050" cy="733425"/>
        </p:xfrm>
        <a:graphic>
          <a:graphicData uri="http://schemas.openxmlformats.org/presentationml/2006/ole">
            <p:oleObj spid="_x0000_s118788" r:id="rId5" imgW="837473" imgH="266469" progId="">
              <p:embed/>
            </p:oleObj>
          </a:graphicData>
        </a:graphic>
      </p:graphicFrame>
      <p:sp>
        <p:nvSpPr>
          <p:cNvPr id="9" name="Text Box 9"/>
          <p:cNvSpPr txBox="1">
            <a:spLocks noChangeArrowheads="1"/>
          </p:cNvSpPr>
          <p:nvPr/>
        </p:nvSpPr>
        <p:spPr bwMode="auto">
          <a:xfrm>
            <a:off x="0" y="4381500"/>
            <a:ext cx="1447800" cy="579438"/>
          </a:xfrm>
          <a:prstGeom prst="rect">
            <a:avLst/>
          </a:prstGeom>
          <a:noFill/>
          <a:ln w="9525">
            <a:noFill/>
            <a:miter lim="800000"/>
            <a:headEnd/>
            <a:tailEnd/>
          </a:ln>
        </p:spPr>
        <p:txBody>
          <a:bodyPr>
            <a:spAutoFit/>
          </a:bodyPr>
          <a:lstStyle/>
          <a:p>
            <a:r>
              <a:rPr lang="zh-CN" altLang="en-US" sz="3200">
                <a:solidFill>
                  <a:schemeClr val="tx1"/>
                </a:solidFill>
              </a:rPr>
              <a:t>（</a:t>
            </a:r>
            <a:r>
              <a:rPr lang="en-US" altLang="zh-CN" sz="3200">
                <a:solidFill>
                  <a:schemeClr val="tx1"/>
                </a:solidFill>
              </a:rPr>
              <a:t>7</a:t>
            </a:r>
            <a:r>
              <a:rPr lang="zh-CN" altLang="en-US" sz="3200">
                <a:solidFill>
                  <a:schemeClr val="tx1"/>
                </a:solidFill>
              </a:rPr>
              <a:t>）</a:t>
            </a:r>
          </a:p>
        </p:txBody>
      </p:sp>
      <p:grpSp>
        <p:nvGrpSpPr>
          <p:cNvPr id="2" name="Group 10"/>
          <p:cNvGrpSpPr>
            <a:grpSpLocks/>
          </p:cNvGrpSpPr>
          <p:nvPr/>
        </p:nvGrpSpPr>
        <p:grpSpPr bwMode="auto">
          <a:xfrm>
            <a:off x="6350000" y="4419600"/>
            <a:ext cx="2525713" cy="1858963"/>
            <a:chOff x="0" y="0"/>
            <a:chExt cx="1591" cy="1171"/>
          </a:xfrm>
        </p:grpSpPr>
        <p:sp>
          <p:nvSpPr>
            <p:cNvPr id="149521" name="Oval 11"/>
            <p:cNvSpPr>
              <a:spLocks noChangeArrowheads="1"/>
            </p:cNvSpPr>
            <p:nvPr/>
          </p:nvSpPr>
          <p:spPr bwMode="auto">
            <a:xfrm>
              <a:off x="329" y="177"/>
              <a:ext cx="74" cy="70"/>
            </a:xfrm>
            <a:prstGeom prst="ellipse">
              <a:avLst/>
            </a:prstGeom>
            <a:solidFill>
              <a:srgbClr val="FF66FF"/>
            </a:solidFill>
            <a:ln w="9525">
              <a:solidFill>
                <a:schemeClr val="tx1"/>
              </a:solidFill>
              <a:round/>
              <a:headEnd/>
              <a:tailEnd/>
            </a:ln>
          </p:spPr>
          <p:txBody>
            <a:bodyPr wrap="none" anchor="ctr"/>
            <a:lstStyle/>
            <a:p>
              <a:endParaRPr lang="zh-CN" altLang="en-US"/>
            </a:p>
          </p:txBody>
        </p:sp>
        <p:sp>
          <p:nvSpPr>
            <p:cNvPr id="149522" name="Oval 12"/>
            <p:cNvSpPr>
              <a:spLocks noChangeArrowheads="1"/>
            </p:cNvSpPr>
            <p:nvPr/>
          </p:nvSpPr>
          <p:spPr bwMode="auto">
            <a:xfrm>
              <a:off x="329" y="953"/>
              <a:ext cx="74" cy="7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9523" name="Line 13"/>
            <p:cNvSpPr>
              <a:spLocks noChangeShapeType="1"/>
            </p:cNvSpPr>
            <p:nvPr/>
          </p:nvSpPr>
          <p:spPr bwMode="auto">
            <a:xfrm flipH="1" flipV="1">
              <a:off x="366" y="247"/>
              <a:ext cx="0" cy="728"/>
            </a:xfrm>
            <a:prstGeom prst="line">
              <a:avLst/>
            </a:prstGeom>
            <a:noFill/>
            <a:ln w="57150">
              <a:solidFill>
                <a:srgbClr val="FF3300"/>
              </a:solidFill>
              <a:round/>
              <a:headEnd/>
              <a:tailEnd type="triangle" w="med" len="med"/>
            </a:ln>
          </p:spPr>
          <p:txBody>
            <a:bodyPr wrap="none" anchor="ctr"/>
            <a:lstStyle/>
            <a:p>
              <a:endParaRPr lang="zh-CN" altLang="en-US"/>
            </a:p>
          </p:txBody>
        </p:sp>
        <p:sp>
          <p:nvSpPr>
            <p:cNvPr id="149524" name="Rectangle 14"/>
            <p:cNvSpPr>
              <a:spLocks noChangeArrowheads="1"/>
            </p:cNvSpPr>
            <p:nvPr/>
          </p:nvSpPr>
          <p:spPr bwMode="auto">
            <a:xfrm>
              <a:off x="192" y="600"/>
              <a:ext cx="71" cy="307"/>
            </a:xfrm>
            <a:prstGeom prst="rect">
              <a:avLst/>
            </a:prstGeom>
            <a:noFill/>
            <a:ln w="9525">
              <a:noFill/>
              <a:miter lim="800000"/>
              <a:headEnd/>
              <a:tailEnd/>
            </a:ln>
          </p:spPr>
          <p:txBody>
            <a:bodyPr wrap="none" lIns="0" tIns="0" rIns="0" bIns="0">
              <a:spAutoFit/>
            </a:bodyPr>
            <a:lstStyle/>
            <a:p>
              <a:r>
                <a:rPr lang="en-US" altLang="zh-CN" sz="3200" i="1">
                  <a:solidFill>
                    <a:schemeClr val="tx1"/>
                  </a:solidFill>
                </a:rPr>
                <a:t>l</a:t>
              </a:r>
              <a:endParaRPr lang="en-US" altLang="zh-CN" sz="3200" b="0">
                <a:solidFill>
                  <a:schemeClr val="tx1"/>
                </a:solidFill>
              </a:endParaRPr>
            </a:p>
          </p:txBody>
        </p:sp>
        <p:sp>
          <p:nvSpPr>
            <p:cNvPr id="149525" name="Rectangle 15"/>
            <p:cNvSpPr>
              <a:spLocks noChangeArrowheads="1"/>
            </p:cNvSpPr>
            <p:nvPr/>
          </p:nvSpPr>
          <p:spPr bwMode="auto">
            <a:xfrm>
              <a:off x="183" y="410"/>
              <a:ext cx="105" cy="307"/>
            </a:xfrm>
            <a:prstGeom prst="rect">
              <a:avLst/>
            </a:prstGeom>
            <a:noFill/>
            <a:ln w="9525">
              <a:noFill/>
              <a:miter lim="800000"/>
              <a:headEnd/>
              <a:tailEnd/>
            </a:ln>
          </p:spPr>
          <p:txBody>
            <a:bodyPr wrap="none" lIns="0" tIns="0" rIns="0" bIns="0">
              <a:spAutoFit/>
            </a:bodyPr>
            <a:lstStyle/>
            <a:p>
              <a:r>
                <a:rPr lang="en-US" altLang="zh-CN" sz="3200" b="0">
                  <a:solidFill>
                    <a:schemeClr val="tx1"/>
                  </a:solidFill>
                  <a:latin typeface="MT Extra" pitchFamily="18" charset="2"/>
                </a:rPr>
                <a:t>r</a:t>
              </a:r>
              <a:endParaRPr lang="en-US" altLang="zh-CN" sz="3200" b="0">
                <a:solidFill>
                  <a:schemeClr val="tx1"/>
                </a:solidFill>
              </a:endParaRPr>
            </a:p>
          </p:txBody>
        </p:sp>
        <p:sp>
          <p:nvSpPr>
            <p:cNvPr id="149526" name="Rectangle 16"/>
            <p:cNvSpPr>
              <a:spLocks noChangeArrowheads="1"/>
            </p:cNvSpPr>
            <p:nvPr/>
          </p:nvSpPr>
          <p:spPr bwMode="auto">
            <a:xfrm>
              <a:off x="144" y="0"/>
              <a:ext cx="128" cy="307"/>
            </a:xfrm>
            <a:prstGeom prst="rect">
              <a:avLst/>
            </a:prstGeom>
            <a:noFill/>
            <a:ln w="9525">
              <a:noFill/>
              <a:miter lim="800000"/>
              <a:headEnd/>
              <a:tailEnd/>
            </a:ln>
          </p:spPr>
          <p:txBody>
            <a:bodyPr wrap="none" lIns="0" tIns="0" rIns="0" bIns="0">
              <a:spAutoFit/>
            </a:bodyPr>
            <a:lstStyle/>
            <a:p>
              <a:r>
                <a:rPr lang="en-US" altLang="zh-CN" sz="3200" i="1">
                  <a:solidFill>
                    <a:schemeClr val="tx1"/>
                  </a:solidFill>
                </a:rPr>
                <a:t>q</a:t>
              </a:r>
              <a:endParaRPr lang="en-US" altLang="zh-CN" sz="3200" b="0">
                <a:solidFill>
                  <a:schemeClr val="tx1"/>
                </a:solidFill>
              </a:endParaRPr>
            </a:p>
          </p:txBody>
        </p:sp>
        <p:sp>
          <p:nvSpPr>
            <p:cNvPr id="149527" name="Rectangle 17"/>
            <p:cNvSpPr>
              <a:spLocks noChangeArrowheads="1"/>
            </p:cNvSpPr>
            <p:nvPr/>
          </p:nvSpPr>
          <p:spPr bwMode="auto">
            <a:xfrm>
              <a:off x="0" y="0"/>
              <a:ext cx="141" cy="307"/>
            </a:xfrm>
            <a:prstGeom prst="rect">
              <a:avLst/>
            </a:prstGeom>
            <a:noFill/>
            <a:ln w="9525">
              <a:noFill/>
              <a:miter lim="800000"/>
              <a:headEnd/>
              <a:tailEnd/>
            </a:ln>
          </p:spPr>
          <p:txBody>
            <a:bodyPr wrap="none" lIns="0" tIns="0" rIns="0" bIns="0">
              <a:spAutoFit/>
            </a:bodyPr>
            <a:lstStyle/>
            <a:p>
              <a:r>
                <a:rPr lang="en-US" altLang="zh-CN" sz="3200">
                  <a:solidFill>
                    <a:schemeClr val="tx1"/>
                  </a:solidFill>
                  <a:latin typeface="Symbol" pitchFamily="18" charset="2"/>
                </a:rPr>
                <a:t>+</a:t>
              </a:r>
              <a:endParaRPr lang="en-US" altLang="zh-CN" sz="3200" b="0">
                <a:solidFill>
                  <a:schemeClr val="tx1"/>
                </a:solidFill>
              </a:endParaRPr>
            </a:p>
          </p:txBody>
        </p:sp>
        <p:sp>
          <p:nvSpPr>
            <p:cNvPr id="149528" name="Rectangle 18"/>
            <p:cNvSpPr>
              <a:spLocks noChangeArrowheads="1"/>
            </p:cNvSpPr>
            <p:nvPr/>
          </p:nvSpPr>
          <p:spPr bwMode="auto">
            <a:xfrm>
              <a:off x="144" y="864"/>
              <a:ext cx="128" cy="307"/>
            </a:xfrm>
            <a:prstGeom prst="rect">
              <a:avLst/>
            </a:prstGeom>
            <a:noFill/>
            <a:ln w="9525">
              <a:noFill/>
              <a:miter lim="800000"/>
              <a:headEnd/>
              <a:tailEnd/>
            </a:ln>
          </p:spPr>
          <p:txBody>
            <a:bodyPr wrap="none" lIns="0" tIns="0" rIns="0" bIns="0">
              <a:spAutoFit/>
            </a:bodyPr>
            <a:lstStyle/>
            <a:p>
              <a:r>
                <a:rPr lang="en-US" altLang="zh-CN" sz="3200" i="1">
                  <a:solidFill>
                    <a:schemeClr val="tx1"/>
                  </a:solidFill>
                </a:rPr>
                <a:t>q</a:t>
              </a:r>
              <a:endParaRPr lang="en-US" altLang="zh-CN" sz="3200" b="0">
                <a:solidFill>
                  <a:schemeClr val="tx1"/>
                </a:solidFill>
              </a:endParaRPr>
            </a:p>
          </p:txBody>
        </p:sp>
        <p:sp>
          <p:nvSpPr>
            <p:cNvPr id="149529" name="Rectangle 19"/>
            <p:cNvSpPr>
              <a:spLocks noChangeArrowheads="1"/>
            </p:cNvSpPr>
            <p:nvPr/>
          </p:nvSpPr>
          <p:spPr bwMode="auto">
            <a:xfrm>
              <a:off x="0" y="816"/>
              <a:ext cx="141" cy="307"/>
            </a:xfrm>
            <a:prstGeom prst="rect">
              <a:avLst/>
            </a:prstGeom>
            <a:noFill/>
            <a:ln w="9525">
              <a:noFill/>
              <a:miter lim="800000"/>
              <a:headEnd/>
              <a:tailEnd/>
            </a:ln>
          </p:spPr>
          <p:txBody>
            <a:bodyPr wrap="none" lIns="0" tIns="0" rIns="0" bIns="0">
              <a:spAutoFit/>
            </a:bodyPr>
            <a:lstStyle/>
            <a:p>
              <a:r>
                <a:rPr lang="en-US" altLang="zh-CN" sz="3200">
                  <a:solidFill>
                    <a:schemeClr val="tx1"/>
                  </a:solidFill>
                  <a:latin typeface="Symbol" pitchFamily="18" charset="2"/>
                </a:rPr>
                <a:t>-</a:t>
              </a:r>
              <a:endParaRPr lang="en-US" altLang="zh-CN" sz="3200" b="0">
                <a:solidFill>
                  <a:schemeClr val="tx1"/>
                </a:solidFill>
              </a:endParaRPr>
            </a:p>
          </p:txBody>
        </p:sp>
        <p:sp>
          <p:nvSpPr>
            <p:cNvPr id="149530" name="Line 20"/>
            <p:cNvSpPr>
              <a:spLocks noChangeShapeType="1"/>
            </p:cNvSpPr>
            <p:nvPr/>
          </p:nvSpPr>
          <p:spPr bwMode="auto">
            <a:xfrm flipV="1">
              <a:off x="366" y="318"/>
              <a:ext cx="1025" cy="34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49531" name="Arc 21"/>
            <p:cNvSpPr>
              <a:spLocks/>
            </p:cNvSpPr>
            <p:nvPr/>
          </p:nvSpPr>
          <p:spPr bwMode="auto">
            <a:xfrm>
              <a:off x="256" y="494"/>
              <a:ext cx="285" cy="412"/>
            </a:xfrm>
            <a:custGeom>
              <a:avLst/>
              <a:gdLst>
                <a:gd name="T0" fmla="*/ 0 w 13978"/>
                <a:gd name="T1" fmla="*/ 0 h 21004"/>
                <a:gd name="T2" fmla="*/ 0 w 13978"/>
                <a:gd name="T3" fmla="*/ 0 h 21004"/>
                <a:gd name="T4" fmla="*/ 0 w 13978"/>
                <a:gd name="T5" fmla="*/ 0 h 21004"/>
                <a:gd name="T6" fmla="*/ 0 60000 65536"/>
                <a:gd name="T7" fmla="*/ 0 60000 65536"/>
                <a:gd name="T8" fmla="*/ 0 60000 65536"/>
                <a:gd name="T9" fmla="*/ 0 w 13978"/>
                <a:gd name="T10" fmla="*/ 0 h 21004"/>
                <a:gd name="T11" fmla="*/ 13978 w 13978"/>
                <a:gd name="T12" fmla="*/ 21004 h 21004"/>
              </a:gdLst>
              <a:ahLst/>
              <a:cxnLst>
                <a:cxn ang="T6">
                  <a:pos x="T0" y="T1"/>
                </a:cxn>
                <a:cxn ang="T7">
                  <a:pos x="T2" y="T3"/>
                </a:cxn>
                <a:cxn ang="T8">
                  <a:pos x="T4" y="T5"/>
                </a:cxn>
              </a:cxnLst>
              <a:rect l="T9" t="T10" r="T11" b="T12"/>
              <a:pathLst>
                <a:path w="13978" h="21004" fill="none" extrusionOk="0">
                  <a:moveTo>
                    <a:pt x="5037" y="-1"/>
                  </a:moveTo>
                  <a:cubicBezTo>
                    <a:pt x="8331" y="789"/>
                    <a:pt x="11394" y="2343"/>
                    <a:pt x="13977" y="4536"/>
                  </a:cubicBezTo>
                </a:path>
                <a:path w="13978" h="21004" stroke="0" extrusionOk="0">
                  <a:moveTo>
                    <a:pt x="5037" y="-1"/>
                  </a:moveTo>
                  <a:cubicBezTo>
                    <a:pt x="8331" y="789"/>
                    <a:pt x="11394" y="2343"/>
                    <a:pt x="13977" y="4536"/>
                  </a:cubicBezTo>
                  <a:lnTo>
                    <a:pt x="0" y="21004"/>
                  </a:lnTo>
                  <a:lnTo>
                    <a:pt x="5037" y="-1"/>
                  </a:lnTo>
                  <a:close/>
                </a:path>
              </a:pathLst>
            </a:custGeom>
            <a:noFill/>
            <a:ln w="38100">
              <a:solidFill>
                <a:schemeClr val="tx1"/>
              </a:solidFill>
              <a:round/>
              <a:headEnd/>
              <a:tailEnd/>
            </a:ln>
          </p:spPr>
          <p:txBody>
            <a:bodyPr wrap="none" anchor="ctr"/>
            <a:lstStyle/>
            <a:p>
              <a:endParaRPr lang="zh-CN" altLang="en-US"/>
            </a:p>
          </p:txBody>
        </p:sp>
        <p:sp>
          <p:nvSpPr>
            <p:cNvPr id="149532" name="Rectangle 22"/>
            <p:cNvSpPr>
              <a:spLocks noChangeArrowheads="1"/>
            </p:cNvSpPr>
            <p:nvPr/>
          </p:nvSpPr>
          <p:spPr bwMode="auto">
            <a:xfrm>
              <a:off x="446" y="333"/>
              <a:ext cx="134" cy="307"/>
            </a:xfrm>
            <a:prstGeom prst="rect">
              <a:avLst/>
            </a:prstGeom>
            <a:noFill/>
            <a:ln w="9525">
              <a:noFill/>
              <a:miter lim="800000"/>
              <a:headEnd/>
              <a:tailEnd/>
            </a:ln>
          </p:spPr>
          <p:txBody>
            <a:bodyPr wrap="none" lIns="0" tIns="0" rIns="0" bIns="0">
              <a:spAutoFit/>
            </a:bodyPr>
            <a:lstStyle/>
            <a:p>
              <a:r>
                <a:rPr lang="en-US" altLang="zh-CN" sz="3200">
                  <a:solidFill>
                    <a:schemeClr val="tx1"/>
                  </a:solidFill>
                  <a:latin typeface="Symbol" pitchFamily="18" charset="2"/>
                </a:rPr>
                <a:t>q</a:t>
              </a:r>
              <a:endParaRPr lang="en-US" altLang="zh-CN" sz="3200" b="0">
                <a:solidFill>
                  <a:schemeClr val="tx1"/>
                </a:solidFill>
              </a:endParaRPr>
            </a:p>
          </p:txBody>
        </p:sp>
        <p:sp>
          <p:nvSpPr>
            <p:cNvPr id="149533" name="Oval 23"/>
            <p:cNvSpPr>
              <a:spLocks noChangeArrowheads="1"/>
            </p:cNvSpPr>
            <p:nvPr/>
          </p:nvSpPr>
          <p:spPr bwMode="auto">
            <a:xfrm>
              <a:off x="1391" y="282"/>
              <a:ext cx="37" cy="3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49534" name="Rectangle 24"/>
            <p:cNvSpPr>
              <a:spLocks noChangeArrowheads="1"/>
            </p:cNvSpPr>
            <p:nvPr/>
          </p:nvSpPr>
          <p:spPr bwMode="auto">
            <a:xfrm>
              <a:off x="1464" y="255"/>
              <a:ext cx="100" cy="307"/>
            </a:xfrm>
            <a:prstGeom prst="rect">
              <a:avLst/>
            </a:prstGeom>
            <a:noFill/>
            <a:ln w="9525">
              <a:noFill/>
              <a:miter lim="800000"/>
              <a:headEnd/>
              <a:tailEnd/>
            </a:ln>
          </p:spPr>
          <p:txBody>
            <a:bodyPr wrap="none" lIns="0" tIns="0" rIns="0" bIns="0">
              <a:spAutoFit/>
            </a:bodyPr>
            <a:lstStyle/>
            <a:p>
              <a:r>
                <a:rPr lang="en-US" altLang="zh-CN" sz="3200" i="1">
                  <a:solidFill>
                    <a:schemeClr val="tx1"/>
                  </a:solidFill>
                </a:rPr>
                <a:t>r</a:t>
              </a:r>
              <a:endParaRPr lang="en-US" altLang="zh-CN" sz="3200" b="0">
                <a:solidFill>
                  <a:schemeClr val="tx1"/>
                </a:solidFill>
              </a:endParaRPr>
            </a:p>
          </p:txBody>
        </p:sp>
        <p:sp>
          <p:nvSpPr>
            <p:cNvPr id="149535" name="Rectangle 25"/>
            <p:cNvSpPr>
              <a:spLocks noChangeArrowheads="1"/>
            </p:cNvSpPr>
            <p:nvPr/>
          </p:nvSpPr>
          <p:spPr bwMode="auto">
            <a:xfrm>
              <a:off x="1486" y="106"/>
              <a:ext cx="105" cy="307"/>
            </a:xfrm>
            <a:prstGeom prst="rect">
              <a:avLst/>
            </a:prstGeom>
            <a:noFill/>
            <a:ln w="9525">
              <a:noFill/>
              <a:miter lim="800000"/>
              <a:headEnd/>
              <a:tailEnd/>
            </a:ln>
          </p:spPr>
          <p:txBody>
            <a:bodyPr wrap="none" lIns="0" tIns="0" rIns="0" bIns="0">
              <a:spAutoFit/>
            </a:bodyPr>
            <a:lstStyle/>
            <a:p>
              <a:r>
                <a:rPr lang="en-US" altLang="zh-CN" sz="3200" b="0">
                  <a:solidFill>
                    <a:schemeClr val="tx1"/>
                  </a:solidFill>
                  <a:latin typeface="MT Extra" pitchFamily="18" charset="2"/>
                </a:rPr>
                <a:t>r</a:t>
              </a:r>
              <a:endParaRPr lang="en-US" altLang="zh-CN" sz="3200" b="0">
                <a:solidFill>
                  <a:schemeClr val="tx1"/>
                </a:solidFill>
              </a:endParaRPr>
            </a:p>
          </p:txBody>
        </p:sp>
      </p:grpSp>
      <p:graphicFrame>
        <p:nvGraphicFramePr>
          <p:cNvPr id="26" name="Object 5"/>
          <p:cNvGraphicFramePr>
            <a:graphicFrameLocks noChangeAspect="1"/>
          </p:cNvGraphicFramePr>
          <p:nvPr/>
        </p:nvGraphicFramePr>
        <p:xfrm>
          <a:off x="1130300" y="4356100"/>
          <a:ext cx="1854200" cy="889000"/>
        </p:xfrm>
        <a:graphic>
          <a:graphicData uri="http://schemas.openxmlformats.org/presentationml/2006/ole">
            <p:oleObj spid="_x0000_s118789" r:id="rId6" imgW="1855005" imgH="889386" progId="">
              <p:embed/>
            </p:oleObj>
          </a:graphicData>
        </a:graphic>
      </p:graphicFrame>
      <p:graphicFrame>
        <p:nvGraphicFramePr>
          <p:cNvPr id="27" name="Object 6"/>
          <p:cNvGraphicFramePr>
            <a:graphicFrameLocks noChangeAspect="1"/>
          </p:cNvGraphicFramePr>
          <p:nvPr/>
        </p:nvGraphicFramePr>
        <p:xfrm>
          <a:off x="3238500" y="4432300"/>
          <a:ext cx="1778000" cy="889000"/>
        </p:xfrm>
        <a:graphic>
          <a:graphicData uri="http://schemas.openxmlformats.org/presentationml/2006/ole">
            <p:oleObj spid="_x0000_s118790" r:id="rId7" imgW="1778772" imgH="889386" progId="">
              <p:embed/>
            </p:oleObj>
          </a:graphicData>
        </a:graphic>
      </p:graphicFrame>
      <p:sp>
        <p:nvSpPr>
          <p:cNvPr id="28" name="Text Box 28"/>
          <p:cNvSpPr txBox="1">
            <a:spLocks noChangeArrowheads="1"/>
          </p:cNvSpPr>
          <p:nvPr/>
        </p:nvSpPr>
        <p:spPr bwMode="auto">
          <a:xfrm>
            <a:off x="635000" y="5291138"/>
            <a:ext cx="5816600" cy="1066800"/>
          </a:xfrm>
          <a:prstGeom prst="rect">
            <a:avLst/>
          </a:prstGeom>
          <a:noFill/>
          <a:ln w="9525">
            <a:noFill/>
            <a:miter lim="800000"/>
            <a:headEnd/>
            <a:tailEnd/>
          </a:ln>
        </p:spPr>
        <p:txBody>
          <a:bodyPr>
            <a:spAutoFit/>
          </a:bodyPr>
          <a:lstStyle/>
          <a:p>
            <a:pPr>
              <a:spcBef>
                <a:spcPct val="50000"/>
              </a:spcBef>
            </a:pPr>
            <a:r>
              <a:rPr lang="zh-CN" altLang="en-US" sz="3200">
                <a:solidFill>
                  <a:schemeClr val="tx1"/>
                </a:solidFill>
              </a:rPr>
              <a:t>说明沿偶极子轴向辐射为零，垂直于轴向辐射最强。</a:t>
            </a:r>
            <a:endParaRPr lang="zh-CN" altLang="en-US" sz="3200" b="0">
              <a:solidFill>
                <a:schemeClr val="tx1"/>
              </a:solidFill>
            </a:endParaRPr>
          </a:p>
        </p:txBody>
      </p:sp>
      <p:sp>
        <p:nvSpPr>
          <p:cNvPr id="29" name="Text Box 8"/>
          <p:cNvSpPr txBox="1">
            <a:spLocks noChangeArrowheads="1"/>
          </p:cNvSpPr>
          <p:nvPr/>
        </p:nvSpPr>
        <p:spPr bwMode="auto">
          <a:xfrm>
            <a:off x="0" y="3429000"/>
            <a:ext cx="9588500" cy="579438"/>
          </a:xfrm>
          <a:prstGeom prst="rect">
            <a:avLst/>
          </a:prstGeom>
          <a:noFill/>
          <a:ln w="9525">
            <a:noFill/>
            <a:miter lim="800000"/>
            <a:headEnd/>
            <a:tailEnd/>
          </a:ln>
        </p:spPr>
        <p:txBody>
          <a:bodyPr>
            <a:spAutoFit/>
          </a:bodyPr>
          <a:lstStyle/>
          <a:p>
            <a:pPr>
              <a:spcBef>
                <a:spcPct val="50000"/>
              </a:spcBef>
            </a:pPr>
            <a:r>
              <a:rPr lang="zh-CN" altLang="en-US" sz="3200">
                <a:solidFill>
                  <a:schemeClr val="tx1"/>
                </a:solidFill>
              </a:rPr>
              <a:t>（</a:t>
            </a:r>
            <a:r>
              <a:rPr lang="en-US" altLang="zh-CN" sz="3200">
                <a:solidFill>
                  <a:schemeClr val="tx1"/>
                </a:solidFill>
              </a:rPr>
              <a:t>6</a:t>
            </a:r>
            <a:r>
              <a:rPr lang="zh-CN" altLang="en-US" sz="3200">
                <a:solidFill>
                  <a:schemeClr val="tx1"/>
                </a:solidFill>
              </a:rPr>
              <a:t>）具有</a:t>
            </a:r>
            <a:r>
              <a:rPr lang="zh-CN" altLang="en-US" sz="3200">
                <a:solidFill>
                  <a:srgbClr val="0000FF"/>
                </a:solidFill>
              </a:rPr>
              <a:t>反射、折射、干涉、衍射、偏振</a:t>
            </a:r>
            <a:r>
              <a:rPr lang="zh-CN" altLang="en-US" sz="3200">
                <a:solidFill>
                  <a:schemeClr val="tx1"/>
                </a:solidFill>
              </a:rPr>
              <a:t>等特性</a:t>
            </a:r>
            <a:endParaRPr lang="zh-CN" altLang="en-US" sz="3200" b="0">
              <a:solidFill>
                <a:schemeClr val="tx1"/>
              </a:solidFill>
            </a:endParaRPr>
          </a:p>
        </p:txBody>
      </p:sp>
      <p:sp>
        <p:nvSpPr>
          <p:cNvPr id="30" name="Oval 63"/>
          <p:cNvSpPr>
            <a:spLocks noChangeArrowheads="1"/>
          </p:cNvSpPr>
          <p:nvPr/>
        </p:nvSpPr>
        <p:spPr bwMode="auto">
          <a:xfrm>
            <a:off x="5381625" y="582613"/>
            <a:ext cx="3436938" cy="1095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49520" name="Rectangle 66"/>
          <p:cNvSpPr>
            <a:spLocks noChangeArrowheads="1"/>
          </p:cNvSpPr>
          <p:nvPr/>
        </p:nvSpPr>
        <p:spPr bwMode="auto">
          <a:xfrm>
            <a:off x="5675313" y="65088"/>
            <a:ext cx="300355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rPr>
              <a:t>10-7 </a:t>
            </a:r>
            <a:r>
              <a:rPr kumimoji="1" lang="zh-CN" altLang="en-US">
                <a:solidFill>
                  <a:srgbClr val="000066"/>
                </a:solidFill>
                <a:latin typeface="楷体_GB2312" pitchFamily="49" charset="-122"/>
              </a:rPr>
              <a:t>平面电磁波</a:t>
            </a:r>
            <a:endParaRPr kumimoji="1" lang="en-US" altLang="zh-CN">
              <a:solidFill>
                <a:srgbClr val="000066"/>
              </a:solidFill>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iterate type="lt">
                                    <p:tmPct val="100000"/>
                                  </p:iterate>
                                  <p:childTnLst>
                                    <p:set>
                                      <p:cBhvr>
                                        <p:cTn id="36" dur="1" fill="hold">
                                          <p:stCondLst>
                                            <p:cond delay="0"/>
                                          </p:stCondLst>
                                        </p:cTn>
                                        <p:tgtEl>
                                          <p:spTgt spid="9"/>
                                        </p:tgtEl>
                                        <p:attrNameLst>
                                          <p:attrName>style.visibility</p:attrName>
                                        </p:attrNameLst>
                                      </p:cBhvr>
                                      <p:to>
                                        <p:strVal val="visible"/>
                                      </p:to>
                                    </p:set>
                                    <p:animEffect transition="in" filter="dissolve">
                                      <p:cBhvr>
                                        <p:cTn id="37" dur="75"/>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up)">
                                      <p:cBhvr>
                                        <p:cTn id="57" dur="500"/>
                                        <p:tgtEl>
                                          <p:spTgt spid="2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blinds(horizontal)">
                                      <p:cBhvr>
                                        <p:cTn id="6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7" grpId="0" autoUpdateAnimBg="0"/>
      <p:bldP spid="9" grpId="0" autoUpdateAnimBg="0"/>
      <p:bldP spid="28" grpId="0" autoUpdateAnimBg="0"/>
      <p:bldP spid="29" grpId="0"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1"/>
          <p:cNvSpPr>
            <a:spLocks noGrp="1"/>
          </p:cNvSpPr>
          <p:nvPr>
            <p:ph type="sldNum" sz="quarter" idx="10"/>
          </p:nvPr>
        </p:nvSpPr>
        <p:spPr>
          <a:noFill/>
        </p:spPr>
        <p:txBody>
          <a:bodyPr/>
          <a:lstStyle/>
          <a:p>
            <a:fld id="{DA4C484F-35B6-408D-ACA1-A599FA6DCFB8}" type="slidenum">
              <a:rPr lang="zh-CN" altLang="en-US" smtClean="0">
                <a:ea typeface="宋体" charset="-122"/>
              </a:rPr>
              <a:pPr/>
              <a:t>145</a:t>
            </a:fld>
            <a:endParaRPr lang="en-US" altLang="zh-CN" smtClean="0">
              <a:ea typeface="宋体" charset="-122"/>
            </a:endParaRPr>
          </a:p>
        </p:txBody>
      </p:sp>
      <p:sp>
        <p:nvSpPr>
          <p:cNvPr id="150531" name="Rectangle 2"/>
          <p:cNvSpPr>
            <a:spLocks noChangeArrowheads="1"/>
          </p:cNvSpPr>
          <p:nvPr/>
        </p:nvSpPr>
        <p:spPr bwMode="auto">
          <a:xfrm>
            <a:off x="736600" y="2814638"/>
            <a:ext cx="7924800" cy="3403600"/>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102403" name="Text Box 3"/>
          <p:cNvSpPr txBox="1">
            <a:spLocks noChangeArrowheads="1"/>
          </p:cNvSpPr>
          <p:nvPr/>
        </p:nvSpPr>
        <p:spPr bwMode="auto">
          <a:xfrm>
            <a:off x="5462588" y="2827338"/>
            <a:ext cx="3178175" cy="528637"/>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defRPr/>
            </a:pPr>
            <a:r>
              <a:rPr lang="zh-CN" altLang="en-US">
                <a:solidFill>
                  <a:schemeClr val="tx1"/>
                </a:solidFill>
                <a:ea typeface="宋体" pitchFamily="2" charset="-122"/>
              </a:rPr>
              <a:t>平面电磁波</a:t>
            </a:r>
          </a:p>
        </p:txBody>
      </p:sp>
      <p:sp>
        <p:nvSpPr>
          <p:cNvPr id="150533" name="Line 4"/>
          <p:cNvSpPr>
            <a:spLocks noChangeShapeType="1"/>
          </p:cNvSpPr>
          <p:nvPr/>
        </p:nvSpPr>
        <p:spPr bwMode="auto">
          <a:xfrm flipV="1">
            <a:off x="2073275" y="3597275"/>
            <a:ext cx="0" cy="1158875"/>
          </a:xfrm>
          <a:prstGeom prst="line">
            <a:avLst/>
          </a:prstGeom>
          <a:noFill/>
          <a:ln w="28575">
            <a:solidFill>
              <a:schemeClr val="tx1"/>
            </a:solidFill>
            <a:round/>
            <a:headEnd/>
            <a:tailEnd type="triangle" w="sm" len="lg"/>
          </a:ln>
        </p:spPr>
        <p:txBody>
          <a:bodyPr wrap="none" anchor="ctr"/>
          <a:lstStyle/>
          <a:p>
            <a:endParaRPr lang="zh-CN" altLang="en-US"/>
          </a:p>
        </p:txBody>
      </p:sp>
      <p:sp>
        <p:nvSpPr>
          <p:cNvPr id="150534" name="Line 5"/>
          <p:cNvSpPr>
            <a:spLocks noChangeShapeType="1"/>
          </p:cNvSpPr>
          <p:nvPr/>
        </p:nvSpPr>
        <p:spPr bwMode="auto">
          <a:xfrm flipH="1">
            <a:off x="1270000" y="4756150"/>
            <a:ext cx="803275" cy="669925"/>
          </a:xfrm>
          <a:prstGeom prst="line">
            <a:avLst/>
          </a:prstGeom>
          <a:noFill/>
          <a:ln w="28575">
            <a:solidFill>
              <a:schemeClr val="tx1"/>
            </a:solidFill>
            <a:round/>
            <a:headEnd/>
            <a:tailEnd type="triangle" w="sm" len="lg"/>
          </a:ln>
        </p:spPr>
        <p:txBody>
          <a:bodyPr wrap="none" anchor="ctr"/>
          <a:lstStyle/>
          <a:p>
            <a:endParaRPr lang="zh-CN" altLang="en-US"/>
          </a:p>
        </p:txBody>
      </p:sp>
      <p:sp>
        <p:nvSpPr>
          <p:cNvPr id="150535" name="Freeform 6" descr="浅色竖线"/>
          <p:cNvSpPr>
            <a:spLocks/>
          </p:cNvSpPr>
          <p:nvPr/>
        </p:nvSpPr>
        <p:spPr bwMode="auto">
          <a:xfrm>
            <a:off x="2073275" y="3957638"/>
            <a:ext cx="5194300" cy="1620837"/>
          </a:xfrm>
          <a:custGeom>
            <a:avLst/>
            <a:gdLst>
              <a:gd name="T0" fmla="*/ 0 w 3384"/>
              <a:gd name="T1" fmla="*/ 2147483647 h 1074"/>
              <a:gd name="T2" fmla="*/ 2147483647 w 3384"/>
              <a:gd name="T3" fmla="*/ 2147483647 h 1074"/>
              <a:gd name="T4" fmla="*/ 2147483647 w 3384"/>
              <a:gd name="T5" fmla="*/ 2147483647 h 1074"/>
              <a:gd name="T6" fmla="*/ 2147483647 w 3384"/>
              <a:gd name="T7" fmla="*/ 2147483647 h 1074"/>
              <a:gd name="T8" fmla="*/ 2147483647 w 3384"/>
              <a:gd name="T9" fmla="*/ 2147483647 h 1074"/>
              <a:gd name="T10" fmla="*/ 2147483647 w 3384"/>
              <a:gd name="T11" fmla="*/ 2147483647 h 1074"/>
              <a:gd name="T12" fmla="*/ 2147483647 w 3384"/>
              <a:gd name="T13" fmla="*/ 2147483647 h 1074"/>
              <a:gd name="T14" fmla="*/ 2147483647 w 3384"/>
              <a:gd name="T15" fmla="*/ 2147483647 h 1074"/>
              <a:gd name="T16" fmla="*/ 2147483647 w 3384"/>
              <a:gd name="T17" fmla="*/ 2147483647 h 10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84"/>
              <a:gd name="T28" fmla="*/ 0 h 1074"/>
              <a:gd name="T29" fmla="*/ 3384 w 3384"/>
              <a:gd name="T30" fmla="*/ 1074 h 10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84" h="1074">
                <a:moveTo>
                  <a:pt x="0" y="529"/>
                </a:moveTo>
                <a:cubicBezTo>
                  <a:pt x="149" y="265"/>
                  <a:pt x="299" y="1"/>
                  <a:pt x="437" y="1"/>
                </a:cubicBezTo>
                <a:cubicBezTo>
                  <a:pt x="575" y="1"/>
                  <a:pt x="702" y="350"/>
                  <a:pt x="830" y="529"/>
                </a:cubicBezTo>
                <a:cubicBezTo>
                  <a:pt x="958" y="708"/>
                  <a:pt x="1076" y="1072"/>
                  <a:pt x="1208" y="1073"/>
                </a:cubicBezTo>
                <a:cubicBezTo>
                  <a:pt x="1340" y="1074"/>
                  <a:pt x="1483" y="716"/>
                  <a:pt x="1624" y="537"/>
                </a:cubicBezTo>
                <a:cubicBezTo>
                  <a:pt x="1765" y="358"/>
                  <a:pt x="1910" y="2"/>
                  <a:pt x="2054" y="1"/>
                </a:cubicBezTo>
                <a:cubicBezTo>
                  <a:pt x="2198" y="0"/>
                  <a:pt x="2345" y="353"/>
                  <a:pt x="2490" y="529"/>
                </a:cubicBezTo>
                <a:cubicBezTo>
                  <a:pt x="2636" y="705"/>
                  <a:pt x="2778" y="1060"/>
                  <a:pt x="2927" y="1057"/>
                </a:cubicBezTo>
                <a:cubicBezTo>
                  <a:pt x="3076" y="1054"/>
                  <a:pt x="3289" y="626"/>
                  <a:pt x="3384" y="513"/>
                </a:cubicBezTo>
              </a:path>
            </a:pathLst>
          </a:custGeom>
          <a:pattFill prst="ltVert">
            <a:fgClr>
              <a:srgbClr val="0000FF"/>
            </a:fgClr>
            <a:bgClr>
              <a:schemeClr val="accent2"/>
            </a:bgClr>
          </a:pattFill>
          <a:ln w="38100">
            <a:solidFill>
              <a:srgbClr val="0000FF"/>
            </a:solidFill>
            <a:round/>
            <a:headEnd/>
            <a:tailEnd/>
          </a:ln>
        </p:spPr>
        <p:txBody>
          <a:bodyPr wrap="none" anchor="ctr"/>
          <a:lstStyle/>
          <a:p>
            <a:endParaRPr lang="zh-CN" altLang="en-US"/>
          </a:p>
        </p:txBody>
      </p:sp>
      <p:sp>
        <p:nvSpPr>
          <p:cNvPr id="150536" name="Freeform 7" descr="深色上对角线"/>
          <p:cNvSpPr>
            <a:spLocks/>
          </p:cNvSpPr>
          <p:nvPr/>
        </p:nvSpPr>
        <p:spPr bwMode="auto">
          <a:xfrm>
            <a:off x="1738313" y="4183063"/>
            <a:ext cx="5867400" cy="1076325"/>
          </a:xfrm>
          <a:custGeom>
            <a:avLst/>
            <a:gdLst>
              <a:gd name="T0" fmla="*/ 2147483647 w 3696"/>
              <a:gd name="T1" fmla="*/ 2147483647 h 678"/>
              <a:gd name="T2" fmla="*/ 2147483647 w 3696"/>
              <a:gd name="T3" fmla="*/ 2147483647 h 678"/>
              <a:gd name="T4" fmla="*/ 2147483647 w 3696"/>
              <a:gd name="T5" fmla="*/ 2147483647 h 678"/>
              <a:gd name="T6" fmla="*/ 2147483647 w 3696"/>
              <a:gd name="T7" fmla="*/ 2147483647 h 678"/>
              <a:gd name="T8" fmla="*/ 2147483647 w 3696"/>
              <a:gd name="T9" fmla="*/ 2147483647 h 678"/>
              <a:gd name="T10" fmla="*/ 2147483647 w 3696"/>
              <a:gd name="T11" fmla="*/ 2147483647 h 678"/>
              <a:gd name="T12" fmla="*/ 2147483647 w 3696"/>
              <a:gd name="T13" fmla="*/ 2147483647 h 678"/>
              <a:gd name="T14" fmla="*/ 2147483647 w 3696"/>
              <a:gd name="T15" fmla="*/ 2147483647 h 678"/>
              <a:gd name="T16" fmla="*/ 2147483647 w 3696"/>
              <a:gd name="T17" fmla="*/ 2147483647 h 6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96"/>
              <a:gd name="T28" fmla="*/ 0 h 678"/>
              <a:gd name="T29" fmla="*/ 3696 w 3696"/>
              <a:gd name="T30" fmla="*/ 678 h 6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96" h="678">
                <a:moveTo>
                  <a:pt x="203" y="361"/>
                </a:moveTo>
                <a:cubicBezTo>
                  <a:pt x="191" y="413"/>
                  <a:pt x="0" y="675"/>
                  <a:pt x="131" y="675"/>
                </a:cubicBezTo>
                <a:cubicBezTo>
                  <a:pt x="262" y="675"/>
                  <a:pt x="700" y="473"/>
                  <a:pt x="992" y="361"/>
                </a:cubicBezTo>
                <a:cubicBezTo>
                  <a:pt x="1284" y="249"/>
                  <a:pt x="1750" y="6"/>
                  <a:pt x="1883" y="3"/>
                </a:cubicBezTo>
                <a:cubicBezTo>
                  <a:pt x="2016" y="0"/>
                  <a:pt x="1819" y="233"/>
                  <a:pt x="1789" y="345"/>
                </a:cubicBezTo>
                <a:cubicBezTo>
                  <a:pt x="1759" y="457"/>
                  <a:pt x="1561" y="672"/>
                  <a:pt x="1703" y="675"/>
                </a:cubicBezTo>
                <a:cubicBezTo>
                  <a:pt x="1845" y="678"/>
                  <a:pt x="2331" y="472"/>
                  <a:pt x="2640" y="361"/>
                </a:cubicBezTo>
                <a:cubicBezTo>
                  <a:pt x="2949" y="250"/>
                  <a:pt x="3418" y="11"/>
                  <a:pt x="3557" y="9"/>
                </a:cubicBezTo>
                <a:cubicBezTo>
                  <a:pt x="3696" y="7"/>
                  <a:pt x="3490" y="280"/>
                  <a:pt x="3473" y="351"/>
                </a:cubicBezTo>
              </a:path>
            </a:pathLst>
          </a:custGeom>
          <a:pattFill prst="dkUpDiag">
            <a:fgClr>
              <a:srgbClr val="FF33CC"/>
            </a:fgClr>
            <a:bgClr>
              <a:schemeClr val="bg1"/>
            </a:bgClr>
          </a:pattFill>
          <a:ln w="38100">
            <a:solidFill>
              <a:srgbClr val="FF0000"/>
            </a:solidFill>
            <a:round/>
            <a:headEnd/>
            <a:tailEnd/>
          </a:ln>
        </p:spPr>
        <p:txBody>
          <a:bodyPr wrap="none" anchor="ctr"/>
          <a:lstStyle/>
          <a:p>
            <a:endParaRPr lang="zh-CN" altLang="en-US"/>
          </a:p>
        </p:txBody>
      </p:sp>
      <p:graphicFrame>
        <p:nvGraphicFramePr>
          <p:cNvPr id="150537" name="Object 2"/>
          <p:cNvGraphicFramePr>
            <a:graphicFrameLocks noChangeAspect="1"/>
          </p:cNvGraphicFramePr>
          <p:nvPr/>
        </p:nvGraphicFramePr>
        <p:xfrm>
          <a:off x="7815263" y="4195763"/>
          <a:ext cx="347662" cy="447675"/>
        </p:xfrm>
        <a:graphic>
          <a:graphicData uri="http://schemas.openxmlformats.org/presentationml/2006/ole">
            <p:oleObj spid="_x0000_s119810" name="公式" r:id="rId3" imgW="126780" imgH="164814" progId="">
              <p:embed/>
            </p:oleObj>
          </a:graphicData>
        </a:graphic>
      </p:graphicFrame>
      <p:graphicFrame>
        <p:nvGraphicFramePr>
          <p:cNvPr id="150538" name="Object 3"/>
          <p:cNvGraphicFramePr>
            <a:graphicFrameLocks noChangeAspect="1"/>
          </p:cNvGraphicFramePr>
          <p:nvPr/>
        </p:nvGraphicFramePr>
        <p:xfrm>
          <a:off x="1662113" y="3567113"/>
          <a:ext cx="327025" cy="400050"/>
        </p:xfrm>
        <a:graphic>
          <a:graphicData uri="http://schemas.openxmlformats.org/presentationml/2006/ole">
            <p:oleObj spid="_x0000_s119811" name="公式" r:id="rId4" imgW="152334" imgH="190417" progId="">
              <p:embed/>
            </p:oleObj>
          </a:graphicData>
        </a:graphic>
      </p:graphicFrame>
      <p:graphicFrame>
        <p:nvGraphicFramePr>
          <p:cNvPr id="150539" name="Object 4"/>
          <p:cNvGraphicFramePr>
            <a:graphicFrameLocks noChangeAspect="1"/>
          </p:cNvGraphicFramePr>
          <p:nvPr/>
        </p:nvGraphicFramePr>
        <p:xfrm>
          <a:off x="1122363" y="4911725"/>
          <a:ext cx="330200" cy="346075"/>
        </p:xfrm>
        <a:graphic>
          <a:graphicData uri="http://schemas.openxmlformats.org/presentationml/2006/ole">
            <p:oleObj spid="_x0000_s119812" name="公式" r:id="rId5" imgW="177646" imgH="190335" progId="">
              <p:embed/>
            </p:oleObj>
          </a:graphicData>
        </a:graphic>
      </p:graphicFrame>
      <p:sp>
        <p:nvSpPr>
          <p:cNvPr id="150540" name="Line 11"/>
          <p:cNvSpPr>
            <a:spLocks noChangeShapeType="1"/>
          </p:cNvSpPr>
          <p:nvPr/>
        </p:nvSpPr>
        <p:spPr bwMode="auto">
          <a:xfrm flipV="1">
            <a:off x="2073275" y="4752975"/>
            <a:ext cx="6372225" cy="3175"/>
          </a:xfrm>
          <a:prstGeom prst="line">
            <a:avLst/>
          </a:prstGeom>
          <a:noFill/>
          <a:ln w="28575">
            <a:solidFill>
              <a:schemeClr val="tx1"/>
            </a:solidFill>
            <a:round/>
            <a:headEnd/>
            <a:tailEnd type="triangle" w="sm" len="lg"/>
          </a:ln>
        </p:spPr>
        <p:txBody>
          <a:bodyPr wrap="none" anchor="ctr"/>
          <a:lstStyle/>
          <a:p>
            <a:endParaRPr lang="zh-CN" altLang="en-US"/>
          </a:p>
        </p:txBody>
      </p:sp>
      <p:graphicFrame>
        <p:nvGraphicFramePr>
          <p:cNvPr id="150541" name="Object 5"/>
          <p:cNvGraphicFramePr>
            <a:graphicFrameLocks noChangeAspect="1"/>
          </p:cNvGraphicFramePr>
          <p:nvPr/>
        </p:nvGraphicFramePr>
        <p:xfrm>
          <a:off x="8212138" y="4797425"/>
          <a:ext cx="346075" cy="373063"/>
        </p:xfrm>
        <a:graphic>
          <a:graphicData uri="http://schemas.openxmlformats.org/presentationml/2006/ole">
            <p:oleObj spid="_x0000_s119813" name="公式" r:id="rId6" imgW="126835" imgH="139518" progId="">
              <p:embed/>
            </p:oleObj>
          </a:graphicData>
        </a:graphic>
      </p:graphicFrame>
      <p:graphicFrame>
        <p:nvGraphicFramePr>
          <p:cNvPr id="150542" name="Object 6"/>
          <p:cNvGraphicFramePr>
            <a:graphicFrameLocks noChangeAspect="1"/>
          </p:cNvGraphicFramePr>
          <p:nvPr/>
        </p:nvGraphicFramePr>
        <p:xfrm>
          <a:off x="1658938" y="4478338"/>
          <a:ext cx="333375" cy="361950"/>
        </p:xfrm>
        <a:graphic>
          <a:graphicData uri="http://schemas.openxmlformats.org/presentationml/2006/ole">
            <p:oleObj spid="_x0000_s119814" name="公式" r:id="rId7" imgW="126835" imgH="139518" progId="">
              <p:embed/>
            </p:oleObj>
          </a:graphicData>
        </a:graphic>
      </p:graphicFrame>
      <p:sp>
        <p:nvSpPr>
          <p:cNvPr id="150543" name="Rectangle 14"/>
          <p:cNvSpPr>
            <a:spLocks noChangeArrowheads="1"/>
          </p:cNvSpPr>
          <p:nvPr/>
        </p:nvSpPr>
        <p:spPr bwMode="auto">
          <a:xfrm>
            <a:off x="2070100" y="3365500"/>
            <a:ext cx="5168900" cy="2501900"/>
          </a:xfrm>
          <a:prstGeom prst="rect">
            <a:avLst/>
          </a:prstGeom>
          <a:noFill/>
          <a:ln w="19050">
            <a:solidFill>
              <a:srgbClr val="6600FF"/>
            </a:solidFill>
            <a:miter lim="800000"/>
            <a:headEnd/>
            <a:tailEnd/>
          </a:ln>
        </p:spPr>
        <p:txBody>
          <a:bodyPr wrap="none" anchor="ctr"/>
          <a:lstStyle/>
          <a:p>
            <a:endParaRPr lang="zh-CN" altLang="en-US"/>
          </a:p>
        </p:txBody>
      </p:sp>
      <p:sp>
        <p:nvSpPr>
          <p:cNvPr id="150544" name="Line 15"/>
          <p:cNvSpPr>
            <a:spLocks noChangeShapeType="1"/>
          </p:cNvSpPr>
          <p:nvPr/>
        </p:nvSpPr>
        <p:spPr bwMode="auto">
          <a:xfrm flipV="1">
            <a:off x="2070100" y="4064000"/>
            <a:ext cx="876300" cy="673100"/>
          </a:xfrm>
          <a:prstGeom prst="line">
            <a:avLst/>
          </a:prstGeom>
          <a:noFill/>
          <a:ln w="19050">
            <a:solidFill>
              <a:srgbClr val="FF0066"/>
            </a:solidFill>
            <a:prstDash val="dash"/>
            <a:round/>
            <a:headEnd/>
            <a:tailEnd/>
          </a:ln>
        </p:spPr>
        <p:txBody>
          <a:bodyPr wrap="none"/>
          <a:lstStyle/>
          <a:p>
            <a:endParaRPr lang="zh-CN" altLang="en-US"/>
          </a:p>
        </p:txBody>
      </p:sp>
      <p:sp>
        <p:nvSpPr>
          <p:cNvPr id="150545" name="Line 16"/>
          <p:cNvSpPr>
            <a:spLocks noChangeShapeType="1"/>
          </p:cNvSpPr>
          <p:nvPr/>
        </p:nvSpPr>
        <p:spPr bwMode="auto">
          <a:xfrm>
            <a:off x="2959100" y="4051300"/>
            <a:ext cx="4267200" cy="0"/>
          </a:xfrm>
          <a:prstGeom prst="line">
            <a:avLst/>
          </a:prstGeom>
          <a:noFill/>
          <a:ln w="19050">
            <a:solidFill>
              <a:srgbClr val="FF0066"/>
            </a:solidFill>
            <a:prstDash val="dash"/>
            <a:round/>
            <a:headEnd/>
            <a:tailEnd/>
          </a:ln>
        </p:spPr>
        <p:txBody>
          <a:bodyPr wrap="none"/>
          <a:lstStyle/>
          <a:p>
            <a:endParaRPr lang="zh-CN" altLang="en-US"/>
          </a:p>
        </p:txBody>
      </p:sp>
      <p:sp>
        <p:nvSpPr>
          <p:cNvPr id="150546" name="Line 17"/>
          <p:cNvSpPr>
            <a:spLocks noChangeShapeType="1"/>
          </p:cNvSpPr>
          <p:nvPr/>
        </p:nvSpPr>
        <p:spPr bwMode="auto">
          <a:xfrm flipV="1">
            <a:off x="7277100" y="4064000"/>
            <a:ext cx="876300" cy="673100"/>
          </a:xfrm>
          <a:prstGeom prst="line">
            <a:avLst/>
          </a:prstGeom>
          <a:noFill/>
          <a:ln w="19050">
            <a:solidFill>
              <a:srgbClr val="FF0066"/>
            </a:solidFill>
            <a:round/>
            <a:headEnd/>
            <a:tailEnd/>
          </a:ln>
        </p:spPr>
        <p:txBody>
          <a:bodyPr wrap="none"/>
          <a:lstStyle/>
          <a:p>
            <a:endParaRPr lang="zh-CN" altLang="en-US"/>
          </a:p>
        </p:txBody>
      </p:sp>
      <p:sp>
        <p:nvSpPr>
          <p:cNvPr id="150547" name="Line 18"/>
          <p:cNvSpPr>
            <a:spLocks noChangeShapeType="1"/>
          </p:cNvSpPr>
          <p:nvPr/>
        </p:nvSpPr>
        <p:spPr bwMode="auto">
          <a:xfrm>
            <a:off x="7251700" y="4051300"/>
            <a:ext cx="901700" cy="0"/>
          </a:xfrm>
          <a:prstGeom prst="line">
            <a:avLst/>
          </a:prstGeom>
          <a:noFill/>
          <a:ln w="19050">
            <a:solidFill>
              <a:srgbClr val="FF0066"/>
            </a:solidFill>
            <a:round/>
            <a:headEnd/>
            <a:tailEnd/>
          </a:ln>
        </p:spPr>
        <p:txBody>
          <a:bodyPr wrap="none"/>
          <a:lstStyle/>
          <a:p>
            <a:endParaRPr lang="zh-CN" altLang="en-US"/>
          </a:p>
        </p:txBody>
      </p:sp>
      <p:sp>
        <p:nvSpPr>
          <p:cNvPr id="150548" name="Line 19"/>
          <p:cNvSpPr>
            <a:spLocks noChangeShapeType="1"/>
          </p:cNvSpPr>
          <p:nvPr/>
        </p:nvSpPr>
        <p:spPr bwMode="auto">
          <a:xfrm>
            <a:off x="990600" y="5651500"/>
            <a:ext cx="5168900" cy="0"/>
          </a:xfrm>
          <a:prstGeom prst="line">
            <a:avLst/>
          </a:prstGeom>
          <a:noFill/>
          <a:ln w="19050">
            <a:solidFill>
              <a:srgbClr val="FF0066"/>
            </a:solidFill>
            <a:round/>
            <a:headEnd/>
            <a:tailEnd/>
          </a:ln>
        </p:spPr>
        <p:txBody>
          <a:bodyPr wrap="none"/>
          <a:lstStyle/>
          <a:p>
            <a:endParaRPr lang="zh-CN" altLang="en-US"/>
          </a:p>
        </p:txBody>
      </p:sp>
      <p:sp>
        <p:nvSpPr>
          <p:cNvPr id="150549" name="Line 20"/>
          <p:cNvSpPr>
            <a:spLocks noChangeShapeType="1"/>
          </p:cNvSpPr>
          <p:nvPr/>
        </p:nvSpPr>
        <p:spPr bwMode="auto">
          <a:xfrm flipH="1">
            <a:off x="1016000" y="4762500"/>
            <a:ext cx="1054100" cy="863600"/>
          </a:xfrm>
          <a:prstGeom prst="line">
            <a:avLst/>
          </a:prstGeom>
          <a:noFill/>
          <a:ln w="19050">
            <a:solidFill>
              <a:srgbClr val="FF0066"/>
            </a:solidFill>
            <a:round/>
            <a:headEnd/>
            <a:tailEnd/>
          </a:ln>
        </p:spPr>
        <p:txBody>
          <a:bodyPr wrap="none"/>
          <a:lstStyle/>
          <a:p>
            <a:endParaRPr lang="zh-CN" altLang="en-US"/>
          </a:p>
        </p:txBody>
      </p:sp>
      <p:sp>
        <p:nvSpPr>
          <p:cNvPr id="150550" name="Line 21"/>
          <p:cNvSpPr>
            <a:spLocks noChangeShapeType="1"/>
          </p:cNvSpPr>
          <p:nvPr/>
        </p:nvSpPr>
        <p:spPr bwMode="auto">
          <a:xfrm flipH="1">
            <a:off x="6146800" y="4800600"/>
            <a:ext cx="1054100" cy="863600"/>
          </a:xfrm>
          <a:prstGeom prst="line">
            <a:avLst/>
          </a:prstGeom>
          <a:noFill/>
          <a:ln w="19050">
            <a:solidFill>
              <a:srgbClr val="FF0066"/>
            </a:solidFill>
            <a:round/>
            <a:headEnd/>
            <a:tailEnd/>
          </a:ln>
        </p:spPr>
        <p:txBody>
          <a:bodyPr wrap="none"/>
          <a:lstStyle/>
          <a:p>
            <a:endParaRPr lang="zh-CN" altLang="en-US"/>
          </a:p>
        </p:txBody>
      </p:sp>
      <p:grpSp>
        <p:nvGrpSpPr>
          <p:cNvPr id="2" name="Group 22"/>
          <p:cNvGrpSpPr>
            <a:grpSpLocks/>
          </p:cNvGrpSpPr>
          <p:nvPr/>
        </p:nvGrpSpPr>
        <p:grpSpPr bwMode="auto">
          <a:xfrm>
            <a:off x="4370388" y="719138"/>
            <a:ext cx="3635375" cy="1971675"/>
            <a:chOff x="2753" y="2613"/>
            <a:chExt cx="2290" cy="1242"/>
          </a:xfrm>
        </p:grpSpPr>
        <p:graphicFrame>
          <p:nvGraphicFramePr>
            <p:cNvPr id="150562" name="Object 10"/>
            <p:cNvGraphicFramePr>
              <a:graphicFrameLocks noChangeAspect="1"/>
            </p:cNvGraphicFramePr>
            <p:nvPr/>
          </p:nvGraphicFramePr>
          <p:xfrm>
            <a:off x="2902" y="2613"/>
            <a:ext cx="2095" cy="664"/>
          </p:xfrm>
          <a:graphic>
            <a:graphicData uri="http://schemas.openxmlformats.org/presentationml/2006/ole">
              <p:oleObj spid="_x0000_s119818" name="公式" r:id="rId8" imgW="1205977" imgH="393529" progId="">
                <p:embed/>
              </p:oleObj>
            </a:graphicData>
          </a:graphic>
        </p:graphicFrame>
        <p:graphicFrame>
          <p:nvGraphicFramePr>
            <p:cNvPr id="150563" name="Object 11"/>
            <p:cNvGraphicFramePr>
              <a:graphicFrameLocks noChangeAspect="1"/>
            </p:cNvGraphicFramePr>
            <p:nvPr/>
          </p:nvGraphicFramePr>
          <p:xfrm>
            <a:off x="2908" y="3203"/>
            <a:ext cx="2135" cy="652"/>
          </p:xfrm>
          <a:graphic>
            <a:graphicData uri="http://schemas.openxmlformats.org/presentationml/2006/ole">
              <p:oleObj spid="_x0000_s119819" name="公式" r:id="rId9" imgW="1256755" imgH="393529" progId="">
                <p:embed/>
              </p:oleObj>
            </a:graphicData>
          </a:graphic>
        </p:graphicFrame>
        <p:sp>
          <p:nvSpPr>
            <p:cNvPr id="150564" name="AutoShape 25"/>
            <p:cNvSpPr>
              <a:spLocks/>
            </p:cNvSpPr>
            <p:nvPr/>
          </p:nvSpPr>
          <p:spPr bwMode="auto">
            <a:xfrm>
              <a:off x="2753" y="2891"/>
              <a:ext cx="108" cy="575"/>
            </a:xfrm>
            <a:prstGeom prst="leftBrace">
              <a:avLst>
                <a:gd name="adj1" fmla="val 44367"/>
                <a:gd name="adj2" fmla="val 50000"/>
              </a:avLst>
            </a:prstGeom>
            <a:noFill/>
            <a:ln w="28575">
              <a:solidFill>
                <a:srgbClr val="FF0000"/>
              </a:solidFill>
              <a:round/>
              <a:headEnd/>
              <a:tailEnd/>
            </a:ln>
          </p:spPr>
          <p:txBody>
            <a:bodyPr wrap="none" anchor="ctr"/>
            <a:lstStyle/>
            <a:p>
              <a:endParaRPr lang="zh-CN" altLang="en-US"/>
            </a:p>
          </p:txBody>
        </p:sp>
      </p:grpSp>
      <p:grpSp>
        <p:nvGrpSpPr>
          <p:cNvPr id="3" name="Group 26"/>
          <p:cNvGrpSpPr>
            <a:grpSpLocks/>
          </p:cNvGrpSpPr>
          <p:nvPr/>
        </p:nvGrpSpPr>
        <p:grpSpPr bwMode="auto">
          <a:xfrm>
            <a:off x="1327150" y="989013"/>
            <a:ext cx="2519363" cy="1595437"/>
            <a:chOff x="980" y="3111"/>
            <a:chExt cx="1587" cy="1005"/>
          </a:xfrm>
        </p:grpSpPr>
        <p:sp>
          <p:nvSpPr>
            <p:cNvPr id="150555" name="Rectangle 27"/>
            <p:cNvSpPr>
              <a:spLocks noChangeArrowheads="1"/>
            </p:cNvSpPr>
            <p:nvPr/>
          </p:nvSpPr>
          <p:spPr bwMode="auto">
            <a:xfrm>
              <a:off x="980" y="3111"/>
              <a:ext cx="1587" cy="1005"/>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150556" name="Line 28"/>
            <p:cNvSpPr>
              <a:spLocks noChangeShapeType="1"/>
            </p:cNvSpPr>
            <p:nvPr/>
          </p:nvSpPr>
          <p:spPr bwMode="auto">
            <a:xfrm flipV="1">
              <a:off x="1338" y="3204"/>
              <a:ext cx="0" cy="509"/>
            </a:xfrm>
            <a:prstGeom prst="line">
              <a:avLst/>
            </a:prstGeom>
            <a:noFill/>
            <a:ln w="28575">
              <a:solidFill>
                <a:srgbClr val="FF0000"/>
              </a:solidFill>
              <a:round/>
              <a:headEnd/>
              <a:tailEnd type="triangle" w="sm" len="lg"/>
            </a:ln>
          </p:spPr>
          <p:txBody>
            <a:bodyPr wrap="none" anchor="ctr"/>
            <a:lstStyle/>
            <a:p>
              <a:endParaRPr lang="zh-CN" altLang="en-US"/>
            </a:p>
          </p:txBody>
        </p:sp>
        <p:sp>
          <p:nvSpPr>
            <p:cNvPr id="150557" name="Line 29"/>
            <p:cNvSpPr>
              <a:spLocks noChangeShapeType="1"/>
            </p:cNvSpPr>
            <p:nvPr/>
          </p:nvSpPr>
          <p:spPr bwMode="auto">
            <a:xfrm flipH="1">
              <a:off x="1094" y="3713"/>
              <a:ext cx="244" cy="279"/>
            </a:xfrm>
            <a:prstGeom prst="line">
              <a:avLst/>
            </a:prstGeom>
            <a:noFill/>
            <a:ln w="28575">
              <a:solidFill>
                <a:srgbClr val="CC0066"/>
              </a:solidFill>
              <a:round/>
              <a:headEnd/>
              <a:tailEnd type="triangle" w="sm" len="lg"/>
            </a:ln>
          </p:spPr>
          <p:txBody>
            <a:bodyPr wrap="none" anchor="ctr"/>
            <a:lstStyle/>
            <a:p>
              <a:endParaRPr lang="zh-CN" altLang="en-US"/>
            </a:p>
          </p:txBody>
        </p:sp>
        <p:sp>
          <p:nvSpPr>
            <p:cNvPr id="150558" name="Line 30"/>
            <p:cNvSpPr>
              <a:spLocks noChangeShapeType="1"/>
            </p:cNvSpPr>
            <p:nvPr/>
          </p:nvSpPr>
          <p:spPr bwMode="auto">
            <a:xfrm>
              <a:off x="1338" y="3713"/>
              <a:ext cx="1075" cy="0"/>
            </a:xfrm>
            <a:prstGeom prst="line">
              <a:avLst/>
            </a:prstGeom>
            <a:noFill/>
            <a:ln w="28575">
              <a:solidFill>
                <a:srgbClr val="0000FF"/>
              </a:solidFill>
              <a:round/>
              <a:headEnd/>
              <a:tailEnd type="triangle" w="sm" len="lg"/>
            </a:ln>
          </p:spPr>
          <p:txBody>
            <a:bodyPr wrap="none" anchor="ctr"/>
            <a:lstStyle/>
            <a:p>
              <a:endParaRPr lang="zh-CN" altLang="en-US"/>
            </a:p>
          </p:txBody>
        </p:sp>
        <p:graphicFrame>
          <p:nvGraphicFramePr>
            <p:cNvPr id="150559" name="Object 7"/>
            <p:cNvGraphicFramePr>
              <a:graphicFrameLocks noChangeAspect="1"/>
            </p:cNvGraphicFramePr>
            <p:nvPr/>
          </p:nvGraphicFramePr>
          <p:xfrm>
            <a:off x="1088" y="3180"/>
            <a:ext cx="207" cy="258"/>
          </p:xfrm>
          <a:graphic>
            <a:graphicData uri="http://schemas.openxmlformats.org/presentationml/2006/ole">
              <p:oleObj spid="_x0000_s119815" name="公式" r:id="rId10" imgW="152334" imgH="190417" progId="">
                <p:embed/>
              </p:oleObj>
            </a:graphicData>
          </a:graphic>
        </p:graphicFrame>
        <p:graphicFrame>
          <p:nvGraphicFramePr>
            <p:cNvPr id="150560" name="Object 8"/>
            <p:cNvGraphicFramePr>
              <a:graphicFrameLocks noChangeAspect="1"/>
            </p:cNvGraphicFramePr>
            <p:nvPr/>
          </p:nvGraphicFramePr>
          <p:xfrm>
            <a:off x="2176" y="3400"/>
            <a:ext cx="221" cy="285"/>
          </p:xfrm>
          <a:graphic>
            <a:graphicData uri="http://schemas.openxmlformats.org/presentationml/2006/ole">
              <p:oleObj spid="_x0000_s119816" name="公式" r:id="rId11" imgW="126780" imgH="164814" progId="">
                <p:embed/>
              </p:oleObj>
            </a:graphicData>
          </a:graphic>
        </p:graphicFrame>
        <p:graphicFrame>
          <p:nvGraphicFramePr>
            <p:cNvPr id="150561" name="Object 9"/>
            <p:cNvGraphicFramePr>
              <a:graphicFrameLocks noChangeAspect="1"/>
            </p:cNvGraphicFramePr>
            <p:nvPr/>
          </p:nvGraphicFramePr>
          <p:xfrm>
            <a:off x="989" y="3710"/>
            <a:ext cx="212" cy="226"/>
          </p:xfrm>
          <a:graphic>
            <a:graphicData uri="http://schemas.openxmlformats.org/presentationml/2006/ole">
              <p:oleObj spid="_x0000_s119817" name="公式" r:id="rId12" imgW="177646" imgH="190335" progId="">
                <p:embed/>
              </p:oleObj>
            </a:graphicData>
          </a:graphic>
        </p:graphicFrame>
      </p:grpSp>
      <p:sp>
        <p:nvSpPr>
          <p:cNvPr id="35" name="Oval 63"/>
          <p:cNvSpPr>
            <a:spLocks noChangeArrowheads="1"/>
          </p:cNvSpPr>
          <p:nvPr/>
        </p:nvSpPr>
        <p:spPr bwMode="auto">
          <a:xfrm>
            <a:off x="5381625" y="582613"/>
            <a:ext cx="3436938" cy="1095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50554" name="Rectangle 66"/>
          <p:cNvSpPr>
            <a:spLocks noChangeArrowheads="1"/>
          </p:cNvSpPr>
          <p:nvPr/>
        </p:nvSpPr>
        <p:spPr bwMode="auto">
          <a:xfrm>
            <a:off x="5675313" y="65088"/>
            <a:ext cx="300355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rPr>
              <a:t>10-7 </a:t>
            </a:r>
            <a:r>
              <a:rPr kumimoji="1" lang="zh-CN" altLang="en-US">
                <a:solidFill>
                  <a:srgbClr val="000066"/>
                </a:solidFill>
                <a:latin typeface="楷体_GB2312" pitchFamily="49" charset="-122"/>
              </a:rPr>
              <a:t>平面电磁波</a:t>
            </a:r>
            <a:endParaRPr kumimoji="1" lang="en-US" altLang="zh-CN">
              <a:solidFill>
                <a:srgbClr val="000066"/>
              </a:solidFill>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1"/>
          <p:cNvSpPr>
            <a:spLocks noGrp="1"/>
          </p:cNvSpPr>
          <p:nvPr>
            <p:ph type="sldNum" sz="quarter" idx="10"/>
          </p:nvPr>
        </p:nvSpPr>
        <p:spPr>
          <a:noFill/>
        </p:spPr>
        <p:txBody>
          <a:bodyPr/>
          <a:lstStyle/>
          <a:p>
            <a:fld id="{D54FB044-718E-430F-9D3F-C294D2D83B2E}" type="slidenum">
              <a:rPr lang="zh-CN" altLang="en-US" smtClean="0">
                <a:ea typeface="宋体" charset="-122"/>
              </a:rPr>
              <a:pPr/>
              <a:t>146</a:t>
            </a:fld>
            <a:endParaRPr lang="en-US" altLang="zh-CN" smtClean="0">
              <a:ea typeface="宋体" charset="-122"/>
            </a:endParaRPr>
          </a:p>
        </p:txBody>
      </p:sp>
      <p:sp>
        <p:nvSpPr>
          <p:cNvPr id="151555" name="Text Box 2"/>
          <p:cNvSpPr txBox="1">
            <a:spLocks noChangeArrowheads="1"/>
          </p:cNvSpPr>
          <p:nvPr/>
        </p:nvSpPr>
        <p:spPr bwMode="auto">
          <a:xfrm>
            <a:off x="796925" y="817563"/>
            <a:ext cx="3738563" cy="641350"/>
          </a:xfrm>
          <a:prstGeom prst="rect">
            <a:avLst/>
          </a:prstGeom>
          <a:noFill/>
          <a:ln w="9525">
            <a:noFill/>
            <a:miter lim="800000"/>
            <a:headEnd/>
            <a:tailEnd/>
          </a:ln>
        </p:spPr>
        <p:txBody>
          <a:bodyPr wrap="none">
            <a:spAutoFit/>
          </a:bodyPr>
          <a:lstStyle/>
          <a:p>
            <a:pPr>
              <a:spcBef>
                <a:spcPct val="50000"/>
              </a:spcBef>
            </a:pPr>
            <a:r>
              <a:rPr lang="zh-CN" altLang="en-US" sz="3600">
                <a:solidFill>
                  <a:srgbClr val="CC0000"/>
                </a:solidFill>
              </a:rPr>
              <a:t>三   电磁波的能量</a:t>
            </a:r>
            <a:endParaRPr lang="zh-CN" altLang="en-US" sz="3600">
              <a:solidFill>
                <a:schemeClr val="tx1"/>
              </a:solidFill>
            </a:endParaRPr>
          </a:p>
        </p:txBody>
      </p:sp>
      <p:sp>
        <p:nvSpPr>
          <p:cNvPr id="82947" name="Text Box 3"/>
          <p:cNvSpPr txBox="1">
            <a:spLocks noChangeArrowheads="1"/>
          </p:cNvSpPr>
          <p:nvPr/>
        </p:nvSpPr>
        <p:spPr bwMode="auto">
          <a:xfrm>
            <a:off x="755650" y="1470025"/>
            <a:ext cx="7867650" cy="579438"/>
          </a:xfrm>
          <a:prstGeom prst="rect">
            <a:avLst/>
          </a:prstGeom>
          <a:noFill/>
          <a:ln w="9525">
            <a:noFill/>
            <a:miter lim="800000"/>
            <a:headEnd/>
            <a:tailEnd/>
          </a:ln>
        </p:spPr>
        <p:txBody>
          <a:bodyPr>
            <a:spAutoFit/>
          </a:bodyPr>
          <a:lstStyle/>
          <a:p>
            <a:pPr>
              <a:spcBef>
                <a:spcPct val="50000"/>
              </a:spcBef>
            </a:pPr>
            <a:r>
              <a:rPr lang="zh-CN" altLang="en-US" sz="3200">
                <a:solidFill>
                  <a:srgbClr val="CC0000"/>
                </a:solidFill>
              </a:rPr>
              <a:t>辐射能</a:t>
            </a:r>
            <a:r>
              <a:rPr lang="zh-CN" altLang="en-US" sz="3200">
                <a:solidFill>
                  <a:schemeClr val="tx1"/>
                </a:solidFill>
              </a:rPr>
              <a:t>   以电磁波的形式传播出去的能量. </a:t>
            </a:r>
          </a:p>
        </p:txBody>
      </p:sp>
      <p:grpSp>
        <p:nvGrpSpPr>
          <p:cNvPr id="2" name="Group 48"/>
          <p:cNvGrpSpPr>
            <a:grpSpLocks/>
          </p:cNvGrpSpPr>
          <p:nvPr/>
        </p:nvGrpSpPr>
        <p:grpSpPr bwMode="auto">
          <a:xfrm>
            <a:off x="709613" y="2155825"/>
            <a:ext cx="4838700" cy="579438"/>
            <a:chOff x="447" y="1302"/>
            <a:chExt cx="3168" cy="451"/>
          </a:xfrm>
        </p:grpSpPr>
        <p:sp>
          <p:nvSpPr>
            <p:cNvPr id="151573" name="Text Box 5"/>
            <p:cNvSpPr txBox="1">
              <a:spLocks noChangeArrowheads="1"/>
            </p:cNvSpPr>
            <p:nvPr/>
          </p:nvSpPr>
          <p:spPr bwMode="auto">
            <a:xfrm>
              <a:off x="447" y="1302"/>
              <a:ext cx="2324" cy="451"/>
            </a:xfrm>
            <a:prstGeom prst="rect">
              <a:avLst/>
            </a:prstGeom>
            <a:noFill/>
            <a:ln w="9525">
              <a:noFill/>
              <a:miter lim="800000"/>
              <a:headEnd/>
              <a:tailEnd/>
            </a:ln>
          </p:spPr>
          <p:txBody>
            <a:bodyPr wrap="none">
              <a:spAutoFit/>
            </a:bodyPr>
            <a:lstStyle/>
            <a:p>
              <a:pPr>
                <a:spcBef>
                  <a:spcPct val="50000"/>
                </a:spcBef>
              </a:pPr>
              <a:r>
                <a:rPr lang="zh-CN" altLang="en-US" sz="3200">
                  <a:solidFill>
                    <a:schemeClr val="tx1"/>
                  </a:solidFill>
                </a:rPr>
                <a:t>电磁波的</a:t>
              </a:r>
              <a:r>
                <a:rPr lang="zh-CN" altLang="en-US" sz="3200">
                  <a:solidFill>
                    <a:srgbClr val="CC0000"/>
                  </a:solidFill>
                </a:rPr>
                <a:t>能流密度 </a:t>
              </a:r>
              <a:endParaRPr lang="zh-CN" altLang="en-US" sz="3200">
                <a:solidFill>
                  <a:schemeClr val="tx1"/>
                </a:solidFill>
              </a:endParaRPr>
            </a:p>
          </p:txBody>
        </p:sp>
        <p:graphicFrame>
          <p:nvGraphicFramePr>
            <p:cNvPr id="151574" name="Object 6"/>
            <p:cNvGraphicFramePr>
              <a:graphicFrameLocks noChangeAspect="1"/>
            </p:cNvGraphicFramePr>
            <p:nvPr/>
          </p:nvGraphicFramePr>
          <p:xfrm>
            <a:off x="2655" y="1327"/>
            <a:ext cx="960" cy="302"/>
          </p:xfrm>
          <a:graphic>
            <a:graphicData uri="http://schemas.openxmlformats.org/presentationml/2006/ole">
              <p:oleObj spid="_x0000_s120840" name="公式" r:id="rId3" imgW="761669" imgH="241195" progId="">
                <p:embed/>
              </p:oleObj>
            </a:graphicData>
          </a:graphic>
        </p:graphicFrame>
      </p:grpSp>
      <p:grpSp>
        <p:nvGrpSpPr>
          <p:cNvPr id="3" name="Group 52"/>
          <p:cNvGrpSpPr>
            <a:grpSpLocks/>
          </p:cNvGrpSpPr>
          <p:nvPr/>
        </p:nvGrpSpPr>
        <p:grpSpPr bwMode="auto">
          <a:xfrm>
            <a:off x="165100" y="2657475"/>
            <a:ext cx="8297863" cy="1038225"/>
            <a:chOff x="104" y="1610"/>
            <a:chExt cx="5419" cy="726"/>
          </a:xfrm>
        </p:grpSpPr>
        <p:graphicFrame>
          <p:nvGraphicFramePr>
            <p:cNvPr id="151571" name="Object 8"/>
            <p:cNvGraphicFramePr>
              <a:graphicFrameLocks noChangeAspect="1"/>
            </p:cNvGraphicFramePr>
            <p:nvPr/>
          </p:nvGraphicFramePr>
          <p:xfrm>
            <a:off x="2301" y="1610"/>
            <a:ext cx="3222" cy="726"/>
          </p:xfrm>
          <a:graphic>
            <a:graphicData uri="http://schemas.openxmlformats.org/presentationml/2006/ole">
              <p:oleObj spid="_x0000_s120839" name="Equation" r:id="rId4" imgW="1815312" imgH="393529" progId="">
                <p:embed/>
              </p:oleObj>
            </a:graphicData>
          </a:graphic>
        </p:graphicFrame>
        <p:sp>
          <p:nvSpPr>
            <p:cNvPr id="151572" name="Text Box 9"/>
            <p:cNvSpPr txBox="1">
              <a:spLocks noChangeArrowheads="1"/>
            </p:cNvSpPr>
            <p:nvPr/>
          </p:nvSpPr>
          <p:spPr bwMode="auto">
            <a:xfrm>
              <a:off x="104" y="1788"/>
              <a:ext cx="2474" cy="405"/>
            </a:xfrm>
            <a:prstGeom prst="rect">
              <a:avLst/>
            </a:prstGeom>
            <a:noFill/>
            <a:ln w="9525">
              <a:noFill/>
              <a:miter lim="800000"/>
              <a:headEnd/>
              <a:tailEnd/>
            </a:ln>
          </p:spPr>
          <p:txBody>
            <a:bodyPr>
              <a:spAutoFit/>
            </a:bodyPr>
            <a:lstStyle/>
            <a:p>
              <a:pPr>
                <a:spcBef>
                  <a:spcPct val="50000"/>
                </a:spcBef>
                <a:buClr>
                  <a:srgbClr val="3366FF"/>
                </a:buClr>
                <a:buFont typeface="Wingdings" pitchFamily="2" charset="2"/>
                <a:buChar char="Ø"/>
              </a:pPr>
              <a:r>
                <a:rPr lang="zh-CN" altLang="en-US" sz="3200">
                  <a:solidFill>
                    <a:schemeClr val="tx1"/>
                  </a:solidFill>
                </a:rPr>
                <a:t>  电磁场</a:t>
              </a:r>
              <a:r>
                <a:rPr lang="zh-CN" altLang="en-US" sz="3200">
                  <a:solidFill>
                    <a:srgbClr val="CC0000"/>
                  </a:solidFill>
                </a:rPr>
                <a:t>能量密度</a:t>
              </a:r>
              <a:r>
                <a:rPr lang="zh-CN" altLang="en-US" sz="3200">
                  <a:solidFill>
                    <a:srgbClr val="FF0000"/>
                  </a:solidFill>
                </a:rPr>
                <a:t> </a:t>
              </a:r>
            </a:p>
          </p:txBody>
        </p:sp>
      </p:grpSp>
      <p:grpSp>
        <p:nvGrpSpPr>
          <p:cNvPr id="4" name="Group 51"/>
          <p:cNvGrpSpPr>
            <a:grpSpLocks/>
          </p:cNvGrpSpPr>
          <p:nvPr/>
        </p:nvGrpSpPr>
        <p:grpSpPr bwMode="auto">
          <a:xfrm>
            <a:off x="339725" y="5472113"/>
            <a:ext cx="8159750" cy="579437"/>
            <a:chOff x="262" y="3447"/>
            <a:chExt cx="5196" cy="409"/>
          </a:xfrm>
        </p:grpSpPr>
        <p:sp>
          <p:nvSpPr>
            <p:cNvPr id="151569" name="Text Box 42"/>
            <p:cNvSpPr txBox="1">
              <a:spLocks noChangeArrowheads="1"/>
            </p:cNvSpPr>
            <p:nvPr/>
          </p:nvSpPr>
          <p:spPr bwMode="auto">
            <a:xfrm>
              <a:off x="262" y="3447"/>
              <a:ext cx="4373" cy="409"/>
            </a:xfrm>
            <a:prstGeom prst="rect">
              <a:avLst/>
            </a:prstGeom>
            <a:noFill/>
            <a:ln w="9525">
              <a:noFill/>
              <a:miter lim="800000"/>
              <a:headEnd/>
              <a:tailEnd/>
            </a:ln>
          </p:spPr>
          <p:txBody>
            <a:bodyPr>
              <a:spAutoFit/>
            </a:bodyPr>
            <a:lstStyle/>
            <a:p>
              <a:pPr>
                <a:spcBef>
                  <a:spcPct val="50000"/>
                </a:spcBef>
                <a:buClr>
                  <a:srgbClr val="3366FF"/>
                </a:buClr>
                <a:buFont typeface="Wingdings" pitchFamily="2" charset="2"/>
                <a:buChar char="Ø"/>
              </a:pPr>
              <a:r>
                <a:rPr lang="zh-CN" altLang="en-US" sz="3200">
                  <a:solidFill>
                    <a:schemeClr val="tx1"/>
                  </a:solidFill>
                </a:rPr>
                <a:t>  电磁波的</a:t>
              </a:r>
              <a:r>
                <a:rPr lang="zh-CN" altLang="en-US" sz="3200">
                  <a:solidFill>
                    <a:srgbClr val="CC0000"/>
                  </a:solidFill>
                </a:rPr>
                <a:t>能流密度</a:t>
              </a:r>
              <a:r>
                <a:rPr lang="en-US" altLang="zh-CN" sz="3200">
                  <a:solidFill>
                    <a:srgbClr val="CC0000"/>
                  </a:solidFill>
                </a:rPr>
                <a:t>(</a:t>
              </a:r>
              <a:r>
                <a:rPr lang="zh-CN" altLang="en-US" sz="3200">
                  <a:solidFill>
                    <a:srgbClr val="CC0000"/>
                  </a:solidFill>
                </a:rPr>
                <a:t>坡印廷</a:t>
              </a:r>
              <a:r>
                <a:rPr lang="en-US" altLang="zh-CN" sz="3200">
                  <a:solidFill>
                    <a:srgbClr val="CC0000"/>
                  </a:solidFill>
                </a:rPr>
                <a:t>)</a:t>
              </a:r>
              <a:r>
                <a:rPr lang="zh-CN" altLang="en-US" sz="3200">
                  <a:solidFill>
                    <a:srgbClr val="CC0000"/>
                  </a:solidFill>
                </a:rPr>
                <a:t>矢量 </a:t>
              </a:r>
              <a:endParaRPr lang="zh-CN" altLang="en-US" sz="3200">
                <a:solidFill>
                  <a:srgbClr val="FF0000"/>
                </a:solidFill>
              </a:endParaRPr>
            </a:p>
          </p:txBody>
        </p:sp>
        <p:graphicFrame>
          <p:nvGraphicFramePr>
            <p:cNvPr id="151570" name="Object 43"/>
            <p:cNvGraphicFramePr>
              <a:graphicFrameLocks noChangeAspect="1"/>
            </p:cNvGraphicFramePr>
            <p:nvPr/>
          </p:nvGraphicFramePr>
          <p:xfrm>
            <a:off x="4258" y="3484"/>
            <a:ext cx="1200" cy="315"/>
          </p:xfrm>
          <a:graphic>
            <a:graphicData uri="http://schemas.openxmlformats.org/presentationml/2006/ole">
              <p:oleObj spid="_x0000_s120838" name="公式" r:id="rId5" imgW="1066800" imgH="279400" progId="">
                <p:embed/>
              </p:oleObj>
            </a:graphicData>
          </a:graphic>
        </p:graphicFrame>
      </p:grpSp>
      <p:grpSp>
        <p:nvGrpSpPr>
          <p:cNvPr id="5" name="Group 58"/>
          <p:cNvGrpSpPr>
            <a:grpSpLocks/>
          </p:cNvGrpSpPr>
          <p:nvPr/>
        </p:nvGrpSpPr>
        <p:grpSpPr bwMode="auto">
          <a:xfrm>
            <a:off x="1639888" y="3522663"/>
            <a:ext cx="5595937" cy="1812925"/>
            <a:chOff x="1033" y="2163"/>
            <a:chExt cx="3525" cy="1142"/>
          </a:xfrm>
        </p:grpSpPr>
        <p:grpSp>
          <p:nvGrpSpPr>
            <p:cNvPr id="6" name="Group 53"/>
            <p:cNvGrpSpPr>
              <a:grpSpLocks/>
            </p:cNvGrpSpPr>
            <p:nvPr/>
          </p:nvGrpSpPr>
          <p:grpSpPr bwMode="auto">
            <a:xfrm>
              <a:off x="1033" y="2163"/>
              <a:ext cx="3297" cy="604"/>
              <a:chOff x="1033" y="2163"/>
              <a:chExt cx="3433" cy="724"/>
            </a:xfrm>
          </p:grpSpPr>
          <p:graphicFrame>
            <p:nvGraphicFramePr>
              <p:cNvPr id="151567" name="Object 10"/>
              <p:cNvGraphicFramePr>
                <a:graphicFrameLocks noChangeAspect="1"/>
              </p:cNvGraphicFramePr>
              <p:nvPr/>
            </p:nvGraphicFramePr>
            <p:xfrm>
              <a:off x="1033" y="2163"/>
              <a:ext cx="2598" cy="724"/>
            </p:xfrm>
            <a:graphic>
              <a:graphicData uri="http://schemas.openxmlformats.org/presentationml/2006/ole">
                <p:oleObj spid="_x0000_s120836" name="公式" r:id="rId6" imgW="1879600" imgH="609600" progId="">
                  <p:embed/>
                </p:oleObj>
              </a:graphicData>
            </a:graphic>
          </p:graphicFrame>
          <p:graphicFrame>
            <p:nvGraphicFramePr>
              <p:cNvPr id="151568" name="Object 13"/>
              <p:cNvGraphicFramePr>
                <a:graphicFrameLocks noChangeAspect="1"/>
              </p:cNvGraphicFramePr>
              <p:nvPr/>
            </p:nvGraphicFramePr>
            <p:xfrm>
              <a:off x="3671" y="2382"/>
              <a:ext cx="795" cy="266"/>
            </p:xfrm>
            <a:graphic>
              <a:graphicData uri="http://schemas.openxmlformats.org/presentationml/2006/ole">
                <p:oleObj spid="_x0000_s120837" name="Equation" r:id="rId7" imgW="736280" imgH="266584" progId="">
                  <p:embed/>
                </p:oleObj>
              </a:graphicData>
            </a:graphic>
          </p:graphicFrame>
        </p:grpSp>
        <p:sp>
          <p:nvSpPr>
            <p:cNvPr id="151564" name="Text Box 40"/>
            <p:cNvSpPr txBox="1">
              <a:spLocks noChangeArrowheads="1"/>
            </p:cNvSpPr>
            <p:nvPr/>
          </p:nvSpPr>
          <p:spPr bwMode="auto">
            <a:xfrm>
              <a:off x="1233" y="2874"/>
              <a:ext cx="446" cy="365"/>
            </a:xfrm>
            <a:prstGeom prst="rect">
              <a:avLst/>
            </a:prstGeom>
            <a:noFill/>
            <a:ln w="9525">
              <a:noFill/>
              <a:miter lim="800000"/>
              <a:headEnd/>
              <a:tailEnd/>
            </a:ln>
          </p:spPr>
          <p:txBody>
            <a:bodyPr>
              <a:spAutoFit/>
            </a:bodyPr>
            <a:lstStyle/>
            <a:p>
              <a:r>
                <a:rPr lang="zh-CN" altLang="en-US" sz="3200"/>
                <a:t>又</a:t>
              </a:r>
            </a:p>
          </p:txBody>
        </p:sp>
        <p:graphicFrame>
          <p:nvGraphicFramePr>
            <p:cNvPr id="151565" name="Object 56"/>
            <p:cNvGraphicFramePr>
              <a:graphicFrameLocks noChangeAspect="1"/>
            </p:cNvGraphicFramePr>
            <p:nvPr/>
          </p:nvGraphicFramePr>
          <p:xfrm>
            <a:off x="1664" y="2872"/>
            <a:ext cx="1170" cy="433"/>
          </p:xfrm>
          <a:graphic>
            <a:graphicData uri="http://schemas.openxmlformats.org/presentationml/2006/ole">
              <p:oleObj spid="_x0000_s120834" name="Equation" r:id="rId8" imgW="685800" imgH="253800" progId="">
                <p:embed/>
              </p:oleObj>
            </a:graphicData>
          </a:graphic>
        </p:graphicFrame>
        <p:graphicFrame>
          <p:nvGraphicFramePr>
            <p:cNvPr id="151566" name="Object 57"/>
            <p:cNvGraphicFramePr>
              <a:graphicFrameLocks noChangeAspect="1"/>
            </p:cNvGraphicFramePr>
            <p:nvPr/>
          </p:nvGraphicFramePr>
          <p:xfrm>
            <a:off x="3160" y="2832"/>
            <a:ext cx="1398" cy="424"/>
          </p:xfrm>
          <a:graphic>
            <a:graphicData uri="http://schemas.openxmlformats.org/presentationml/2006/ole">
              <p:oleObj spid="_x0000_s120835" name="Equation" r:id="rId9" imgW="837836" imgH="253890" progId="">
                <p:embed/>
              </p:oleObj>
            </a:graphicData>
          </a:graphic>
        </p:graphicFrame>
      </p:grpSp>
      <p:sp>
        <p:nvSpPr>
          <p:cNvPr id="21" name="Oval 63"/>
          <p:cNvSpPr>
            <a:spLocks noChangeArrowheads="1"/>
          </p:cNvSpPr>
          <p:nvPr/>
        </p:nvSpPr>
        <p:spPr bwMode="auto">
          <a:xfrm>
            <a:off x="5381625" y="582613"/>
            <a:ext cx="3436938" cy="1095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51562" name="Rectangle 66"/>
          <p:cNvSpPr>
            <a:spLocks noChangeArrowheads="1"/>
          </p:cNvSpPr>
          <p:nvPr/>
        </p:nvSpPr>
        <p:spPr bwMode="auto">
          <a:xfrm>
            <a:off x="5675313" y="65088"/>
            <a:ext cx="300355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rPr>
              <a:t>10-7 </a:t>
            </a:r>
            <a:r>
              <a:rPr kumimoji="1" lang="zh-CN" altLang="en-US">
                <a:solidFill>
                  <a:srgbClr val="000066"/>
                </a:solidFill>
                <a:latin typeface="楷体_GB2312" pitchFamily="49" charset="-122"/>
              </a:rPr>
              <a:t>平面电磁波</a:t>
            </a:r>
            <a:endParaRPr kumimoji="1" lang="en-US" altLang="zh-CN">
              <a:solidFill>
                <a:srgbClr val="000066"/>
              </a:solidFill>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blinds(horizontal)">
                                      <p:cBhvr>
                                        <p:cTn id="7" dur="500"/>
                                        <p:tgtEl>
                                          <p:spTgt spid="829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autoUpdateAnimBg="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1"/>
          <p:cNvSpPr>
            <a:spLocks noGrp="1"/>
          </p:cNvSpPr>
          <p:nvPr>
            <p:ph type="sldNum" sz="quarter" idx="10"/>
          </p:nvPr>
        </p:nvSpPr>
        <p:spPr>
          <a:noFill/>
        </p:spPr>
        <p:txBody>
          <a:bodyPr/>
          <a:lstStyle/>
          <a:p>
            <a:fld id="{45B86AB4-4EF0-4D08-A454-A6D2B84DEBAF}" type="slidenum">
              <a:rPr lang="zh-CN" altLang="en-US" smtClean="0">
                <a:ea typeface="宋体" charset="-122"/>
              </a:rPr>
              <a:pPr/>
              <a:t>147</a:t>
            </a:fld>
            <a:endParaRPr lang="en-US" altLang="zh-CN" smtClean="0">
              <a:ea typeface="宋体" charset="-122"/>
            </a:endParaRPr>
          </a:p>
        </p:txBody>
      </p:sp>
      <p:grpSp>
        <p:nvGrpSpPr>
          <p:cNvPr id="2" name="Group 31"/>
          <p:cNvGrpSpPr>
            <a:grpSpLocks/>
          </p:cNvGrpSpPr>
          <p:nvPr/>
        </p:nvGrpSpPr>
        <p:grpSpPr bwMode="auto">
          <a:xfrm>
            <a:off x="4806950" y="1800225"/>
            <a:ext cx="3856038" cy="1693863"/>
            <a:chOff x="3028" y="1134"/>
            <a:chExt cx="2429" cy="1067"/>
          </a:xfrm>
        </p:grpSpPr>
        <p:sp>
          <p:nvSpPr>
            <p:cNvPr id="152597" name="Text Box 7"/>
            <p:cNvSpPr txBox="1">
              <a:spLocks noChangeArrowheads="1"/>
            </p:cNvSpPr>
            <p:nvPr/>
          </p:nvSpPr>
          <p:spPr bwMode="auto">
            <a:xfrm>
              <a:off x="3028" y="1134"/>
              <a:ext cx="2429" cy="948"/>
            </a:xfrm>
            <a:prstGeom prst="rect">
              <a:avLst/>
            </a:prstGeom>
            <a:noFill/>
            <a:ln w="9525">
              <a:noFill/>
              <a:miter lim="800000"/>
              <a:headEnd/>
              <a:tailEnd/>
            </a:ln>
          </p:spPr>
          <p:txBody>
            <a:bodyPr wrap="none">
              <a:spAutoFit/>
            </a:bodyPr>
            <a:lstStyle/>
            <a:p>
              <a:pPr>
                <a:lnSpc>
                  <a:spcPct val="120000"/>
                </a:lnSpc>
                <a:spcBef>
                  <a:spcPct val="50000"/>
                </a:spcBef>
              </a:pPr>
              <a:r>
                <a:rPr lang="zh-CN" altLang="zh-CN" sz="3200">
                  <a:solidFill>
                    <a:schemeClr val="tx1"/>
                  </a:solidFill>
                </a:rPr>
                <a:t>平面电磁波</a:t>
              </a:r>
              <a:r>
                <a:rPr lang="zh-CN" altLang="zh-CN" sz="3200">
                  <a:solidFill>
                    <a:srgbClr val="CC0000"/>
                  </a:solidFill>
                </a:rPr>
                <a:t>能流密度</a:t>
              </a:r>
              <a:endParaRPr lang="zh-CN" altLang="en-US" sz="3200">
                <a:solidFill>
                  <a:srgbClr val="CC0000"/>
                </a:solidFill>
              </a:endParaRPr>
            </a:p>
            <a:p>
              <a:pPr>
                <a:lnSpc>
                  <a:spcPct val="120000"/>
                </a:lnSpc>
                <a:spcBef>
                  <a:spcPct val="50000"/>
                </a:spcBef>
              </a:pPr>
              <a:r>
                <a:rPr lang="zh-CN" altLang="zh-CN" sz="3200">
                  <a:solidFill>
                    <a:schemeClr val="tx1"/>
                  </a:solidFill>
                </a:rPr>
                <a:t>平均值</a:t>
              </a:r>
              <a:r>
                <a:rPr lang="zh-CN" altLang="en-US" sz="3200">
                  <a:solidFill>
                    <a:schemeClr val="tx1"/>
                  </a:solidFill>
                </a:rPr>
                <a:t>      </a:t>
              </a:r>
              <a:r>
                <a:rPr lang="zh-CN" altLang="zh-CN" sz="3200">
                  <a:solidFill>
                    <a:srgbClr val="CC0000"/>
                  </a:solidFill>
                </a:rPr>
                <a:t> </a:t>
              </a:r>
              <a:endParaRPr lang="zh-CN" altLang="en-US" sz="3200">
                <a:solidFill>
                  <a:schemeClr val="tx1"/>
                </a:solidFill>
              </a:endParaRPr>
            </a:p>
          </p:txBody>
        </p:sp>
        <p:graphicFrame>
          <p:nvGraphicFramePr>
            <p:cNvPr id="152598" name="Object 5"/>
            <p:cNvGraphicFramePr>
              <a:graphicFrameLocks noChangeAspect="1"/>
            </p:cNvGraphicFramePr>
            <p:nvPr/>
          </p:nvGraphicFramePr>
          <p:xfrm>
            <a:off x="3923" y="1586"/>
            <a:ext cx="1253" cy="615"/>
          </p:xfrm>
          <a:graphic>
            <a:graphicData uri="http://schemas.openxmlformats.org/presentationml/2006/ole">
              <p:oleObj spid="_x0000_s121863" name="公式" r:id="rId3" imgW="1168400" imgH="609600" progId="">
                <p:embed/>
              </p:oleObj>
            </a:graphicData>
          </a:graphic>
        </p:graphicFrame>
      </p:grpSp>
      <p:grpSp>
        <p:nvGrpSpPr>
          <p:cNvPr id="3" name="Group 30"/>
          <p:cNvGrpSpPr>
            <a:grpSpLocks/>
          </p:cNvGrpSpPr>
          <p:nvPr/>
        </p:nvGrpSpPr>
        <p:grpSpPr bwMode="auto">
          <a:xfrm>
            <a:off x="4860925" y="3421063"/>
            <a:ext cx="3684588" cy="2066925"/>
            <a:chOff x="3062" y="2155"/>
            <a:chExt cx="2465" cy="1422"/>
          </a:xfrm>
        </p:grpSpPr>
        <p:sp>
          <p:nvSpPr>
            <p:cNvPr id="152595" name="Text Box 9"/>
            <p:cNvSpPr txBox="1">
              <a:spLocks noChangeArrowheads="1"/>
            </p:cNvSpPr>
            <p:nvPr/>
          </p:nvSpPr>
          <p:spPr bwMode="auto">
            <a:xfrm>
              <a:off x="3062" y="2155"/>
              <a:ext cx="2465" cy="867"/>
            </a:xfrm>
            <a:prstGeom prst="rect">
              <a:avLst/>
            </a:prstGeom>
            <a:noFill/>
            <a:ln w="9525">
              <a:noFill/>
              <a:miter lim="800000"/>
              <a:headEnd/>
              <a:tailEnd/>
            </a:ln>
          </p:spPr>
          <p:txBody>
            <a:bodyPr>
              <a:spAutoFit/>
            </a:bodyPr>
            <a:lstStyle/>
            <a:p>
              <a:pPr>
                <a:lnSpc>
                  <a:spcPct val="120000"/>
                </a:lnSpc>
                <a:spcBef>
                  <a:spcPct val="50000"/>
                </a:spcBef>
              </a:pPr>
              <a:r>
                <a:rPr lang="zh-CN" altLang="en-US" sz="3200">
                  <a:solidFill>
                    <a:schemeClr val="tx1"/>
                  </a:solidFill>
                </a:rPr>
                <a:t>振荡偶极子的平均辐射功率</a:t>
              </a:r>
            </a:p>
          </p:txBody>
        </p:sp>
        <p:graphicFrame>
          <p:nvGraphicFramePr>
            <p:cNvPr id="152596" name="Object 4"/>
            <p:cNvGraphicFramePr>
              <a:graphicFrameLocks noChangeAspect="1"/>
            </p:cNvGraphicFramePr>
            <p:nvPr/>
          </p:nvGraphicFramePr>
          <p:xfrm>
            <a:off x="3218" y="2883"/>
            <a:ext cx="2167" cy="694"/>
          </p:xfrm>
          <a:graphic>
            <a:graphicData uri="http://schemas.openxmlformats.org/presentationml/2006/ole">
              <p:oleObj spid="_x0000_s121862" name="Equation" r:id="rId4" imgW="2044700" imgH="762000" progId="">
                <p:embed/>
              </p:oleObj>
            </a:graphicData>
          </a:graphic>
        </p:graphicFrame>
      </p:grpSp>
      <p:grpSp>
        <p:nvGrpSpPr>
          <p:cNvPr id="4" name="Group 21"/>
          <p:cNvGrpSpPr>
            <a:grpSpLocks/>
          </p:cNvGrpSpPr>
          <p:nvPr/>
        </p:nvGrpSpPr>
        <p:grpSpPr bwMode="auto">
          <a:xfrm>
            <a:off x="466725" y="949325"/>
            <a:ext cx="8108950" cy="579438"/>
            <a:chOff x="262" y="3447"/>
            <a:chExt cx="5196" cy="393"/>
          </a:xfrm>
        </p:grpSpPr>
        <p:sp>
          <p:nvSpPr>
            <p:cNvPr id="152593" name="Text Box 22"/>
            <p:cNvSpPr txBox="1">
              <a:spLocks noChangeArrowheads="1"/>
            </p:cNvSpPr>
            <p:nvPr/>
          </p:nvSpPr>
          <p:spPr bwMode="auto">
            <a:xfrm>
              <a:off x="262" y="3447"/>
              <a:ext cx="4373" cy="393"/>
            </a:xfrm>
            <a:prstGeom prst="rect">
              <a:avLst/>
            </a:prstGeom>
            <a:noFill/>
            <a:ln w="9525">
              <a:noFill/>
              <a:miter lim="800000"/>
              <a:headEnd/>
              <a:tailEnd/>
            </a:ln>
          </p:spPr>
          <p:txBody>
            <a:bodyPr>
              <a:spAutoFit/>
            </a:bodyPr>
            <a:lstStyle/>
            <a:p>
              <a:pPr>
                <a:spcBef>
                  <a:spcPct val="50000"/>
                </a:spcBef>
                <a:buClr>
                  <a:srgbClr val="3366FF"/>
                </a:buClr>
                <a:buFont typeface="Wingdings" pitchFamily="2" charset="2"/>
                <a:buChar char="Ø"/>
              </a:pPr>
              <a:r>
                <a:rPr lang="zh-CN" altLang="en-US" sz="3200">
                  <a:solidFill>
                    <a:schemeClr val="tx1"/>
                  </a:solidFill>
                </a:rPr>
                <a:t>  电磁波的</a:t>
              </a:r>
              <a:r>
                <a:rPr lang="zh-CN" altLang="en-US" sz="3200">
                  <a:solidFill>
                    <a:srgbClr val="CC0000"/>
                  </a:solidFill>
                </a:rPr>
                <a:t>能流密度</a:t>
              </a:r>
              <a:r>
                <a:rPr lang="en-US" altLang="zh-CN" sz="3200">
                  <a:solidFill>
                    <a:srgbClr val="CC0000"/>
                  </a:solidFill>
                </a:rPr>
                <a:t>(</a:t>
              </a:r>
              <a:r>
                <a:rPr lang="zh-CN" altLang="en-US" sz="3200">
                  <a:solidFill>
                    <a:srgbClr val="CC0000"/>
                  </a:solidFill>
                </a:rPr>
                <a:t>坡印廷</a:t>
              </a:r>
              <a:r>
                <a:rPr lang="en-US" altLang="zh-CN" sz="3200">
                  <a:solidFill>
                    <a:srgbClr val="CC0000"/>
                  </a:solidFill>
                </a:rPr>
                <a:t>)</a:t>
              </a:r>
              <a:r>
                <a:rPr lang="zh-CN" altLang="en-US" sz="3200">
                  <a:solidFill>
                    <a:srgbClr val="CC0000"/>
                  </a:solidFill>
                </a:rPr>
                <a:t>矢量 </a:t>
              </a:r>
              <a:endParaRPr lang="zh-CN" altLang="en-US" sz="3200">
                <a:solidFill>
                  <a:srgbClr val="FF0000"/>
                </a:solidFill>
              </a:endParaRPr>
            </a:p>
          </p:txBody>
        </p:sp>
        <p:graphicFrame>
          <p:nvGraphicFramePr>
            <p:cNvPr id="152594" name="Object 3"/>
            <p:cNvGraphicFramePr>
              <a:graphicFrameLocks noChangeAspect="1"/>
            </p:cNvGraphicFramePr>
            <p:nvPr/>
          </p:nvGraphicFramePr>
          <p:xfrm>
            <a:off x="4258" y="3484"/>
            <a:ext cx="1200" cy="315"/>
          </p:xfrm>
          <a:graphic>
            <a:graphicData uri="http://schemas.openxmlformats.org/presentationml/2006/ole">
              <p:oleObj spid="_x0000_s121861" name="公式" r:id="rId5" imgW="1066800" imgH="279400" progId="">
                <p:embed/>
              </p:oleObj>
            </a:graphicData>
          </a:graphic>
        </p:graphicFrame>
      </p:grpSp>
      <p:grpSp>
        <p:nvGrpSpPr>
          <p:cNvPr id="5" name="Group 36"/>
          <p:cNvGrpSpPr>
            <a:grpSpLocks/>
          </p:cNvGrpSpPr>
          <p:nvPr/>
        </p:nvGrpSpPr>
        <p:grpSpPr bwMode="auto">
          <a:xfrm>
            <a:off x="746125" y="1790700"/>
            <a:ext cx="3862388" cy="4248150"/>
            <a:chOff x="438" y="1128"/>
            <a:chExt cx="2433" cy="2676"/>
          </a:xfrm>
        </p:grpSpPr>
        <p:sp>
          <p:nvSpPr>
            <p:cNvPr id="152585" name="Rectangle 12"/>
            <p:cNvSpPr>
              <a:spLocks noChangeArrowheads="1"/>
            </p:cNvSpPr>
            <p:nvPr/>
          </p:nvSpPr>
          <p:spPr bwMode="auto">
            <a:xfrm>
              <a:off x="438" y="1128"/>
              <a:ext cx="2433" cy="2676"/>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152586" name="Line 14"/>
            <p:cNvSpPr>
              <a:spLocks noChangeShapeType="1"/>
            </p:cNvSpPr>
            <p:nvPr/>
          </p:nvSpPr>
          <p:spPr bwMode="auto">
            <a:xfrm flipV="1">
              <a:off x="1234" y="2068"/>
              <a:ext cx="0" cy="1085"/>
            </a:xfrm>
            <a:prstGeom prst="line">
              <a:avLst/>
            </a:prstGeom>
            <a:noFill/>
            <a:ln w="28575">
              <a:solidFill>
                <a:srgbClr val="FF0000"/>
              </a:solidFill>
              <a:round/>
              <a:headEnd/>
              <a:tailEnd type="triangle" w="sm" len="lg"/>
            </a:ln>
          </p:spPr>
          <p:txBody>
            <a:bodyPr wrap="none" anchor="ctr"/>
            <a:lstStyle/>
            <a:p>
              <a:endParaRPr lang="zh-CN" altLang="en-US"/>
            </a:p>
          </p:txBody>
        </p:sp>
        <p:sp>
          <p:nvSpPr>
            <p:cNvPr id="152587" name="Line 15"/>
            <p:cNvSpPr>
              <a:spLocks noChangeShapeType="1"/>
            </p:cNvSpPr>
            <p:nvPr/>
          </p:nvSpPr>
          <p:spPr bwMode="auto">
            <a:xfrm flipH="1">
              <a:off x="792" y="3153"/>
              <a:ext cx="442" cy="506"/>
            </a:xfrm>
            <a:prstGeom prst="line">
              <a:avLst/>
            </a:prstGeom>
            <a:noFill/>
            <a:ln w="28575">
              <a:solidFill>
                <a:srgbClr val="CC0066"/>
              </a:solidFill>
              <a:round/>
              <a:headEnd/>
              <a:tailEnd type="triangle" w="sm" len="lg"/>
            </a:ln>
          </p:spPr>
          <p:txBody>
            <a:bodyPr wrap="none" anchor="ctr"/>
            <a:lstStyle/>
            <a:p>
              <a:endParaRPr lang="zh-CN" altLang="en-US"/>
            </a:p>
          </p:txBody>
        </p:sp>
        <p:sp>
          <p:nvSpPr>
            <p:cNvPr id="152588" name="Line 16"/>
            <p:cNvSpPr>
              <a:spLocks noChangeShapeType="1"/>
            </p:cNvSpPr>
            <p:nvPr/>
          </p:nvSpPr>
          <p:spPr bwMode="auto">
            <a:xfrm>
              <a:off x="1234" y="3153"/>
              <a:ext cx="1195" cy="0"/>
            </a:xfrm>
            <a:prstGeom prst="line">
              <a:avLst/>
            </a:prstGeom>
            <a:noFill/>
            <a:ln w="28575">
              <a:solidFill>
                <a:srgbClr val="0000FF"/>
              </a:solidFill>
              <a:round/>
              <a:headEnd/>
              <a:tailEnd type="triangle" w="sm" len="lg"/>
            </a:ln>
          </p:spPr>
          <p:txBody>
            <a:bodyPr wrap="none" anchor="ctr"/>
            <a:lstStyle/>
            <a:p>
              <a:endParaRPr lang="zh-CN" altLang="en-US"/>
            </a:p>
          </p:txBody>
        </p:sp>
        <p:pic>
          <p:nvPicPr>
            <p:cNvPr id="152589" name="Picture 20" descr="wltx1"/>
            <p:cNvPicPr>
              <a:picLocks noChangeAspect="1" noChangeArrowheads="1"/>
            </p:cNvPicPr>
            <p:nvPr/>
          </p:nvPicPr>
          <p:blipFill>
            <a:blip r:embed="rId6" cstate="print">
              <a:lum bright="-6000" contrast="6000"/>
            </a:blip>
            <a:srcRect/>
            <a:stretch>
              <a:fillRect/>
            </a:stretch>
          </p:blipFill>
          <p:spPr bwMode="auto">
            <a:xfrm>
              <a:off x="1269" y="1145"/>
              <a:ext cx="1584" cy="943"/>
            </a:xfrm>
            <a:prstGeom prst="rect">
              <a:avLst/>
            </a:prstGeom>
            <a:noFill/>
            <a:ln w="9525">
              <a:noFill/>
              <a:miter lim="800000"/>
              <a:headEnd/>
              <a:tailEnd/>
            </a:ln>
          </p:spPr>
        </p:pic>
        <p:graphicFrame>
          <p:nvGraphicFramePr>
            <p:cNvPr id="152590" name="Object 0"/>
            <p:cNvGraphicFramePr>
              <a:graphicFrameLocks noChangeAspect="1"/>
            </p:cNvGraphicFramePr>
            <p:nvPr/>
          </p:nvGraphicFramePr>
          <p:xfrm>
            <a:off x="968" y="2076"/>
            <a:ext cx="207" cy="258"/>
          </p:xfrm>
          <a:graphic>
            <a:graphicData uri="http://schemas.openxmlformats.org/presentationml/2006/ole">
              <p:oleObj spid="_x0000_s121858" name="公式" r:id="rId7" imgW="152334" imgH="190417" progId="">
                <p:embed/>
              </p:oleObj>
            </a:graphicData>
          </a:graphic>
        </p:graphicFrame>
        <p:graphicFrame>
          <p:nvGraphicFramePr>
            <p:cNvPr id="152591" name="Object 1"/>
            <p:cNvGraphicFramePr>
              <a:graphicFrameLocks noChangeAspect="1"/>
            </p:cNvGraphicFramePr>
            <p:nvPr/>
          </p:nvGraphicFramePr>
          <p:xfrm>
            <a:off x="2272" y="2876"/>
            <a:ext cx="190" cy="275"/>
          </p:xfrm>
          <a:graphic>
            <a:graphicData uri="http://schemas.openxmlformats.org/presentationml/2006/ole">
              <p:oleObj spid="_x0000_s121859" name="公式" r:id="rId8" imgW="139639" imgH="203112" progId="">
                <p:embed/>
              </p:oleObj>
            </a:graphicData>
          </a:graphic>
        </p:graphicFrame>
        <p:graphicFrame>
          <p:nvGraphicFramePr>
            <p:cNvPr id="152592" name="Object 2"/>
            <p:cNvGraphicFramePr>
              <a:graphicFrameLocks noChangeAspect="1"/>
            </p:cNvGraphicFramePr>
            <p:nvPr/>
          </p:nvGraphicFramePr>
          <p:xfrm>
            <a:off x="623" y="3292"/>
            <a:ext cx="242" cy="258"/>
          </p:xfrm>
          <a:graphic>
            <a:graphicData uri="http://schemas.openxmlformats.org/presentationml/2006/ole">
              <p:oleObj spid="_x0000_s121860" name="公式" r:id="rId9" imgW="177646" imgH="190335" progId="">
                <p:embed/>
              </p:oleObj>
            </a:graphicData>
          </a:graphic>
        </p:graphicFrame>
      </p:grpSp>
      <p:sp>
        <p:nvSpPr>
          <p:cNvPr id="21" name="Oval 63"/>
          <p:cNvSpPr>
            <a:spLocks noChangeArrowheads="1"/>
          </p:cNvSpPr>
          <p:nvPr/>
        </p:nvSpPr>
        <p:spPr bwMode="auto">
          <a:xfrm>
            <a:off x="5381625" y="582613"/>
            <a:ext cx="3436938" cy="1095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52584" name="Rectangle 66"/>
          <p:cNvSpPr>
            <a:spLocks noChangeArrowheads="1"/>
          </p:cNvSpPr>
          <p:nvPr/>
        </p:nvSpPr>
        <p:spPr bwMode="auto">
          <a:xfrm>
            <a:off x="5675313" y="65088"/>
            <a:ext cx="300355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rPr>
              <a:t>10-7 </a:t>
            </a:r>
            <a:r>
              <a:rPr kumimoji="1" lang="zh-CN" altLang="en-US">
                <a:solidFill>
                  <a:srgbClr val="000066"/>
                </a:solidFill>
                <a:latin typeface="楷体_GB2312" pitchFamily="49" charset="-122"/>
              </a:rPr>
              <a:t>平面电磁波</a:t>
            </a:r>
            <a:endParaRPr kumimoji="1" lang="en-US" altLang="zh-CN">
              <a:solidFill>
                <a:srgbClr val="000066"/>
              </a:solidFill>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1"/>
          <p:cNvSpPr>
            <a:spLocks noGrp="1"/>
          </p:cNvSpPr>
          <p:nvPr>
            <p:ph type="sldNum" sz="quarter" idx="10"/>
          </p:nvPr>
        </p:nvSpPr>
        <p:spPr>
          <a:noFill/>
        </p:spPr>
        <p:txBody>
          <a:bodyPr/>
          <a:lstStyle/>
          <a:p>
            <a:fld id="{C74F4668-D3C7-44A1-9D2F-81D89BCFD1D9}" type="slidenum">
              <a:rPr lang="zh-CN" altLang="en-US" smtClean="0">
                <a:ea typeface="宋体" charset="-122"/>
              </a:rPr>
              <a:pPr/>
              <a:t>148</a:t>
            </a:fld>
            <a:endParaRPr lang="en-US" altLang="zh-CN" smtClean="0">
              <a:ea typeface="宋体" charset="-122"/>
            </a:endParaRPr>
          </a:p>
        </p:txBody>
      </p:sp>
      <p:grpSp>
        <p:nvGrpSpPr>
          <p:cNvPr id="2" name="Group 174"/>
          <p:cNvGrpSpPr>
            <a:grpSpLocks/>
          </p:cNvGrpSpPr>
          <p:nvPr/>
        </p:nvGrpSpPr>
        <p:grpSpPr bwMode="auto">
          <a:xfrm>
            <a:off x="639763" y="1619250"/>
            <a:ext cx="8077200" cy="4267200"/>
            <a:chOff x="411" y="996"/>
            <a:chExt cx="5088" cy="2688"/>
          </a:xfrm>
        </p:grpSpPr>
        <p:sp>
          <p:nvSpPr>
            <p:cNvPr id="153607" name="Rectangle 148"/>
            <p:cNvSpPr>
              <a:spLocks noChangeArrowheads="1"/>
            </p:cNvSpPr>
            <p:nvPr/>
          </p:nvSpPr>
          <p:spPr bwMode="auto">
            <a:xfrm>
              <a:off x="411" y="996"/>
              <a:ext cx="5088" cy="268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53608" name="Rectangle 168"/>
            <p:cNvSpPr>
              <a:spLocks noChangeArrowheads="1"/>
            </p:cNvSpPr>
            <p:nvPr/>
          </p:nvSpPr>
          <p:spPr bwMode="auto">
            <a:xfrm>
              <a:off x="2365" y="2300"/>
              <a:ext cx="1997" cy="308"/>
            </a:xfrm>
            <a:prstGeom prst="rect">
              <a:avLst/>
            </a:prstGeom>
            <a:gradFill rotWithShape="0">
              <a:gsLst>
                <a:gs pos="0">
                  <a:srgbClr val="FF3399"/>
                </a:gs>
                <a:gs pos="25000">
                  <a:srgbClr val="FF6633"/>
                </a:gs>
                <a:gs pos="50000">
                  <a:srgbClr val="FFFF00"/>
                </a:gs>
                <a:gs pos="75000">
                  <a:srgbClr val="01A78F"/>
                </a:gs>
                <a:gs pos="100000">
                  <a:srgbClr val="3366FF"/>
                </a:gs>
              </a:gsLst>
              <a:lin ang="0" scaled="1"/>
            </a:gradFill>
            <a:ln w="9525">
              <a:noFill/>
              <a:miter lim="800000"/>
              <a:headEnd/>
              <a:tailEnd/>
            </a:ln>
          </p:spPr>
          <p:txBody>
            <a:bodyPr wrap="none" anchor="ctr"/>
            <a:lstStyle/>
            <a:p>
              <a:endParaRPr lang="zh-CN" altLang="en-US"/>
            </a:p>
          </p:txBody>
        </p:sp>
        <p:sp>
          <p:nvSpPr>
            <p:cNvPr id="153609" name="Text Box 13"/>
            <p:cNvSpPr txBox="1">
              <a:spLocks noChangeArrowheads="1"/>
            </p:cNvSpPr>
            <p:nvPr/>
          </p:nvSpPr>
          <p:spPr bwMode="auto">
            <a:xfrm>
              <a:off x="2338" y="2338"/>
              <a:ext cx="690" cy="250"/>
            </a:xfrm>
            <a:prstGeom prst="rect">
              <a:avLst/>
            </a:prstGeom>
            <a:noFill/>
            <a:ln w="9525">
              <a:noFill/>
              <a:miter lim="800000"/>
              <a:headEnd/>
              <a:tailEnd/>
            </a:ln>
          </p:spPr>
          <p:txBody>
            <a:bodyPr>
              <a:spAutoFit/>
            </a:bodyPr>
            <a:lstStyle/>
            <a:p>
              <a:pPr>
                <a:spcBef>
                  <a:spcPct val="50000"/>
                </a:spcBef>
              </a:pPr>
              <a:r>
                <a:rPr lang="zh-CN" altLang="en-US" sz="2000">
                  <a:solidFill>
                    <a:schemeClr val="bg1"/>
                  </a:solidFill>
                  <a:latin typeface="Arial" charset="0"/>
                </a:rPr>
                <a:t>760 </a:t>
              </a:r>
              <a:r>
                <a:rPr lang="en-US" altLang="zh-CN" sz="2000">
                  <a:solidFill>
                    <a:schemeClr val="bg1"/>
                  </a:solidFill>
                  <a:latin typeface="Arial" charset="0"/>
                </a:rPr>
                <a:t>nm</a:t>
              </a:r>
            </a:p>
          </p:txBody>
        </p:sp>
        <p:sp>
          <p:nvSpPr>
            <p:cNvPr id="153610" name="Text Box 14"/>
            <p:cNvSpPr txBox="1">
              <a:spLocks noChangeArrowheads="1"/>
            </p:cNvSpPr>
            <p:nvPr/>
          </p:nvSpPr>
          <p:spPr bwMode="auto">
            <a:xfrm>
              <a:off x="3750" y="2352"/>
              <a:ext cx="719" cy="250"/>
            </a:xfrm>
            <a:prstGeom prst="rect">
              <a:avLst/>
            </a:prstGeom>
            <a:noFill/>
            <a:ln w="9525">
              <a:noFill/>
              <a:miter lim="800000"/>
              <a:headEnd/>
              <a:tailEnd/>
            </a:ln>
          </p:spPr>
          <p:txBody>
            <a:bodyPr>
              <a:spAutoFit/>
            </a:bodyPr>
            <a:lstStyle/>
            <a:p>
              <a:pPr>
                <a:spcBef>
                  <a:spcPct val="50000"/>
                </a:spcBef>
              </a:pPr>
              <a:r>
                <a:rPr lang="zh-CN" altLang="en-US" sz="2000">
                  <a:solidFill>
                    <a:schemeClr val="bg1"/>
                  </a:solidFill>
                  <a:latin typeface="Arial" charset="0"/>
                </a:rPr>
                <a:t>400 </a:t>
              </a:r>
              <a:r>
                <a:rPr lang="en-US" altLang="zh-CN" sz="2000">
                  <a:solidFill>
                    <a:schemeClr val="bg1"/>
                  </a:solidFill>
                  <a:latin typeface="Arial" charset="0"/>
                </a:rPr>
                <a:t>nm</a:t>
              </a:r>
            </a:p>
          </p:txBody>
        </p:sp>
        <p:sp>
          <p:nvSpPr>
            <p:cNvPr id="153611" name="Line 15"/>
            <p:cNvSpPr>
              <a:spLocks noChangeShapeType="1"/>
            </p:cNvSpPr>
            <p:nvPr/>
          </p:nvSpPr>
          <p:spPr bwMode="auto">
            <a:xfrm>
              <a:off x="2926" y="2530"/>
              <a:ext cx="863" cy="0"/>
            </a:xfrm>
            <a:prstGeom prst="line">
              <a:avLst/>
            </a:prstGeom>
            <a:noFill/>
            <a:ln w="38100">
              <a:pattFill prst="pct90">
                <a:fgClr>
                  <a:schemeClr val="tx1"/>
                </a:fgClr>
                <a:bgClr>
                  <a:srgbClr val="FFFFFF"/>
                </a:bgClr>
              </a:pattFill>
              <a:round/>
              <a:headEnd type="triangle" w="sm" len="lg"/>
              <a:tailEnd type="triangle" w="sm" len="lg"/>
            </a:ln>
          </p:spPr>
          <p:txBody>
            <a:bodyPr wrap="none"/>
            <a:lstStyle/>
            <a:p>
              <a:endParaRPr lang="zh-CN" altLang="en-US"/>
            </a:p>
          </p:txBody>
        </p:sp>
        <p:sp>
          <p:nvSpPr>
            <p:cNvPr id="153612" name="Text Box 16"/>
            <p:cNvSpPr txBox="1">
              <a:spLocks noChangeArrowheads="1"/>
            </p:cNvSpPr>
            <p:nvPr/>
          </p:nvSpPr>
          <p:spPr bwMode="auto">
            <a:xfrm>
              <a:off x="3012" y="2266"/>
              <a:ext cx="777" cy="288"/>
            </a:xfrm>
            <a:prstGeom prst="rect">
              <a:avLst/>
            </a:prstGeom>
            <a:noFill/>
            <a:ln w="9525">
              <a:noFill/>
              <a:miter lim="800000"/>
              <a:headEnd/>
              <a:tailEnd/>
            </a:ln>
          </p:spPr>
          <p:txBody>
            <a:bodyPr>
              <a:spAutoFit/>
            </a:bodyPr>
            <a:lstStyle/>
            <a:p>
              <a:pPr>
                <a:spcBef>
                  <a:spcPct val="50000"/>
                </a:spcBef>
              </a:pPr>
              <a:r>
                <a:rPr lang="zh-CN" altLang="en-US" sz="2400">
                  <a:solidFill>
                    <a:srgbClr val="CC0099"/>
                  </a:solidFill>
                  <a:latin typeface="Arial" charset="0"/>
                </a:rPr>
                <a:t> </a:t>
              </a:r>
              <a:r>
                <a:rPr lang="zh-CN" altLang="en-US" sz="2400">
                  <a:solidFill>
                    <a:schemeClr val="tx1"/>
                  </a:solidFill>
                  <a:latin typeface="Arial" charset="0"/>
                </a:rPr>
                <a:t>可见光</a:t>
              </a:r>
            </a:p>
          </p:txBody>
        </p:sp>
        <p:sp>
          <p:nvSpPr>
            <p:cNvPr id="153613" name="AutoShape 17"/>
            <p:cNvSpPr>
              <a:spLocks noChangeArrowheads="1"/>
            </p:cNvSpPr>
            <p:nvPr/>
          </p:nvSpPr>
          <p:spPr bwMode="auto">
            <a:xfrm>
              <a:off x="3343" y="1860"/>
              <a:ext cx="173" cy="432"/>
            </a:xfrm>
            <a:prstGeom prst="upArrow">
              <a:avLst>
                <a:gd name="adj1" fmla="val 41667"/>
                <a:gd name="adj2" fmla="val 84971"/>
              </a:avLst>
            </a:prstGeom>
            <a:solidFill>
              <a:srgbClr val="FF99CC">
                <a:alpha val="50195"/>
              </a:srgbClr>
            </a:solidFill>
            <a:ln w="38100">
              <a:solidFill>
                <a:srgbClr val="FF0066"/>
              </a:solidFill>
              <a:miter lim="800000"/>
              <a:headEnd/>
              <a:tailEnd/>
            </a:ln>
          </p:spPr>
          <p:txBody>
            <a:bodyPr wrap="none" anchor="ctr"/>
            <a:lstStyle/>
            <a:p>
              <a:endParaRPr lang="zh-CN" altLang="en-US"/>
            </a:p>
          </p:txBody>
        </p:sp>
        <p:sp>
          <p:nvSpPr>
            <p:cNvPr id="83987" name="Text Box 19"/>
            <p:cNvSpPr txBox="1">
              <a:spLocks noChangeArrowheads="1"/>
            </p:cNvSpPr>
            <p:nvPr/>
          </p:nvSpPr>
          <p:spPr bwMode="auto">
            <a:xfrm>
              <a:off x="1628" y="1009"/>
              <a:ext cx="2623" cy="410"/>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defRPr/>
              </a:pPr>
              <a:r>
                <a:rPr lang="zh-CN" altLang="en-US" sz="3600">
                  <a:solidFill>
                    <a:srgbClr val="000000"/>
                  </a:solidFill>
                  <a:latin typeface="Arial" charset="0"/>
                  <a:ea typeface="宋体" pitchFamily="2" charset="-122"/>
                </a:rPr>
                <a:t> </a:t>
              </a:r>
              <a:r>
                <a:rPr lang="zh-CN" altLang="en-US" sz="3600">
                  <a:solidFill>
                    <a:schemeClr val="tx1"/>
                  </a:solidFill>
                  <a:latin typeface="Arial" charset="0"/>
                  <a:ea typeface="宋体" pitchFamily="2" charset="-122"/>
                </a:rPr>
                <a:t>电  磁  波  谱</a:t>
              </a:r>
              <a:endParaRPr lang="zh-CN" altLang="en-US">
                <a:solidFill>
                  <a:schemeClr val="tx1"/>
                </a:solidFill>
                <a:latin typeface="Arial" charset="0"/>
                <a:ea typeface="宋体" pitchFamily="2" charset="-122"/>
              </a:endParaRPr>
            </a:p>
          </p:txBody>
        </p:sp>
        <p:sp>
          <p:nvSpPr>
            <p:cNvPr id="153615" name="Line 20"/>
            <p:cNvSpPr>
              <a:spLocks noChangeShapeType="1"/>
            </p:cNvSpPr>
            <p:nvPr/>
          </p:nvSpPr>
          <p:spPr bwMode="auto">
            <a:xfrm flipH="1">
              <a:off x="3041" y="2024"/>
              <a:ext cx="302" cy="0"/>
            </a:xfrm>
            <a:prstGeom prst="line">
              <a:avLst/>
            </a:prstGeom>
            <a:noFill/>
            <a:ln w="38100">
              <a:solidFill>
                <a:srgbClr val="FF3300"/>
              </a:solidFill>
              <a:round/>
              <a:headEnd/>
              <a:tailEnd/>
            </a:ln>
          </p:spPr>
          <p:txBody>
            <a:bodyPr wrap="none"/>
            <a:lstStyle/>
            <a:p>
              <a:endParaRPr lang="zh-CN" altLang="en-US"/>
            </a:p>
          </p:txBody>
        </p:sp>
        <p:sp>
          <p:nvSpPr>
            <p:cNvPr id="153616" name="Line 21"/>
            <p:cNvSpPr>
              <a:spLocks noChangeShapeType="1"/>
            </p:cNvSpPr>
            <p:nvPr/>
          </p:nvSpPr>
          <p:spPr bwMode="auto">
            <a:xfrm>
              <a:off x="3559" y="2024"/>
              <a:ext cx="172" cy="0"/>
            </a:xfrm>
            <a:prstGeom prst="line">
              <a:avLst/>
            </a:prstGeom>
            <a:noFill/>
            <a:ln w="38100">
              <a:solidFill>
                <a:srgbClr val="9900CC"/>
              </a:solidFill>
              <a:round/>
              <a:headEnd/>
              <a:tailEnd/>
            </a:ln>
          </p:spPr>
          <p:txBody>
            <a:bodyPr wrap="none"/>
            <a:lstStyle/>
            <a:p>
              <a:endParaRPr lang="zh-CN" altLang="en-US"/>
            </a:p>
          </p:txBody>
        </p:sp>
        <p:sp>
          <p:nvSpPr>
            <p:cNvPr id="153617" name="Line 22"/>
            <p:cNvSpPr>
              <a:spLocks noChangeShapeType="1"/>
            </p:cNvSpPr>
            <p:nvPr/>
          </p:nvSpPr>
          <p:spPr bwMode="auto">
            <a:xfrm>
              <a:off x="3343" y="2024"/>
              <a:ext cx="216" cy="0"/>
            </a:xfrm>
            <a:prstGeom prst="line">
              <a:avLst/>
            </a:prstGeom>
            <a:noFill/>
            <a:ln w="38100" cap="rnd">
              <a:solidFill>
                <a:srgbClr val="009900"/>
              </a:solidFill>
              <a:prstDash val="sysDot"/>
              <a:round/>
              <a:headEnd/>
              <a:tailEnd/>
            </a:ln>
          </p:spPr>
          <p:txBody>
            <a:bodyPr wrap="none"/>
            <a:lstStyle/>
            <a:p>
              <a:endParaRPr lang="zh-CN" altLang="en-US"/>
            </a:p>
          </p:txBody>
        </p:sp>
        <p:sp>
          <p:nvSpPr>
            <p:cNvPr id="153618" name="Line 23"/>
            <p:cNvSpPr>
              <a:spLocks noChangeShapeType="1"/>
            </p:cNvSpPr>
            <p:nvPr/>
          </p:nvSpPr>
          <p:spPr bwMode="auto">
            <a:xfrm flipH="1">
              <a:off x="2912" y="2024"/>
              <a:ext cx="129" cy="0"/>
            </a:xfrm>
            <a:prstGeom prst="line">
              <a:avLst/>
            </a:prstGeom>
            <a:noFill/>
            <a:ln w="57150" cap="rnd">
              <a:solidFill>
                <a:srgbClr val="FF3300"/>
              </a:solidFill>
              <a:prstDash val="sysDot"/>
              <a:round/>
              <a:headEnd/>
              <a:tailEnd/>
            </a:ln>
          </p:spPr>
          <p:txBody>
            <a:bodyPr wrap="none"/>
            <a:lstStyle/>
            <a:p>
              <a:endParaRPr lang="zh-CN" altLang="en-US"/>
            </a:p>
          </p:txBody>
        </p:sp>
        <p:sp>
          <p:nvSpPr>
            <p:cNvPr id="153619" name="Line 24"/>
            <p:cNvSpPr>
              <a:spLocks noChangeShapeType="1"/>
            </p:cNvSpPr>
            <p:nvPr/>
          </p:nvSpPr>
          <p:spPr bwMode="auto">
            <a:xfrm>
              <a:off x="3774" y="2024"/>
              <a:ext cx="86" cy="0"/>
            </a:xfrm>
            <a:prstGeom prst="line">
              <a:avLst/>
            </a:prstGeom>
            <a:noFill/>
            <a:ln w="38100" cap="rnd">
              <a:solidFill>
                <a:srgbClr val="9900CC"/>
              </a:solidFill>
              <a:prstDash val="sysDot"/>
              <a:round/>
              <a:headEnd/>
              <a:tailEnd/>
            </a:ln>
          </p:spPr>
          <p:txBody>
            <a:bodyPr wrap="none"/>
            <a:lstStyle/>
            <a:p>
              <a:endParaRPr lang="zh-CN" altLang="en-US"/>
            </a:p>
          </p:txBody>
        </p:sp>
        <p:sp>
          <p:nvSpPr>
            <p:cNvPr id="153620" name="Text Box 25"/>
            <p:cNvSpPr txBox="1">
              <a:spLocks noChangeArrowheads="1"/>
            </p:cNvSpPr>
            <p:nvPr/>
          </p:nvSpPr>
          <p:spPr bwMode="auto">
            <a:xfrm>
              <a:off x="2869" y="2072"/>
              <a:ext cx="1207" cy="250"/>
            </a:xfrm>
            <a:prstGeom prst="rect">
              <a:avLst/>
            </a:prstGeom>
            <a:noFill/>
            <a:ln w="9525">
              <a:noFill/>
              <a:miter lim="800000"/>
              <a:headEnd/>
              <a:tailEnd/>
            </a:ln>
          </p:spPr>
          <p:txBody>
            <a:bodyPr>
              <a:spAutoFit/>
            </a:bodyPr>
            <a:lstStyle/>
            <a:p>
              <a:pPr>
                <a:spcBef>
                  <a:spcPct val="50000"/>
                </a:spcBef>
              </a:pPr>
              <a:r>
                <a:rPr lang="zh-CN" altLang="en-US" sz="2000">
                  <a:solidFill>
                    <a:srgbClr val="FF0000"/>
                  </a:solidFill>
                  <a:latin typeface="Arial" charset="0"/>
                </a:rPr>
                <a:t>红外线</a:t>
              </a:r>
              <a:r>
                <a:rPr lang="zh-CN" altLang="en-US" sz="2000">
                  <a:solidFill>
                    <a:schemeClr val="tx1"/>
                  </a:solidFill>
                  <a:latin typeface="Arial" charset="0"/>
                </a:rPr>
                <a:t>  </a:t>
              </a:r>
              <a:r>
                <a:rPr lang="zh-CN" altLang="en-US" sz="2000">
                  <a:solidFill>
                    <a:srgbClr val="9900CC"/>
                  </a:solidFill>
                  <a:latin typeface="Arial" charset="0"/>
                </a:rPr>
                <a:t>紫外线</a:t>
              </a:r>
            </a:p>
          </p:txBody>
        </p:sp>
        <p:sp>
          <p:nvSpPr>
            <p:cNvPr id="153621" name="Line 26"/>
            <p:cNvSpPr>
              <a:spLocks noChangeShapeType="1"/>
            </p:cNvSpPr>
            <p:nvPr/>
          </p:nvSpPr>
          <p:spPr bwMode="auto">
            <a:xfrm>
              <a:off x="4162" y="2168"/>
              <a:ext cx="1121" cy="0"/>
            </a:xfrm>
            <a:prstGeom prst="line">
              <a:avLst/>
            </a:prstGeom>
            <a:noFill/>
            <a:ln w="38100">
              <a:solidFill>
                <a:srgbClr val="0000FF"/>
              </a:solidFill>
              <a:round/>
              <a:headEnd/>
              <a:tailEnd type="triangle" w="sm" len="lg"/>
            </a:ln>
          </p:spPr>
          <p:txBody>
            <a:bodyPr wrap="none"/>
            <a:lstStyle/>
            <a:p>
              <a:endParaRPr lang="zh-CN" altLang="en-US"/>
            </a:p>
          </p:txBody>
        </p:sp>
        <p:sp>
          <p:nvSpPr>
            <p:cNvPr id="83996" name="Text Box 28"/>
            <p:cNvSpPr txBox="1">
              <a:spLocks noChangeArrowheads="1"/>
            </p:cNvSpPr>
            <p:nvPr/>
          </p:nvSpPr>
          <p:spPr bwMode="auto">
            <a:xfrm>
              <a:off x="4421" y="2216"/>
              <a:ext cx="808" cy="294"/>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headEnd/>
              <a:tailEnd/>
            </a:ln>
            <a:effectLst/>
          </p:spPr>
          <p:txBody>
            <a:bodyPr>
              <a:spAutoFit/>
            </a:bodyPr>
            <a:lstStyle/>
            <a:p>
              <a:pPr>
                <a:spcBef>
                  <a:spcPct val="50000"/>
                </a:spcBef>
                <a:defRPr/>
              </a:pPr>
              <a:r>
                <a:rPr lang="zh-CN" altLang="en-US" sz="2400">
                  <a:solidFill>
                    <a:schemeClr val="tx1"/>
                  </a:solidFill>
                  <a:latin typeface="Arial" charset="0"/>
                  <a:ea typeface="宋体" pitchFamily="2" charset="-122"/>
                </a:rPr>
                <a:t>    </a:t>
              </a:r>
              <a:r>
                <a:rPr lang="zh-CN" altLang="en-US" sz="2000">
                  <a:solidFill>
                    <a:schemeClr val="tx1"/>
                  </a:solidFill>
                  <a:latin typeface="Arial" charset="0"/>
                  <a:ea typeface="宋体" pitchFamily="2" charset="-122"/>
                </a:rPr>
                <a:t>射 线</a:t>
              </a:r>
              <a:endParaRPr lang="zh-CN" altLang="en-US" sz="2400">
                <a:solidFill>
                  <a:schemeClr val="tx1"/>
                </a:solidFill>
                <a:latin typeface="Arial" charset="0"/>
                <a:ea typeface="宋体" pitchFamily="2" charset="-122"/>
              </a:endParaRPr>
            </a:p>
          </p:txBody>
        </p:sp>
        <p:graphicFrame>
          <p:nvGraphicFramePr>
            <p:cNvPr id="153623" name="Object 29"/>
            <p:cNvGraphicFramePr>
              <a:graphicFrameLocks noChangeAspect="1"/>
            </p:cNvGraphicFramePr>
            <p:nvPr/>
          </p:nvGraphicFramePr>
          <p:xfrm>
            <a:off x="4497" y="2281"/>
            <a:ext cx="179" cy="224"/>
          </p:xfrm>
          <a:graphic>
            <a:graphicData uri="http://schemas.openxmlformats.org/presentationml/2006/ole">
              <p:oleObj spid="_x0000_s122882" name="Equation" r:id="rId3" imgW="126780" imgH="164814" progId="">
                <p:embed/>
              </p:oleObj>
            </a:graphicData>
          </a:graphic>
        </p:graphicFrame>
        <p:grpSp>
          <p:nvGrpSpPr>
            <p:cNvPr id="3" name="Group 161"/>
            <p:cNvGrpSpPr>
              <a:grpSpLocks/>
            </p:cNvGrpSpPr>
            <p:nvPr/>
          </p:nvGrpSpPr>
          <p:grpSpPr bwMode="auto">
            <a:xfrm>
              <a:off x="3538" y="3080"/>
              <a:ext cx="905" cy="0"/>
              <a:chOff x="3529" y="2516"/>
              <a:chExt cx="1008" cy="0"/>
            </a:xfrm>
          </p:grpSpPr>
          <p:sp>
            <p:nvSpPr>
              <p:cNvPr id="153716" name="Line 31"/>
              <p:cNvSpPr>
                <a:spLocks noChangeShapeType="1"/>
              </p:cNvSpPr>
              <p:nvPr/>
            </p:nvSpPr>
            <p:spPr bwMode="auto">
              <a:xfrm>
                <a:off x="3721" y="2516"/>
                <a:ext cx="672" cy="0"/>
              </a:xfrm>
              <a:prstGeom prst="line">
                <a:avLst/>
              </a:prstGeom>
              <a:noFill/>
              <a:ln w="38100">
                <a:solidFill>
                  <a:srgbClr val="CC0099"/>
                </a:solidFill>
                <a:round/>
                <a:headEnd/>
                <a:tailEnd/>
              </a:ln>
            </p:spPr>
            <p:txBody>
              <a:bodyPr wrap="none"/>
              <a:lstStyle/>
              <a:p>
                <a:endParaRPr lang="zh-CN" altLang="en-US"/>
              </a:p>
            </p:txBody>
          </p:sp>
          <p:sp>
            <p:nvSpPr>
              <p:cNvPr id="153717" name="Line 32"/>
              <p:cNvSpPr>
                <a:spLocks noChangeShapeType="1"/>
              </p:cNvSpPr>
              <p:nvPr/>
            </p:nvSpPr>
            <p:spPr bwMode="auto">
              <a:xfrm>
                <a:off x="3529" y="2516"/>
                <a:ext cx="144" cy="0"/>
              </a:xfrm>
              <a:prstGeom prst="line">
                <a:avLst/>
              </a:prstGeom>
              <a:noFill/>
              <a:ln w="38100" cap="rnd">
                <a:solidFill>
                  <a:srgbClr val="CC0099"/>
                </a:solidFill>
                <a:prstDash val="sysDot"/>
                <a:round/>
                <a:headEnd/>
                <a:tailEnd/>
              </a:ln>
            </p:spPr>
            <p:txBody>
              <a:bodyPr wrap="none"/>
              <a:lstStyle/>
              <a:p>
                <a:endParaRPr lang="zh-CN" altLang="en-US"/>
              </a:p>
            </p:txBody>
          </p:sp>
          <p:sp>
            <p:nvSpPr>
              <p:cNvPr id="153718" name="Line 33"/>
              <p:cNvSpPr>
                <a:spLocks noChangeShapeType="1"/>
              </p:cNvSpPr>
              <p:nvPr/>
            </p:nvSpPr>
            <p:spPr bwMode="auto">
              <a:xfrm>
                <a:off x="4393" y="2516"/>
                <a:ext cx="144" cy="0"/>
              </a:xfrm>
              <a:prstGeom prst="line">
                <a:avLst/>
              </a:prstGeom>
              <a:noFill/>
              <a:ln w="38100" cap="rnd">
                <a:solidFill>
                  <a:srgbClr val="CC0099"/>
                </a:solidFill>
                <a:prstDash val="sysDot"/>
                <a:round/>
                <a:headEnd/>
                <a:tailEnd/>
              </a:ln>
            </p:spPr>
            <p:txBody>
              <a:bodyPr wrap="none"/>
              <a:lstStyle/>
              <a:p>
                <a:endParaRPr lang="zh-CN" altLang="en-US"/>
              </a:p>
            </p:txBody>
          </p:sp>
        </p:grpSp>
        <p:sp>
          <p:nvSpPr>
            <p:cNvPr id="84002" name="Text Box 34"/>
            <p:cNvSpPr txBox="1">
              <a:spLocks noChangeArrowheads="1"/>
            </p:cNvSpPr>
            <p:nvPr/>
          </p:nvSpPr>
          <p:spPr bwMode="auto">
            <a:xfrm>
              <a:off x="3774" y="2792"/>
              <a:ext cx="675" cy="256"/>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spcBef>
                  <a:spcPct val="50000"/>
                </a:spcBef>
                <a:defRPr/>
              </a:pPr>
              <a:r>
                <a:rPr lang="en-US" altLang="zh-CN" sz="2000">
                  <a:solidFill>
                    <a:schemeClr val="tx1"/>
                  </a:solidFill>
                  <a:ea typeface="宋体" pitchFamily="2" charset="-122"/>
                </a:rPr>
                <a:t>X</a:t>
              </a:r>
              <a:r>
                <a:rPr lang="zh-CN" altLang="en-US" sz="2000">
                  <a:solidFill>
                    <a:schemeClr val="tx1"/>
                  </a:solidFill>
                  <a:latin typeface="Arial" charset="0"/>
                  <a:ea typeface="宋体" pitchFamily="2" charset="-122"/>
                </a:rPr>
                <a:t>射线</a:t>
              </a:r>
            </a:p>
          </p:txBody>
        </p:sp>
        <p:sp>
          <p:nvSpPr>
            <p:cNvPr id="153626" name="Line 36"/>
            <p:cNvSpPr>
              <a:spLocks noChangeShapeType="1"/>
            </p:cNvSpPr>
            <p:nvPr/>
          </p:nvSpPr>
          <p:spPr bwMode="auto">
            <a:xfrm flipH="1">
              <a:off x="1015" y="2120"/>
              <a:ext cx="1285" cy="1"/>
            </a:xfrm>
            <a:prstGeom prst="line">
              <a:avLst/>
            </a:prstGeom>
            <a:noFill/>
            <a:ln w="38100">
              <a:solidFill>
                <a:srgbClr val="009900"/>
              </a:solidFill>
              <a:round/>
              <a:headEnd/>
              <a:tailEnd type="triangle" w="sm" len="lg"/>
            </a:ln>
          </p:spPr>
          <p:txBody>
            <a:bodyPr wrap="none"/>
            <a:lstStyle/>
            <a:p>
              <a:endParaRPr lang="zh-CN" altLang="en-US"/>
            </a:p>
          </p:txBody>
        </p:sp>
        <p:sp>
          <p:nvSpPr>
            <p:cNvPr id="153627" name="Line 37"/>
            <p:cNvSpPr>
              <a:spLocks noChangeShapeType="1"/>
            </p:cNvSpPr>
            <p:nvPr/>
          </p:nvSpPr>
          <p:spPr bwMode="auto">
            <a:xfrm flipV="1">
              <a:off x="2050" y="2120"/>
              <a:ext cx="245" cy="1"/>
            </a:xfrm>
            <a:prstGeom prst="line">
              <a:avLst/>
            </a:prstGeom>
            <a:noFill/>
            <a:ln w="38100" cap="rnd">
              <a:solidFill>
                <a:srgbClr val="009900"/>
              </a:solidFill>
              <a:prstDash val="sysDot"/>
              <a:round/>
              <a:headEnd/>
              <a:tailEnd/>
            </a:ln>
          </p:spPr>
          <p:txBody>
            <a:bodyPr wrap="none"/>
            <a:lstStyle/>
            <a:p>
              <a:endParaRPr lang="zh-CN" altLang="en-US"/>
            </a:p>
          </p:txBody>
        </p:sp>
        <p:sp>
          <p:nvSpPr>
            <p:cNvPr id="84006" name="Text Box 38"/>
            <p:cNvSpPr txBox="1">
              <a:spLocks noChangeArrowheads="1"/>
            </p:cNvSpPr>
            <p:nvPr/>
          </p:nvSpPr>
          <p:spPr bwMode="auto">
            <a:xfrm>
              <a:off x="1058" y="2216"/>
              <a:ext cx="1214" cy="256"/>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spcBef>
                  <a:spcPct val="50000"/>
                </a:spcBef>
                <a:defRPr/>
              </a:pPr>
              <a:r>
                <a:rPr lang="zh-CN" altLang="en-US" sz="2000">
                  <a:solidFill>
                    <a:schemeClr val="tx1"/>
                  </a:solidFill>
                  <a:latin typeface="Arial" charset="0"/>
                  <a:ea typeface="宋体" pitchFamily="2" charset="-122"/>
                </a:rPr>
                <a:t>长波无线电波</a:t>
              </a:r>
            </a:p>
          </p:txBody>
        </p:sp>
        <p:sp>
          <p:nvSpPr>
            <p:cNvPr id="153629" name="Line 40"/>
            <p:cNvSpPr>
              <a:spLocks noChangeShapeType="1"/>
            </p:cNvSpPr>
            <p:nvPr/>
          </p:nvSpPr>
          <p:spPr bwMode="auto">
            <a:xfrm flipH="1">
              <a:off x="5132" y="1820"/>
              <a:ext cx="345" cy="0"/>
            </a:xfrm>
            <a:prstGeom prst="line">
              <a:avLst/>
            </a:prstGeom>
            <a:noFill/>
            <a:ln w="38100" cap="rnd">
              <a:solidFill>
                <a:schemeClr val="tx1"/>
              </a:solidFill>
              <a:prstDash val="sysDot"/>
              <a:round/>
              <a:headEnd/>
              <a:tailEnd/>
            </a:ln>
          </p:spPr>
          <p:txBody>
            <a:bodyPr wrap="none"/>
            <a:lstStyle/>
            <a:p>
              <a:endParaRPr lang="zh-CN" altLang="en-US"/>
            </a:p>
          </p:txBody>
        </p:sp>
        <p:sp>
          <p:nvSpPr>
            <p:cNvPr id="153630" name="Line 41"/>
            <p:cNvSpPr>
              <a:spLocks noChangeShapeType="1"/>
            </p:cNvSpPr>
            <p:nvPr/>
          </p:nvSpPr>
          <p:spPr bwMode="auto">
            <a:xfrm>
              <a:off x="820" y="1820"/>
              <a:ext cx="4398" cy="0"/>
            </a:xfrm>
            <a:prstGeom prst="line">
              <a:avLst/>
            </a:prstGeom>
            <a:noFill/>
            <a:ln w="38100">
              <a:solidFill>
                <a:srgbClr val="FF0000"/>
              </a:solidFill>
              <a:round/>
              <a:headEnd/>
              <a:tailEnd/>
            </a:ln>
          </p:spPr>
          <p:txBody>
            <a:bodyPr wrap="none"/>
            <a:lstStyle/>
            <a:p>
              <a:endParaRPr lang="zh-CN" altLang="en-US"/>
            </a:p>
          </p:txBody>
        </p:sp>
        <p:sp>
          <p:nvSpPr>
            <p:cNvPr id="153631" name="Line 42"/>
            <p:cNvSpPr>
              <a:spLocks noChangeShapeType="1"/>
            </p:cNvSpPr>
            <p:nvPr/>
          </p:nvSpPr>
          <p:spPr bwMode="auto">
            <a:xfrm>
              <a:off x="969" y="1820"/>
              <a:ext cx="0" cy="170"/>
            </a:xfrm>
            <a:prstGeom prst="line">
              <a:avLst/>
            </a:prstGeom>
            <a:noFill/>
            <a:ln w="9525">
              <a:solidFill>
                <a:schemeClr val="tx1"/>
              </a:solidFill>
              <a:round/>
              <a:headEnd/>
              <a:tailEnd/>
            </a:ln>
          </p:spPr>
          <p:txBody>
            <a:bodyPr wrap="none"/>
            <a:lstStyle/>
            <a:p>
              <a:endParaRPr lang="zh-CN" altLang="en-US"/>
            </a:p>
          </p:txBody>
        </p:sp>
        <p:sp>
          <p:nvSpPr>
            <p:cNvPr id="153632" name="Line 43"/>
            <p:cNvSpPr>
              <a:spLocks noChangeShapeType="1"/>
            </p:cNvSpPr>
            <p:nvPr/>
          </p:nvSpPr>
          <p:spPr bwMode="auto">
            <a:xfrm>
              <a:off x="1131" y="1820"/>
              <a:ext cx="0" cy="170"/>
            </a:xfrm>
            <a:prstGeom prst="line">
              <a:avLst/>
            </a:prstGeom>
            <a:noFill/>
            <a:ln w="19050">
              <a:solidFill>
                <a:srgbClr val="D60093"/>
              </a:solidFill>
              <a:round/>
              <a:headEnd/>
              <a:tailEnd/>
            </a:ln>
          </p:spPr>
          <p:txBody>
            <a:bodyPr wrap="none"/>
            <a:lstStyle/>
            <a:p>
              <a:endParaRPr lang="zh-CN" altLang="en-US"/>
            </a:p>
          </p:txBody>
        </p:sp>
        <p:sp>
          <p:nvSpPr>
            <p:cNvPr id="153633" name="Line 44"/>
            <p:cNvSpPr>
              <a:spLocks noChangeShapeType="1"/>
            </p:cNvSpPr>
            <p:nvPr/>
          </p:nvSpPr>
          <p:spPr bwMode="auto">
            <a:xfrm>
              <a:off x="1291" y="1820"/>
              <a:ext cx="0" cy="170"/>
            </a:xfrm>
            <a:prstGeom prst="line">
              <a:avLst/>
            </a:prstGeom>
            <a:noFill/>
            <a:ln w="9525">
              <a:solidFill>
                <a:schemeClr val="tx1"/>
              </a:solidFill>
              <a:round/>
              <a:headEnd/>
              <a:tailEnd/>
            </a:ln>
          </p:spPr>
          <p:txBody>
            <a:bodyPr wrap="none"/>
            <a:lstStyle/>
            <a:p>
              <a:endParaRPr lang="zh-CN" altLang="en-US"/>
            </a:p>
          </p:txBody>
        </p:sp>
        <p:sp>
          <p:nvSpPr>
            <p:cNvPr id="153634" name="Line 45"/>
            <p:cNvSpPr>
              <a:spLocks noChangeShapeType="1"/>
            </p:cNvSpPr>
            <p:nvPr/>
          </p:nvSpPr>
          <p:spPr bwMode="auto">
            <a:xfrm>
              <a:off x="1452" y="1820"/>
              <a:ext cx="0" cy="170"/>
            </a:xfrm>
            <a:prstGeom prst="line">
              <a:avLst/>
            </a:prstGeom>
            <a:noFill/>
            <a:ln w="19050">
              <a:solidFill>
                <a:srgbClr val="D60093"/>
              </a:solidFill>
              <a:round/>
              <a:headEnd/>
              <a:tailEnd/>
            </a:ln>
          </p:spPr>
          <p:txBody>
            <a:bodyPr wrap="none"/>
            <a:lstStyle/>
            <a:p>
              <a:endParaRPr lang="zh-CN" altLang="en-US"/>
            </a:p>
          </p:txBody>
        </p:sp>
        <p:sp>
          <p:nvSpPr>
            <p:cNvPr id="153635" name="Line 46"/>
            <p:cNvSpPr>
              <a:spLocks noChangeShapeType="1"/>
            </p:cNvSpPr>
            <p:nvPr/>
          </p:nvSpPr>
          <p:spPr bwMode="auto">
            <a:xfrm>
              <a:off x="1614" y="1820"/>
              <a:ext cx="0" cy="170"/>
            </a:xfrm>
            <a:prstGeom prst="line">
              <a:avLst/>
            </a:prstGeom>
            <a:noFill/>
            <a:ln w="9525">
              <a:solidFill>
                <a:schemeClr val="tx1"/>
              </a:solidFill>
              <a:round/>
              <a:headEnd/>
              <a:tailEnd/>
            </a:ln>
          </p:spPr>
          <p:txBody>
            <a:bodyPr wrap="none"/>
            <a:lstStyle/>
            <a:p>
              <a:endParaRPr lang="zh-CN" altLang="en-US"/>
            </a:p>
          </p:txBody>
        </p:sp>
        <p:sp>
          <p:nvSpPr>
            <p:cNvPr id="153636" name="Line 47"/>
            <p:cNvSpPr>
              <a:spLocks noChangeShapeType="1"/>
            </p:cNvSpPr>
            <p:nvPr/>
          </p:nvSpPr>
          <p:spPr bwMode="auto">
            <a:xfrm>
              <a:off x="1774" y="1820"/>
              <a:ext cx="0" cy="170"/>
            </a:xfrm>
            <a:prstGeom prst="line">
              <a:avLst/>
            </a:prstGeom>
            <a:noFill/>
            <a:ln w="19050">
              <a:solidFill>
                <a:srgbClr val="D60093"/>
              </a:solidFill>
              <a:round/>
              <a:headEnd/>
              <a:tailEnd/>
            </a:ln>
          </p:spPr>
          <p:txBody>
            <a:bodyPr wrap="none"/>
            <a:lstStyle/>
            <a:p>
              <a:endParaRPr lang="zh-CN" altLang="en-US"/>
            </a:p>
          </p:txBody>
        </p:sp>
        <p:sp>
          <p:nvSpPr>
            <p:cNvPr id="153637" name="Line 48"/>
            <p:cNvSpPr>
              <a:spLocks noChangeShapeType="1"/>
            </p:cNvSpPr>
            <p:nvPr/>
          </p:nvSpPr>
          <p:spPr bwMode="auto">
            <a:xfrm>
              <a:off x="1935" y="1820"/>
              <a:ext cx="0" cy="170"/>
            </a:xfrm>
            <a:prstGeom prst="line">
              <a:avLst/>
            </a:prstGeom>
            <a:noFill/>
            <a:ln w="9525">
              <a:solidFill>
                <a:schemeClr val="tx1"/>
              </a:solidFill>
              <a:round/>
              <a:headEnd/>
              <a:tailEnd/>
            </a:ln>
          </p:spPr>
          <p:txBody>
            <a:bodyPr wrap="none"/>
            <a:lstStyle/>
            <a:p>
              <a:endParaRPr lang="zh-CN" altLang="en-US"/>
            </a:p>
          </p:txBody>
        </p:sp>
        <p:sp>
          <p:nvSpPr>
            <p:cNvPr id="153638" name="Line 49"/>
            <p:cNvSpPr>
              <a:spLocks noChangeShapeType="1"/>
            </p:cNvSpPr>
            <p:nvPr/>
          </p:nvSpPr>
          <p:spPr bwMode="auto">
            <a:xfrm>
              <a:off x="2096" y="1820"/>
              <a:ext cx="0" cy="170"/>
            </a:xfrm>
            <a:prstGeom prst="line">
              <a:avLst/>
            </a:prstGeom>
            <a:noFill/>
            <a:ln w="19050">
              <a:solidFill>
                <a:srgbClr val="D60093"/>
              </a:solidFill>
              <a:round/>
              <a:headEnd/>
              <a:tailEnd/>
            </a:ln>
          </p:spPr>
          <p:txBody>
            <a:bodyPr wrap="none"/>
            <a:lstStyle/>
            <a:p>
              <a:endParaRPr lang="zh-CN" altLang="en-US"/>
            </a:p>
          </p:txBody>
        </p:sp>
        <p:sp>
          <p:nvSpPr>
            <p:cNvPr id="153639" name="Line 50"/>
            <p:cNvSpPr>
              <a:spLocks noChangeShapeType="1"/>
            </p:cNvSpPr>
            <p:nvPr/>
          </p:nvSpPr>
          <p:spPr bwMode="auto">
            <a:xfrm>
              <a:off x="2257" y="1820"/>
              <a:ext cx="0" cy="170"/>
            </a:xfrm>
            <a:prstGeom prst="line">
              <a:avLst/>
            </a:prstGeom>
            <a:noFill/>
            <a:ln w="9525">
              <a:solidFill>
                <a:schemeClr val="tx1"/>
              </a:solidFill>
              <a:round/>
              <a:headEnd/>
              <a:tailEnd/>
            </a:ln>
          </p:spPr>
          <p:txBody>
            <a:bodyPr wrap="none"/>
            <a:lstStyle/>
            <a:p>
              <a:endParaRPr lang="zh-CN" altLang="en-US"/>
            </a:p>
          </p:txBody>
        </p:sp>
        <p:sp>
          <p:nvSpPr>
            <p:cNvPr id="153640" name="Line 51"/>
            <p:cNvSpPr>
              <a:spLocks noChangeShapeType="1"/>
            </p:cNvSpPr>
            <p:nvPr/>
          </p:nvSpPr>
          <p:spPr bwMode="auto">
            <a:xfrm>
              <a:off x="2418" y="1820"/>
              <a:ext cx="0" cy="170"/>
            </a:xfrm>
            <a:prstGeom prst="line">
              <a:avLst/>
            </a:prstGeom>
            <a:noFill/>
            <a:ln w="19050">
              <a:solidFill>
                <a:srgbClr val="D60093"/>
              </a:solidFill>
              <a:round/>
              <a:headEnd/>
              <a:tailEnd/>
            </a:ln>
          </p:spPr>
          <p:txBody>
            <a:bodyPr wrap="none"/>
            <a:lstStyle/>
            <a:p>
              <a:endParaRPr lang="zh-CN" altLang="en-US"/>
            </a:p>
          </p:txBody>
        </p:sp>
        <p:sp>
          <p:nvSpPr>
            <p:cNvPr id="153641" name="Line 52"/>
            <p:cNvSpPr>
              <a:spLocks noChangeShapeType="1"/>
            </p:cNvSpPr>
            <p:nvPr/>
          </p:nvSpPr>
          <p:spPr bwMode="auto">
            <a:xfrm>
              <a:off x="2580" y="1820"/>
              <a:ext cx="0" cy="170"/>
            </a:xfrm>
            <a:prstGeom prst="line">
              <a:avLst/>
            </a:prstGeom>
            <a:noFill/>
            <a:ln w="9525">
              <a:solidFill>
                <a:schemeClr val="tx1"/>
              </a:solidFill>
              <a:round/>
              <a:headEnd/>
              <a:tailEnd/>
            </a:ln>
          </p:spPr>
          <p:txBody>
            <a:bodyPr wrap="none"/>
            <a:lstStyle/>
            <a:p>
              <a:endParaRPr lang="zh-CN" altLang="en-US"/>
            </a:p>
          </p:txBody>
        </p:sp>
        <p:sp>
          <p:nvSpPr>
            <p:cNvPr id="153642" name="Line 53"/>
            <p:cNvSpPr>
              <a:spLocks noChangeShapeType="1"/>
            </p:cNvSpPr>
            <p:nvPr/>
          </p:nvSpPr>
          <p:spPr bwMode="auto">
            <a:xfrm>
              <a:off x="2739" y="1820"/>
              <a:ext cx="0" cy="170"/>
            </a:xfrm>
            <a:prstGeom prst="line">
              <a:avLst/>
            </a:prstGeom>
            <a:noFill/>
            <a:ln w="19050">
              <a:solidFill>
                <a:srgbClr val="D60093"/>
              </a:solidFill>
              <a:round/>
              <a:headEnd/>
              <a:tailEnd/>
            </a:ln>
          </p:spPr>
          <p:txBody>
            <a:bodyPr wrap="none"/>
            <a:lstStyle/>
            <a:p>
              <a:endParaRPr lang="zh-CN" altLang="en-US"/>
            </a:p>
          </p:txBody>
        </p:sp>
        <p:sp>
          <p:nvSpPr>
            <p:cNvPr id="153643" name="Line 54"/>
            <p:cNvSpPr>
              <a:spLocks noChangeShapeType="1"/>
            </p:cNvSpPr>
            <p:nvPr/>
          </p:nvSpPr>
          <p:spPr bwMode="auto">
            <a:xfrm>
              <a:off x="2900" y="1820"/>
              <a:ext cx="0" cy="170"/>
            </a:xfrm>
            <a:prstGeom prst="line">
              <a:avLst/>
            </a:prstGeom>
            <a:noFill/>
            <a:ln w="9525">
              <a:solidFill>
                <a:schemeClr val="tx1"/>
              </a:solidFill>
              <a:round/>
              <a:headEnd/>
              <a:tailEnd/>
            </a:ln>
          </p:spPr>
          <p:txBody>
            <a:bodyPr wrap="none"/>
            <a:lstStyle/>
            <a:p>
              <a:endParaRPr lang="zh-CN" altLang="en-US"/>
            </a:p>
          </p:txBody>
        </p:sp>
        <p:sp>
          <p:nvSpPr>
            <p:cNvPr id="153644" name="Line 55"/>
            <p:cNvSpPr>
              <a:spLocks noChangeShapeType="1"/>
            </p:cNvSpPr>
            <p:nvPr/>
          </p:nvSpPr>
          <p:spPr bwMode="auto">
            <a:xfrm>
              <a:off x="3062" y="1820"/>
              <a:ext cx="0" cy="170"/>
            </a:xfrm>
            <a:prstGeom prst="line">
              <a:avLst/>
            </a:prstGeom>
            <a:noFill/>
            <a:ln w="19050">
              <a:solidFill>
                <a:srgbClr val="D60093"/>
              </a:solidFill>
              <a:round/>
              <a:headEnd/>
              <a:tailEnd/>
            </a:ln>
          </p:spPr>
          <p:txBody>
            <a:bodyPr wrap="none"/>
            <a:lstStyle/>
            <a:p>
              <a:endParaRPr lang="zh-CN" altLang="en-US"/>
            </a:p>
          </p:txBody>
        </p:sp>
        <p:sp>
          <p:nvSpPr>
            <p:cNvPr id="153645" name="Line 56"/>
            <p:cNvSpPr>
              <a:spLocks noChangeShapeType="1"/>
            </p:cNvSpPr>
            <p:nvPr/>
          </p:nvSpPr>
          <p:spPr bwMode="auto">
            <a:xfrm>
              <a:off x="3223" y="1820"/>
              <a:ext cx="0" cy="170"/>
            </a:xfrm>
            <a:prstGeom prst="line">
              <a:avLst/>
            </a:prstGeom>
            <a:noFill/>
            <a:ln w="9525">
              <a:solidFill>
                <a:schemeClr val="tx1"/>
              </a:solidFill>
              <a:round/>
              <a:headEnd/>
              <a:tailEnd/>
            </a:ln>
          </p:spPr>
          <p:txBody>
            <a:bodyPr wrap="none"/>
            <a:lstStyle/>
            <a:p>
              <a:endParaRPr lang="zh-CN" altLang="en-US"/>
            </a:p>
          </p:txBody>
        </p:sp>
        <p:sp>
          <p:nvSpPr>
            <p:cNvPr id="153646" name="Line 57"/>
            <p:cNvSpPr>
              <a:spLocks noChangeShapeType="1"/>
            </p:cNvSpPr>
            <p:nvPr/>
          </p:nvSpPr>
          <p:spPr bwMode="auto">
            <a:xfrm>
              <a:off x="3384" y="1820"/>
              <a:ext cx="0" cy="170"/>
            </a:xfrm>
            <a:prstGeom prst="line">
              <a:avLst/>
            </a:prstGeom>
            <a:noFill/>
            <a:ln w="19050">
              <a:solidFill>
                <a:srgbClr val="D60093"/>
              </a:solidFill>
              <a:round/>
              <a:headEnd/>
              <a:tailEnd/>
            </a:ln>
          </p:spPr>
          <p:txBody>
            <a:bodyPr wrap="none"/>
            <a:lstStyle/>
            <a:p>
              <a:endParaRPr lang="zh-CN" altLang="en-US"/>
            </a:p>
          </p:txBody>
        </p:sp>
        <p:sp>
          <p:nvSpPr>
            <p:cNvPr id="153647" name="Line 58"/>
            <p:cNvSpPr>
              <a:spLocks noChangeShapeType="1"/>
            </p:cNvSpPr>
            <p:nvPr/>
          </p:nvSpPr>
          <p:spPr bwMode="auto">
            <a:xfrm>
              <a:off x="3545" y="1820"/>
              <a:ext cx="0" cy="170"/>
            </a:xfrm>
            <a:prstGeom prst="line">
              <a:avLst/>
            </a:prstGeom>
            <a:noFill/>
            <a:ln w="9525">
              <a:solidFill>
                <a:schemeClr val="tx1"/>
              </a:solidFill>
              <a:round/>
              <a:headEnd/>
              <a:tailEnd/>
            </a:ln>
          </p:spPr>
          <p:txBody>
            <a:bodyPr wrap="none"/>
            <a:lstStyle/>
            <a:p>
              <a:endParaRPr lang="zh-CN" altLang="en-US"/>
            </a:p>
          </p:txBody>
        </p:sp>
        <p:sp>
          <p:nvSpPr>
            <p:cNvPr id="153648" name="Line 59"/>
            <p:cNvSpPr>
              <a:spLocks noChangeShapeType="1"/>
            </p:cNvSpPr>
            <p:nvPr/>
          </p:nvSpPr>
          <p:spPr bwMode="auto">
            <a:xfrm>
              <a:off x="3705" y="1820"/>
              <a:ext cx="0" cy="170"/>
            </a:xfrm>
            <a:prstGeom prst="line">
              <a:avLst/>
            </a:prstGeom>
            <a:noFill/>
            <a:ln w="19050">
              <a:solidFill>
                <a:srgbClr val="D60093"/>
              </a:solidFill>
              <a:round/>
              <a:headEnd/>
              <a:tailEnd/>
            </a:ln>
          </p:spPr>
          <p:txBody>
            <a:bodyPr wrap="none"/>
            <a:lstStyle/>
            <a:p>
              <a:endParaRPr lang="zh-CN" altLang="en-US"/>
            </a:p>
          </p:txBody>
        </p:sp>
        <p:sp>
          <p:nvSpPr>
            <p:cNvPr id="153649" name="Line 60"/>
            <p:cNvSpPr>
              <a:spLocks noChangeShapeType="1"/>
            </p:cNvSpPr>
            <p:nvPr/>
          </p:nvSpPr>
          <p:spPr bwMode="auto">
            <a:xfrm>
              <a:off x="3867" y="1820"/>
              <a:ext cx="0" cy="170"/>
            </a:xfrm>
            <a:prstGeom prst="line">
              <a:avLst/>
            </a:prstGeom>
            <a:noFill/>
            <a:ln w="9525">
              <a:solidFill>
                <a:schemeClr val="tx1"/>
              </a:solidFill>
              <a:round/>
              <a:headEnd/>
              <a:tailEnd/>
            </a:ln>
          </p:spPr>
          <p:txBody>
            <a:bodyPr wrap="none"/>
            <a:lstStyle/>
            <a:p>
              <a:endParaRPr lang="zh-CN" altLang="en-US"/>
            </a:p>
          </p:txBody>
        </p:sp>
        <p:sp>
          <p:nvSpPr>
            <p:cNvPr id="153650" name="Line 61"/>
            <p:cNvSpPr>
              <a:spLocks noChangeShapeType="1"/>
            </p:cNvSpPr>
            <p:nvPr/>
          </p:nvSpPr>
          <p:spPr bwMode="auto">
            <a:xfrm>
              <a:off x="4028" y="1820"/>
              <a:ext cx="0" cy="170"/>
            </a:xfrm>
            <a:prstGeom prst="line">
              <a:avLst/>
            </a:prstGeom>
            <a:noFill/>
            <a:ln w="19050">
              <a:solidFill>
                <a:srgbClr val="D60093"/>
              </a:solidFill>
              <a:round/>
              <a:headEnd/>
              <a:tailEnd/>
            </a:ln>
          </p:spPr>
          <p:txBody>
            <a:bodyPr wrap="none"/>
            <a:lstStyle/>
            <a:p>
              <a:endParaRPr lang="zh-CN" altLang="en-US"/>
            </a:p>
          </p:txBody>
        </p:sp>
        <p:sp>
          <p:nvSpPr>
            <p:cNvPr id="153651" name="Line 62"/>
            <p:cNvSpPr>
              <a:spLocks noChangeShapeType="1"/>
            </p:cNvSpPr>
            <p:nvPr/>
          </p:nvSpPr>
          <p:spPr bwMode="auto">
            <a:xfrm>
              <a:off x="4188" y="1820"/>
              <a:ext cx="0" cy="170"/>
            </a:xfrm>
            <a:prstGeom prst="line">
              <a:avLst/>
            </a:prstGeom>
            <a:noFill/>
            <a:ln w="9525">
              <a:solidFill>
                <a:schemeClr val="tx1"/>
              </a:solidFill>
              <a:round/>
              <a:headEnd/>
              <a:tailEnd/>
            </a:ln>
          </p:spPr>
          <p:txBody>
            <a:bodyPr wrap="none"/>
            <a:lstStyle/>
            <a:p>
              <a:endParaRPr lang="zh-CN" altLang="en-US"/>
            </a:p>
          </p:txBody>
        </p:sp>
        <p:sp>
          <p:nvSpPr>
            <p:cNvPr id="153652" name="Line 63"/>
            <p:cNvSpPr>
              <a:spLocks noChangeShapeType="1"/>
            </p:cNvSpPr>
            <p:nvPr/>
          </p:nvSpPr>
          <p:spPr bwMode="auto">
            <a:xfrm>
              <a:off x="4350" y="1820"/>
              <a:ext cx="0" cy="170"/>
            </a:xfrm>
            <a:prstGeom prst="line">
              <a:avLst/>
            </a:prstGeom>
            <a:noFill/>
            <a:ln w="19050">
              <a:solidFill>
                <a:srgbClr val="D60093"/>
              </a:solidFill>
              <a:round/>
              <a:headEnd/>
              <a:tailEnd/>
            </a:ln>
          </p:spPr>
          <p:txBody>
            <a:bodyPr wrap="none"/>
            <a:lstStyle/>
            <a:p>
              <a:endParaRPr lang="zh-CN" altLang="en-US"/>
            </a:p>
          </p:txBody>
        </p:sp>
        <p:sp>
          <p:nvSpPr>
            <p:cNvPr id="153653" name="Line 64"/>
            <p:cNvSpPr>
              <a:spLocks noChangeShapeType="1"/>
            </p:cNvSpPr>
            <p:nvPr/>
          </p:nvSpPr>
          <p:spPr bwMode="auto">
            <a:xfrm>
              <a:off x="4511" y="1820"/>
              <a:ext cx="0" cy="170"/>
            </a:xfrm>
            <a:prstGeom prst="line">
              <a:avLst/>
            </a:prstGeom>
            <a:noFill/>
            <a:ln w="9525">
              <a:solidFill>
                <a:schemeClr val="tx1"/>
              </a:solidFill>
              <a:round/>
              <a:headEnd/>
              <a:tailEnd/>
            </a:ln>
          </p:spPr>
          <p:txBody>
            <a:bodyPr wrap="none"/>
            <a:lstStyle/>
            <a:p>
              <a:endParaRPr lang="zh-CN" altLang="en-US"/>
            </a:p>
          </p:txBody>
        </p:sp>
        <p:sp>
          <p:nvSpPr>
            <p:cNvPr id="153654" name="Line 65"/>
            <p:cNvSpPr>
              <a:spLocks noChangeShapeType="1"/>
            </p:cNvSpPr>
            <p:nvPr/>
          </p:nvSpPr>
          <p:spPr bwMode="auto">
            <a:xfrm>
              <a:off x="4671" y="1820"/>
              <a:ext cx="0" cy="170"/>
            </a:xfrm>
            <a:prstGeom prst="line">
              <a:avLst/>
            </a:prstGeom>
            <a:noFill/>
            <a:ln w="19050">
              <a:solidFill>
                <a:srgbClr val="D60093"/>
              </a:solidFill>
              <a:round/>
              <a:headEnd/>
              <a:tailEnd/>
            </a:ln>
          </p:spPr>
          <p:txBody>
            <a:bodyPr wrap="none"/>
            <a:lstStyle/>
            <a:p>
              <a:endParaRPr lang="zh-CN" altLang="en-US"/>
            </a:p>
          </p:txBody>
        </p:sp>
        <p:sp>
          <p:nvSpPr>
            <p:cNvPr id="153655" name="Line 66"/>
            <p:cNvSpPr>
              <a:spLocks noChangeShapeType="1"/>
            </p:cNvSpPr>
            <p:nvPr/>
          </p:nvSpPr>
          <p:spPr bwMode="auto">
            <a:xfrm>
              <a:off x="4832" y="1820"/>
              <a:ext cx="0" cy="170"/>
            </a:xfrm>
            <a:prstGeom prst="line">
              <a:avLst/>
            </a:prstGeom>
            <a:noFill/>
            <a:ln w="9525">
              <a:solidFill>
                <a:schemeClr val="tx1"/>
              </a:solidFill>
              <a:round/>
              <a:headEnd/>
              <a:tailEnd/>
            </a:ln>
          </p:spPr>
          <p:txBody>
            <a:bodyPr wrap="none"/>
            <a:lstStyle/>
            <a:p>
              <a:endParaRPr lang="zh-CN" altLang="en-US"/>
            </a:p>
          </p:txBody>
        </p:sp>
        <p:sp>
          <p:nvSpPr>
            <p:cNvPr id="153656" name="Line 67"/>
            <p:cNvSpPr>
              <a:spLocks noChangeShapeType="1"/>
            </p:cNvSpPr>
            <p:nvPr/>
          </p:nvSpPr>
          <p:spPr bwMode="auto">
            <a:xfrm>
              <a:off x="4993" y="1820"/>
              <a:ext cx="0" cy="170"/>
            </a:xfrm>
            <a:prstGeom prst="line">
              <a:avLst/>
            </a:prstGeom>
            <a:noFill/>
            <a:ln w="19050">
              <a:solidFill>
                <a:srgbClr val="D60093"/>
              </a:solidFill>
              <a:round/>
              <a:headEnd/>
              <a:tailEnd/>
            </a:ln>
          </p:spPr>
          <p:txBody>
            <a:bodyPr wrap="none"/>
            <a:lstStyle/>
            <a:p>
              <a:endParaRPr lang="zh-CN" altLang="en-US"/>
            </a:p>
          </p:txBody>
        </p:sp>
        <p:sp>
          <p:nvSpPr>
            <p:cNvPr id="153657" name="Line 68"/>
            <p:cNvSpPr>
              <a:spLocks noChangeShapeType="1"/>
            </p:cNvSpPr>
            <p:nvPr/>
          </p:nvSpPr>
          <p:spPr bwMode="auto">
            <a:xfrm flipH="1">
              <a:off x="475" y="1820"/>
              <a:ext cx="345" cy="0"/>
            </a:xfrm>
            <a:prstGeom prst="line">
              <a:avLst/>
            </a:prstGeom>
            <a:noFill/>
            <a:ln w="38100" cap="rnd">
              <a:solidFill>
                <a:schemeClr val="tx1"/>
              </a:solidFill>
              <a:prstDash val="sysDot"/>
              <a:round/>
              <a:headEnd/>
              <a:tailEnd/>
            </a:ln>
          </p:spPr>
          <p:txBody>
            <a:bodyPr wrap="none"/>
            <a:lstStyle/>
            <a:p>
              <a:endParaRPr lang="zh-CN" altLang="en-US"/>
            </a:p>
          </p:txBody>
        </p:sp>
        <p:graphicFrame>
          <p:nvGraphicFramePr>
            <p:cNvPr id="153658" name="Object 69"/>
            <p:cNvGraphicFramePr>
              <a:graphicFrameLocks noChangeAspect="1"/>
            </p:cNvGraphicFramePr>
            <p:nvPr/>
          </p:nvGraphicFramePr>
          <p:xfrm>
            <a:off x="1984" y="1496"/>
            <a:ext cx="295" cy="312"/>
          </p:xfrm>
          <a:graphic>
            <a:graphicData uri="http://schemas.openxmlformats.org/presentationml/2006/ole">
              <p:oleObj spid="_x0000_s122883" name="Equation" r:id="rId4" imgW="520700" imgH="558800" progId="">
                <p:embed/>
              </p:oleObj>
            </a:graphicData>
          </a:graphic>
        </p:graphicFrame>
        <p:graphicFrame>
          <p:nvGraphicFramePr>
            <p:cNvPr id="153659" name="Object 70"/>
            <p:cNvGraphicFramePr>
              <a:graphicFrameLocks noChangeAspect="1"/>
            </p:cNvGraphicFramePr>
            <p:nvPr/>
          </p:nvGraphicFramePr>
          <p:xfrm>
            <a:off x="2631" y="1496"/>
            <a:ext cx="352" cy="312"/>
          </p:xfrm>
          <a:graphic>
            <a:graphicData uri="http://schemas.openxmlformats.org/presentationml/2006/ole">
              <p:oleObj spid="_x0000_s122884" name="Equation" r:id="rId5" imgW="622030" imgH="558558" progId="">
                <p:embed/>
              </p:oleObj>
            </a:graphicData>
          </a:graphic>
        </p:graphicFrame>
        <p:graphicFrame>
          <p:nvGraphicFramePr>
            <p:cNvPr id="153660" name="Object 71"/>
            <p:cNvGraphicFramePr>
              <a:graphicFrameLocks noChangeAspect="1"/>
            </p:cNvGraphicFramePr>
            <p:nvPr/>
          </p:nvGraphicFramePr>
          <p:xfrm>
            <a:off x="3277" y="1496"/>
            <a:ext cx="353" cy="312"/>
          </p:xfrm>
          <a:graphic>
            <a:graphicData uri="http://schemas.openxmlformats.org/presentationml/2006/ole">
              <p:oleObj spid="_x0000_s122885" name="Equation" r:id="rId6" imgW="622030" imgH="558558" progId="">
                <p:embed/>
              </p:oleObj>
            </a:graphicData>
          </a:graphic>
        </p:graphicFrame>
        <p:graphicFrame>
          <p:nvGraphicFramePr>
            <p:cNvPr id="153661" name="Object 72"/>
            <p:cNvGraphicFramePr>
              <a:graphicFrameLocks noChangeAspect="1"/>
            </p:cNvGraphicFramePr>
            <p:nvPr/>
          </p:nvGraphicFramePr>
          <p:xfrm>
            <a:off x="3924" y="1496"/>
            <a:ext cx="345" cy="312"/>
          </p:xfrm>
          <a:graphic>
            <a:graphicData uri="http://schemas.openxmlformats.org/presentationml/2006/ole">
              <p:oleObj spid="_x0000_s122886" name="Equation" r:id="rId7" imgW="609600" imgH="558800" progId="">
                <p:embed/>
              </p:oleObj>
            </a:graphicData>
          </a:graphic>
        </p:graphicFrame>
        <p:graphicFrame>
          <p:nvGraphicFramePr>
            <p:cNvPr id="153662" name="Object 73"/>
            <p:cNvGraphicFramePr>
              <a:graphicFrameLocks noChangeAspect="1"/>
            </p:cNvGraphicFramePr>
            <p:nvPr/>
          </p:nvGraphicFramePr>
          <p:xfrm>
            <a:off x="4571" y="1496"/>
            <a:ext cx="367" cy="312"/>
          </p:xfrm>
          <a:graphic>
            <a:graphicData uri="http://schemas.openxmlformats.org/presentationml/2006/ole">
              <p:oleObj spid="_x0000_s122887" name="Equation" r:id="rId8" imgW="647700" imgH="558800" progId="">
                <p:embed/>
              </p:oleObj>
            </a:graphicData>
          </a:graphic>
        </p:graphicFrame>
        <p:graphicFrame>
          <p:nvGraphicFramePr>
            <p:cNvPr id="153663" name="Object 74"/>
            <p:cNvGraphicFramePr>
              <a:graphicFrameLocks noChangeAspect="1"/>
            </p:cNvGraphicFramePr>
            <p:nvPr/>
          </p:nvGraphicFramePr>
          <p:xfrm>
            <a:off x="1337" y="1496"/>
            <a:ext cx="302" cy="312"/>
          </p:xfrm>
          <a:graphic>
            <a:graphicData uri="http://schemas.openxmlformats.org/presentationml/2006/ole">
              <p:oleObj spid="_x0000_s122888" name="Equation" r:id="rId9" imgW="533169" imgH="558558" progId="">
                <p:embed/>
              </p:oleObj>
            </a:graphicData>
          </a:graphic>
        </p:graphicFrame>
        <p:graphicFrame>
          <p:nvGraphicFramePr>
            <p:cNvPr id="153664" name="Object 75"/>
            <p:cNvGraphicFramePr>
              <a:graphicFrameLocks noChangeAspect="1"/>
            </p:cNvGraphicFramePr>
            <p:nvPr/>
          </p:nvGraphicFramePr>
          <p:xfrm>
            <a:off x="1682" y="1510"/>
            <a:ext cx="302" cy="312"/>
          </p:xfrm>
          <a:graphic>
            <a:graphicData uri="http://schemas.openxmlformats.org/presentationml/2006/ole">
              <p:oleObj spid="_x0000_s122889" name="Equation" r:id="rId10" imgW="533169" imgH="558558" progId="">
                <p:embed/>
              </p:oleObj>
            </a:graphicData>
          </a:graphic>
        </p:graphicFrame>
        <p:graphicFrame>
          <p:nvGraphicFramePr>
            <p:cNvPr id="153665" name="Object 76"/>
            <p:cNvGraphicFramePr>
              <a:graphicFrameLocks noChangeAspect="1"/>
            </p:cNvGraphicFramePr>
            <p:nvPr/>
          </p:nvGraphicFramePr>
          <p:xfrm>
            <a:off x="2293" y="1510"/>
            <a:ext cx="295" cy="312"/>
          </p:xfrm>
          <a:graphic>
            <a:graphicData uri="http://schemas.openxmlformats.org/presentationml/2006/ole">
              <p:oleObj spid="_x0000_s122890" name="Equation" r:id="rId11" imgW="520700" imgH="558800" progId="">
                <p:embed/>
              </p:oleObj>
            </a:graphicData>
          </a:graphic>
        </p:graphicFrame>
        <p:graphicFrame>
          <p:nvGraphicFramePr>
            <p:cNvPr id="153666" name="Object 77"/>
            <p:cNvGraphicFramePr>
              <a:graphicFrameLocks noChangeAspect="1"/>
            </p:cNvGraphicFramePr>
            <p:nvPr/>
          </p:nvGraphicFramePr>
          <p:xfrm>
            <a:off x="2933" y="1510"/>
            <a:ext cx="352" cy="312"/>
          </p:xfrm>
          <a:graphic>
            <a:graphicData uri="http://schemas.openxmlformats.org/presentationml/2006/ole">
              <p:oleObj spid="_x0000_s122891" name="Equation" r:id="rId12" imgW="622030" imgH="558558" progId="">
                <p:embed/>
              </p:oleObj>
            </a:graphicData>
          </a:graphic>
        </p:graphicFrame>
        <p:graphicFrame>
          <p:nvGraphicFramePr>
            <p:cNvPr id="153667" name="Object 78"/>
            <p:cNvGraphicFramePr>
              <a:graphicFrameLocks noChangeAspect="1"/>
            </p:cNvGraphicFramePr>
            <p:nvPr/>
          </p:nvGraphicFramePr>
          <p:xfrm>
            <a:off x="3579" y="1510"/>
            <a:ext cx="352" cy="312"/>
          </p:xfrm>
          <a:graphic>
            <a:graphicData uri="http://schemas.openxmlformats.org/presentationml/2006/ole">
              <p:oleObj spid="_x0000_s122892" name="Equation" r:id="rId13" imgW="622030" imgH="558558" progId="">
                <p:embed/>
              </p:oleObj>
            </a:graphicData>
          </a:graphic>
        </p:graphicFrame>
        <p:graphicFrame>
          <p:nvGraphicFramePr>
            <p:cNvPr id="153668" name="Object 79"/>
            <p:cNvGraphicFramePr>
              <a:graphicFrameLocks noChangeAspect="1"/>
            </p:cNvGraphicFramePr>
            <p:nvPr/>
          </p:nvGraphicFramePr>
          <p:xfrm>
            <a:off x="4248" y="1496"/>
            <a:ext cx="366" cy="312"/>
          </p:xfrm>
          <a:graphic>
            <a:graphicData uri="http://schemas.openxmlformats.org/presentationml/2006/ole">
              <p:oleObj spid="_x0000_s122893" name="Equation" r:id="rId14" imgW="647700" imgH="558800" progId="">
                <p:embed/>
              </p:oleObj>
            </a:graphicData>
          </a:graphic>
        </p:graphicFrame>
        <p:graphicFrame>
          <p:nvGraphicFramePr>
            <p:cNvPr id="153669" name="Object 80"/>
            <p:cNvGraphicFramePr>
              <a:graphicFrameLocks noChangeAspect="1"/>
            </p:cNvGraphicFramePr>
            <p:nvPr/>
          </p:nvGraphicFramePr>
          <p:xfrm>
            <a:off x="4894" y="1510"/>
            <a:ext cx="367" cy="312"/>
          </p:xfrm>
          <a:graphic>
            <a:graphicData uri="http://schemas.openxmlformats.org/presentationml/2006/ole">
              <p:oleObj spid="_x0000_s122894" name="Equation" r:id="rId15" imgW="647700" imgH="558800" progId="">
                <p:embed/>
              </p:oleObj>
            </a:graphicData>
          </a:graphic>
        </p:graphicFrame>
        <p:graphicFrame>
          <p:nvGraphicFramePr>
            <p:cNvPr id="153670" name="Object 81"/>
            <p:cNvGraphicFramePr>
              <a:graphicFrameLocks noChangeAspect="1"/>
            </p:cNvGraphicFramePr>
            <p:nvPr/>
          </p:nvGraphicFramePr>
          <p:xfrm>
            <a:off x="992" y="1496"/>
            <a:ext cx="295" cy="312"/>
          </p:xfrm>
          <a:graphic>
            <a:graphicData uri="http://schemas.openxmlformats.org/presentationml/2006/ole">
              <p:oleObj spid="_x0000_s122895" name="Equation" r:id="rId16" imgW="520700" imgH="558800" progId="">
                <p:embed/>
              </p:oleObj>
            </a:graphicData>
          </a:graphic>
        </p:graphicFrame>
        <p:sp>
          <p:nvSpPr>
            <p:cNvPr id="153671" name="Text Box 82"/>
            <p:cNvSpPr txBox="1">
              <a:spLocks noChangeArrowheads="1"/>
            </p:cNvSpPr>
            <p:nvPr/>
          </p:nvSpPr>
          <p:spPr bwMode="auto">
            <a:xfrm>
              <a:off x="417" y="1991"/>
              <a:ext cx="633" cy="258"/>
            </a:xfrm>
            <a:prstGeom prst="rect">
              <a:avLst/>
            </a:prstGeom>
            <a:gradFill rotWithShape="0">
              <a:gsLst>
                <a:gs pos="0">
                  <a:srgbClr val="FBE0FC"/>
                </a:gs>
                <a:gs pos="50000">
                  <a:srgbClr val="FFFFFF"/>
                </a:gs>
                <a:gs pos="100000">
                  <a:srgbClr val="FBE0FC"/>
                </a:gs>
              </a:gsLst>
              <a:lin ang="5400000" scaled="1"/>
            </a:gradFill>
            <a:ln w="12700">
              <a:solidFill>
                <a:srgbClr val="CC00FF"/>
              </a:solidFill>
              <a:miter lim="800000"/>
              <a:headEnd/>
              <a:tailEnd/>
            </a:ln>
          </p:spPr>
          <p:txBody>
            <a:bodyPr>
              <a:spAutoFit/>
            </a:bodyPr>
            <a:lstStyle/>
            <a:p>
              <a:pPr>
                <a:spcBef>
                  <a:spcPct val="50000"/>
                </a:spcBef>
              </a:pPr>
              <a:r>
                <a:rPr lang="zh-CN" altLang="en-US" sz="2000">
                  <a:solidFill>
                    <a:schemeClr val="tx1"/>
                  </a:solidFill>
                  <a:latin typeface="Arial" charset="0"/>
                </a:rPr>
                <a:t>频率</a:t>
              </a:r>
              <a:endParaRPr lang="en-US" altLang="zh-CN" sz="2400">
                <a:solidFill>
                  <a:srgbClr val="CC0000"/>
                </a:solidFill>
                <a:latin typeface="Arial" charset="0"/>
              </a:endParaRPr>
            </a:p>
          </p:txBody>
        </p:sp>
        <p:graphicFrame>
          <p:nvGraphicFramePr>
            <p:cNvPr id="153672" name="Object 83"/>
            <p:cNvGraphicFramePr>
              <a:graphicFrameLocks noChangeAspect="1"/>
            </p:cNvGraphicFramePr>
            <p:nvPr/>
          </p:nvGraphicFramePr>
          <p:xfrm>
            <a:off x="791" y="2010"/>
            <a:ext cx="260" cy="210"/>
          </p:xfrm>
          <a:graphic>
            <a:graphicData uri="http://schemas.openxmlformats.org/presentationml/2006/ole">
              <p:oleObj spid="_x0000_s122896" name="Equation" r:id="rId17" imgW="292320" imgH="203040" progId="">
                <p:embed/>
              </p:oleObj>
            </a:graphicData>
          </a:graphic>
        </p:graphicFrame>
        <p:graphicFrame>
          <p:nvGraphicFramePr>
            <p:cNvPr id="153673" name="Object 84"/>
            <p:cNvGraphicFramePr>
              <a:graphicFrameLocks noChangeAspect="1"/>
            </p:cNvGraphicFramePr>
            <p:nvPr/>
          </p:nvGraphicFramePr>
          <p:xfrm>
            <a:off x="4982" y="3368"/>
            <a:ext cx="408" cy="198"/>
          </p:xfrm>
          <a:graphic>
            <a:graphicData uri="http://schemas.openxmlformats.org/presentationml/2006/ole">
              <p:oleObj spid="_x0000_s122897" name="公式" r:id="rId18" imgW="723586" imgH="355446" progId="">
                <p:embed/>
              </p:oleObj>
            </a:graphicData>
          </a:graphic>
        </p:graphicFrame>
        <p:graphicFrame>
          <p:nvGraphicFramePr>
            <p:cNvPr id="153674" name="Object 85"/>
            <p:cNvGraphicFramePr>
              <a:graphicFrameLocks noChangeAspect="1"/>
            </p:cNvGraphicFramePr>
            <p:nvPr/>
          </p:nvGraphicFramePr>
          <p:xfrm>
            <a:off x="1069" y="3377"/>
            <a:ext cx="272" cy="198"/>
          </p:xfrm>
          <a:graphic>
            <a:graphicData uri="http://schemas.openxmlformats.org/presentationml/2006/ole">
              <p:oleObj spid="_x0000_s122898" name="公式" r:id="rId19" imgW="482391" imgH="355446" progId="">
                <p:embed/>
              </p:oleObj>
            </a:graphicData>
          </a:graphic>
        </p:graphicFrame>
        <p:sp>
          <p:nvSpPr>
            <p:cNvPr id="153675" name="Text Box 86"/>
            <p:cNvSpPr txBox="1">
              <a:spLocks noChangeArrowheads="1"/>
            </p:cNvSpPr>
            <p:nvPr/>
          </p:nvSpPr>
          <p:spPr bwMode="auto">
            <a:xfrm>
              <a:off x="454" y="3320"/>
              <a:ext cx="560" cy="258"/>
            </a:xfrm>
            <a:prstGeom prst="rect">
              <a:avLst/>
            </a:prstGeom>
            <a:gradFill rotWithShape="0">
              <a:gsLst>
                <a:gs pos="0">
                  <a:srgbClr val="F2E5C6"/>
                </a:gs>
                <a:gs pos="50000">
                  <a:srgbClr val="FFFFFF"/>
                </a:gs>
                <a:gs pos="100000">
                  <a:srgbClr val="F2E5C6"/>
                </a:gs>
              </a:gsLst>
              <a:lin ang="5400000" scaled="1"/>
            </a:gradFill>
            <a:ln w="12700">
              <a:solidFill>
                <a:srgbClr val="996600"/>
              </a:solidFill>
              <a:miter lim="800000"/>
              <a:headEnd/>
              <a:tailEnd/>
            </a:ln>
          </p:spPr>
          <p:txBody>
            <a:bodyPr>
              <a:spAutoFit/>
            </a:bodyPr>
            <a:lstStyle/>
            <a:p>
              <a:pPr>
                <a:spcBef>
                  <a:spcPct val="50000"/>
                </a:spcBef>
              </a:pPr>
              <a:r>
                <a:rPr lang="zh-CN" altLang="en-US" sz="2000">
                  <a:solidFill>
                    <a:schemeClr val="tx1"/>
                  </a:solidFill>
                  <a:latin typeface="Arial" charset="0"/>
                </a:rPr>
                <a:t>波长</a:t>
              </a:r>
              <a:endParaRPr lang="en-US" altLang="zh-CN" sz="2000">
                <a:solidFill>
                  <a:schemeClr val="tx1"/>
                </a:solidFill>
                <a:latin typeface="Arial" charset="0"/>
              </a:endParaRPr>
            </a:p>
          </p:txBody>
        </p:sp>
        <p:sp>
          <p:nvSpPr>
            <p:cNvPr id="153676" name="Line 87"/>
            <p:cNvSpPr>
              <a:spLocks noChangeShapeType="1"/>
            </p:cNvSpPr>
            <p:nvPr/>
          </p:nvSpPr>
          <p:spPr bwMode="auto">
            <a:xfrm flipV="1">
              <a:off x="885" y="3272"/>
              <a:ext cx="4398" cy="0"/>
            </a:xfrm>
            <a:prstGeom prst="line">
              <a:avLst/>
            </a:prstGeom>
            <a:noFill/>
            <a:ln w="38100">
              <a:solidFill>
                <a:srgbClr val="FF0066"/>
              </a:solidFill>
              <a:round/>
              <a:headEnd/>
              <a:tailEnd/>
            </a:ln>
          </p:spPr>
          <p:txBody>
            <a:bodyPr wrap="none"/>
            <a:lstStyle/>
            <a:p>
              <a:endParaRPr lang="zh-CN" altLang="en-US"/>
            </a:p>
          </p:txBody>
        </p:sp>
        <p:sp>
          <p:nvSpPr>
            <p:cNvPr id="153677" name="Line 88"/>
            <p:cNvSpPr>
              <a:spLocks noChangeShapeType="1"/>
            </p:cNvSpPr>
            <p:nvPr/>
          </p:nvSpPr>
          <p:spPr bwMode="auto">
            <a:xfrm flipV="1">
              <a:off x="1034" y="3176"/>
              <a:ext cx="0" cy="96"/>
            </a:xfrm>
            <a:prstGeom prst="line">
              <a:avLst/>
            </a:prstGeom>
            <a:noFill/>
            <a:ln w="9525">
              <a:solidFill>
                <a:schemeClr val="tx1"/>
              </a:solidFill>
              <a:round/>
              <a:headEnd/>
              <a:tailEnd/>
            </a:ln>
          </p:spPr>
          <p:txBody>
            <a:bodyPr wrap="none"/>
            <a:lstStyle/>
            <a:p>
              <a:endParaRPr lang="zh-CN" altLang="en-US"/>
            </a:p>
          </p:txBody>
        </p:sp>
        <p:sp>
          <p:nvSpPr>
            <p:cNvPr id="153678" name="Line 89"/>
            <p:cNvSpPr>
              <a:spLocks noChangeShapeType="1"/>
            </p:cNvSpPr>
            <p:nvPr/>
          </p:nvSpPr>
          <p:spPr bwMode="auto">
            <a:xfrm flipV="1">
              <a:off x="1196" y="3176"/>
              <a:ext cx="0" cy="96"/>
            </a:xfrm>
            <a:prstGeom prst="line">
              <a:avLst/>
            </a:prstGeom>
            <a:noFill/>
            <a:ln w="19050">
              <a:solidFill>
                <a:srgbClr val="FF0000"/>
              </a:solidFill>
              <a:round/>
              <a:headEnd/>
              <a:tailEnd/>
            </a:ln>
          </p:spPr>
          <p:txBody>
            <a:bodyPr wrap="none"/>
            <a:lstStyle/>
            <a:p>
              <a:endParaRPr lang="zh-CN" altLang="en-US"/>
            </a:p>
          </p:txBody>
        </p:sp>
        <p:sp>
          <p:nvSpPr>
            <p:cNvPr id="153679" name="Line 90"/>
            <p:cNvSpPr>
              <a:spLocks noChangeShapeType="1"/>
            </p:cNvSpPr>
            <p:nvPr/>
          </p:nvSpPr>
          <p:spPr bwMode="auto">
            <a:xfrm flipV="1">
              <a:off x="1357" y="3176"/>
              <a:ext cx="0" cy="96"/>
            </a:xfrm>
            <a:prstGeom prst="line">
              <a:avLst/>
            </a:prstGeom>
            <a:noFill/>
            <a:ln w="9525">
              <a:solidFill>
                <a:schemeClr val="tx1"/>
              </a:solidFill>
              <a:round/>
              <a:headEnd/>
              <a:tailEnd/>
            </a:ln>
          </p:spPr>
          <p:txBody>
            <a:bodyPr wrap="none"/>
            <a:lstStyle/>
            <a:p>
              <a:endParaRPr lang="zh-CN" altLang="en-US"/>
            </a:p>
          </p:txBody>
        </p:sp>
        <p:sp>
          <p:nvSpPr>
            <p:cNvPr id="153680" name="Line 91"/>
            <p:cNvSpPr>
              <a:spLocks noChangeShapeType="1"/>
            </p:cNvSpPr>
            <p:nvPr/>
          </p:nvSpPr>
          <p:spPr bwMode="auto">
            <a:xfrm flipV="1">
              <a:off x="1518" y="3176"/>
              <a:ext cx="0" cy="96"/>
            </a:xfrm>
            <a:prstGeom prst="line">
              <a:avLst/>
            </a:prstGeom>
            <a:noFill/>
            <a:ln w="19050">
              <a:solidFill>
                <a:srgbClr val="FF0000"/>
              </a:solidFill>
              <a:round/>
              <a:headEnd/>
              <a:tailEnd/>
            </a:ln>
          </p:spPr>
          <p:txBody>
            <a:bodyPr wrap="none"/>
            <a:lstStyle/>
            <a:p>
              <a:endParaRPr lang="zh-CN" altLang="en-US"/>
            </a:p>
          </p:txBody>
        </p:sp>
        <p:sp>
          <p:nvSpPr>
            <p:cNvPr id="153681" name="Line 92"/>
            <p:cNvSpPr>
              <a:spLocks noChangeShapeType="1"/>
            </p:cNvSpPr>
            <p:nvPr/>
          </p:nvSpPr>
          <p:spPr bwMode="auto">
            <a:xfrm flipV="1">
              <a:off x="1679" y="3176"/>
              <a:ext cx="0" cy="96"/>
            </a:xfrm>
            <a:prstGeom prst="line">
              <a:avLst/>
            </a:prstGeom>
            <a:noFill/>
            <a:ln w="9525">
              <a:solidFill>
                <a:schemeClr val="tx1"/>
              </a:solidFill>
              <a:round/>
              <a:headEnd/>
              <a:tailEnd/>
            </a:ln>
          </p:spPr>
          <p:txBody>
            <a:bodyPr wrap="none"/>
            <a:lstStyle/>
            <a:p>
              <a:endParaRPr lang="zh-CN" altLang="en-US"/>
            </a:p>
          </p:txBody>
        </p:sp>
        <p:sp>
          <p:nvSpPr>
            <p:cNvPr id="153682" name="Line 93"/>
            <p:cNvSpPr>
              <a:spLocks noChangeShapeType="1"/>
            </p:cNvSpPr>
            <p:nvPr/>
          </p:nvSpPr>
          <p:spPr bwMode="auto">
            <a:xfrm flipV="1">
              <a:off x="1839" y="3176"/>
              <a:ext cx="0" cy="96"/>
            </a:xfrm>
            <a:prstGeom prst="line">
              <a:avLst/>
            </a:prstGeom>
            <a:noFill/>
            <a:ln w="19050">
              <a:solidFill>
                <a:srgbClr val="FF0000"/>
              </a:solidFill>
              <a:round/>
              <a:headEnd/>
              <a:tailEnd/>
            </a:ln>
          </p:spPr>
          <p:txBody>
            <a:bodyPr wrap="none"/>
            <a:lstStyle/>
            <a:p>
              <a:endParaRPr lang="zh-CN" altLang="en-US"/>
            </a:p>
          </p:txBody>
        </p:sp>
        <p:sp>
          <p:nvSpPr>
            <p:cNvPr id="153683" name="Line 94"/>
            <p:cNvSpPr>
              <a:spLocks noChangeShapeType="1"/>
            </p:cNvSpPr>
            <p:nvPr/>
          </p:nvSpPr>
          <p:spPr bwMode="auto">
            <a:xfrm flipV="1">
              <a:off x="2000" y="3176"/>
              <a:ext cx="0" cy="96"/>
            </a:xfrm>
            <a:prstGeom prst="line">
              <a:avLst/>
            </a:prstGeom>
            <a:noFill/>
            <a:ln w="9525">
              <a:solidFill>
                <a:schemeClr val="tx1"/>
              </a:solidFill>
              <a:round/>
              <a:headEnd/>
              <a:tailEnd/>
            </a:ln>
          </p:spPr>
          <p:txBody>
            <a:bodyPr wrap="none"/>
            <a:lstStyle/>
            <a:p>
              <a:endParaRPr lang="zh-CN" altLang="en-US"/>
            </a:p>
          </p:txBody>
        </p:sp>
        <p:sp>
          <p:nvSpPr>
            <p:cNvPr id="153684" name="Line 95"/>
            <p:cNvSpPr>
              <a:spLocks noChangeShapeType="1"/>
            </p:cNvSpPr>
            <p:nvPr/>
          </p:nvSpPr>
          <p:spPr bwMode="auto">
            <a:xfrm flipV="1">
              <a:off x="2162" y="3176"/>
              <a:ext cx="0" cy="96"/>
            </a:xfrm>
            <a:prstGeom prst="line">
              <a:avLst/>
            </a:prstGeom>
            <a:noFill/>
            <a:ln w="19050">
              <a:solidFill>
                <a:srgbClr val="FF0000"/>
              </a:solidFill>
              <a:round/>
              <a:headEnd/>
              <a:tailEnd/>
            </a:ln>
          </p:spPr>
          <p:txBody>
            <a:bodyPr wrap="none"/>
            <a:lstStyle/>
            <a:p>
              <a:endParaRPr lang="zh-CN" altLang="en-US"/>
            </a:p>
          </p:txBody>
        </p:sp>
        <p:sp>
          <p:nvSpPr>
            <p:cNvPr id="153685" name="Line 96"/>
            <p:cNvSpPr>
              <a:spLocks noChangeShapeType="1"/>
            </p:cNvSpPr>
            <p:nvPr/>
          </p:nvSpPr>
          <p:spPr bwMode="auto">
            <a:xfrm flipV="1">
              <a:off x="2323" y="3176"/>
              <a:ext cx="0" cy="96"/>
            </a:xfrm>
            <a:prstGeom prst="line">
              <a:avLst/>
            </a:prstGeom>
            <a:noFill/>
            <a:ln w="9525">
              <a:solidFill>
                <a:schemeClr val="tx1"/>
              </a:solidFill>
              <a:round/>
              <a:headEnd/>
              <a:tailEnd/>
            </a:ln>
          </p:spPr>
          <p:txBody>
            <a:bodyPr wrap="none"/>
            <a:lstStyle/>
            <a:p>
              <a:endParaRPr lang="zh-CN" altLang="en-US"/>
            </a:p>
          </p:txBody>
        </p:sp>
        <p:sp>
          <p:nvSpPr>
            <p:cNvPr id="153686" name="Line 97"/>
            <p:cNvSpPr>
              <a:spLocks noChangeShapeType="1"/>
            </p:cNvSpPr>
            <p:nvPr/>
          </p:nvSpPr>
          <p:spPr bwMode="auto">
            <a:xfrm flipV="1">
              <a:off x="2483" y="3176"/>
              <a:ext cx="0" cy="96"/>
            </a:xfrm>
            <a:prstGeom prst="line">
              <a:avLst/>
            </a:prstGeom>
            <a:noFill/>
            <a:ln w="19050">
              <a:solidFill>
                <a:srgbClr val="FF0000"/>
              </a:solidFill>
              <a:round/>
              <a:headEnd/>
              <a:tailEnd/>
            </a:ln>
          </p:spPr>
          <p:txBody>
            <a:bodyPr wrap="none"/>
            <a:lstStyle/>
            <a:p>
              <a:endParaRPr lang="zh-CN" altLang="en-US"/>
            </a:p>
          </p:txBody>
        </p:sp>
        <p:sp>
          <p:nvSpPr>
            <p:cNvPr id="153687" name="Line 98"/>
            <p:cNvSpPr>
              <a:spLocks noChangeShapeType="1"/>
            </p:cNvSpPr>
            <p:nvPr/>
          </p:nvSpPr>
          <p:spPr bwMode="auto">
            <a:xfrm flipV="1">
              <a:off x="2645" y="3176"/>
              <a:ext cx="0" cy="96"/>
            </a:xfrm>
            <a:prstGeom prst="line">
              <a:avLst/>
            </a:prstGeom>
            <a:noFill/>
            <a:ln w="9525">
              <a:solidFill>
                <a:schemeClr val="tx1"/>
              </a:solidFill>
              <a:round/>
              <a:headEnd/>
              <a:tailEnd/>
            </a:ln>
          </p:spPr>
          <p:txBody>
            <a:bodyPr wrap="none"/>
            <a:lstStyle/>
            <a:p>
              <a:endParaRPr lang="zh-CN" altLang="en-US"/>
            </a:p>
          </p:txBody>
        </p:sp>
        <p:sp>
          <p:nvSpPr>
            <p:cNvPr id="153688" name="Line 99"/>
            <p:cNvSpPr>
              <a:spLocks noChangeShapeType="1"/>
            </p:cNvSpPr>
            <p:nvPr/>
          </p:nvSpPr>
          <p:spPr bwMode="auto">
            <a:xfrm flipV="1">
              <a:off x="2805" y="3176"/>
              <a:ext cx="0" cy="96"/>
            </a:xfrm>
            <a:prstGeom prst="line">
              <a:avLst/>
            </a:prstGeom>
            <a:noFill/>
            <a:ln w="19050">
              <a:solidFill>
                <a:srgbClr val="FF0000"/>
              </a:solidFill>
              <a:round/>
              <a:headEnd/>
              <a:tailEnd/>
            </a:ln>
          </p:spPr>
          <p:txBody>
            <a:bodyPr wrap="none"/>
            <a:lstStyle/>
            <a:p>
              <a:endParaRPr lang="zh-CN" altLang="en-US"/>
            </a:p>
          </p:txBody>
        </p:sp>
        <p:sp>
          <p:nvSpPr>
            <p:cNvPr id="153689" name="Line 100"/>
            <p:cNvSpPr>
              <a:spLocks noChangeShapeType="1"/>
            </p:cNvSpPr>
            <p:nvPr/>
          </p:nvSpPr>
          <p:spPr bwMode="auto">
            <a:xfrm flipV="1">
              <a:off x="2966" y="3176"/>
              <a:ext cx="0" cy="96"/>
            </a:xfrm>
            <a:prstGeom prst="line">
              <a:avLst/>
            </a:prstGeom>
            <a:noFill/>
            <a:ln w="9525">
              <a:solidFill>
                <a:schemeClr val="tx1"/>
              </a:solidFill>
              <a:round/>
              <a:headEnd/>
              <a:tailEnd/>
            </a:ln>
          </p:spPr>
          <p:txBody>
            <a:bodyPr wrap="none"/>
            <a:lstStyle/>
            <a:p>
              <a:endParaRPr lang="zh-CN" altLang="en-US"/>
            </a:p>
          </p:txBody>
        </p:sp>
        <p:sp>
          <p:nvSpPr>
            <p:cNvPr id="153690" name="Line 101"/>
            <p:cNvSpPr>
              <a:spLocks noChangeShapeType="1"/>
            </p:cNvSpPr>
            <p:nvPr/>
          </p:nvSpPr>
          <p:spPr bwMode="auto">
            <a:xfrm flipV="1">
              <a:off x="3127" y="3176"/>
              <a:ext cx="0" cy="96"/>
            </a:xfrm>
            <a:prstGeom prst="line">
              <a:avLst/>
            </a:prstGeom>
            <a:noFill/>
            <a:ln w="19050">
              <a:solidFill>
                <a:srgbClr val="FF0000"/>
              </a:solidFill>
              <a:round/>
              <a:headEnd/>
              <a:tailEnd/>
            </a:ln>
          </p:spPr>
          <p:txBody>
            <a:bodyPr wrap="none"/>
            <a:lstStyle/>
            <a:p>
              <a:endParaRPr lang="zh-CN" altLang="en-US"/>
            </a:p>
          </p:txBody>
        </p:sp>
        <p:sp>
          <p:nvSpPr>
            <p:cNvPr id="153691" name="Line 102"/>
            <p:cNvSpPr>
              <a:spLocks noChangeShapeType="1"/>
            </p:cNvSpPr>
            <p:nvPr/>
          </p:nvSpPr>
          <p:spPr bwMode="auto">
            <a:xfrm flipV="1">
              <a:off x="3288" y="3176"/>
              <a:ext cx="0" cy="96"/>
            </a:xfrm>
            <a:prstGeom prst="line">
              <a:avLst/>
            </a:prstGeom>
            <a:noFill/>
            <a:ln w="9525">
              <a:solidFill>
                <a:schemeClr val="tx1"/>
              </a:solidFill>
              <a:round/>
              <a:headEnd/>
              <a:tailEnd/>
            </a:ln>
          </p:spPr>
          <p:txBody>
            <a:bodyPr wrap="none"/>
            <a:lstStyle/>
            <a:p>
              <a:endParaRPr lang="zh-CN" altLang="en-US"/>
            </a:p>
          </p:txBody>
        </p:sp>
        <p:sp>
          <p:nvSpPr>
            <p:cNvPr id="153692" name="Line 103"/>
            <p:cNvSpPr>
              <a:spLocks noChangeShapeType="1"/>
            </p:cNvSpPr>
            <p:nvPr/>
          </p:nvSpPr>
          <p:spPr bwMode="auto">
            <a:xfrm flipV="1">
              <a:off x="3450" y="3176"/>
              <a:ext cx="0" cy="96"/>
            </a:xfrm>
            <a:prstGeom prst="line">
              <a:avLst/>
            </a:prstGeom>
            <a:noFill/>
            <a:ln w="19050">
              <a:solidFill>
                <a:srgbClr val="FF0000"/>
              </a:solidFill>
              <a:round/>
              <a:headEnd/>
              <a:tailEnd/>
            </a:ln>
          </p:spPr>
          <p:txBody>
            <a:bodyPr wrap="none"/>
            <a:lstStyle/>
            <a:p>
              <a:endParaRPr lang="zh-CN" altLang="en-US"/>
            </a:p>
          </p:txBody>
        </p:sp>
        <p:sp>
          <p:nvSpPr>
            <p:cNvPr id="153693" name="Line 104"/>
            <p:cNvSpPr>
              <a:spLocks noChangeShapeType="1"/>
            </p:cNvSpPr>
            <p:nvPr/>
          </p:nvSpPr>
          <p:spPr bwMode="auto">
            <a:xfrm flipV="1">
              <a:off x="3611" y="3176"/>
              <a:ext cx="0" cy="96"/>
            </a:xfrm>
            <a:prstGeom prst="line">
              <a:avLst/>
            </a:prstGeom>
            <a:noFill/>
            <a:ln w="9525">
              <a:solidFill>
                <a:schemeClr val="tx1"/>
              </a:solidFill>
              <a:round/>
              <a:headEnd/>
              <a:tailEnd/>
            </a:ln>
          </p:spPr>
          <p:txBody>
            <a:bodyPr wrap="none"/>
            <a:lstStyle/>
            <a:p>
              <a:endParaRPr lang="zh-CN" altLang="en-US"/>
            </a:p>
          </p:txBody>
        </p:sp>
        <p:sp>
          <p:nvSpPr>
            <p:cNvPr id="153694" name="Line 105"/>
            <p:cNvSpPr>
              <a:spLocks noChangeShapeType="1"/>
            </p:cNvSpPr>
            <p:nvPr/>
          </p:nvSpPr>
          <p:spPr bwMode="auto">
            <a:xfrm flipV="1">
              <a:off x="3771" y="3176"/>
              <a:ext cx="0" cy="96"/>
            </a:xfrm>
            <a:prstGeom prst="line">
              <a:avLst/>
            </a:prstGeom>
            <a:noFill/>
            <a:ln w="19050">
              <a:solidFill>
                <a:srgbClr val="FF0000"/>
              </a:solidFill>
              <a:round/>
              <a:headEnd/>
              <a:tailEnd/>
            </a:ln>
          </p:spPr>
          <p:txBody>
            <a:bodyPr wrap="none"/>
            <a:lstStyle/>
            <a:p>
              <a:endParaRPr lang="zh-CN" altLang="en-US"/>
            </a:p>
          </p:txBody>
        </p:sp>
        <p:sp>
          <p:nvSpPr>
            <p:cNvPr id="153695" name="Line 106"/>
            <p:cNvSpPr>
              <a:spLocks noChangeShapeType="1"/>
            </p:cNvSpPr>
            <p:nvPr/>
          </p:nvSpPr>
          <p:spPr bwMode="auto">
            <a:xfrm flipV="1">
              <a:off x="3932" y="3176"/>
              <a:ext cx="0" cy="96"/>
            </a:xfrm>
            <a:prstGeom prst="line">
              <a:avLst/>
            </a:prstGeom>
            <a:noFill/>
            <a:ln w="9525">
              <a:solidFill>
                <a:schemeClr val="tx1"/>
              </a:solidFill>
              <a:round/>
              <a:headEnd/>
              <a:tailEnd/>
            </a:ln>
          </p:spPr>
          <p:txBody>
            <a:bodyPr wrap="none"/>
            <a:lstStyle/>
            <a:p>
              <a:endParaRPr lang="zh-CN" altLang="en-US"/>
            </a:p>
          </p:txBody>
        </p:sp>
        <p:sp>
          <p:nvSpPr>
            <p:cNvPr id="153696" name="Line 107"/>
            <p:cNvSpPr>
              <a:spLocks noChangeShapeType="1"/>
            </p:cNvSpPr>
            <p:nvPr/>
          </p:nvSpPr>
          <p:spPr bwMode="auto">
            <a:xfrm flipV="1">
              <a:off x="4093" y="3176"/>
              <a:ext cx="0" cy="96"/>
            </a:xfrm>
            <a:prstGeom prst="line">
              <a:avLst/>
            </a:prstGeom>
            <a:noFill/>
            <a:ln w="19050">
              <a:solidFill>
                <a:srgbClr val="FF0000"/>
              </a:solidFill>
              <a:round/>
              <a:headEnd/>
              <a:tailEnd/>
            </a:ln>
          </p:spPr>
          <p:txBody>
            <a:bodyPr wrap="none"/>
            <a:lstStyle/>
            <a:p>
              <a:endParaRPr lang="zh-CN" altLang="en-US"/>
            </a:p>
          </p:txBody>
        </p:sp>
        <p:sp>
          <p:nvSpPr>
            <p:cNvPr id="153697" name="Line 108"/>
            <p:cNvSpPr>
              <a:spLocks noChangeShapeType="1"/>
            </p:cNvSpPr>
            <p:nvPr/>
          </p:nvSpPr>
          <p:spPr bwMode="auto">
            <a:xfrm flipV="1">
              <a:off x="4254" y="3176"/>
              <a:ext cx="0" cy="96"/>
            </a:xfrm>
            <a:prstGeom prst="line">
              <a:avLst/>
            </a:prstGeom>
            <a:noFill/>
            <a:ln w="9525">
              <a:solidFill>
                <a:schemeClr val="tx1"/>
              </a:solidFill>
              <a:round/>
              <a:headEnd/>
              <a:tailEnd/>
            </a:ln>
          </p:spPr>
          <p:txBody>
            <a:bodyPr wrap="none"/>
            <a:lstStyle/>
            <a:p>
              <a:endParaRPr lang="zh-CN" altLang="en-US"/>
            </a:p>
          </p:txBody>
        </p:sp>
        <p:sp>
          <p:nvSpPr>
            <p:cNvPr id="153698" name="Line 109"/>
            <p:cNvSpPr>
              <a:spLocks noChangeShapeType="1"/>
            </p:cNvSpPr>
            <p:nvPr/>
          </p:nvSpPr>
          <p:spPr bwMode="auto">
            <a:xfrm flipV="1">
              <a:off x="4416" y="3176"/>
              <a:ext cx="0" cy="96"/>
            </a:xfrm>
            <a:prstGeom prst="line">
              <a:avLst/>
            </a:prstGeom>
            <a:noFill/>
            <a:ln w="19050">
              <a:solidFill>
                <a:srgbClr val="FF0000"/>
              </a:solidFill>
              <a:round/>
              <a:headEnd/>
              <a:tailEnd/>
            </a:ln>
          </p:spPr>
          <p:txBody>
            <a:bodyPr wrap="none"/>
            <a:lstStyle/>
            <a:p>
              <a:endParaRPr lang="zh-CN" altLang="en-US"/>
            </a:p>
          </p:txBody>
        </p:sp>
        <p:sp>
          <p:nvSpPr>
            <p:cNvPr id="153699" name="Line 110"/>
            <p:cNvSpPr>
              <a:spLocks noChangeShapeType="1"/>
            </p:cNvSpPr>
            <p:nvPr/>
          </p:nvSpPr>
          <p:spPr bwMode="auto">
            <a:xfrm flipV="1">
              <a:off x="4576" y="3176"/>
              <a:ext cx="0" cy="96"/>
            </a:xfrm>
            <a:prstGeom prst="line">
              <a:avLst/>
            </a:prstGeom>
            <a:noFill/>
            <a:ln w="9525">
              <a:solidFill>
                <a:schemeClr val="tx1"/>
              </a:solidFill>
              <a:round/>
              <a:headEnd/>
              <a:tailEnd/>
            </a:ln>
          </p:spPr>
          <p:txBody>
            <a:bodyPr wrap="none"/>
            <a:lstStyle/>
            <a:p>
              <a:endParaRPr lang="zh-CN" altLang="en-US"/>
            </a:p>
          </p:txBody>
        </p:sp>
        <p:sp>
          <p:nvSpPr>
            <p:cNvPr id="153700" name="Line 111"/>
            <p:cNvSpPr>
              <a:spLocks noChangeShapeType="1"/>
            </p:cNvSpPr>
            <p:nvPr/>
          </p:nvSpPr>
          <p:spPr bwMode="auto">
            <a:xfrm flipV="1">
              <a:off x="4736" y="3176"/>
              <a:ext cx="0" cy="96"/>
            </a:xfrm>
            <a:prstGeom prst="line">
              <a:avLst/>
            </a:prstGeom>
            <a:noFill/>
            <a:ln w="19050">
              <a:solidFill>
                <a:srgbClr val="FF0000"/>
              </a:solidFill>
              <a:round/>
              <a:headEnd/>
              <a:tailEnd/>
            </a:ln>
          </p:spPr>
          <p:txBody>
            <a:bodyPr wrap="none"/>
            <a:lstStyle/>
            <a:p>
              <a:endParaRPr lang="zh-CN" altLang="en-US"/>
            </a:p>
          </p:txBody>
        </p:sp>
        <p:sp>
          <p:nvSpPr>
            <p:cNvPr id="153701" name="Line 112"/>
            <p:cNvSpPr>
              <a:spLocks noChangeShapeType="1"/>
            </p:cNvSpPr>
            <p:nvPr/>
          </p:nvSpPr>
          <p:spPr bwMode="auto">
            <a:xfrm flipV="1">
              <a:off x="4898" y="3176"/>
              <a:ext cx="0" cy="96"/>
            </a:xfrm>
            <a:prstGeom prst="line">
              <a:avLst/>
            </a:prstGeom>
            <a:noFill/>
            <a:ln w="9525">
              <a:solidFill>
                <a:schemeClr val="tx1"/>
              </a:solidFill>
              <a:round/>
              <a:headEnd/>
              <a:tailEnd/>
            </a:ln>
          </p:spPr>
          <p:txBody>
            <a:bodyPr wrap="none"/>
            <a:lstStyle/>
            <a:p>
              <a:endParaRPr lang="zh-CN" altLang="en-US"/>
            </a:p>
          </p:txBody>
        </p:sp>
        <p:sp>
          <p:nvSpPr>
            <p:cNvPr id="153702" name="Line 113"/>
            <p:cNvSpPr>
              <a:spLocks noChangeShapeType="1"/>
            </p:cNvSpPr>
            <p:nvPr/>
          </p:nvSpPr>
          <p:spPr bwMode="auto">
            <a:xfrm flipV="1">
              <a:off x="5059" y="3176"/>
              <a:ext cx="0" cy="96"/>
            </a:xfrm>
            <a:prstGeom prst="line">
              <a:avLst/>
            </a:prstGeom>
            <a:noFill/>
            <a:ln w="19050">
              <a:solidFill>
                <a:srgbClr val="FF0000"/>
              </a:solidFill>
              <a:round/>
              <a:headEnd/>
              <a:tailEnd/>
            </a:ln>
          </p:spPr>
          <p:txBody>
            <a:bodyPr wrap="none"/>
            <a:lstStyle/>
            <a:p>
              <a:endParaRPr lang="zh-CN" altLang="en-US"/>
            </a:p>
          </p:txBody>
        </p:sp>
        <p:sp>
          <p:nvSpPr>
            <p:cNvPr id="153703" name="Line 114"/>
            <p:cNvSpPr>
              <a:spLocks noChangeShapeType="1"/>
            </p:cNvSpPr>
            <p:nvPr/>
          </p:nvSpPr>
          <p:spPr bwMode="auto">
            <a:xfrm flipH="1" flipV="1">
              <a:off x="540" y="3272"/>
              <a:ext cx="345" cy="0"/>
            </a:xfrm>
            <a:prstGeom prst="line">
              <a:avLst/>
            </a:prstGeom>
            <a:noFill/>
            <a:ln w="38100" cap="rnd">
              <a:solidFill>
                <a:schemeClr val="tx1"/>
              </a:solidFill>
              <a:prstDash val="sysDot"/>
              <a:round/>
              <a:headEnd/>
              <a:tailEnd/>
            </a:ln>
          </p:spPr>
          <p:txBody>
            <a:bodyPr wrap="none"/>
            <a:lstStyle/>
            <a:p>
              <a:endParaRPr lang="zh-CN" altLang="en-US"/>
            </a:p>
          </p:txBody>
        </p:sp>
        <p:sp>
          <p:nvSpPr>
            <p:cNvPr id="153704" name="Line 115"/>
            <p:cNvSpPr>
              <a:spLocks noChangeShapeType="1"/>
            </p:cNvSpPr>
            <p:nvPr/>
          </p:nvSpPr>
          <p:spPr bwMode="auto">
            <a:xfrm flipH="1" flipV="1">
              <a:off x="5154" y="3272"/>
              <a:ext cx="302" cy="0"/>
            </a:xfrm>
            <a:prstGeom prst="line">
              <a:avLst/>
            </a:prstGeom>
            <a:noFill/>
            <a:ln w="38100" cap="rnd">
              <a:solidFill>
                <a:schemeClr val="tx1"/>
              </a:solidFill>
              <a:prstDash val="sysDot"/>
              <a:round/>
              <a:headEnd/>
              <a:tailEnd/>
            </a:ln>
          </p:spPr>
          <p:txBody>
            <a:bodyPr wrap="none"/>
            <a:lstStyle/>
            <a:p>
              <a:endParaRPr lang="zh-CN" altLang="en-US"/>
            </a:p>
          </p:txBody>
        </p:sp>
        <p:sp>
          <p:nvSpPr>
            <p:cNvPr id="153705" name="Line 116"/>
            <p:cNvSpPr>
              <a:spLocks noChangeShapeType="1"/>
            </p:cNvSpPr>
            <p:nvPr/>
          </p:nvSpPr>
          <p:spPr bwMode="auto">
            <a:xfrm>
              <a:off x="1187" y="3128"/>
              <a:ext cx="0" cy="240"/>
            </a:xfrm>
            <a:prstGeom prst="line">
              <a:avLst/>
            </a:prstGeom>
            <a:noFill/>
            <a:ln w="38100">
              <a:solidFill>
                <a:srgbClr val="FF0000"/>
              </a:solidFill>
              <a:round/>
              <a:headEnd/>
              <a:tailEnd/>
            </a:ln>
          </p:spPr>
          <p:txBody>
            <a:bodyPr wrap="none"/>
            <a:lstStyle/>
            <a:p>
              <a:endParaRPr lang="zh-CN" altLang="en-US"/>
            </a:p>
          </p:txBody>
        </p:sp>
        <p:sp>
          <p:nvSpPr>
            <p:cNvPr id="153706" name="Line 117"/>
            <p:cNvSpPr>
              <a:spLocks noChangeShapeType="1"/>
            </p:cNvSpPr>
            <p:nvPr/>
          </p:nvSpPr>
          <p:spPr bwMode="auto">
            <a:xfrm>
              <a:off x="5068" y="3128"/>
              <a:ext cx="0" cy="240"/>
            </a:xfrm>
            <a:prstGeom prst="line">
              <a:avLst/>
            </a:prstGeom>
            <a:noFill/>
            <a:ln w="38100">
              <a:solidFill>
                <a:srgbClr val="FF0000"/>
              </a:solidFill>
              <a:round/>
              <a:headEnd/>
              <a:tailEnd/>
            </a:ln>
          </p:spPr>
          <p:txBody>
            <a:bodyPr wrap="none"/>
            <a:lstStyle/>
            <a:p>
              <a:endParaRPr lang="zh-CN" altLang="en-US"/>
            </a:p>
          </p:txBody>
        </p:sp>
        <p:graphicFrame>
          <p:nvGraphicFramePr>
            <p:cNvPr id="153707" name="Object 118"/>
            <p:cNvGraphicFramePr>
              <a:graphicFrameLocks noChangeAspect="1"/>
            </p:cNvGraphicFramePr>
            <p:nvPr/>
          </p:nvGraphicFramePr>
          <p:xfrm>
            <a:off x="829" y="3380"/>
            <a:ext cx="199" cy="163"/>
          </p:xfrm>
          <a:graphic>
            <a:graphicData uri="http://schemas.openxmlformats.org/presentationml/2006/ole">
              <p:oleObj spid="_x0000_s122899" name="公式" r:id="rId20" imgW="304920" imgH="228240" progId="">
                <p:embed/>
              </p:oleObj>
            </a:graphicData>
          </a:graphic>
        </p:graphicFrame>
        <p:graphicFrame>
          <p:nvGraphicFramePr>
            <p:cNvPr id="153708" name="Object 119"/>
            <p:cNvGraphicFramePr>
              <a:graphicFrameLocks noChangeAspect="1"/>
            </p:cNvGraphicFramePr>
            <p:nvPr/>
          </p:nvGraphicFramePr>
          <p:xfrm>
            <a:off x="1715" y="3377"/>
            <a:ext cx="281" cy="198"/>
          </p:xfrm>
          <a:graphic>
            <a:graphicData uri="http://schemas.openxmlformats.org/presentationml/2006/ole">
              <p:oleObj spid="_x0000_s122900" name="公式" r:id="rId21" imgW="494870" imgH="355292" progId="">
                <p:embed/>
              </p:oleObj>
            </a:graphicData>
          </a:graphic>
        </p:graphicFrame>
        <p:graphicFrame>
          <p:nvGraphicFramePr>
            <p:cNvPr id="153709" name="Object 120"/>
            <p:cNvGraphicFramePr>
              <a:graphicFrameLocks noChangeAspect="1"/>
            </p:cNvGraphicFramePr>
            <p:nvPr/>
          </p:nvGraphicFramePr>
          <p:xfrm>
            <a:off x="2998" y="3368"/>
            <a:ext cx="359" cy="197"/>
          </p:xfrm>
          <a:graphic>
            <a:graphicData uri="http://schemas.openxmlformats.org/presentationml/2006/ole">
              <p:oleObj spid="_x0000_s122901" name="公式" r:id="rId22" imgW="634725" imgH="355446" progId="">
                <p:embed/>
              </p:oleObj>
            </a:graphicData>
          </a:graphic>
        </p:graphicFrame>
        <p:graphicFrame>
          <p:nvGraphicFramePr>
            <p:cNvPr id="153710" name="Object 121"/>
            <p:cNvGraphicFramePr>
              <a:graphicFrameLocks noChangeAspect="1"/>
            </p:cNvGraphicFramePr>
            <p:nvPr/>
          </p:nvGraphicFramePr>
          <p:xfrm>
            <a:off x="2394" y="3368"/>
            <a:ext cx="280" cy="198"/>
          </p:xfrm>
          <a:graphic>
            <a:graphicData uri="http://schemas.openxmlformats.org/presentationml/2006/ole">
              <p:oleObj spid="_x0000_s122902" name="公式" r:id="rId23" imgW="494870" imgH="355292" progId="">
                <p:embed/>
              </p:oleObj>
            </a:graphicData>
          </a:graphic>
        </p:graphicFrame>
        <p:graphicFrame>
          <p:nvGraphicFramePr>
            <p:cNvPr id="153711" name="Object 122"/>
            <p:cNvGraphicFramePr>
              <a:graphicFrameLocks noChangeAspect="1"/>
            </p:cNvGraphicFramePr>
            <p:nvPr/>
          </p:nvGraphicFramePr>
          <p:xfrm>
            <a:off x="3688" y="3368"/>
            <a:ext cx="345" cy="198"/>
          </p:xfrm>
          <a:graphic>
            <a:graphicData uri="http://schemas.openxmlformats.org/presentationml/2006/ole">
              <p:oleObj spid="_x0000_s122903" name="公式" r:id="rId24" imgW="609336" imgH="355446" progId="">
                <p:embed/>
              </p:oleObj>
            </a:graphicData>
          </a:graphic>
        </p:graphicFrame>
        <p:graphicFrame>
          <p:nvGraphicFramePr>
            <p:cNvPr id="153712" name="Object 123"/>
            <p:cNvGraphicFramePr>
              <a:graphicFrameLocks noChangeAspect="1"/>
            </p:cNvGraphicFramePr>
            <p:nvPr/>
          </p:nvGraphicFramePr>
          <p:xfrm>
            <a:off x="4292" y="3368"/>
            <a:ext cx="409" cy="198"/>
          </p:xfrm>
          <a:graphic>
            <a:graphicData uri="http://schemas.openxmlformats.org/presentationml/2006/ole">
              <p:oleObj spid="_x0000_s122904" name="公式" r:id="rId25" imgW="723586" imgH="355446" progId="">
                <p:embed/>
              </p:oleObj>
            </a:graphicData>
          </a:graphic>
        </p:graphicFrame>
        <p:sp>
          <p:nvSpPr>
            <p:cNvPr id="153713" name="Line 124"/>
            <p:cNvSpPr>
              <a:spLocks noChangeShapeType="1"/>
            </p:cNvSpPr>
            <p:nvPr/>
          </p:nvSpPr>
          <p:spPr bwMode="auto">
            <a:xfrm>
              <a:off x="2158" y="3068"/>
              <a:ext cx="992" cy="0"/>
            </a:xfrm>
            <a:prstGeom prst="line">
              <a:avLst/>
            </a:prstGeom>
            <a:noFill/>
            <a:ln w="38100">
              <a:solidFill>
                <a:srgbClr val="FF9900"/>
              </a:solidFill>
              <a:prstDash val="sysDot"/>
              <a:round/>
              <a:headEnd/>
              <a:tailEnd/>
            </a:ln>
          </p:spPr>
          <p:txBody>
            <a:bodyPr wrap="none"/>
            <a:lstStyle/>
            <a:p>
              <a:endParaRPr lang="zh-CN" altLang="en-US"/>
            </a:p>
          </p:txBody>
        </p:sp>
        <p:sp>
          <p:nvSpPr>
            <p:cNvPr id="153714" name="Line 125"/>
            <p:cNvSpPr>
              <a:spLocks noChangeShapeType="1"/>
            </p:cNvSpPr>
            <p:nvPr/>
          </p:nvSpPr>
          <p:spPr bwMode="auto">
            <a:xfrm>
              <a:off x="2244" y="3072"/>
              <a:ext cx="690" cy="0"/>
            </a:xfrm>
            <a:prstGeom prst="line">
              <a:avLst/>
            </a:prstGeom>
            <a:noFill/>
            <a:ln w="38100">
              <a:solidFill>
                <a:srgbClr val="FF9900"/>
              </a:solidFill>
              <a:round/>
              <a:headEnd/>
              <a:tailEnd/>
            </a:ln>
          </p:spPr>
          <p:txBody>
            <a:bodyPr wrap="none"/>
            <a:lstStyle/>
            <a:p>
              <a:endParaRPr lang="zh-CN" altLang="en-US"/>
            </a:p>
          </p:txBody>
        </p:sp>
        <p:sp>
          <p:nvSpPr>
            <p:cNvPr id="84094" name="Rectangle 126"/>
            <p:cNvSpPr>
              <a:spLocks noChangeArrowheads="1"/>
            </p:cNvSpPr>
            <p:nvPr/>
          </p:nvSpPr>
          <p:spPr bwMode="auto">
            <a:xfrm>
              <a:off x="2158" y="2780"/>
              <a:ext cx="1088" cy="256"/>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wrap="none">
              <a:spAutoFit/>
            </a:bodyPr>
            <a:lstStyle/>
            <a:p>
              <a:pPr>
                <a:defRPr/>
              </a:pPr>
              <a:r>
                <a:rPr lang="zh-CN" altLang="en-US" sz="2000">
                  <a:solidFill>
                    <a:schemeClr val="tx1"/>
                  </a:solidFill>
                  <a:latin typeface="Arial" charset="0"/>
                  <a:ea typeface="宋体" pitchFamily="2" charset="-122"/>
                </a:rPr>
                <a:t>短波无线电波</a:t>
              </a:r>
            </a:p>
          </p:txBody>
        </p:sp>
      </p:grpSp>
      <p:sp>
        <p:nvSpPr>
          <p:cNvPr id="153604" name="Text Box 171"/>
          <p:cNvSpPr txBox="1">
            <a:spLocks noChangeArrowheads="1"/>
          </p:cNvSpPr>
          <p:nvPr/>
        </p:nvSpPr>
        <p:spPr bwMode="auto">
          <a:xfrm>
            <a:off x="787400" y="790575"/>
            <a:ext cx="2938463" cy="641350"/>
          </a:xfrm>
          <a:prstGeom prst="rect">
            <a:avLst/>
          </a:prstGeom>
          <a:noFill/>
          <a:ln w="9525">
            <a:noFill/>
            <a:miter lim="800000"/>
            <a:headEnd/>
            <a:tailEnd/>
          </a:ln>
        </p:spPr>
        <p:txBody>
          <a:bodyPr wrap="none">
            <a:spAutoFit/>
          </a:bodyPr>
          <a:lstStyle/>
          <a:p>
            <a:r>
              <a:rPr lang="zh-CN" altLang="en-US" sz="3600">
                <a:solidFill>
                  <a:srgbClr val="CC0000"/>
                </a:solidFill>
                <a:latin typeface="宋体" charset="-122"/>
              </a:rPr>
              <a:t>四  电磁波谱</a:t>
            </a:r>
            <a:endParaRPr lang="en-US" altLang="zh-CN" sz="3600">
              <a:solidFill>
                <a:srgbClr val="CC0000"/>
              </a:solidFill>
              <a:latin typeface="宋体" charset="-122"/>
            </a:endParaRPr>
          </a:p>
        </p:txBody>
      </p:sp>
      <p:sp>
        <p:nvSpPr>
          <p:cNvPr id="117" name="Oval 63"/>
          <p:cNvSpPr>
            <a:spLocks noChangeArrowheads="1"/>
          </p:cNvSpPr>
          <p:nvPr/>
        </p:nvSpPr>
        <p:spPr bwMode="auto">
          <a:xfrm>
            <a:off x="5381625" y="582613"/>
            <a:ext cx="3436938" cy="1095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53606" name="Rectangle 66"/>
          <p:cNvSpPr>
            <a:spLocks noChangeArrowheads="1"/>
          </p:cNvSpPr>
          <p:nvPr/>
        </p:nvSpPr>
        <p:spPr bwMode="auto">
          <a:xfrm>
            <a:off x="5675313" y="65088"/>
            <a:ext cx="300355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rPr>
              <a:t>10-7 </a:t>
            </a:r>
            <a:r>
              <a:rPr kumimoji="1" lang="zh-CN" altLang="en-US">
                <a:solidFill>
                  <a:srgbClr val="000066"/>
                </a:solidFill>
                <a:latin typeface="楷体_GB2312" pitchFamily="49" charset="-122"/>
              </a:rPr>
              <a:t>平面电磁波</a:t>
            </a:r>
            <a:endParaRPr kumimoji="1" lang="en-US" altLang="zh-CN">
              <a:solidFill>
                <a:srgbClr val="000066"/>
              </a:solidFill>
              <a:latin typeface="楷体_GB2312" pitchFamily="49" charset="-122"/>
            </a:endParaRPr>
          </a:p>
        </p:txBody>
      </p:sp>
    </p:spTree>
  </p:cSld>
  <p:clrMapOvr>
    <a:masterClrMapping/>
  </p:clrMapOvr>
  <p:transition>
    <p:strips dir="rd"/>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1"/>
          <p:cNvSpPr>
            <a:spLocks noGrp="1"/>
          </p:cNvSpPr>
          <p:nvPr>
            <p:ph type="sldNum" sz="quarter" idx="10"/>
          </p:nvPr>
        </p:nvSpPr>
        <p:spPr>
          <a:noFill/>
        </p:spPr>
        <p:txBody>
          <a:bodyPr/>
          <a:lstStyle/>
          <a:p>
            <a:fld id="{73D76407-854B-4634-9BC1-3144ADAE337E}" type="slidenum">
              <a:rPr lang="zh-CN" altLang="en-US" smtClean="0">
                <a:ea typeface="宋体" charset="-122"/>
              </a:rPr>
              <a:pPr/>
              <a:t>149</a:t>
            </a:fld>
            <a:endParaRPr lang="en-US" altLang="zh-CN" smtClean="0">
              <a:ea typeface="宋体" charset="-122"/>
            </a:endParaRPr>
          </a:p>
        </p:txBody>
      </p:sp>
      <p:sp>
        <p:nvSpPr>
          <p:cNvPr id="154627" name="Rectangle 38"/>
          <p:cNvSpPr>
            <a:spLocks noChangeArrowheads="1"/>
          </p:cNvSpPr>
          <p:nvPr/>
        </p:nvSpPr>
        <p:spPr bwMode="auto">
          <a:xfrm>
            <a:off x="3759200" y="1143000"/>
            <a:ext cx="4279900" cy="4406900"/>
          </a:xfrm>
          <a:prstGeom prst="rect">
            <a:avLst/>
          </a:prstGeom>
          <a:solidFill>
            <a:schemeClr val="accent2"/>
          </a:solidFill>
          <a:ln w="9525">
            <a:solidFill>
              <a:schemeClr val="tx1"/>
            </a:solidFill>
            <a:miter lim="800000"/>
            <a:headEnd/>
            <a:tailEnd/>
          </a:ln>
        </p:spPr>
        <p:txBody>
          <a:bodyPr wrap="none" anchor="ctr"/>
          <a:lstStyle/>
          <a:p>
            <a:endParaRPr lang="zh-CN" altLang="en-US"/>
          </a:p>
        </p:txBody>
      </p:sp>
      <p:sp>
        <p:nvSpPr>
          <p:cNvPr id="154628" name="Rectangle 37"/>
          <p:cNvSpPr>
            <a:spLocks noChangeArrowheads="1"/>
          </p:cNvSpPr>
          <p:nvPr/>
        </p:nvSpPr>
        <p:spPr bwMode="auto">
          <a:xfrm>
            <a:off x="1663700" y="1143000"/>
            <a:ext cx="2082800" cy="44069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54629" name="Text Box 6"/>
          <p:cNvSpPr txBox="1">
            <a:spLocks noChangeArrowheads="1"/>
          </p:cNvSpPr>
          <p:nvPr/>
        </p:nvSpPr>
        <p:spPr bwMode="auto">
          <a:xfrm>
            <a:off x="1728788" y="1233488"/>
            <a:ext cx="1816100" cy="579437"/>
          </a:xfrm>
          <a:prstGeom prst="rect">
            <a:avLst/>
          </a:prstGeom>
          <a:noFill/>
          <a:ln w="9525">
            <a:noFill/>
            <a:miter lim="800000"/>
            <a:headEnd/>
            <a:tailEnd/>
          </a:ln>
        </p:spPr>
        <p:txBody>
          <a:bodyPr wrap="none">
            <a:spAutoFit/>
          </a:bodyPr>
          <a:lstStyle/>
          <a:p>
            <a:pPr>
              <a:spcBef>
                <a:spcPct val="50000"/>
              </a:spcBef>
            </a:pPr>
            <a:r>
              <a:rPr lang="zh-CN" altLang="en-US" sz="3200">
                <a:solidFill>
                  <a:schemeClr val="tx1"/>
                </a:solidFill>
              </a:rPr>
              <a:t>无线电波</a:t>
            </a:r>
          </a:p>
        </p:txBody>
      </p:sp>
      <p:graphicFrame>
        <p:nvGraphicFramePr>
          <p:cNvPr id="154630" name="Object 7"/>
          <p:cNvGraphicFramePr>
            <a:graphicFrameLocks noChangeAspect="1"/>
          </p:cNvGraphicFramePr>
          <p:nvPr/>
        </p:nvGraphicFramePr>
        <p:xfrm>
          <a:off x="4079875" y="1203325"/>
          <a:ext cx="3319463" cy="619125"/>
        </p:xfrm>
        <a:graphic>
          <a:graphicData uri="http://schemas.openxmlformats.org/presentationml/2006/ole">
            <p:oleObj spid="_x0000_s123906" name="Equation" r:id="rId3" imgW="1143000" imgH="228600" progId="">
              <p:embed/>
            </p:oleObj>
          </a:graphicData>
        </a:graphic>
      </p:graphicFrame>
      <p:graphicFrame>
        <p:nvGraphicFramePr>
          <p:cNvPr id="154631" name="Object 9"/>
          <p:cNvGraphicFramePr>
            <a:graphicFrameLocks noChangeAspect="1"/>
          </p:cNvGraphicFramePr>
          <p:nvPr/>
        </p:nvGraphicFramePr>
        <p:xfrm>
          <a:off x="4065588" y="2809875"/>
          <a:ext cx="3317875" cy="420688"/>
        </p:xfrm>
        <a:graphic>
          <a:graphicData uri="http://schemas.openxmlformats.org/presentationml/2006/ole">
            <p:oleObj spid="_x0000_s123907" name="Equation" r:id="rId4" imgW="1727200" imgH="241300" progId="">
              <p:embed/>
            </p:oleObj>
          </a:graphicData>
        </a:graphic>
      </p:graphicFrame>
      <p:sp>
        <p:nvSpPr>
          <p:cNvPr id="154632" name="Rectangle 10"/>
          <p:cNvSpPr>
            <a:spLocks noChangeArrowheads="1"/>
          </p:cNvSpPr>
          <p:nvPr/>
        </p:nvSpPr>
        <p:spPr bwMode="auto">
          <a:xfrm>
            <a:off x="1743075" y="2644775"/>
            <a:ext cx="1814513" cy="579438"/>
          </a:xfrm>
          <a:prstGeom prst="rect">
            <a:avLst/>
          </a:prstGeom>
          <a:noFill/>
          <a:ln w="9525">
            <a:noFill/>
            <a:miter lim="800000"/>
            <a:headEnd/>
            <a:tailEnd/>
          </a:ln>
        </p:spPr>
        <p:txBody>
          <a:bodyPr wrap="none">
            <a:spAutoFit/>
          </a:bodyPr>
          <a:lstStyle/>
          <a:p>
            <a:r>
              <a:rPr lang="zh-CN" altLang="en-US" sz="3200">
                <a:solidFill>
                  <a:schemeClr val="tx1"/>
                </a:solidFill>
              </a:rPr>
              <a:t>可  见  光</a:t>
            </a:r>
          </a:p>
        </p:txBody>
      </p:sp>
      <p:sp>
        <p:nvSpPr>
          <p:cNvPr id="154633" name="Rectangle 11"/>
          <p:cNvSpPr>
            <a:spLocks noChangeArrowheads="1"/>
          </p:cNvSpPr>
          <p:nvPr/>
        </p:nvSpPr>
        <p:spPr bwMode="auto">
          <a:xfrm>
            <a:off x="1771650" y="1928813"/>
            <a:ext cx="1814513" cy="579437"/>
          </a:xfrm>
          <a:prstGeom prst="rect">
            <a:avLst/>
          </a:prstGeom>
          <a:noFill/>
          <a:ln w="9525">
            <a:noFill/>
            <a:miter lim="800000"/>
            <a:headEnd/>
            <a:tailEnd/>
          </a:ln>
        </p:spPr>
        <p:txBody>
          <a:bodyPr wrap="none">
            <a:spAutoFit/>
          </a:bodyPr>
          <a:lstStyle/>
          <a:p>
            <a:pPr>
              <a:spcBef>
                <a:spcPct val="50000"/>
              </a:spcBef>
            </a:pPr>
            <a:r>
              <a:rPr lang="zh-CN" altLang="en-US" sz="3200">
                <a:solidFill>
                  <a:schemeClr val="tx1"/>
                </a:solidFill>
              </a:rPr>
              <a:t>红  外  线</a:t>
            </a:r>
          </a:p>
        </p:txBody>
      </p:sp>
      <p:graphicFrame>
        <p:nvGraphicFramePr>
          <p:cNvPr id="154634" name="Object 15"/>
          <p:cNvGraphicFramePr>
            <a:graphicFrameLocks noChangeAspect="1"/>
          </p:cNvGraphicFramePr>
          <p:nvPr/>
        </p:nvGraphicFramePr>
        <p:xfrm>
          <a:off x="4033838" y="3473450"/>
          <a:ext cx="3160712" cy="593725"/>
        </p:xfrm>
        <a:graphic>
          <a:graphicData uri="http://schemas.openxmlformats.org/presentationml/2006/ole">
            <p:oleObj spid="_x0000_s123908" name="Equation" r:id="rId5" imgW="926698" imgH="203112" progId="">
              <p:embed/>
            </p:oleObj>
          </a:graphicData>
        </a:graphic>
      </p:graphicFrame>
      <p:sp>
        <p:nvSpPr>
          <p:cNvPr id="154635" name="Rectangle 18"/>
          <p:cNvSpPr>
            <a:spLocks noChangeArrowheads="1"/>
          </p:cNvSpPr>
          <p:nvPr/>
        </p:nvSpPr>
        <p:spPr bwMode="auto">
          <a:xfrm>
            <a:off x="1763713" y="3386138"/>
            <a:ext cx="1838325" cy="579437"/>
          </a:xfrm>
          <a:prstGeom prst="rect">
            <a:avLst/>
          </a:prstGeom>
          <a:noFill/>
          <a:ln w="9525">
            <a:noFill/>
            <a:miter lim="800000"/>
            <a:headEnd/>
            <a:tailEnd/>
          </a:ln>
        </p:spPr>
        <p:txBody>
          <a:bodyPr>
            <a:spAutoFit/>
          </a:bodyPr>
          <a:lstStyle/>
          <a:p>
            <a:pPr>
              <a:spcBef>
                <a:spcPct val="50000"/>
              </a:spcBef>
            </a:pPr>
            <a:r>
              <a:rPr lang="zh-CN" altLang="en-US" sz="3200">
                <a:solidFill>
                  <a:schemeClr val="tx1"/>
                </a:solidFill>
              </a:rPr>
              <a:t>紫  外  光</a:t>
            </a:r>
          </a:p>
        </p:txBody>
      </p:sp>
      <p:graphicFrame>
        <p:nvGraphicFramePr>
          <p:cNvPr id="154636" name="Object 16"/>
          <p:cNvGraphicFramePr>
            <a:graphicFrameLocks noChangeAspect="1"/>
          </p:cNvGraphicFramePr>
          <p:nvPr/>
        </p:nvGraphicFramePr>
        <p:xfrm>
          <a:off x="4068763" y="4175125"/>
          <a:ext cx="3192462" cy="581025"/>
        </p:xfrm>
        <a:graphic>
          <a:graphicData uri="http://schemas.openxmlformats.org/presentationml/2006/ole">
            <p:oleObj spid="_x0000_s123909" name="Equation" r:id="rId6" imgW="1002865" imgH="203112" progId="">
              <p:embed/>
            </p:oleObj>
          </a:graphicData>
        </a:graphic>
      </p:graphicFrame>
      <p:graphicFrame>
        <p:nvGraphicFramePr>
          <p:cNvPr id="154637" name="Object 19"/>
          <p:cNvGraphicFramePr>
            <a:graphicFrameLocks noChangeAspect="1"/>
          </p:cNvGraphicFramePr>
          <p:nvPr/>
        </p:nvGraphicFramePr>
        <p:xfrm>
          <a:off x="1906588" y="4219575"/>
          <a:ext cx="425450" cy="347663"/>
        </p:xfrm>
        <a:graphic>
          <a:graphicData uri="http://schemas.openxmlformats.org/presentationml/2006/ole">
            <p:oleObj spid="_x0000_s123910" name="Equation" r:id="rId7" imgW="164885" imgH="164885" progId="">
              <p:embed/>
            </p:oleObj>
          </a:graphicData>
        </a:graphic>
      </p:graphicFrame>
      <p:sp>
        <p:nvSpPr>
          <p:cNvPr id="154638" name="Rectangle 20"/>
          <p:cNvSpPr>
            <a:spLocks noChangeArrowheads="1"/>
          </p:cNvSpPr>
          <p:nvPr/>
        </p:nvSpPr>
        <p:spPr bwMode="auto">
          <a:xfrm>
            <a:off x="2268538" y="4083050"/>
            <a:ext cx="1304925" cy="579438"/>
          </a:xfrm>
          <a:prstGeom prst="rect">
            <a:avLst/>
          </a:prstGeom>
          <a:noFill/>
          <a:ln w="9525">
            <a:noFill/>
            <a:miter lim="800000"/>
            <a:headEnd/>
            <a:tailEnd/>
          </a:ln>
        </p:spPr>
        <p:txBody>
          <a:bodyPr wrap="none">
            <a:spAutoFit/>
          </a:bodyPr>
          <a:lstStyle/>
          <a:p>
            <a:r>
              <a:rPr lang="zh-CN" altLang="en-US" sz="3200">
                <a:solidFill>
                  <a:srgbClr val="0000FF"/>
                </a:solidFill>
              </a:rPr>
              <a:t> </a:t>
            </a:r>
            <a:r>
              <a:rPr lang="zh-CN" altLang="en-US" sz="3200">
                <a:solidFill>
                  <a:schemeClr val="tx1"/>
                </a:solidFill>
              </a:rPr>
              <a:t>射  线</a:t>
            </a:r>
          </a:p>
        </p:txBody>
      </p:sp>
      <p:graphicFrame>
        <p:nvGraphicFramePr>
          <p:cNvPr id="154639" name="Object 14"/>
          <p:cNvGraphicFramePr>
            <a:graphicFrameLocks noChangeAspect="1"/>
          </p:cNvGraphicFramePr>
          <p:nvPr/>
        </p:nvGraphicFramePr>
        <p:xfrm>
          <a:off x="1887538" y="4943475"/>
          <a:ext cx="463550" cy="404813"/>
        </p:xfrm>
        <a:graphic>
          <a:graphicData uri="http://schemas.openxmlformats.org/presentationml/2006/ole">
            <p:oleObj spid="_x0000_s123911" name="Equation" r:id="rId8" imgW="126780" imgH="164814" progId="">
              <p:embed/>
            </p:oleObj>
          </a:graphicData>
        </a:graphic>
      </p:graphicFrame>
      <p:graphicFrame>
        <p:nvGraphicFramePr>
          <p:cNvPr id="154640" name="Object 17"/>
          <p:cNvGraphicFramePr>
            <a:graphicFrameLocks noChangeAspect="1"/>
          </p:cNvGraphicFramePr>
          <p:nvPr/>
        </p:nvGraphicFramePr>
        <p:xfrm>
          <a:off x="4098925" y="4918075"/>
          <a:ext cx="2184400" cy="417513"/>
        </p:xfrm>
        <a:graphic>
          <a:graphicData uri="http://schemas.openxmlformats.org/presentationml/2006/ole">
            <p:oleObj spid="_x0000_s123912" name="Equation" r:id="rId9" imgW="1016000" imgH="241300" progId="">
              <p:embed/>
            </p:oleObj>
          </a:graphicData>
        </a:graphic>
      </p:graphicFrame>
      <p:sp>
        <p:nvSpPr>
          <p:cNvPr id="154641" name="Rectangle 21"/>
          <p:cNvSpPr>
            <a:spLocks noChangeArrowheads="1"/>
          </p:cNvSpPr>
          <p:nvPr/>
        </p:nvSpPr>
        <p:spPr bwMode="auto">
          <a:xfrm>
            <a:off x="2230438" y="4843463"/>
            <a:ext cx="1304925" cy="579437"/>
          </a:xfrm>
          <a:prstGeom prst="rect">
            <a:avLst/>
          </a:prstGeom>
          <a:noFill/>
          <a:ln w="9525">
            <a:noFill/>
            <a:miter lim="800000"/>
            <a:headEnd/>
            <a:tailEnd/>
          </a:ln>
        </p:spPr>
        <p:txBody>
          <a:bodyPr wrap="none">
            <a:spAutoFit/>
          </a:bodyPr>
          <a:lstStyle/>
          <a:p>
            <a:r>
              <a:rPr lang="zh-CN" altLang="en-US" sz="3200">
                <a:solidFill>
                  <a:srgbClr val="0000FF"/>
                </a:solidFill>
              </a:rPr>
              <a:t> </a:t>
            </a:r>
            <a:r>
              <a:rPr lang="zh-CN" altLang="en-US" sz="3200">
                <a:solidFill>
                  <a:schemeClr val="tx1"/>
                </a:solidFill>
              </a:rPr>
              <a:t>射  线</a:t>
            </a:r>
          </a:p>
        </p:txBody>
      </p:sp>
      <p:graphicFrame>
        <p:nvGraphicFramePr>
          <p:cNvPr id="154642" name="Object 36"/>
          <p:cNvGraphicFramePr>
            <a:graphicFrameLocks noChangeAspect="1"/>
          </p:cNvGraphicFramePr>
          <p:nvPr/>
        </p:nvGraphicFramePr>
        <p:xfrm>
          <a:off x="4060825" y="1920875"/>
          <a:ext cx="3578225" cy="661988"/>
        </p:xfrm>
        <a:graphic>
          <a:graphicData uri="http://schemas.openxmlformats.org/presentationml/2006/ole">
            <p:oleObj spid="_x0000_s123913" name="Equation" r:id="rId10" imgW="1282700" imgH="228600" progId="">
              <p:embed/>
            </p:oleObj>
          </a:graphicData>
        </a:graphic>
      </p:graphicFrame>
      <p:sp>
        <p:nvSpPr>
          <p:cNvPr id="19" name="Oval 63"/>
          <p:cNvSpPr>
            <a:spLocks noChangeArrowheads="1"/>
          </p:cNvSpPr>
          <p:nvPr/>
        </p:nvSpPr>
        <p:spPr bwMode="auto">
          <a:xfrm>
            <a:off x="5381625" y="582613"/>
            <a:ext cx="3436938" cy="1095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54644" name="Rectangle 66"/>
          <p:cNvSpPr>
            <a:spLocks noChangeArrowheads="1"/>
          </p:cNvSpPr>
          <p:nvPr/>
        </p:nvSpPr>
        <p:spPr bwMode="auto">
          <a:xfrm>
            <a:off x="5675313" y="65088"/>
            <a:ext cx="300355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rPr>
              <a:t>10-7 </a:t>
            </a:r>
            <a:r>
              <a:rPr kumimoji="1" lang="zh-CN" altLang="en-US">
                <a:solidFill>
                  <a:srgbClr val="000066"/>
                </a:solidFill>
                <a:latin typeface="楷体_GB2312" pitchFamily="49" charset="-122"/>
              </a:rPr>
              <a:t>平面电磁波</a:t>
            </a:r>
            <a:endParaRPr kumimoji="1" lang="en-US" altLang="zh-CN">
              <a:solidFill>
                <a:srgbClr val="000066"/>
              </a:solidFill>
              <a:latin typeface="楷体_GB2312" pitchFamily="49"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0"/>
          </p:nvPr>
        </p:nvSpPr>
        <p:spPr>
          <a:noFill/>
        </p:spPr>
        <p:txBody>
          <a:bodyPr/>
          <a:lstStyle/>
          <a:p>
            <a:fld id="{CA7E484B-4B6E-4611-9E41-67088EE3706B}" type="slidenum">
              <a:rPr lang="en-US" altLang="zh-CN" smtClean="0">
                <a:ea typeface="宋体" charset="-122"/>
              </a:rPr>
              <a:pPr/>
              <a:t>15</a:t>
            </a:fld>
            <a:endParaRPr lang="en-US" altLang="zh-CN" smtClean="0">
              <a:ea typeface="宋体" charset="-122"/>
            </a:endParaRPr>
          </a:p>
        </p:txBody>
      </p:sp>
      <p:sp>
        <p:nvSpPr>
          <p:cNvPr id="31747" name="Text Box 2"/>
          <p:cNvSpPr txBox="1">
            <a:spLocks noChangeArrowheads="1"/>
          </p:cNvSpPr>
          <p:nvPr/>
        </p:nvSpPr>
        <p:spPr bwMode="auto">
          <a:xfrm>
            <a:off x="1244600" y="800100"/>
            <a:ext cx="6765925" cy="750888"/>
          </a:xfrm>
          <a:prstGeom prst="rect">
            <a:avLst/>
          </a:prstGeom>
          <a:noFill/>
          <a:ln w="9525">
            <a:noFill/>
            <a:miter lim="800000"/>
            <a:headEnd/>
            <a:tailEnd/>
          </a:ln>
        </p:spPr>
        <p:txBody>
          <a:bodyPr>
            <a:spAutoFit/>
          </a:bodyPr>
          <a:lstStyle/>
          <a:p>
            <a:pPr>
              <a:lnSpc>
                <a:spcPct val="120000"/>
              </a:lnSpc>
              <a:spcBef>
                <a:spcPct val="50000"/>
              </a:spcBef>
            </a:pPr>
            <a:r>
              <a:rPr lang="zh-CN" altLang="en-US" sz="3600">
                <a:solidFill>
                  <a:srgbClr val="CC0000"/>
                </a:solidFill>
              </a:rPr>
              <a:t>三   波长   波的周期和频率   波速</a:t>
            </a:r>
          </a:p>
        </p:txBody>
      </p:sp>
      <p:sp>
        <p:nvSpPr>
          <p:cNvPr id="31748" name="Rectangle 117"/>
          <p:cNvSpPr>
            <a:spLocks noChangeArrowheads="1"/>
          </p:cNvSpPr>
          <p:nvPr/>
        </p:nvSpPr>
        <p:spPr bwMode="auto">
          <a:xfrm>
            <a:off x="1781175" y="3462338"/>
            <a:ext cx="5684838" cy="2668587"/>
          </a:xfrm>
          <a:prstGeom prst="rect">
            <a:avLst/>
          </a:prstGeom>
          <a:solidFill>
            <a:schemeClr val="bg1"/>
          </a:solidFill>
          <a:ln w="9525">
            <a:solidFill>
              <a:schemeClr val="tx2"/>
            </a:solidFill>
            <a:miter lim="800000"/>
            <a:headEnd/>
            <a:tailEnd/>
          </a:ln>
        </p:spPr>
        <p:txBody>
          <a:bodyPr wrap="none" anchor="ctr"/>
          <a:lstStyle/>
          <a:p>
            <a:endParaRPr lang="zh-CN" altLang="en-US"/>
          </a:p>
        </p:txBody>
      </p:sp>
      <p:sp>
        <p:nvSpPr>
          <p:cNvPr id="31749" name="Rectangle 45"/>
          <p:cNvSpPr>
            <a:spLocks noChangeArrowheads="1"/>
          </p:cNvSpPr>
          <p:nvPr/>
        </p:nvSpPr>
        <p:spPr bwMode="auto">
          <a:xfrm>
            <a:off x="1947863" y="4630738"/>
            <a:ext cx="257175" cy="427037"/>
          </a:xfrm>
          <a:prstGeom prst="rect">
            <a:avLst/>
          </a:prstGeom>
          <a:noFill/>
          <a:ln w="9525">
            <a:noFill/>
            <a:miter lim="800000"/>
            <a:headEnd/>
            <a:tailEnd/>
          </a:ln>
        </p:spPr>
        <p:txBody>
          <a:bodyPr wrap="none" lIns="0" tIns="0" rIns="0" bIns="0">
            <a:spAutoFit/>
          </a:bodyPr>
          <a:lstStyle/>
          <a:p>
            <a:r>
              <a:rPr lang="en-US" altLang="zh-CN" b="0" i="1">
                <a:solidFill>
                  <a:schemeClr val="tx1"/>
                </a:solidFill>
              </a:rPr>
              <a:t>O</a:t>
            </a:r>
          </a:p>
        </p:txBody>
      </p:sp>
      <p:sp>
        <p:nvSpPr>
          <p:cNvPr id="31750" name="Rectangle 51"/>
          <p:cNvSpPr>
            <a:spLocks noChangeArrowheads="1"/>
          </p:cNvSpPr>
          <p:nvPr/>
        </p:nvSpPr>
        <p:spPr bwMode="auto">
          <a:xfrm>
            <a:off x="2403475" y="3276600"/>
            <a:ext cx="279400" cy="593725"/>
          </a:xfrm>
          <a:prstGeom prst="rect">
            <a:avLst/>
          </a:prstGeom>
          <a:noFill/>
          <a:ln w="9525">
            <a:noFill/>
            <a:miter lim="800000"/>
            <a:headEnd/>
            <a:tailEnd/>
          </a:ln>
        </p:spPr>
        <p:txBody>
          <a:bodyPr lIns="0" tIns="0" rIns="0" bIns="0">
            <a:spAutoFit/>
          </a:bodyPr>
          <a:lstStyle/>
          <a:p>
            <a:r>
              <a:rPr lang="en-US" altLang="zh-CN" sz="3900" b="0" i="1">
                <a:solidFill>
                  <a:srgbClr val="000000"/>
                </a:solidFill>
              </a:rPr>
              <a:t>y</a:t>
            </a:r>
            <a:endParaRPr lang="en-US" altLang="zh-CN" sz="2400">
              <a:solidFill>
                <a:schemeClr val="tx1"/>
              </a:solidFill>
            </a:endParaRPr>
          </a:p>
        </p:txBody>
      </p:sp>
      <p:sp>
        <p:nvSpPr>
          <p:cNvPr id="31751" name="Rectangle 47"/>
          <p:cNvSpPr>
            <a:spLocks noChangeArrowheads="1"/>
          </p:cNvSpPr>
          <p:nvPr/>
        </p:nvSpPr>
        <p:spPr bwMode="auto">
          <a:xfrm>
            <a:off x="1936750" y="3576638"/>
            <a:ext cx="217488" cy="427037"/>
          </a:xfrm>
          <a:prstGeom prst="rect">
            <a:avLst/>
          </a:prstGeom>
          <a:noFill/>
          <a:ln w="9525">
            <a:noFill/>
            <a:miter lim="800000"/>
            <a:headEnd/>
            <a:tailEnd/>
          </a:ln>
        </p:spPr>
        <p:txBody>
          <a:bodyPr wrap="none" lIns="0" tIns="0" rIns="0" bIns="0">
            <a:spAutoFit/>
          </a:bodyPr>
          <a:lstStyle/>
          <a:p>
            <a:r>
              <a:rPr lang="en-US" altLang="zh-CN" b="0" i="1">
                <a:solidFill>
                  <a:srgbClr val="000000"/>
                </a:solidFill>
              </a:rPr>
              <a:t>A</a:t>
            </a:r>
            <a:endParaRPr lang="en-US" altLang="zh-CN">
              <a:solidFill>
                <a:schemeClr val="tx1"/>
              </a:solidFill>
            </a:endParaRPr>
          </a:p>
        </p:txBody>
      </p:sp>
      <p:grpSp>
        <p:nvGrpSpPr>
          <p:cNvPr id="2" name="Group 48"/>
          <p:cNvGrpSpPr>
            <a:grpSpLocks/>
          </p:cNvGrpSpPr>
          <p:nvPr/>
        </p:nvGrpSpPr>
        <p:grpSpPr bwMode="auto">
          <a:xfrm>
            <a:off x="1679575" y="5395913"/>
            <a:ext cx="582613" cy="471487"/>
            <a:chOff x="1568" y="2500"/>
            <a:chExt cx="367" cy="297"/>
          </a:xfrm>
        </p:grpSpPr>
        <p:sp>
          <p:nvSpPr>
            <p:cNvPr id="31775" name="Rectangle 49"/>
            <p:cNvSpPr>
              <a:spLocks noChangeArrowheads="1"/>
            </p:cNvSpPr>
            <p:nvPr/>
          </p:nvSpPr>
          <p:spPr bwMode="auto">
            <a:xfrm>
              <a:off x="1742" y="2528"/>
              <a:ext cx="193" cy="269"/>
            </a:xfrm>
            <a:prstGeom prst="rect">
              <a:avLst/>
            </a:prstGeom>
            <a:noFill/>
            <a:ln w="9525">
              <a:noFill/>
              <a:miter lim="800000"/>
              <a:headEnd/>
              <a:tailEnd/>
            </a:ln>
          </p:spPr>
          <p:txBody>
            <a:bodyPr wrap="none" lIns="0" tIns="0" rIns="0" bIns="0">
              <a:spAutoFit/>
            </a:bodyPr>
            <a:lstStyle/>
            <a:p>
              <a:r>
                <a:rPr lang="en-US" altLang="zh-CN" b="0" i="1">
                  <a:solidFill>
                    <a:srgbClr val="000000"/>
                  </a:solidFill>
                </a:rPr>
                <a:t> A</a:t>
              </a:r>
              <a:endParaRPr lang="en-US" altLang="zh-CN">
                <a:solidFill>
                  <a:schemeClr val="tx1"/>
                </a:solidFill>
              </a:endParaRPr>
            </a:p>
          </p:txBody>
        </p:sp>
        <p:sp>
          <p:nvSpPr>
            <p:cNvPr id="31776" name="Rectangle 50"/>
            <p:cNvSpPr>
              <a:spLocks noChangeArrowheads="1"/>
            </p:cNvSpPr>
            <p:nvPr/>
          </p:nvSpPr>
          <p:spPr bwMode="auto">
            <a:xfrm>
              <a:off x="1568" y="2500"/>
              <a:ext cx="235" cy="269"/>
            </a:xfrm>
            <a:prstGeom prst="rect">
              <a:avLst/>
            </a:prstGeom>
            <a:noFill/>
            <a:ln w="9525">
              <a:noFill/>
              <a:miter lim="800000"/>
              <a:headEnd/>
              <a:tailEnd/>
            </a:ln>
          </p:spPr>
          <p:txBody>
            <a:bodyPr wrap="none" lIns="0" tIns="0" rIns="0" bIns="0">
              <a:spAutoFit/>
            </a:bodyPr>
            <a:lstStyle/>
            <a:p>
              <a:r>
                <a:rPr lang="en-US" altLang="zh-CN" b="0">
                  <a:solidFill>
                    <a:srgbClr val="000000"/>
                  </a:solidFill>
                  <a:latin typeface="Symbol" pitchFamily="18" charset="2"/>
                </a:rPr>
                <a:t>  -</a:t>
              </a:r>
              <a:endParaRPr lang="en-US" altLang="zh-CN">
                <a:solidFill>
                  <a:schemeClr val="tx1"/>
                </a:solidFill>
              </a:endParaRPr>
            </a:p>
          </p:txBody>
        </p:sp>
      </p:grpSp>
      <p:sp>
        <p:nvSpPr>
          <p:cNvPr id="31753" name="Line 58"/>
          <p:cNvSpPr>
            <a:spLocks noChangeShapeType="1"/>
          </p:cNvSpPr>
          <p:nvPr/>
        </p:nvSpPr>
        <p:spPr bwMode="auto">
          <a:xfrm>
            <a:off x="3074988" y="5865813"/>
            <a:ext cx="3048000" cy="1587"/>
          </a:xfrm>
          <a:prstGeom prst="line">
            <a:avLst/>
          </a:prstGeom>
          <a:noFill/>
          <a:ln w="28575">
            <a:solidFill>
              <a:srgbClr val="CC0000"/>
            </a:solidFill>
            <a:round/>
            <a:headEnd type="triangle" w="sm" len="lg"/>
            <a:tailEnd type="triangle" w="sm" len="lg"/>
          </a:ln>
        </p:spPr>
        <p:txBody>
          <a:bodyPr wrap="none" anchor="ctr"/>
          <a:lstStyle/>
          <a:p>
            <a:endParaRPr lang="zh-CN" altLang="en-US"/>
          </a:p>
        </p:txBody>
      </p:sp>
      <p:graphicFrame>
        <p:nvGraphicFramePr>
          <p:cNvPr id="31754" name="Object 59"/>
          <p:cNvGraphicFramePr>
            <a:graphicFrameLocks noChangeAspect="1"/>
          </p:cNvGraphicFramePr>
          <p:nvPr/>
        </p:nvGraphicFramePr>
        <p:xfrm>
          <a:off x="4538663" y="5440363"/>
          <a:ext cx="481012" cy="609600"/>
        </p:xfrm>
        <a:graphic>
          <a:graphicData uri="http://schemas.openxmlformats.org/presentationml/2006/ole">
            <p:oleObj spid="_x0000_s15362" name="Equation" r:id="rId3" imgW="177840" imgH="228240" progId="">
              <p:embed/>
            </p:oleObj>
          </a:graphicData>
        </a:graphic>
      </p:graphicFrame>
      <p:sp>
        <p:nvSpPr>
          <p:cNvPr id="31755" name="Line 73"/>
          <p:cNvSpPr>
            <a:spLocks noChangeShapeType="1"/>
          </p:cNvSpPr>
          <p:nvPr/>
        </p:nvSpPr>
        <p:spPr bwMode="auto">
          <a:xfrm>
            <a:off x="4308475" y="3752850"/>
            <a:ext cx="561975" cy="0"/>
          </a:xfrm>
          <a:prstGeom prst="line">
            <a:avLst/>
          </a:prstGeom>
          <a:noFill/>
          <a:ln w="28575">
            <a:solidFill>
              <a:srgbClr val="0000FF"/>
            </a:solidFill>
            <a:round/>
            <a:headEnd/>
            <a:tailEnd type="triangle" w="sm" len="lg"/>
          </a:ln>
        </p:spPr>
        <p:txBody>
          <a:bodyPr wrap="none" anchor="ctr"/>
          <a:lstStyle/>
          <a:p>
            <a:endParaRPr lang="zh-CN" altLang="en-US"/>
          </a:p>
        </p:txBody>
      </p:sp>
      <p:graphicFrame>
        <p:nvGraphicFramePr>
          <p:cNvPr id="31756" name="Object 74"/>
          <p:cNvGraphicFramePr>
            <a:graphicFrameLocks noChangeAspect="1"/>
          </p:cNvGraphicFramePr>
          <p:nvPr/>
        </p:nvGraphicFramePr>
        <p:xfrm>
          <a:off x="3897313" y="3576638"/>
          <a:ext cx="369887" cy="400050"/>
        </p:xfrm>
        <a:graphic>
          <a:graphicData uri="http://schemas.openxmlformats.org/presentationml/2006/ole">
            <p:oleObj spid="_x0000_s15363" name="公式" r:id="rId4" imgW="177646" imgH="190335" progId="">
              <p:embed/>
            </p:oleObj>
          </a:graphicData>
        </a:graphic>
      </p:graphicFrame>
      <p:graphicFrame>
        <p:nvGraphicFramePr>
          <p:cNvPr id="31757" name="Object 80"/>
          <p:cNvGraphicFramePr>
            <a:graphicFrameLocks noChangeAspect="1"/>
          </p:cNvGraphicFramePr>
          <p:nvPr/>
        </p:nvGraphicFramePr>
        <p:xfrm>
          <a:off x="6627813" y="4457700"/>
          <a:ext cx="352425" cy="381000"/>
        </p:xfrm>
        <a:graphic>
          <a:graphicData uri="http://schemas.openxmlformats.org/presentationml/2006/ole">
            <p:oleObj spid="_x0000_s15364" name="公式" r:id="rId5" imgW="177646" imgH="190335" progId="">
              <p:embed/>
            </p:oleObj>
          </a:graphicData>
        </a:graphic>
      </p:graphicFrame>
      <p:sp>
        <p:nvSpPr>
          <p:cNvPr id="31758" name="Line 108"/>
          <p:cNvSpPr>
            <a:spLocks noChangeShapeType="1"/>
          </p:cNvSpPr>
          <p:nvPr/>
        </p:nvSpPr>
        <p:spPr bwMode="auto">
          <a:xfrm flipV="1">
            <a:off x="2335213" y="3625850"/>
            <a:ext cx="0" cy="2286000"/>
          </a:xfrm>
          <a:prstGeom prst="line">
            <a:avLst/>
          </a:prstGeom>
          <a:noFill/>
          <a:ln w="12700">
            <a:solidFill>
              <a:schemeClr val="tx1"/>
            </a:solidFill>
            <a:round/>
            <a:headEnd/>
            <a:tailEnd type="triangle" w="sm" len="lg"/>
          </a:ln>
        </p:spPr>
        <p:txBody>
          <a:bodyPr wrap="none"/>
          <a:lstStyle/>
          <a:p>
            <a:endParaRPr lang="zh-CN" altLang="en-US"/>
          </a:p>
        </p:txBody>
      </p:sp>
      <p:sp>
        <p:nvSpPr>
          <p:cNvPr id="31759" name="Line 109"/>
          <p:cNvSpPr>
            <a:spLocks noChangeShapeType="1"/>
          </p:cNvSpPr>
          <p:nvPr/>
        </p:nvSpPr>
        <p:spPr bwMode="auto">
          <a:xfrm>
            <a:off x="2371725" y="4873625"/>
            <a:ext cx="4572000" cy="0"/>
          </a:xfrm>
          <a:prstGeom prst="line">
            <a:avLst/>
          </a:prstGeom>
          <a:noFill/>
          <a:ln w="12700">
            <a:solidFill>
              <a:schemeClr val="tx1"/>
            </a:solidFill>
            <a:round/>
            <a:headEnd/>
            <a:tailEnd type="triangle" w="sm" len="lg"/>
          </a:ln>
        </p:spPr>
        <p:txBody>
          <a:bodyPr wrap="none"/>
          <a:lstStyle/>
          <a:p>
            <a:endParaRPr lang="zh-CN" altLang="en-US"/>
          </a:p>
        </p:txBody>
      </p:sp>
      <p:grpSp>
        <p:nvGrpSpPr>
          <p:cNvPr id="3" name="Group 115"/>
          <p:cNvGrpSpPr>
            <a:grpSpLocks/>
          </p:cNvGrpSpPr>
          <p:nvPr/>
        </p:nvGrpSpPr>
        <p:grpSpPr bwMode="auto">
          <a:xfrm>
            <a:off x="3074988" y="3960813"/>
            <a:ext cx="3048000" cy="1828800"/>
            <a:chOff x="1691" y="1200"/>
            <a:chExt cx="1920" cy="1392"/>
          </a:xfrm>
        </p:grpSpPr>
        <p:sp>
          <p:nvSpPr>
            <p:cNvPr id="31770" name="Line 110"/>
            <p:cNvSpPr>
              <a:spLocks noChangeShapeType="1"/>
            </p:cNvSpPr>
            <p:nvPr/>
          </p:nvSpPr>
          <p:spPr bwMode="auto">
            <a:xfrm>
              <a:off x="1691" y="1200"/>
              <a:ext cx="0" cy="1392"/>
            </a:xfrm>
            <a:prstGeom prst="line">
              <a:avLst/>
            </a:prstGeom>
            <a:noFill/>
            <a:ln w="12700">
              <a:solidFill>
                <a:schemeClr val="tx1"/>
              </a:solidFill>
              <a:prstDash val="dash"/>
              <a:round/>
              <a:headEnd/>
              <a:tailEnd/>
            </a:ln>
          </p:spPr>
          <p:txBody>
            <a:bodyPr wrap="none"/>
            <a:lstStyle/>
            <a:p>
              <a:endParaRPr lang="zh-CN" altLang="en-US"/>
            </a:p>
          </p:txBody>
        </p:sp>
        <p:sp>
          <p:nvSpPr>
            <p:cNvPr id="31771" name="Line 111"/>
            <p:cNvSpPr>
              <a:spLocks noChangeShapeType="1"/>
            </p:cNvSpPr>
            <p:nvPr/>
          </p:nvSpPr>
          <p:spPr bwMode="auto">
            <a:xfrm>
              <a:off x="2160" y="1200"/>
              <a:ext cx="0" cy="1392"/>
            </a:xfrm>
            <a:prstGeom prst="line">
              <a:avLst/>
            </a:prstGeom>
            <a:noFill/>
            <a:ln w="12700">
              <a:solidFill>
                <a:schemeClr val="tx1"/>
              </a:solidFill>
              <a:prstDash val="dash"/>
              <a:round/>
              <a:headEnd/>
              <a:tailEnd/>
            </a:ln>
          </p:spPr>
          <p:txBody>
            <a:bodyPr wrap="none"/>
            <a:lstStyle/>
            <a:p>
              <a:endParaRPr lang="zh-CN" altLang="en-US"/>
            </a:p>
          </p:txBody>
        </p:sp>
        <p:sp>
          <p:nvSpPr>
            <p:cNvPr id="31772" name="Line 112"/>
            <p:cNvSpPr>
              <a:spLocks noChangeShapeType="1"/>
            </p:cNvSpPr>
            <p:nvPr/>
          </p:nvSpPr>
          <p:spPr bwMode="auto">
            <a:xfrm>
              <a:off x="2651" y="1200"/>
              <a:ext cx="0" cy="1392"/>
            </a:xfrm>
            <a:prstGeom prst="line">
              <a:avLst/>
            </a:prstGeom>
            <a:noFill/>
            <a:ln w="12700">
              <a:solidFill>
                <a:schemeClr val="tx1"/>
              </a:solidFill>
              <a:prstDash val="dash"/>
              <a:round/>
              <a:headEnd/>
              <a:tailEnd/>
            </a:ln>
          </p:spPr>
          <p:txBody>
            <a:bodyPr wrap="none"/>
            <a:lstStyle/>
            <a:p>
              <a:endParaRPr lang="zh-CN" altLang="en-US"/>
            </a:p>
          </p:txBody>
        </p:sp>
        <p:sp>
          <p:nvSpPr>
            <p:cNvPr id="31773" name="Line 113"/>
            <p:cNvSpPr>
              <a:spLocks noChangeShapeType="1"/>
            </p:cNvSpPr>
            <p:nvPr/>
          </p:nvSpPr>
          <p:spPr bwMode="auto">
            <a:xfrm>
              <a:off x="3146" y="1200"/>
              <a:ext cx="0" cy="1392"/>
            </a:xfrm>
            <a:prstGeom prst="line">
              <a:avLst/>
            </a:prstGeom>
            <a:noFill/>
            <a:ln w="12700">
              <a:solidFill>
                <a:schemeClr val="tx1"/>
              </a:solidFill>
              <a:prstDash val="dash"/>
              <a:round/>
              <a:headEnd/>
              <a:tailEnd/>
            </a:ln>
          </p:spPr>
          <p:txBody>
            <a:bodyPr wrap="none"/>
            <a:lstStyle/>
            <a:p>
              <a:endParaRPr lang="zh-CN" altLang="en-US"/>
            </a:p>
          </p:txBody>
        </p:sp>
        <p:sp>
          <p:nvSpPr>
            <p:cNvPr id="31774" name="Line 114"/>
            <p:cNvSpPr>
              <a:spLocks noChangeShapeType="1"/>
            </p:cNvSpPr>
            <p:nvPr/>
          </p:nvSpPr>
          <p:spPr bwMode="auto">
            <a:xfrm>
              <a:off x="3611" y="1200"/>
              <a:ext cx="0" cy="1392"/>
            </a:xfrm>
            <a:prstGeom prst="line">
              <a:avLst/>
            </a:prstGeom>
            <a:noFill/>
            <a:ln w="12700">
              <a:solidFill>
                <a:schemeClr val="tx1"/>
              </a:solidFill>
              <a:prstDash val="dash"/>
              <a:round/>
              <a:headEnd/>
              <a:tailEnd/>
            </a:ln>
          </p:spPr>
          <p:txBody>
            <a:bodyPr wrap="none"/>
            <a:lstStyle/>
            <a:p>
              <a:endParaRPr lang="zh-CN" altLang="en-US"/>
            </a:p>
          </p:txBody>
        </p:sp>
      </p:grpSp>
      <p:sp>
        <p:nvSpPr>
          <p:cNvPr id="31761" name="Freeform 132"/>
          <p:cNvSpPr>
            <a:spLocks/>
          </p:cNvSpPr>
          <p:nvPr/>
        </p:nvSpPr>
        <p:spPr bwMode="auto">
          <a:xfrm>
            <a:off x="2312988" y="3916363"/>
            <a:ext cx="4364037" cy="1963737"/>
          </a:xfrm>
          <a:custGeom>
            <a:avLst/>
            <a:gdLst>
              <a:gd name="T0" fmla="*/ 2147483647 w 2749"/>
              <a:gd name="T1" fmla="*/ 2147483647 h 1237"/>
              <a:gd name="T2" fmla="*/ 2147483647 w 2749"/>
              <a:gd name="T3" fmla="*/ 2147483647 h 1237"/>
              <a:gd name="T4" fmla="*/ 2147483647 w 2749"/>
              <a:gd name="T5" fmla="*/ 2147483647 h 1237"/>
              <a:gd name="T6" fmla="*/ 2147483647 w 2749"/>
              <a:gd name="T7" fmla="*/ 2147483647 h 1237"/>
              <a:gd name="T8" fmla="*/ 2147483647 w 2749"/>
              <a:gd name="T9" fmla="*/ 2147483647 h 1237"/>
              <a:gd name="T10" fmla="*/ 2147483647 w 2749"/>
              <a:gd name="T11" fmla="*/ 2147483647 h 1237"/>
              <a:gd name="T12" fmla="*/ 2147483647 w 2749"/>
              <a:gd name="T13" fmla="*/ 2147483647 h 1237"/>
              <a:gd name="T14" fmla="*/ 2147483647 w 2749"/>
              <a:gd name="T15" fmla="*/ 2147483647 h 1237"/>
              <a:gd name="T16" fmla="*/ 2147483647 w 2749"/>
              <a:gd name="T17" fmla="*/ 2147483647 h 1237"/>
              <a:gd name="T18" fmla="*/ 2147483647 w 2749"/>
              <a:gd name="T19" fmla="*/ 2147483647 h 1237"/>
              <a:gd name="T20" fmla="*/ 2147483647 w 2749"/>
              <a:gd name="T21" fmla="*/ 2147483647 h 1237"/>
              <a:gd name="T22" fmla="*/ 2147483647 w 2749"/>
              <a:gd name="T23" fmla="*/ 2147483647 h 1237"/>
              <a:gd name="T24" fmla="*/ 2147483647 w 2749"/>
              <a:gd name="T25" fmla="*/ 2147483647 h 1237"/>
              <a:gd name="T26" fmla="*/ 2147483647 w 2749"/>
              <a:gd name="T27" fmla="*/ 2147483647 h 1237"/>
              <a:gd name="T28" fmla="*/ 2147483647 w 2749"/>
              <a:gd name="T29" fmla="*/ 2147483647 h 1237"/>
              <a:gd name="T30" fmla="*/ 2147483647 w 2749"/>
              <a:gd name="T31" fmla="*/ 2147483647 h 1237"/>
              <a:gd name="T32" fmla="*/ 2147483647 w 2749"/>
              <a:gd name="T33" fmla="*/ 2147483647 h 1237"/>
              <a:gd name="T34" fmla="*/ 2147483647 w 2749"/>
              <a:gd name="T35" fmla="*/ 2147483647 h 1237"/>
              <a:gd name="T36" fmla="*/ 2147483647 w 2749"/>
              <a:gd name="T37" fmla="*/ 2147483647 h 1237"/>
              <a:gd name="T38" fmla="*/ 2147483647 w 2749"/>
              <a:gd name="T39" fmla="*/ 2147483647 h 1237"/>
              <a:gd name="T40" fmla="*/ 2147483647 w 2749"/>
              <a:gd name="T41" fmla="*/ 2147483647 h 1237"/>
              <a:gd name="T42" fmla="*/ 2147483647 w 2749"/>
              <a:gd name="T43" fmla="*/ 2147483647 h 1237"/>
              <a:gd name="T44" fmla="*/ 2147483647 w 2749"/>
              <a:gd name="T45" fmla="*/ 2147483647 h 1237"/>
              <a:gd name="T46" fmla="*/ 2147483647 w 2749"/>
              <a:gd name="T47" fmla="*/ 2147483647 h 1237"/>
              <a:gd name="T48" fmla="*/ 2147483647 w 2749"/>
              <a:gd name="T49" fmla="*/ 2147483647 h 1237"/>
              <a:gd name="T50" fmla="*/ 2147483647 w 2749"/>
              <a:gd name="T51" fmla="*/ 2147483647 h 1237"/>
              <a:gd name="T52" fmla="*/ 2147483647 w 2749"/>
              <a:gd name="T53" fmla="*/ 2147483647 h 1237"/>
              <a:gd name="T54" fmla="*/ 2147483647 w 2749"/>
              <a:gd name="T55" fmla="*/ 2147483647 h 1237"/>
              <a:gd name="T56" fmla="*/ 2147483647 w 2749"/>
              <a:gd name="T57" fmla="*/ 2147483647 h 1237"/>
              <a:gd name="T58" fmla="*/ 2147483647 w 2749"/>
              <a:gd name="T59" fmla="*/ 2147483647 h 1237"/>
              <a:gd name="T60" fmla="*/ 2147483647 w 2749"/>
              <a:gd name="T61" fmla="*/ 2147483647 h 1237"/>
              <a:gd name="T62" fmla="*/ 2147483647 w 2749"/>
              <a:gd name="T63" fmla="*/ 2147483647 h 1237"/>
              <a:gd name="T64" fmla="*/ 2147483647 w 2749"/>
              <a:gd name="T65" fmla="*/ 2147483647 h 1237"/>
              <a:gd name="T66" fmla="*/ 2147483647 w 2749"/>
              <a:gd name="T67" fmla="*/ 2147483647 h 1237"/>
              <a:gd name="T68" fmla="*/ 2147483647 w 2749"/>
              <a:gd name="T69" fmla="*/ 0 h 1237"/>
              <a:gd name="T70" fmla="*/ 2147483647 w 2749"/>
              <a:gd name="T71" fmla="*/ 2147483647 h 1237"/>
              <a:gd name="T72" fmla="*/ 2147483647 w 2749"/>
              <a:gd name="T73" fmla="*/ 2147483647 h 1237"/>
              <a:gd name="T74" fmla="*/ 2147483647 w 2749"/>
              <a:gd name="T75" fmla="*/ 2147483647 h 1237"/>
              <a:gd name="T76" fmla="*/ 2147483647 w 2749"/>
              <a:gd name="T77" fmla="*/ 2147483647 h 1237"/>
              <a:gd name="T78" fmla="*/ 2147483647 w 2749"/>
              <a:gd name="T79" fmla="*/ 2147483647 h 1237"/>
              <a:gd name="T80" fmla="*/ 2147483647 w 2749"/>
              <a:gd name="T81" fmla="*/ 2147483647 h 1237"/>
              <a:gd name="T82" fmla="*/ 2147483647 w 2749"/>
              <a:gd name="T83" fmla="*/ 2147483647 h 1237"/>
              <a:gd name="T84" fmla="*/ 2147483647 w 2749"/>
              <a:gd name="T85" fmla="*/ 2147483647 h 1237"/>
              <a:gd name="T86" fmla="*/ 2147483647 w 2749"/>
              <a:gd name="T87" fmla="*/ 2147483647 h 1237"/>
              <a:gd name="T88" fmla="*/ 2147483647 w 2749"/>
              <a:gd name="T89" fmla="*/ 2147483647 h 1237"/>
              <a:gd name="T90" fmla="*/ 2147483647 w 2749"/>
              <a:gd name="T91" fmla="*/ 2147483647 h 1237"/>
              <a:gd name="T92" fmla="*/ 2147483647 w 2749"/>
              <a:gd name="T93" fmla="*/ 2147483647 h 1237"/>
              <a:gd name="T94" fmla="*/ 2147483647 w 2749"/>
              <a:gd name="T95" fmla="*/ 2147483647 h 1237"/>
              <a:gd name="T96" fmla="*/ 2147483647 w 2749"/>
              <a:gd name="T97" fmla="*/ 2147483647 h 1237"/>
              <a:gd name="T98" fmla="*/ 2147483647 w 2749"/>
              <a:gd name="T99" fmla="*/ 2147483647 h 1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49"/>
              <a:gd name="T151" fmla="*/ 0 h 1237"/>
              <a:gd name="T152" fmla="*/ 2749 w 2749"/>
              <a:gd name="T153" fmla="*/ 1237 h 12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49" h="1237">
                <a:moveTo>
                  <a:pt x="0" y="0"/>
                </a:moveTo>
                <a:lnTo>
                  <a:pt x="28" y="2"/>
                </a:lnTo>
                <a:lnTo>
                  <a:pt x="55" y="11"/>
                </a:lnTo>
                <a:lnTo>
                  <a:pt x="84" y="22"/>
                </a:lnTo>
                <a:lnTo>
                  <a:pt x="112" y="41"/>
                </a:lnTo>
                <a:lnTo>
                  <a:pt x="139" y="63"/>
                </a:lnTo>
                <a:lnTo>
                  <a:pt x="167" y="90"/>
                </a:lnTo>
                <a:lnTo>
                  <a:pt x="194" y="121"/>
                </a:lnTo>
                <a:lnTo>
                  <a:pt x="222" y="157"/>
                </a:lnTo>
                <a:lnTo>
                  <a:pt x="250" y="195"/>
                </a:lnTo>
                <a:lnTo>
                  <a:pt x="277" y="238"/>
                </a:lnTo>
                <a:lnTo>
                  <a:pt x="306" y="285"/>
                </a:lnTo>
                <a:lnTo>
                  <a:pt x="334" y="333"/>
                </a:lnTo>
                <a:lnTo>
                  <a:pt x="361" y="384"/>
                </a:lnTo>
                <a:lnTo>
                  <a:pt x="389" y="437"/>
                </a:lnTo>
                <a:lnTo>
                  <a:pt x="417" y="492"/>
                </a:lnTo>
                <a:lnTo>
                  <a:pt x="444" y="547"/>
                </a:lnTo>
                <a:lnTo>
                  <a:pt x="473" y="602"/>
                </a:lnTo>
                <a:lnTo>
                  <a:pt x="499" y="659"/>
                </a:lnTo>
                <a:lnTo>
                  <a:pt x="528" y="715"/>
                </a:lnTo>
                <a:lnTo>
                  <a:pt x="556" y="770"/>
                </a:lnTo>
                <a:lnTo>
                  <a:pt x="583" y="824"/>
                </a:lnTo>
                <a:lnTo>
                  <a:pt x="611" y="876"/>
                </a:lnTo>
                <a:lnTo>
                  <a:pt x="639" y="926"/>
                </a:lnTo>
                <a:lnTo>
                  <a:pt x="666" y="973"/>
                </a:lnTo>
                <a:lnTo>
                  <a:pt x="695" y="1018"/>
                </a:lnTo>
                <a:lnTo>
                  <a:pt x="723" y="1059"/>
                </a:lnTo>
                <a:lnTo>
                  <a:pt x="750" y="1097"/>
                </a:lnTo>
                <a:lnTo>
                  <a:pt x="778" y="1131"/>
                </a:lnTo>
                <a:lnTo>
                  <a:pt x="805" y="1160"/>
                </a:lnTo>
                <a:lnTo>
                  <a:pt x="833" y="1185"/>
                </a:lnTo>
                <a:lnTo>
                  <a:pt x="861" y="1205"/>
                </a:lnTo>
                <a:lnTo>
                  <a:pt x="888" y="1221"/>
                </a:lnTo>
                <a:lnTo>
                  <a:pt x="917" y="1231"/>
                </a:lnTo>
                <a:lnTo>
                  <a:pt x="945" y="1236"/>
                </a:lnTo>
                <a:lnTo>
                  <a:pt x="972" y="1237"/>
                </a:lnTo>
                <a:lnTo>
                  <a:pt x="1000" y="1232"/>
                </a:lnTo>
                <a:lnTo>
                  <a:pt x="1028" y="1222"/>
                </a:lnTo>
                <a:lnTo>
                  <a:pt x="1055" y="1207"/>
                </a:lnTo>
                <a:lnTo>
                  <a:pt x="1083" y="1188"/>
                </a:lnTo>
                <a:lnTo>
                  <a:pt x="1110" y="1163"/>
                </a:lnTo>
                <a:lnTo>
                  <a:pt x="1139" y="1134"/>
                </a:lnTo>
                <a:lnTo>
                  <a:pt x="1167" y="1101"/>
                </a:lnTo>
                <a:lnTo>
                  <a:pt x="1194" y="1063"/>
                </a:lnTo>
                <a:lnTo>
                  <a:pt x="1222" y="1022"/>
                </a:lnTo>
                <a:lnTo>
                  <a:pt x="1250" y="978"/>
                </a:lnTo>
                <a:lnTo>
                  <a:pt x="1277" y="931"/>
                </a:lnTo>
                <a:lnTo>
                  <a:pt x="1306" y="882"/>
                </a:lnTo>
                <a:lnTo>
                  <a:pt x="1334" y="830"/>
                </a:lnTo>
                <a:lnTo>
                  <a:pt x="1361" y="776"/>
                </a:lnTo>
                <a:lnTo>
                  <a:pt x="1389" y="722"/>
                </a:lnTo>
                <a:lnTo>
                  <a:pt x="1416" y="666"/>
                </a:lnTo>
                <a:lnTo>
                  <a:pt x="1444" y="609"/>
                </a:lnTo>
                <a:lnTo>
                  <a:pt x="1472" y="553"/>
                </a:lnTo>
                <a:lnTo>
                  <a:pt x="1499" y="497"/>
                </a:lnTo>
                <a:lnTo>
                  <a:pt x="1528" y="443"/>
                </a:lnTo>
                <a:lnTo>
                  <a:pt x="1556" y="390"/>
                </a:lnTo>
                <a:lnTo>
                  <a:pt x="1583" y="338"/>
                </a:lnTo>
                <a:lnTo>
                  <a:pt x="1611" y="290"/>
                </a:lnTo>
                <a:lnTo>
                  <a:pt x="1639" y="244"/>
                </a:lnTo>
                <a:lnTo>
                  <a:pt x="1666" y="201"/>
                </a:lnTo>
                <a:lnTo>
                  <a:pt x="1694" y="161"/>
                </a:lnTo>
                <a:lnTo>
                  <a:pt x="1721" y="124"/>
                </a:lnTo>
                <a:lnTo>
                  <a:pt x="1750" y="93"/>
                </a:lnTo>
                <a:lnTo>
                  <a:pt x="1778" y="65"/>
                </a:lnTo>
                <a:lnTo>
                  <a:pt x="1805" y="43"/>
                </a:lnTo>
                <a:lnTo>
                  <a:pt x="1833" y="25"/>
                </a:lnTo>
                <a:lnTo>
                  <a:pt x="1861" y="12"/>
                </a:lnTo>
                <a:lnTo>
                  <a:pt x="1888" y="3"/>
                </a:lnTo>
                <a:lnTo>
                  <a:pt x="1916" y="0"/>
                </a:lnTo>
                <a:lnTo>
                  <a:pt x="1945" y="2"/>
                </a:lnTo>
                <a:lnTo>
                  <a:pt x="1972" y="8"/>
                </a:lnTo>
                <a:lnTo>
                  <a:pt x="2000" y="21"/>
                </a:lnTo>
                <a:lnTo>
                  <a:pt x="2027" y="39"/>
                </a:lnTo>
                <a:lnTo>
                  <a:pt x="2055" y="60"/>
                </a:lnTo>
                <a:lnTo>
                  <a:pt x="2083" y="86"/>
                </a:lnTo>
                <a:lnTo>
                  <a:pt x="2110" y="117"/>
                </a:lnTo>
                <a:lnTo>
                  <a:pt x="2139" y="152"/>
                </a:lnTo>
                <a:lnTo>
                  <a:pt x="2167" y="191"/>
                </a:lnTo>
                <a:lnTo>
                  <a:pt x="2194" y="233"/>
                </a:lnTo>
                <a:lnTo>
                  <a:pt x="2222" y="279"/>
                </a:lnTo>
                <a:lnTo>
                  <a:pt x="2250" y="327"/>
                </a:lnTo>
                <a:lnTo>
                  <a:pt x="2277" y="378"/>
                </a:lnTo>
                <a:lnTo>
                  <a:pt x="2305" y="431"/>
                </a:lnTo>
                <a:lnTo>
                  <a:pt x="2332" y="485"/>
                </a:lnTo>
                <a:lnTo>
                  <a:pt x="2361" y="540"/>
                </a:lnTo>
                <a:lnTo>
                  <a:pt x="2389" y="596"/>
                </a:lnTo>
                <a:lnTo>
                  <a:pt x="2416" y="653"/>
                </a:lnTo>
                <a:lnTo>
                  <a:pt x="2444" y="709"/>
                </a:lnTo>
                <a:lnTo>
                  <a:pt x="2472" y="764"/>
                </a:lnTo>
                <a:lnTo>
                  <a:pt x="2499" y="817"/>
                </a:lnTo>
                <a:lnTo>
                  <a:pt x="2527" y="870"/>
                </a:lnTo>
                <a:lnTo>
                  <a:pt x="2556" y="920"/>
                </a:lnTo>
                <a:lnTo>
                  <a:pt x="2583" y="969"/>
                </a:lnTo>
                <a:lnTo>
                  <a:pt x="2611" y="1013"/>
                </a:lnTo>
                <a:lnTo>
                  <a:pt x="2638" y="1055"/>
                </a:lnTo>
                <a:lnTo>
                  <a:pt x="2666" y="1092"/>
                </a:lnTo>
                <a:lnTo>
                  <a:pt x="2694" y="1127"/>
                </a:lnTo>
                <a:lnTo>
                  <a:pt x="2721" y="1157"/>
                </a:lnTo>
                <a:lnTo>
                  <a:pt x="2749" y="1182"/>
                </a:lnTo>
              </a:path>
            </a:pathLst>
          </a:custGeom>
          <a:noFill/>
          <a:ln w="28575">
            <a:solidFill>
              <a:srgbClr val="0000FF"/>
            </a:solidFill>
            <a:round/>
            <a:headEnd/>
            <a:tailEnd/>
          </a:ln>
        </p:spPr>
        <p:txBody>
          <a:bodyPr/>
          <a:lstStyle/>
          <a:p>
            <a:endParaRPr lang="zh-CN" altLang="en-US"/>
          </a:p>
        </p:txBody>
      </p:sp>
      <p:grpSp>
        <p:nvGrpSpPr>
          <p:cNvPr id="4" name="Group 146"/>
          <p:cNvGrpSpPr>
            <a:grpSpLocks/>
          </p:cNvGrpSpPr>
          <p:nvPr/>
        </p:nvGrpSpPr>
        <p:grpSpPr bwMode="auto">
          <a:xfrm>
            <a:off x="2354263" y="4432300"/>
            <a:ext cx="3048000" cy="690563"/>
            <a:chOff x="1582" y="1748"/>
            <a:chExt cx="1920" cy="435"/>
          </a:xfrm>
        </p:grpSpPr>
        <p:sp>
          <p:nvSpPr>
            <p:cNvPr id="31768" name="Line 143"/>
            <p:cNvSpPr>
              <a:spLocks noChangeShapeType="1"/>
            </p:cNvSpPr>
            <p:nvPr/>
          </p:nvSpPr>
          <p:spPr bwMode="auto">
            <a:xfrm>
              <a:off x="1582" y="2021"/>
              <a:ext cx="1920" cy="1"/>
            </a:xfrm>
            <a:prstGeom prst="line">
              <a:avLst/>
            </a:prstGeom>
            <a:noFill/>
            <a:ln w="28575">
              <a:solidFill>
                <a:srgbClr val="CC0000"/>
              </a:solidFill>
              <a:round/>
              <a:headEnd type="triangle" w="sm" len="lg"/>
              <a:tailEnd type="triangle" w="sm" len="lg"/>
            </a:ln>
          </p:spPr>
          <p:txBody>
            <a:bodyPr wrap="none" anchor="ctr"/>
            <a:lstStyle/>
            <a:p>
              <a:endParaRPr lang="zh-CN" altLang="en-US"/>
            </a:p>
          </p:txBody>
        </p:sp>
        <p:graphicFrame>
          <p:nvGraphicFramePr>
            <p:cNvPr id="31769" name="Object 144"/>
            <p:cNvGraphicFramePr>
              <a:graphicFrameLocks noChangeAspect="1"/>
            </p:cNvGraphicFramePr>
            <p:nvPr/>
          </p:nvGraphicFramePr>
          <p:xfrm>
            <a:off x="2315" y="1748"/>
            <a:ext cx="343" cy="435"/>
          </p:xfrm>
          <a:graphic>
            <a:graphicData uri="http://schemas.openxmlformats.org/presentationml/2006/ole">
              <p:oleObj spid="_x0000_s15366" name="Equation" r:id="rId6" imgW="177840" imgH="228240" progId="">
                <p:embed/>
              </p:oleObj>
            </a:graphicData>
          </a:graphic>
        </p:graphicFrame>
      </p:grpSp>
      <p:sp>
        <p:nvSpPr>
          <p:cNvPr id="250004" name="Rectangle 148"/>
          <p:cNvSpPr>
            <a:spLocks noChangeArrowheads="1"/>
          </p:cNvSpPr>
          <p:nvPr/>
        </p:nvSpPr>
        <p:spPr bwMode="auto">
          <a:xfrm>
            <a:off x="517525" y="2016125"/>
            <a:ext cx="7961313" cy="1260475"/>
          </a:xfrm>
          <a:prstGeom prst="rect">
            <a:avLst/>
          </a:prstGeom>
          <a:noFill/>
          <a:ln w="9525">
            <a:noFill/>
            <a:miter lim="800000"/>
            <a:headEnd/>
            <a:tailEnd/>
          </a:ln>
        </p:spPr>
        <p:txBody>
          <a:bodyPr>
            <a:spAutoFit/>
          </a:bodyPr>
          <a:lstStyle/>
          <a:p>
            <a:pPr>
              <a:lnSpc>
                <a:spcPct val="120000"/>
              </a:lnSpc>
              <a:spcBef>
                <a:spcPct val="50000"/>
              </a:spcBef>
            </a:pPr>
            <a:r>
              <a:rPr kumimoji="1" lang="en-US" altLang="zh-CN" sz="3200">
                <a:solidFill>
                  <a:srgbClr val="FFFF07"/>
                </a:solidFill>
              </a:rPr>
              <a:t>    </a:t>
            </a:r>
            <a:r>
              <a:rPr kumimoji="1" lang="zh-CN" altLang="en-US" sz="3200">
                <a:solidFill>
                  <a:srgbClr val="FFFF07"/>
                </a:solidFill>
              </a:rPr>
              <a:t>　</a:t>
            </a:r>
            <a:r>
              <a:rPr kumimoji="1" lang="zh-CN" altLang="en-US" sz="3200">
                <a:solidFill>
                  <a:schemeClr val="tx1"/>
                </a:solidFill>
              </a:rPr>
              <a:t>波传播方向上相邻两振动状态完全相同的质点间的距离</a:t>
            </a:r>
            <a:r>
              <a:rPr kumimoji="1" lang="zh-CN" altLang="en-US" sz="3200">
                <a:solidFill>
                  <a:schemeClr val="tx1"/>
                </a:solidFill>
                <a:latin typeface="宋体" charset="-122"/>
              </a:rPr>
              <a:t>（</a:t>
            </a:r>
            <a:r>
              <a:rPr kumimoji="1" lang="zh-CN" altLang="en-US" sz="3200">
                <a:solidFill>
                  <a:schemeClr val="tx1"/>
                </a:solidFill>
              </a:rPr>
              <a:t>一完整波的长度</a:t>
            </a:r>
            <a:r>
              <a:rPr kumimoji="1" lang="zh-CN" altLang="en-US" sz="3200">
                <a:solidFill>
                  <a:schemeClr val="tx1"/>
                </a:solidFill>
                <a:latin typeface="宋体" charset="-122"/>
              </a:rPr>
              <a:t>）</a:t>
            </a:r>
            <a:r>
              <a:rPr kumimoji="1" lang="en-US" altLang="zh-CN" sz="3200">
                <a:solidFill>
                  <a:schemeClr val="tx1"/>
                </a:solidFill>
              </a:rPr>
              <a:t>. </a:t>
            </a:r>
          </a:p>
        </p:txBody>
      </p:sp>
      <p:sp>
        <p:nvSpPr>
          <p:cNvPr id="31764" name="Rectangle 149"/>
          <p:cNvSpPr>
            <a:spLocks noChangeArrowheads="1"/>
          </p:cNvSpPr>
          <p:nvPr/>
        </p:nvSpPr>
        <p:spPr bwMode="auto">
          <a:xfrm>
            <a:off x="1390650" y="1570038"/>
            <a:ext cx="2057400" cy="530225"/>
          </a:xfrm>
          <a:prstGeom prst="rect">
            <a:avLst/>
          </a:prstGeom>
          <a:noFill/>
          <a:ln w="9525">
            <a:noFill/>
            <a:miter lim="800000"/>
            <a:headEnd/>
            <a:tailEnd/>
          </a:ln>
        </p:spPr>
        <p:txBody>
          <a:bodyPr>
            <a:spAutoFit/>
          </a:bodyPr>
          <a:lstStyle/>
          <a:p>
            <a:pPr>
              <a:lnSpc>
                <a:spcPct val="90000"/>
              </a:lnSpc>
              <a:spcBef>
                <a:spcPct val="50000"/>
              </a:spcBef>
            </a:pPr>
            <a:r>
              <a:rPr kumimoji="1" lang="en-US" altLang="zh-CN" sz="3200">
                <a:solidFill>
                  <a:srgbClr val="CC0000"/>
                </a:solidFill>
              </a:rPr>
              <a:t>1   </a:t>
            </a:r>
            <a:r>
              <a:rPr kumimoji="1" lang="zh-CN" altLang="en-US" sz="3200">
                <a:solidFill>
                  <a:srgbClr val="CC0000"/>
                </a:solidFill>
              </a:rPr>
              <a:t>波长</a:t>
            </a:r>
          </a:p>
        </p:txBody>
      </p:sp>
      <p:graphicFrame>
        <p:nvGraphicFramePr>
          <p:cNvPr id="31765" name="Object 150"/>
          <p:cNvGraphicFramePr>
            <a:graphicFrameLocks noChangeAspect="1"/>
          </p:cNvGraphicFramePr>
          <p:nvPr/>
        </p:nvGraphicFramePr>
        <p:xfrm>
          <a:off x="2867025" y="1606550"/>
          <a:ext cx="360363" cy="461963"/>
        </p:xfrm>
        <a:graphic>
          <a:graphicData uri="http://schemas.openxmlformats.org/presentationml/2006/ole">
            <p:oleObj spid="_x0000_s15365" name="Equation" r:id="rId7" imgW="177840" imgH="228240" progId="">
              <p:embed/>
            </p:oleObj>
          </a:graphicData>
        </a:graphic>
      </p:graphicFrame>
      <p:sp>
        <p:nvSpPr>
          <p:cNvPr id="31"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31767"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004"/>
                                        </p:tgtEl>
                                        <p:attrNameLst>
                                          <p:attrName>style.visibility</p:attrName>
                                        </p:attrNameLst>
                                      </p:cBhvr>
                                      <p:to>
                                        <p:strVal val="visible"/>
                                      </p:to>
                                    </p:set>
                                    <p:animEffect transition="in" filter="blinds(horizontal)">
                                      <p:cBhvr>
                                        <p:cTn id="7" dur="500"/>
                                        <p:tgtEl>
                                          <p:spTgt spid="2500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004" grpId="0"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1"/>
          <p:cNvSpPr>
            <a:spLocks noGrp="1"/>
          </p:cNvSpPr>
          <p:nvPr>
            <p:ph type="sldNum" sz="quarter" idx="10"/>
          </p:nvPr>
        </p:nvSpPr>
        <p:spPr>
          <a:noFill/>
        </p:spPr>
        <p:txBody>
          <a:bodyPr/>
          <a:lstStyle/>
          <a:p>
            <a:fld id="{D11CD80B-81B1-444F-A5CE-2134BE87D2D7}" type="slidenum">
              <a:rPr lang="en-US" altLang="zh-CN" smtClean="0">
                <a:ea typeface="宋体" charset="-122"/>
              </a:rPr>
              <a:pPr/>
              <a:t>150</a:t>
            </a:fld>
            <a:endParaRPr lang="en-US" altLang="zh-CN" smtClean="0">
              <a:ea typeface="宋体"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p:cNvSpPr>
            <a:spLocks noGrp="1"/>
          </p:cNvSpPr>
          <p:nvPr>
            <p:ph type="sldNum" sz="quarter" idx="10"/>
          </p:nvPr>
        </p:nvSpPr>
        <p:spPr>
          <a:noFill/>
        </p:spPr>
        <p:txBody>
          <a:bodyPr/>
          <a:lstStyle/>
          <a:p>
            <a:fld id="{E02D0184-4F4C-40E9-97E6-3A18BD0CAF5B}" type="slidenum">
              <a:rPr lang="en-US" altLang="zh-CN" smtClean="0">
                <a:ea typeface="宋体" charset="-122"/>
              </a:rPr>
              <a:pPr/>
              <a:t>16</a:t>
            </a:fld>
            <a:endParaRPr lang="en-US" altLang="zh-CN" smtClean="0">
              <a:ea typeface="宋体" charset="-122"/>
            </a:endParaRPr>
          </a:p>
        </p:txBody>
      </p:sp>
      <p:sp>
        <p:nvSpPr>
          <p:cNvPr id="32771" name="Freeform 2"/>
          <p:cNvSpPr>
            <a:spLocks/>
          </p:cNvSpPr>
          <p:nvPr/>
        </p:nvSpPr>
        <p:spPr bwMode="auto">
          <a:xfrm>
            <a:off x="3136900" y="2876550"/>
            <a:ext cx="1054100" cy="1219200"/>
          </a:xfrm>
          <a:custGeom>
            <a:avLst/>
            <a:gdLst>
              <a:gd name="T0" fmla="*/ 0 w 1536"/>
              <a:gd name="T1" fmla="*/ 2147483647 h 720"/>
              <a:gd name="T2" fmla="*/ 2147483647 w 1536"/>
              <a:gd name="T3" fmla="*/ 0 h 720"/>
              <a:gd name="T4" fmla="*/ 2147483647 w 1536"/>
              <a:gd name="T5" fmla="*/ 2147483647 h 720"/>
              <a:gd name="T6" fmla="*/ 2147483647 w 1536"/>
              <a:gd name="T7" fmla="*/ 2147483647 h 720"/>
              <a:gd name="T8" fmla="*/ 2147483647 w 1536"/>
              <a:gd name="T9" fmla="*/ 2147483647 h 720"/>
              <a:gd name="T10" fmla="*/ 0 60000 65536"/>
              <a:gd name="T11" fmla="*/ 0 60000 65536"/>
              <a:gd name="T12" fmla="*/ 0 60000 65536"/>
              <a:gd name="T13" fmla="*/ 0 60000 65536"/>
              <a:gd name="T14" fmla="*/ 0 60000 65536"/>
              <a:gd name="T15" fmla="*/ 0 w 1536"/>
              <a:gd name="T16" fmla="*/ 0 h 720"/>
              <a:gd name="T17" fmla="*/ 1536 w 1536"/>
              <a:gd name="T18" fmla="*/ 720 h 720"/>
            </a:gdLst>
            <a:ahLst/>
            <a:cxnLst>
              <a:cxn ang="T10">
                <a:pos x="T0" y="T1"/>
              </a:cxn>
              <a:cxn ang="T11">
                <a:pos x="T2" y="T3"/>
              </a:cxn>
              <a:cxn ang="T12">
                <a:pos x="T4" y="T5"/>
              </a:cxn>
              <a:cxn ang="T13">
                <a:pos x="T6" y="T7"/>
              </a:cxn>
              <a:cxn ang="T14">
                <a:pos x="T8" y="T9"/>
              </a:cxn>
            </a:cxnLst>
            <a:rect l="T15" t="T16" r="T17" b="T18"/>
            <a:pathLst>
              <a:path w="1536" h="720">
                <a:moveTo>
                  <a:pt x="0" y="384"/>
                </a:moveTo>
                <a:cubicBezTo>
                  <a:pt x="108" y="192"/>
                  <a:pt x="216" y="0"/>
                  <a:pt x="336" y="0"/>
                </a:cubicBezTo>
                <a:cubicBezTo>
                  <a:pt x="456" y="0"/>
                  <a:pt x="584" y="264"/>
                  <a:pt x="720" y="384"/>
                </a:cubicBezTo>
                <a:cubicBezTo>
                  <a:pt x="856" y="504"/>
                  <a:pt x="1016" y="720"/>
                  <a:pt x="1152" y="720"/>
                </a:cubicBezTo>
                <a:cubicBezTo>
                  <a:pt x="1288" y="720"/>
                  <a:pt x="1412" y="552"/>
                  <a:pt x="1536" y="384"/>
                </a:cubicBezTo>
              </a:path>
            </a:pathLst>
          </a:custGeom>
          <a:noFill/>
          <a:ln w="38100">
            <a:solidFill>
              <a:srgbClr val="0000FF"/>
            </a:solidFill>
            <a:round/>
            <a:headEnd/>
            <a:tailEnd/>
          </a:ln>
        </p:spPr>
        <p:txBody>
          <a:bodyPr wrap="none" anchor="ctr"/>
          <a:lstStyle/>
          <a:p>
            <a:endParaRPr lang="zh-CN" altLang="en-US"/>
          </a:p>
        </p:txBody>
      </p:sp>
      <p:sp>
        <p:nvSpPr>
          <p:cNvPr id="274443" name="Rectangle 11"/>
          <p:cNvSpPr>
            <a:spLocks noChangeArrowheads="1"/>
          </p:cNvSpPr>
          <p:nvPr/>
        </p:nvSpPr>
        <p:spPr bwMode="auto">
          <a:xfrm>
            <a:off x="857250" y="1382713"/>
            <a:ext cx="8134350" cy="579437"/>
          </a:xfrm>
          <a:prstGeom prst="rect">
            <a:avLst/>
          </a:prstGeom>
          <a:noFill/>
          <a:ln w="9525">
            <a:noFill/>
            <a:miter lim="800000"/>
            <a:headEnd/>
            <a:tailEnd/>
          </a:ln>
        </p:spPr>
        <p:txBody>
          <a:bodyPr>
            <a:spAutoFit/>
          </a:bodyPr>
          <a:lstStyle/>
          <a:p>
            <a:pPr>
              <a:spcBef>
                <a:spcPct val="50000"/>
              </a:spcBef>
            </a:pPr>
            <a:r>
              <a:rPr kumimoji="1" lang="zh-CN" altLang="en-US" sz="3200">
                <a:solidFill>
                  <a:srgbClr val="CC0000"/>
                </a:solidFill>
              </a:rPr>
              <a:t>横波：</a:t>
            </a:r>
            <a:r>
              <a:rPr kumimoji="1" lang="zh-CN" altLang="en-US" sz="3200">
                <a:solidFill>
                  <a:schemeClr val="tx1"/>
                </a:solidFill>
              </a:rPr>
              <a:t>相邻 波峰</a:t>
            </a:r>
            <a:r>
              <a:rPr kumimoji="1" lang="en-US" altLang="zh-CN" sz="3200">
                <a:solidFill>
                  <a:schemeClr val="tx1"/>
                </a:solidFill>
              </a:rPr>
              <a:t>——</a:t>
            </a:r>
            <a:r>
              <a:rPr kumimoji="1" lang="zh-CN" altLang="en-US" sz="3200">
                <a:solidFill>
                  <a:schemeClr val="tx1"/>
                </a:solidFill>
              </a:rPr>
              <a:t>波峰 　波谷</a:t>
            </a:r>
            <a:r>
              <a:rPr kumimoji="1" lang="en-US" altLang="zh-CN" sz="3200">
                <a:solidFill>
                  <a:schemeClr val="tx1"/>
                </a:solidFill>
              </a:rPr>
              <a:t>—— </a:t>
            </a:r>
            <a:r>
              <a:rPr kumimoji="1" lang="zh-CN" altLang="en-US" sz="3200">
                <a:solidFill>
                  <a:schemeClr val="tx1"/>
                </a:solidFill>
              </a:rPr>
              <a:t>波谷                </a:t>
            </a:r>
          </a:p>
        </p:txBody>
      </p:sp>
      <p:sp>
        <p:nvSpPr>
          <p:cNvPr id="32773" name="Freeform 3"/>
          <p:cNvSpPr>
            <a:spLocks/>
          </p:cNvSpPr>
          <p:nvPr/>
        </p:nvSpPr>
        <p:spPr bwMode="auto">
          <a:xfrm>
            <a:off x="4189413" y="2876550"/>
            <a:ext cx="1054100" cy="1219200"/>
          </a:xfrm>
          <a:custGeom>
            <a:avLst/>
            <a:gdLst>
              <a:gd name="T0" fmla="*/ 0 w 1536"/>
              <a:gd name="T1" fmla="*/ 2147483647 h 720"/>
              <a:gd name="T2" fmla="*/ 2147483647 w 1536"/>
              <a:gd name="T3" fmla="*/ 0 h 720"/>
              <a:gd name="T4" fmla="*/ 2147483647 w 1536"/>
              <a:gd name="T5" fmla="*/ 2147483647 h 720"/>
              <a:gd name="T6" fmla="*/ 2147483647 w 1536"/>
              <a:gd name="T7" fmla="*/ 2147483647 h 720"/>
              <a:gd name="T8" fmla="*/ 2147483647 w 1536"/>
              <a:gd name="T9" fmla="*/ 2147483647 h 720"/>
              <a:gd name="T10" fmla="*/ 0 60000 65536"/>
              <a:gd name="T11" fmla="*/ 0 60000 65536"/>
              <a:gd name="T12" fmla="*/ 0 60000 65536"/>
              <a:gd name="T13" fmla="*/ 0 60000 65536"/>
              <a:gd name="T14" fmla="*/ 0 60000 65536"/>
              <a:gd name="T15" fmla="*/ 0 w 1536"/>
              <a:gd name="T16" fmla="*/ 0 h 720"/>
              <a:gd name="T17" fmla="*/ 1536 w 1536"/>
              <a:gd name="T18" fmla="*/ 720 h 720"/>
            </a:gdLst>
            <a:ahLst/>
            <a:cxnLst>
              <a:cxn ang="T10">
                <a:pos x="T0" y="T1"/>
              </a:cxn>
              <a:cxn ang="T11">
                <a:pos x="T2" y="T3"/>
              </a:cxn>
              <a:cxn ang="T12">
                <a:pos x="T4" y="T5"/>
              </a:cxn>
              <a:cxn ang="T13">
                <a:pos x="T6" y="T7"/>
              </a:cxn>
              <a:cxn ang="T14">
                <a:pos x="T8" y="T9"/>
              </a:cxn>
            </a:cxnLst>
            <a:rect l="T15" t="T16" r="T17" b="T18"/>
            <a:pathLst>
              <a:path w="1536" h="720">
                <a:moveTo>
                  <a:pt x="0" y="384"/>
                </a:moveTo>
                <a:cubicBezTo>
                  <a:pt x="108" y="192"/>
                  <a:pt x="216" y="0"/>
                  <a:pt x="336" y="0"/>
                </a:cubicBezTo>
                <a:cubicBezTo>
                  <a:pt x="456" y="0"/>
                  <a:pt x="584" y="264"/>
                  <a:pt x="720" y="384"/>
                </a:cubicBezTo>
                <a:cubicBezTo>
                  <a:pt x="856" y="504"/>
                  <a:pt x="1016" y="720"/>
                  <a:pt x="1152" y="720"/>
                </a:cubicBezTo>
                <a:cubicBezTo>
                  <a:pt x="1288" y="720"/>
                  <a:pt x="1412" y="552"/>
                  <a:pt x="1536" y="384"/>
                </a:cubicBezTo>
              </a:path>
            </a:pathLst>
          </a:custGeom>
          <a:noFill/>
          <a:ln w="38100">
            <a:solidFill>
              <a:srgbClr val="0000FF"/>
            </a:solidFill>
            <a:round/>
            <a:headEnd/>
            <a:tailEnd/>
          </a:ln>
        </p:spPr>
        <p:txBody>
          <a:bodyPr wrap="none" anchor="ctr"/>
          <a:lstStyle/>
          <a:p>
            <a:endParaRPr lang="zh-CN" altLang="en-US"/>
          </a:p>
        </p:txBody>
      </p:sp>
      <p:sp>
        <p:nvSpPr>
          <p:cNvPr id="32774" name="Freeform 4"/>
          <p:cNvSpPr>
            <a:spLocks/>
          </p:cNvSpPr>
          <p:nvPr/>
        </p:nvSpPr>
        <p:spPr bwMode="auto">
          <a:xfrm>
            <a:off x="5245100" y="2876550"/>
            <a:ext cx="1054100" cy="1219200"/>
          </a:xfrm>
          <a:custGeom>
            <a:avLst/>
            <a:gdLst>
              <a:gd name="T0" fmla="*/ 0 w 1536"/>
              <a:gd name="T1" fmla="*/ 2147483647 h 720"/>
              <a:gd name="T2" fmla="*/ 2147483647 w 1536"/>
              <a:gd name="T3" fmla="*/ 0 h 720"/>
              <a:gd name="T4" fmla="*/ 2147483647 w 1536"/>
              <a:gd name="T5" fmla="*/ 2147483647 h 720"/>
              <a:gd name="T6" fmla="*/ 2147483647 w 1536"/>
              <a:gd name="T7" fmla="*/ 2147483647 h 720"/>
              <a:gd name="T8" fmla="*/ 2147483647 w 1536"/>
              <a:gd name="T9" fmla="*/ 2147483647 h 720"/>
              <a:gd name="T10" fmla="*/ 0 60000 65536"/>
              <a:gd name="T11" fmla="*/ 0 60000 65536"/>
              <a:gd name="T12" fmla="*/ 0 60000 65536"/>
              <a:gd name="T13" fmla="*/ 0 60000 65536"/>
              <a:gd name="T14" fmla="*/ 0 60000 65536"/>
              <a:gd name="T15" fmla="*/ 0 w 1536"/>
              <a:gd name="T16" fmla="*/ 0 h 720"/>
              <a:gd name="T17" fmla="*/ 1536 w 1536"/>
              <a:gd name="T18" fmla="*/ 720 h 720"/>
            </a:gdLst>
            <a:ahLst/>
            <a:cxnLst>
              <a:cxn ang="T10">
                <a:pos x="T0" y="T1"/>
              </a:cxn>
              <a:cxn ang="T11">
                <a:pos x="T2" y="T3"/>
              </a:cxn>
              <a:cxn ang="T12">
                <a:pos x="T4" y="T5"/>
              </a:cxn>
              <a:cxn ang="T13">
                <a:pos x="T6" y="T7"/>
              </a:cxn>
              <a:cxn ang="T14">
                <a:pos x="T8" y="T9"/>
              </a:cxn>
            </a:cxnLst>
            <a:rect l="T15" t="T16" r="T17" b="T18"/>
            <a:pathLst>
              <a:path w="1536" h="720">
                <a:moveTo>
                  <a:pt x="0" y="384"/>
                </a:moveTo>
                <a:cubicBezTo>
                  <a:pt x="108" y="192"/>
                  <a:pt x="216" y="0"/>
                  <a:pt x="336" y="0"/>
                </a:cubicBezTo>
                <a:cubicBezTo>
                  <a:pt x="456" y="0"/>
                  <a:pt x="584" y="264"/>
                  <a:pt x="720" y="384"/>
                </a:cubicBezTo>
                <a:cubicBezTo>
                  <a:pt x="856" y="504"/>
                  <a:pt x="1016" y="720"/>
                  <a:pt x="1152" y="720"/>
                </a:cubicBezTo>
                <a:cubicBezTo>
                  <a:pt x="1288" y="720"/>
                  <a:pt x="1412" y="552"/>
                  <a:pt x="1536" y="384"/>
                </a:cubicBezTo>
              </a:path>
            </a:pathLst>
          </a:custGeom>
          <a:noFill/>
          <a:ln w="38100">
            <a:solidFill>
              <a:srgbClr val="0000FF"/>
            </a:solidFill>
            <a:round/>
            <a:headEnd/>
            <a:tailEnd/>
          </a:ln>
        </p:spPr>
        <p:txBody>
          <a:bodyPr wrap="none" anchor="ctr"/>
          <a:lstStyle/>
          <a:p>
            <a:endParaRPr lang="zh-CN" altLang="en-US"/>
          </a:p>
        </p:txBody>
      </p:sp>
      <p:sp>
        <p:nvSpPr>
          <p:cNvPr id="32775" name="Line 6"/>
          <p:cNvSpPr>
            <a:spLocks noChangeShapeType="1"/>
          </p:cNvSpPr>
          <p:nvPr/>
        </p:nvSpPr>
        <p:spPr bwMode="auto">
          <a:xfrm>
            <a:off x="4432300" y="2038350"/>
            <a:ext cx="0" cy="1219200"/>
          </a:xfrm>
          <a:prstGeom prst="line">
            <a:avLst/>
          </a:prstGeom>
          <a:noFill/>
          <a:ln w="9525">
            <a:solidFill>
              <a:schemeClr val="tx1"/>
            </a:solidFill>
            <a:prstDash val="dash"/>
            <a:round/>
            <a:headEnd/>
            <a:tailEnd/>
          </a:ln>
        </p:spPr>
        <p:txBody>
          <a:bodyPr wrap="none" anchor="ctr"/>
          <a:lstStyle/>
          <a:p>
            <a:endParaRPr lang="zh-CN" altLang="en-US"/>
          </a:p>
        </p:txBody>
      </p:sp>
      <p:sp>
        <p:nvSpPr>
          <p:cNvPr id="32776" name="Line 7"/>
          <p:cNvSpPr>
            <a:spLocks noChangeShapeType="1"/>
          </p:cNvSpPr>
          <p:nvPr/>
        </p:nvSpPr>
        <p:spPr bwMode="auto">
          <a:xfrm>
            <a:off x="5499100" y="2038350"/>
            <a:ext cx="0" cy="1219200"/>
          </a:xfrm>
          <a:prstGeom prst="line">
            <a:avLst/>
          </a:prstGeom>
          <a:noFill/>
          <a:ln w="9525">
            <a:solidFill>
              <a:schemeClr val="tx1"/>
            </a:solidFill>
            <a:prstDash val="dash"/>
            <a:round/>
            <a:headEnd/>
            <a:tailEnd/>
          </a:ln>
        </p:spPr>
        <p:txBody>
          <a:bodyPr wrap="none" anchor="ctr"/>
          <a:lstStyle/>
          <a:p>
            <a:endParaRPr lang="zh-CN" altLang="en-US"/>
          </a:p>
        </p:txBody>
      </p:sp>
      <p:sp>
        <p:nvSpPr>
          <p:cNvPr id="274442" name="Rectangle 10"/>
          <p:cNvSpPr>
            <a:spLocks noChangeArrowheads="1"/>
          </p:cNvSpPr>
          <p:nvPr/>
        </p:nvSpPr>
        <p:spPr bwMode="auto">
          <a:xfrm>
            <a:off x="852488" y="4386263"/>
            <a:ext cx="8139112" cy="579437"/>
          </a:xfrm>
          <a:prstGeom prst="rect">
            <a:avLst/>
          </a:prstGeom>
          <a:noFill/>
          <a:ln w="9525">
            <a:noFill/>
            <a:miter lim="800000"/>
            <a:headEnd/>
            <a:tailEnd/>
          </a:ln>
        </p:spPr>
        <p:txBody>
          <a:bodyPr>
            <a:spAutoFit/>
          </a:bodyPr>
          <a:lstStyle/>
          <a:p>
            <a:pPr>
              <a:spcBef>
                <a:spcPct val="50000"/>
              </a:spcBef>
            </a:pPr>
            <a:r>
              <a:rPr kumimoji="1" lang="zh-CN" altLang="en-US" sz="3200">
                <a:solidFill>
                  <a:srgbClr val="CC0000"/>
                </a:solidFill>
              </a:rPr>
              <a:t>纵波：</a:t>
            </a:r>
            <a:r>
              <a:rPr kumimoji="1" lang="zh-CN" altLang="en-US" sz="3200">
                <a:solidFill>
                  <a:schemeClr val="tx1"/>
                </a:solidFill>
              </a:rPr>
              <a:t>相邻 波疏</a:t>
            </a:r>
            <a:r>
              <a:rPr kumimoji="1" lang="en-US" altLang="zh-CN" sz="3200">
                <a:solidFill>
                  <a:schemeClr val="tx1"/>
                </a:solidFill>
              </a:rPr>
              <a:t>——</a:t>
            </a:r>
            <a:r>
              <a:rPr kumimoji="1" lang="zh-CN" altLang="en-US" sz="3200">
                <a:solidFill>
                  <a:schemeClr val="tx1"/>
                </a:solidFill>
              </a:rPr>
              <a:t>波疏 　波密</a:t>
            </a:r>
            <a:r>
              <a:rPr kumimoji="1" lang="en-US" altLang="zh-CN" sz="3200">
                <a:solidFill>
                  <a:schemeClr val="tx1"/>
                </a:solidFill>
              </a:rPr>
              <a:t>——</a:t>
            </a:r>
            <a:r>
              <a:rPr kumimoji="1" lang="zh-CN" altLang="en-US" sz="3200">
                <a:solidFill>
                  <a:schemeClr val="tx1"/>
                </a:solidFill>
              </a:rPr>
              <a:t>波密</a:t>
            </a:r>
          </a:p>
        </p:txBody>
      </p:sp>
      <p:grpSp>
        <p:nvGrpSpPr>
          <p:cNvPr id="2" name="Group 13"/>
          <p:cNvGrpSpPr>
            <a:grpSpLocks/>
          </p:cNvGrpSpPr>
          <p:nvPr/>
        </p:nvGrpSpPr>
        <p:grpSpPr bwMode="auto">
          <a:xfrm>
            <a:off x="4432300" y="2033588"/>
            <a:ext cx="1066800" cy="538162"/>
            <a:chOff x="2792" y="1281"/>
            <a:chExt cx="672" cy="339"/>
          </a:xfrm>
        </p:grpSpPr>
        <p:sp>
          <p:nvSpPr>
            <p:cNvPr id="32781" name="Line 5"/>
            <p:cNvSpPr>
              <a:spLocks noChangeShapeType="1"/>
            </p:cNvSpPr>
            <p:nvPr/>
          </p:nvSpPr>
          <p:spPr bwMode="auto">
            <a:xfrm>
              <a:off x="2792" y="1620"/>
              <a:ext cx="672" cy="0"/>
            </a:xfrm>
            <a:prstGeom prst="line">
              <a:avLst/>
            </a:prstGeom>
            <a:noFill/>
            <a:ln w="38100">
              <a:solidFill>
                <a:srgbClr val="F90D40"/>
              </a:solidFill>
              <a:round/>
              <a:headEnd type="triangle" w="med" len="med"/>
              <a:tailEnd type="triangle" w="med" len="med"/>
            </a:ln>
          </p:spPr>
          <p:txBody>
            <a:bodyPr wrap="none" anchor="ctr"/>
            <a:lstStyle/>
            <a:p>
              <a:endParaRPr lang="zh-CN" altLang="en-US"/>
            </a:p>
          </p:txBody>
        </p:sp>
        <p:graphicFrame>
          <p:nvGraphicFramePr>
            <p:cNvPr id="32782" name="Object 12"/>
            <p:cNvGraphicFramePr>
              <a:graphicFrameLocks noChangeAspect="1"/>
            </p:cNvGraphicFramePr>
            <p:nvPr/>
          </p:nvGraphicFramePr>
          <p:xfrm>
            <a:off x="3025" y="1281"/>
            <a:ext cx="268" cy="312"/>
          </p:xfrm>
          <a:graphic>
            <a:graphicData uri="http://schemas.openxmlformats.org/presentationml/2006/ole">
              <p:oleObj spid="_x0000_s16386" name="公式" r:id="rId3" imgW="203400" imgH="241200" progId="">
                <p:embed/>
              </p:oleObj>
            </a:graphicData>
          </a:graphic>
        </p:graphicFrame>
      </p:grpSp>
      <p:sp>
        <p:nvSpPr>
          <p:cNvPr id="13"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32780"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dirty="0">
                <a:solidFill>
                  <a:srgbClr val="000066"/>
                </a:solidFill>
                <a:latin typeface="楷体_GB2312" pitchFamily="49" charset="-122"/>
                <a:ea typeface="楷体_GB2312" pitchFamily="49" charset="-122"/>
              </a:rPr>
              <a:t>10-1 </a:t>
            </a:r>
            <a:r>
              <a:rPr kumimoji="1" lang="zh-CN" altLang="en-US" dirty="0">
                <a:solidFill>
                  <a:srgbClr val="000066"/>
                </a:solidFill>
                <a:latin typeface="楷体_GB2312" pitchFamily="49" charset="-122"/>
                <a:ea typeface="楷体_GB2312" pitchFamily="49" charset="-122"/>
              </a:rPr>
              <a:t>机械波的几个概念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74443"/>
                                        </p:tgtEl>
                                        <p:attrNameLst>
                                          <p:attrName>style.visibility</p:attrName>
                                        </p:attrNameLst>
                                      </p:cBhvr>
                                      <p:to>
                                        <p:strVal val="visible"/>
                                      </p:to>
                                    </p:set>
                                    <p:animEffect transition="in" filter="checkerboard(across)">
                                      <p:cBhvr>
                                        <p:cTn id="13" dur="500"/>
                                        <p:tgtEl>
                                          <p:spTgt spid="2744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74442"/>
                                        </p:tgtEl>
                                        <p:attrNameLst>
                                          <p:attrName>style.visibility</p:attrName>
                                        </p:attrNameLst>
                                      </p:cBhvr>
                                      <p:to>
                                        <p:strVal val="visible"/>
                                      </p:to>
                                    </p:set>
                                    <p:animEffect transition="in" filter="checkerboard(across)">
                                      <p:cBhvr>
                                        <p:cTn id="18" dur="500"/>
                                        <p:tgtEl>
                                          <p:spTgt spid="274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3" grpId="0" autoUpdateAnimBg="0"/>
      <p:bldP spid="27444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a:spLocks noGrp="1"/>
          </p:cNvSpPr>
          <p:nvPr>
            <p:ph type="sldNum" sz="quarter" idx="10"/>
          </p:nvPr>
        </p:nvSpPr>
        <p:spPr>
          <a:noFill/>
        </p:spPr>
        <p:txBody>
          <a:bodyPr/>
          <a:lstStyle/>
          <a:p>
            <a:fld id="{2BEE5651-B792-411D-8647-F41FFF54B11F}" type="slidenum">
              <a:rPr lang="en-US" altLang="zh-CN" smtClean="0">
                <a:ea typeface="宋体" charset="-122"/>
              </a:rPr>
              <a:pPr/>
              <a:t>17</a:t>
            </a:fld>
            <a:endParaRPr lang="en-US" altLang="zh-CN" smtClean="0">
              <a:ea typeface="宋体" charset="-122"/>
            </a:endParaRPr>
          </a:p>
        </p:txBody>
      </p:sp>
      <p:sp>
        <p:nvSpPr>
          <p:cNvPr id="33795" name="Text Box 2"/>
          <p:cNvSpPr txBox="1">
            <a:spLocks noChangeArrowheads="1"/>
          </p:cNvSpPr>
          <p:nvPr/>
        </p:nvSpPr>
        <p:spPr bwMode="auto">
          <a:xfrm>
            <a:off x="1755775" y="882650"/>
            <a:ext cx="5157788" cy="579438"/>
          </a:xfrm>
          <a:prstGeom prst="rect">
            <a:avLst/>
          </a:prstGeom>
          <a:noFill/>
          <a:ln w="9525">
            <a:noFill/>
            <a:miter lim="800000"/>
            <a:headEnd/>
            <a:tailEnd/>
          </a:ln>
        </p:spPr>
        <p:txBody>
          <a:bodyPr>
            <a:spAutoFit/>
          </a:bodyPr>
          <a:lstStyle/>
          <a:p>
            <a:pPr>
              <a:spcBef>
                <a:spcPct val="50000"/>
              </a:spcBef>
            </a:pPr>
            <a:r>
              <a:rPr kumimoji="1" lang="en-US" altLang="zh-CN" sz="3200">
                <a:solidFill>
                  <a:srgbClr val="CC0000"/>
                </a:solidFill>
              </a:rPr>
              <a:t>2  </a:t>
            </a:r>
            <a:r>
              <a:rPr kumimoji="1" lang="zh-CN" altLang="en-US" sz="3200">
                <a:solidFill>
                  <a:srgbClr val="CC0000"/>
                </a:solidFill>
              </a:rPr>
              <a:t>周期   </a:t>
            </a:r>
            <a:r>
              <a:rPr kumimoji="1" lang="en-US" altLang="zh-CN" sz="3200" i="1">
                <a:solidFill>
                  <a:srgbClr val="CC0000"/>
                </a:solidFill>
              </a:rPr>
              <a:t>T</a:t>
            </a:r>
            <a:endParaRPr kumimoji="1" lang="en-US" altLang="zh-CN" sz="3200" i="1">
              <a:solidFill>
                <a:srgbClr val="CC0000"/>
              </a:solidFill>
              <a:sym typeface="Symbol" pitchFamily="18" charset="2"/>
            </a:endParaRPr>
          </a:p>
        </p:txBody>
      </p:sp>
      <p:sp>
        <p:nvSpPr>
          <p:cNvPr id="273411" name="Rectangle 3"/>
          <p:cNvSpPr>
            <a:spLocks noChangeArrowheads="1"/>
          </p:cNvSpPr>
          <p:nvPr/>
        </p:nvSpPr>
        <p:spPr bwMode="auto">
          <a:xfrm>
            <a:off x="912813" y="1454150"/>
            <a:ext cx="7772400" cy="1260475"/>
          </a:xfrm>
          <a:prstGeom prst="rect">
            <a:avLst/>
          </a:prstGeom>
          <a:noFill/>
          <a:ln w="9525">
            <a:noFill/>
            <a:miter lim="800000"/>
            <a:headEnd/>
            <a:tailEnd/>
          </a:ln>
        </p:spPr>
        <p:txBody>
          <a:bodyPr>
            <a:spAutoFit/>
          </a:bodyPr>
          <a:lstStyle/>
          <a:p>
            <a:pPr>
              <a:lnSpc>
                <a:spcPct val="120000"/>
              </a:lnSpc>
              <a:spcBef>
                <a:spcPct val="50000"/>
              </a:spcBef>
            </a:pPr>
            <a:r>
              <a:rPr kumimoji="1" lang="en-US" altLang="zh-CN" sz="3200">
                <a:solidFill>
                  <a:schemeClr val="tx1"/>
                </a:solidFill>
              </a:rPr>
              <a:t>        </a:t>
            </a:r>
            <a:r>
              <a:rPr kumimoji="1" lang="zh-CN" altLang="en-US" sz="3200">
                <a:solidFill>
                  <a:schemeClr val="tx1"/>
                </a:solidFill>
              </a:rPr>
              <a:t>波传过一波长所需的时间</a:t>
            </a:r>
            <a:r>
              <a:rPr kumimoji="1" lang="zh-CN" altLang="en-US" sz="3200">
                <a:solidFill>
                  <a:schemeClr val="tx1"/>
                </a:solidFill>
                <a:latin typeface="宋体" charset="-122"/>
              </a:rPr>
              <a:t>，</a:t>
            </a:r>
            <a:r>
              <a:rPr kumimoji="1" lang="zh-CN" altLang="en-US" sz="3200">
                <a:solidFill>
                  <a:schemeClr val="tx1"/>
                </a:solidFill>
              </a:rPr>
              <a:t>或一完整波通过波线上某点所需的时间</a:t>
            </a:r>
            <a:r>
              <a:rPr kumimoji="1" lang="en-US" altLang="zh-CN" sz="3200">
                <a:solidFill>
                  <a:schemeClr val="tx1"/>
                </a:solidFill>
              </a:rPr>
              <a:t>.</a:t>
            </a:r>
          </a:p>
        </p:txBody>
      </p:sp>
      <p:grpSp>
        <p:nvGrpSpPr>
          <p:cNvPr id="2" name="Group 18"/>
          <p:cNvGrpSpPr>
            <a:grpSpLocks/>
          </p:cNvGrpSpPr>
          <p:nvPr/>
        </p:nvGrpSpPr>
        <p:grpSpPr bwMode="auto">
          <a:xfrm>
            <a:off x="2728913" y="2603500"/>
            <a:ext cx="2565400" cy="869950"/>
            <a:chOff x="1719" y="1640"/>
            <a:chExt cx="1616" cy="548"/>
          </a:xfrm>
        </p:grpSpPr>
        <p:grpSp>
          <p:nvGrpSpPr>
            <p:cNvPr id="3" name="Group 4"/>
            <p:cNvGrpSpPr>
              <a:grpSpLocks/>
            </p:cNvGrpSpPr>
            <p:nvPr/>
          </p:nvGrpSpPr>
          <p:grpSpPr bwMode="auto">
            <a:xfrm>
              <a:off x="1719" y="1672"/>
              <a:ext cx="1616" cy="480"/>
              <a:chOff x="960" y="1680"/>
              <a:chExt cx="1392" cy="480"/>
            </a:xfrm>
          </p:grpSpPr>
          <p:sp>
            <p:nvSpPr>
              <p:cNvPr id="33808" name="Rectangle 5"/>
              <p:cNvSpPr>
                <a:spLocks noChangeArrowheads="1"/>
              </p:cNvSpPr>
              <p:nvPr/>
            </p:nvSpPr>
            <p:spPr bwMode="auto">
              <a:xfrm>
                <a:off x="960" y="1680"/>
                <a:ext cx="1392" cy="480"/>
              </a:xfrm>
              <a:prstGeom prst="rect">
                <a:avLst/>
              </a:prstGeom>
              <a:solidFill>
                <a:schemeClr val="bg2"/>
              </a:solidFill>
              <a:ln w="9525">
                <a:solidFill>
                  <a:schemeClr val="tx1"/>
                </a:solidFill>
                <a:miter lim="800000"/>
                <a:headEnd/>
                <a:tailEnd/>
              </a:ln>
            </p:spPr>
            <p:txBody>
              <a:bodyPr wrap="none" anchor="ctr"/>
              <a:lstStyle/>
              <a:p>
                <a:pPr>
                  <a:spcBef>
                    <a:spcPct val="50000"/>
                  </a:spcBef>
                </a:pPr>
                <a:endParaRPr kumimoji="1" lang="en-US" altLang="zh-CN" sz="3200">
                  <a:solidFill>
                    <a:srgbClr val="F90D40"/>
                  </a:solidFill>
                </a:endParaRPr>
              </a:p>
              <a:p>
                <a:endParaRPr kumimoji="1" lang="en-US" altLang="zh-CN" sz="2400" b="0">
                  <a:solidFill>
                    <a:schemeClr val="tx1"/>
                  </a:solidFill>
                </a:endParaRPr>
              </a:p>
            </p:txBody>
          </p:sp>
          <p:sp>
            <p:nvSpPr>
              <p:cNvPr id="33809" name="Rectangle 6"/>
              <p:cNvSpPr>
                <a:spLocks noChangeArrowheads="1"/>
              </p:cNvSpPr>
              <p:nvPr/>
            </p:nvSpPr>
            <p:spPr bwMode="auto">
              <a:xfrm>
                <a:off x="1296" y="1728"/>
                <a:ext cx="903" cy="365"/>
              </a:xfrm>
              <a:prstGeom prst="rect">
                <a:avLst/>
              </a:prstGeom>
              <a:solidFill>
                <a:schemeClr val="bg2"/>
              </a:solidFill>
              <a:ln w="9525">
                <a:noFill/>
                <a:miter lim="800000"/>
                <a:headEnd/>
                <a:tailEnd/>
              </a:ln>
            </p:spPr>
            <p:txBody>
              <a:bodyPr>
                <a:spAutoFit/>
              </a:bodyPr>
              <a:lstStyle/>
              <a:p>
                <a:pPr>
                  <a:spcBef>
                    <a:spcPct val="50000"/>
                  </a:spcBef>
                </a:pPr>
                <a:endParaRPr kumimoji="1" lang="zh-CN" altLang="zh-CN" sz="3200" i="1">
                  <a:solidFill>
                    <a:srgbClr val="F90D40"/>
                  </a:solidFill>
                </a:endParaRPr>
              </a:p>
            </p:txBody>
          </p:sp>
        </p:grpSp>
        <p:graphicFrame>
          <p:nvGraphicFramePr>
            <p:cNvPr id="33807" name="Object 15"/>
            <p:cNvGraphicFramePr>
              <a:graphicFrameLocks noChangeAspect="1"/>
            </p:cNvGraphicFramePr>
            <p:nvPr/>
          </p:nvGraphicFramePr>
          <p:xfrm>
            <a:off x="2120" y="1640"/>
            <a:ext cx="888" cy="548"/>
          </p:xfrm>
          <a:graphic>
            <a:graphicData uri="http://schemas.openxmlformats.org/presentationml/2006/ole">
              <p:oleObj spid="_x0000_s17412" name="Equation" r:id="rId3" imgW="648000" imgH="393120" progId="">
                <p:embed/>
              </p:oleObj>
            </a:graphicData>
          </a:graphic>
        </p:graphicFrame>
      </p:grpSp>
      <p:grpSp>
        <p:nvGrpSpPr>
          <p:cNvPr id="4" name="Group 19"/>
          <p:cNvGrpSpPr>
            <a:grpSpLocks/>
          </p:cNvGrpSpPr>
          <p:nvPr/>
        </p:nvGrpSpPr>
        <p:grpSpPr bwMode="auto">
          <a:xfrm>
            <a:off x="1727200" y="3416300"/>
            <a:ext cx="7172325" cy="579438"/>
            <a:chOff x="1088" y="2152"/>
            <a:chExt cx="4518" cy="365"/>
          </a:xfrm>
        </p:grpSpPr>
        <p:sp>
          <p:nvSpPr>
            <p:cNvPr id="33804" name="Rectangle 8"/>
            <p:cNvSpPr>
              <a:spLocks noChangeArrowheads="1"/>
            </p:cNvSpPr>
            <p:nvPr/>
          </p:nvSpPr>
          <p:spPr bwMode="auto">
            <a:xfrm>
              <a:off x="1088" y="2152"/>
              <a:ext cx="4518" cy="365"/>
            </a:xfrm>
            <a:prstGeom prst="rect">
              <a:avLst/>
            </a:prstGeom>
            <a:noFill/>
            <a:ln w="9525">
              <a:noFill/>
              <a:miter lim="800000"/>
              <a:headEnd/>
              <a:tailEnd/>
            </a:ln>
          </p:spPr>
          <p:txBody>
            <a:bodyPr>
              <a:spAutoFit/>
            </a:bodyPr>
            <a:lstStyle/>
            <a:p>
              <a:pPr eaLnBrk="0" hangingPunct="0"/>
              <a:r>
                <a:rPr kumimoji="1" lang="en-US" altLang="zh-CN" sz="3200">
                  <a:solidFill>
                    <a:srgbClr val="CC0000"/>
                  </a:solidFill>
                </a:rPr>
                <a:t>3  </a:t>
              </a:r>
              <a:r>
                <a:rPr kumimoji="1" lang="zh-CN" altLang="en-US" sz="3200">
                  <a:solidFill>
                    <a:srgbClr val="CC0000"/>
                  </a:solidFill>
                </a:rPr>
                <a:t>频率</a:t>
              </a:r>
              <a:endParaRPr kumimoji="1" lang="zh-CN" altLang="en-US" sz="3600">
                <a:solidFill>
                  <a:srgbClr val="CC0000"/>
                </a:solidFill>
              </a:endParaRPr>
            </a:p>
          </p:txBody>
        </p:sp>
        <p:graphicFrame>
          <p:nvGraphicFramePr>
            <p:cNvPr id="33805" name="Object 17"/>
            <p:cNvGraphicFramePr>
              <a:graphicFrameLocks noChangeAspect="1"/>
            </p:cNvGraphicFramePr>
            <p:nvPr/>
          </p:nvGraphicFramePr>
          <p:xfrm>
            <a:off x="2048" y="2200"/>
            <a:ext cx="280" cy="308"/>
          </p:xfrm>
          <a:graphic>
            <a:graphicData uri="http://schemas.openxmlformats.org/presentationml/2006/ole">
              <p:oleObj spid="_x0000_s17411" name="Equation" r:id="rId4" imgW="152640" imgH="177480" progId="">
                <p:embed/>
              </p:oleObj>
            </a:graphicData>
          </a:graphic>
        </p:graphicFrame>
      </p:grpSp>
      <p:grpSp>
        <p:nvGrpSpPr>
          <p:cNvPr id="5" name="Group 22"/>
          <p:cNvGrpSpPr>
            <a:grpSpLocks/>
          </p:cNvGrpSpPr>
          <p:nvPr/>
        </p:nvGrpSpPr>
        <p:grpSpPr bwMode="auto">
          <a:xfrm>
            <a:off x="920750" y="4138613"/>
            <a:ext cx="7481888" cy="1260475"/>
            <a:chOff x="580" y="2607"/>
            <a:chExt cx="4713" cy="794"/>
          </a:xfrm>
        </p:grpSpPr>
        <p:sp>
          <p:nvSpPr>
            <p:cNvPr id="33802" name="Rectangle 10"/>
            <p:cNvSpPr>
              <a:spLocks noChangeArrowheads="1"/>
            </p:cNvSpPr>
            <p:nvPr/>
          </p:nvSpPr>
          <p:spPr bwMode="auto">
            <a:xfrm>
              <a:off x="580" y="2607"/>
              <a:ext cx="4713" cy="794"/>
            </a:xfrm>
            <a:prstGeom prst="rect">
              <a:avLst/>
            </a:prstGeom>
            <a:noFill/>
            <a:ln w="9525">
              <a:noFill/>
              <a:miter lim="800000"/>
              <a:headEnd/>
              <a:tailEnd/>
            </a:ln>
          </p:spPr>
          <p:txBody>
            <a:bodyPr>
              <a:spAutoFit/>
            </a:bodyPr>
            <a:lstStyle/>
            <a:p>
              <a:pPr eaLnBrk="0" hangingPunct="0">
                <a:lnSpc>
                  <a:spcPct val="120000"/>
                </a:lnSpc>
                <a:spcBef>
                  <a:spcPct val="50000"/>
                </a:spcBef>
              </a:pPr>
              <a:r>
                <a:rPr kumimoji="1" lang="en-US" altLang="zh-CN" sz="3200">
                  <a:solidFill>
                    <a:schemeClr val="tx1"/>
                  </a:solidFill>
                </a:rPr>
                <a:t>        </a:t>
              </a:r>
              <a:r>
                <a:rPr kumimoji="1" lang="zh-CN" altLang="en-US" sz="3200">
                  <a:solidFill>
                    <a:schemeClr val="tx1"/>
                  </a:solidFill>
                </a:rPr>
                <a:t>单位时间内波向前传播的完整波的数目</a:t>
              </a:r>
              <a:r>
                <a:rPr kumimoji="1" lang="en-US" altLang="zh-CN" sz="3200">
                  <a:solidFill>
                    <a:schemeClr val="tx1"/>
                  </a:solidFill>
                </a:rPr>
                <a:t>. </a:t>
              </a:r>
              <a:r>
                <a:rPr kumimoji="1" lang="zh-CN" altLang="en-US" sz="3200">
                  <a:solidFill>
                    <a:schemeClr val="tx1"/>
                  </a:solidFill>
                </a:rPr>
                <a:t>（</a:t>
              </a:r>
              <a:r>
                <a:rPr kumimoji="1" lang="en-US" altLang="zh-CN" sz="3200" b="0">
                  <a:solidFill>
                    <a:schemeClr val="tx1"/>
                  </a:solidFill>
                </a:rPr>
                <a:t>1</a:t>
              </a:r>
              <a:r>
                <a:rPr kumimoji="1" lang="en-US" altLang="zh-CN" sz="3200">
                  <a:solidFill>
                    <a:schemeClr val="tx1"/>
                  </a:solidFill>
                </a:rPr>
                <a:t>  </a:t>
              </a:r>
              <a:r>
                <a:rPr kumimoji="1" lang="zh-CN" altLang="en-US" sz="3200">
                  <a:solidFill>
                    <a:schemeClr val="tx1"/>
                  </a:solidFill>
                </a:rPr>
                <a:t>内向前传播了几个波长）</a:t>
              </a:r>
            </a:p>
          </p:txBody>
        </p:sp>
        <p:graphicFrame>
          <p:nvGraphicFramePr>
            <p:cNvPr id="33803" name="Object 21"/>
            <p:cNvGraphicFramePr>
              <a:graphicFrameLocks noChangeAspect="1"/>
            </p:cNvGraphicFramePr>
            <p:nvPr/>
          </p:nvGraphicFramePr>
          <p:xfrm>
            <a:off x="1669" y="3140"/>
            <a:ext cx="151" cy="208"/>
          </p:xfrm>
          <a:graphic>
            <a:graphicData uri="http://schemas.openxmlformats.org/presentationml/2006/ole">
              <p:oleObj spid="_x0000_s17410" name="Equation" r:id="rId5" imgW="101556" imgH="139639" progId="">
                <p:embed/>
              </p:oleObj>
            </a:graphicData>
          </a:graphic>
        </p:graphicFrame>
      </p:grpSp>
      <p:sp>
        <p:nvSpPr>
          <p:cNvPr id="16"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33801"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3411"/>
                                        </p:tgtEl>
                                        <p:attrNameLst>
                                          <p:attrName>style.visibility</p:attrName>
                                        </p:attrNameLst>
                                      </p:cBhvr>
                                      <p:to>
                                        <p:strVal val="visible"/>
                                      </p:to>
                                    </p:set>
                                    <p:animEffect transition="in" filter="blinds(horizontal)">
                                      <p:cBhvr>
                                        <p:cTn id="7" dur="500"/>
                                        <p:tgtEl>
                                          <p:spTgt spid="273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p:cNvSpPr>
            <a:spLocks noGrp="1"/>
          </p:cNvSpPr>
          <p:nvPr>
            <p:ph type="sldNum" sz="quarter" idx="10"/>
          </p:nvPr>
        </p:nvSpPr>
        <p:spPr>
          <a:noFill/>
        </p:spPr>
        <p:txBody>
          <a:bodyPr/>
          <a:lstStyle/>
          <a:p>
            <a:fld id="{6D0BA5F7-9DD6-43F2-BAB9-2D105C64D8D9}" type="slidenum">
              <a:rPr lang="en-US" altLang="zh-CN" smtClean="0">
                <a:ea typeface="宋体" charset="-122"/>
              </a:rPr>
              <a:pPr/>
              <a:t>18</a:t>
            </a:fld>
            <a:endParaRPr lang="en-US" altLang="zh-CN" smtClean="0">
              <a:ea typeface="宋体" charset="-122"/>
            </a:endParaRPr>
          </a:p>
        </p:txBody>
      </p:sp>
      <p:sp>
        <p:nvSpPr>
          <p:cNvPr id="276485" name="Rectangle 5"/>
          <p:cNvSpPr>
            <a:spLocks noChangeArrowheads="1"/>
          </p:cNvSpPr>
          <p:nvPr/>
        </p:nvSpPr>
        <p:spPr bwMode="auto">
          <a:xfrm>
            <a:off x="920750" y="4895850"/>
            <a:ext cx="8020050" cy="579438"/>
          </a:xfrm>
          <a:prstGeom prst="rect">
            <a:avLst/>
          </a:prstGeom>
          <a:noFill/>
          <a:ln w="9525">
            <a:noFill/>
            <a:miter lim="800000"/>
            <a:headEnd/>
            <a:tailEnd/>
          </a:ln>
        </p:spPr>
        <p:txBody>
          <a:bodyPr>
            <a:spAutoFit/>
          </a:bodyPr>
          <a:lstStyle/>
          <a:p>
            <a:pPr>
              <a:spcBef>
                <a:spcPct val="50000"/>
              </a:spcBef>
            </a:pPr>
            <a:r>
              <a:rPr kumimoji="1" lang="zh-CN" altLang="en-US" sz="3200">
                <a:solidFill>
                  <a:schemeClr val="tx1"/>
                </a:solidFill>
              </a:rPr>
              <a:t>　　决定于介质的性质（弹性模量和密度）</a:t>
            </a:r>
          </a:p>
        </p:txBody>
      </p:sp>
      <p:sp>
        <p:nvSpPr>
          <p:cNvPr id="276489" name="Rectangle 9"/>
          <p:cNvSpPr>
            <a:spLocks noChangeArrowheads="1"/>
          </p:cNvSpPr>
          <p:nvPr/>
        </p:nvSpPr>
        <p:spPr bwMode="auto">
          <a:xfrm>
            <a:off x="950913" y="1695450"/>
            <a:ext cx="5689600" cy="579438"/>
          </a:xfrm>
          <a:prstGeom prst="rect">
            <a:avLst/>
          </a:prstGeom>
          <a:noFill/>
          <a:ln w="9525">
            <a:noFill/>
            <a:miter lim="800000"/>
            <a:headEnd/>
            <a:tailEnd/>
          </a:ln>
        </p:spPr>
        <p:txBody>
          <a:bodyPr wrap="none">
            <a:spAutoFit/>
          </a:bodyPr>
          <a:lstStyle/>
          <a:p>
            <a:pPr>
              <a:spcBef>
                <a:spcPct val="50000"/>
              </a:spcBef>
            </a:pPr>
            <a:r>
              <a:rPr kumimoji="1" lang="zh-CN" altLang="en-US" sz="3200">
                <a:solidFill>
                  <a:schemeClr val="tx1"/>
                </a:solidFill>
              </a:rPr>
              <a:t>　　波在介质中传播的速度      </a:t>
            </a:r>
          </a:p>
        </p:txBody>
      </p:sp>
      <p:sp>
        <p:nvSpPr>
          <p:cNvPr id="34821" name="Rectangle 10"/>
          <p:cNvSpPr>
            <a:spLocks noChangeArrowheads="1"/>
          </p:cNvSpPr>
          <p:nvPr/>
        </p:nvSpPr>
        <p:spPr bwMode="auto">
          <a:xfrm>
            <a:off x="1831975" y="958850"/>
            <a:ext cx="1812925" cy="579438"/>
          </a:xfrm>
          <a:prstGeom prst="rect">
            <a:avLst/>
          </a:prstGeom>
          <a:noFill/>
          <a:ln w="9525">
            <a:noFill/>
            <a:miter lim="800000"/>
            <a:headEnd/>
            <a:tailEnd/>
          </a:ln>
        </p:spPr>
        <p:txBody>
          <a:bodyPr wrap="none">
            <a:spAutoFit/>
          </a:bodyPr>
          <a:lstStyle/>
          <a:p>
            <a:pPr>
              <a:spcBef>
                <a:spcPct val="50000"/>
              </a:spcBef>
            </a:pPr>
            <a:r>
              <a:rPr kumimoji="1" lang="en-US" altLang="zh-CN" sz="3200">
                <a:solidFill>
                  <a:srgbClr val="CC0000"/>
                </a:solidFill>
              </a:rPr>
              <a:t>4  </a:t>
            </a:r>
            <a:r>
              <a:rPr kumimoji="1" lang="zh-CN" altLang="en-US" sz="3200">
                <a:solidFill>
                  <a:srgbClr val="CC0000"/>
                </a:solidFill>
              </a:rPr>
              <a:t>波速    </a:t>
            </a:r>
            <a:endParaRPr kumimoji="1" lang="zh-CN" altLang="en-US" sz="3200">
              <a:solidFill>
                <a:srgbClr val="FFFF07"/>
              </a:solidFill>
            </a:endParaRPr>
          </a:p>
        </p:txBody>
      </p:sp>
      <p:graphicFrame>
        <p:nvGraphicFramePr>
          <p:cNvPr id="34822" name="Object 13"/>
          <p:cNvGraphicFramePr>
            <a:graphicFrameLocks noChangeAspect="1"/>
          </p:cNvGraphicFramePr>
          <p:nvPr/>
        </p:nvGraphicFramePr>
        <p:xfrm>
          <a:off x="3362325" y="1044575"/>
          <a:ext cx="422275" cy="465138"/>
        </p:xfrm>
        <a:graphic>
          <a:graphicData uri="http://schemas.openxmlformats.org/presentationml/2006/ole">
            <p:oleObj spid="_x0000_s18434" name="Equation" r:id="rId3" imgW="152640" imgH="177480" progId="">
              <p:embed/>
            </p:oleObj>
          </a:graphicData>
        </a:graphic>
      </p:graphicFrame>
      <p:grpSp>
        <p:nvGrpSpPr>
          <p:cNvPr id="2" name="Group 19"/>
          <p:cNvGrpSpPr>
            <a:grpSpLocks/>
          </p:cNvGrpSpPr>
          <p:nvPr/>
        </p:nvGrpSpPr>
        <p:grpSpPr bwMode="auto">
          <a:xfrm>
            <a:off x="933450" y="2482850"/>
            <a:ext cx="6729413" cy="2124075"/>
            <a:chOff x="588" y="1564"/>
            <a:chExt cx="4239" cy="1338"/>
          </a:xfrm>
        </p:grpSpPr>
        <p:sp>
          <p:nvSpPr>
            <p:cNvPr id="34826" name="Rectangle 6"/>
            <p:cNvSpPr>
              <a:spLocks noChangeArrowheads="1"/>
            </p:cNvSpPr>
            <p:nvPr/>
          </p:nvSpPr>
          <p:spPr bwMode="auto">
            <a:xfrm>
              <a:off x="2667" y="2512"/>
              <a:ext cx="951" cy="365"/>
            </a:xfrm>
            <a:prstGeom prst="rect">
              <a:avLst/>
            </a:prstGeom>
            <a:noFill/>
            <a:ln w="9525">
              <a:noFill/>
              <a:miter lim="800000"/>
              <a:headEnd/>
              <a:tailEnd/>
            </a:ln>
          </p:spPr>
          <p:txBody>
            <a:bodyPr wrap="none">
              <a:spAutoFit/>
            </a:bodyPr>
            <a:lstStyle/>
            <a:p>
              <a:pPr>
                <a:spcBef>
                  <a:spcPct val="50000"/>
                </a:spcBef>
              </a:pPr>
              <a:r>
                <a:rPr kumimoji="1" lang="zh-CN" altLang="en-US" sz="3200">
                  <a:solidFill>
                    <a:schemeClr val="tx1"/>
                  </a:solidFill>
                </a:rPr>
                <a:t>钢铁中 </a:t>
              </a:r>
            </a:p>
          </p:txBody>
        </p:sp>
        <p:sp>
          <p:nvSpPr>
            <p:cNvPr id="34827" name="Rectangle 7"/>
            <p:cNvSpPr>
              <a:spLocks noChangeArrowheads="1"/>
            </p:cNvSpPr>
            <p:nvPr/>
          </p:nvSpPr>
          <p:spPr bwMode="auto">
            <a:xfrm>
              <a:off x="2668" y="2047"/>
              <a:ext cx="918" cy="365"/>
            </a:xfrm>
            <a:prstGeom prst="rect">
              <a:avLst/>
            </a:prstGeom>
            <a:noFill/>
            <a:ln w="9525">
              <a:noFill/>
              <a:miter lim="800000"/>
              <a:headEnd/>
              <a:tailEnd/>
            </a:ln>
          </p:spPr>
          <p:txBody>
            <a:bodyPr>
              <a:spAutoFit/>
            </a:bodyPr>
            <a:lstStyle/>
            <a:p>
              <a:r>
                <a:rPr kumimoji="1" lang="zh-CN" altLang="en-US" sz="3200">
                  <a:solidFill>
                    <a:schemeClr val="tx1"/>
                  </a:solidFill>
                </a:rPr>
                <a:t>水    中</a:t>
              </a:r>
            </a:p>
          </p:txBody>
        </p:sp>
        <p:sp>
          <p:nvSpPr>
            <p:cNvPr id="34828" name="Rectangle 8"/>
            <p:cNvSpPr>
              <a:spLocks noChangeArrowheads="1"/>
            </p:cNvSpPr>
            <p:nvPr/>
          </p:nvSpPr>
          <p:spPr bwMode="auto">
            <a:xfrm>
              <a:off x="588" y="1564"/>
              <a:ext cx="2943" cy="365"/>
            </a:xfrm>
            <a:prstGeom prst="rect">
              <a:avLst/>
            </a:prstGeom>
            <a:noFill/>
            <a:ln w="9525">
              <a:noFill/>
              <a:miter lim="800000"/>
              <a:headEnd/>
              <a:tailEnd/>
            </a:ln>
          </p:spPr>
          <p:txBody>
            <a:bodyPr wrap="none">
              <a:spAutoFit/>
            </a:bodyPr>
            <a:lstStyle/>
            <a:p>
              <a:r>
                <a:rPr kumimoji="1" lang="zh-CN" altLang="en-US" sz="3200">
                  <a:solidFill>
                    <a:schemeClr val="tx1"/>
                  </a:solidFill>
                </a:rPr>
                <a:t>　　例如，声波在空气中</a:t>
              </a:r>
            </a:p>
          </p:txBody>
        </p:sp>
        <p:graphicFrame>
          <p:nvGraphicFramePr>
            <p:cNvPr id="34829" name="Object 11"/>
            <p:cNvGraphicFramePr>
              <a:graphicFrameLocks noChangeAspect="1"/>
            </p:cNvGraphicFramePr>
            <p:nvPr/>
          </p:nvGraphicFramePr>
          <p:xfrm>
            <a:off x="2844" y="2092"/>
            <a:ext cx="72" cy="136"/>
          </p:xfrm>
          <a:graphic>
            <a:graphicData uri="http://schemas.openxmlformats.org/presentationml/2006/ole">
              <p:oleObj spid="_x0000_s18435" name="Equation" r:id="rId4" imgW="114151" imgH="215619" progId="">
                <p:embed/>
              </p:oleObj>
            </a:graphicData>
          </a:graphic>
        </p:graphicFrame>
        <p:graphicFrame>
          <p:nvGraphicFramePr>
            <p:cNvPr id="34830" name="Object 15"/>
            <p:cNvGraphicFramePr>
              <a:graphicFrameLocks noChangeAspect="1"/>
            </p:cNvGraphicFramePr>
            <p:nvPr/>
          </p:nvGraphicFramePr>
          <p:xfrm>
            <a:off x="3519" y="1571"/>
            <a:ext cx="1120" cy="396"/>
          </p:xfrm>
          <a:graphic>
            <a:graphicData uri="http://schemas.openxmlformats.org/presentationml/2006/ole">
              <p:oleObj spid="_x0000_s18436" name="Equation" r:id="rId5" imgW="851400" imgH="291600" progId="">
                <p:embed/>
              </p:oleObj>
            </a:graphicData>
          </a:graphic>
        </p:graphicFrame>
        <p:graphicFrame>
          <p:nvGraphicFramePr>
            <p:cNvPr id="34831" name="Object 16"/>
            <p:cNvGraphicFramePr>
              <a:graphicFrameLocks noChangeAspect="1"/>
            </p:cNvGraphicFramePr>
            <p:nvPr/>
          </p:nvGraphicFramePr>
          <p:xfrm>
            <a:off x="3523" y="2038"/>
            <a:ext cx="1272" cy="396"/>
          </p:xfrm>
          <a:graphic>
            <a:graphicData uri="http://schemas.openxmlformats.org/presentationml/2006/ole">
              <p:oleObj spid="_x0000_s18437" name="Equation" r:id="rId6" imgW="965880" imgH="291600" progId="">
                <p:embed/>
              </p:oleObj>
            </a:graphicData>
          </a:graphic>
        </p:graphicFrame>
        <p:graphicFrame>
          <p:nvGraphicFramePr>
            <p:cNvPr id="34832" name="Object 17"/>
            <p:cNvGraphicFramePr>
              <a:graphicFrameLocks noChangeAspect="1"/>
            </p:cNvGraphicFramePr>
            <p:nvPr/>
          </p:nvGraphicFramePr>
          <p:xfrm>
            <a:off x="3512" y="2506"/>
            <a:ext cx="1315" cy="396"/>
          </p:xfrm>
          <a:graphic>
            <a:graphicData uri="http://schemas.openxmlformats.org/presentationml/2006/ole">
              <p:oleObj spid="_x0000_s18438" name="Equation" r:id="rId7" imgW="1004040" imgH="291600" progId="">
                <p:embed/>
              </p:oleObj>
            </a:graphicData>
          </a:graphic>
        </p:graphicFrame>
      </p:grpSp>
      <p:sp>
        <p:nvSpPr>
          <p:cNvPr id="15"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34825"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489"/>
                                        </p:tgtEl>
                                        <p:attrNameLst>
                                          <p:attrName>style.visibility</p:attrName>
                                        </p:attrNameLst>
                                      </p:cBhvr>
                                      <p:to>
                                        <p:strVal val="visible"/>
                                      </p:to>
                                    </p:set>
                                    <p:animEffect transition="in" filter="blinds(horizontal)">
                                      <p:cBhvr>
                                        <p:cTn id="7" dur="500"/>
                                        <p:tgtEl>
                                          <p:spTgt spid="2764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485"/>
                                        </p:tgtEl>
                                        <p:attrNameLst>
                                          <p:attrName>style.visibility</p:attrName>
                                        </p:attrNameLst>
                                      </p:cBhvr>
                                      <p:to>
                                        <p:strVal val="visible"/>
                                      </p:to>
                                    </p:set>
                                    <p:animEffect transition="in" filter="blinds(horizontal)">
                                      <p:cBhvr>
                                        <p:cTn id="17" dur="500"/>
                                        <p:tgtEl>
                                          <p:spTgt spid="276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5" grpId="0" autoUpdateAnimBg="0"/>
      <p:bldP spid="27648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1"/>
          <p:cNvSpPr>
            <a:spLocks noGrp="1"/>
          </p:cNvSpPr>
          <p:nvPr>
            <p:ph type="sldNum" sz="quarter" idx="10"/>
          </p:nvPr>
        </p:nvSpPr>
        <p:spPr>
          <a:noFill/>
        </p:spPr>
        <p:txBody>
          <a:bodyPr/>
          <a:lstStyle/>
          <a:p>
            <a:fld id="{C096AF82-33FE-4A48-A66E-F52F13A210A2}" type="slidenum">
              <a:rPr lang="en-US" altLang="zh-CN" smtClean="0">
                <a:ea typeface="宋体" charset="-122"/>
              </a:rPr>
              <a:pPr/>
              <a:t>19</a:t>
            </a:fld>
            <a:endParaRPr lang="en-US" altLang="zh-CN" smtClean="0">
              <a:ea typeface="宋体" charset="-122"/>
            </a:endParaRPr>
          </a:p>
        </p:txBody>
      </p:sp>
      <p:sp>
        <p:nvSpPr>
          <p:cNvPr id="35843" name="Text Box 11"/>
          <p:cNvSpPr txBox="1">
            <a:spLocks noChangeArrowheads="1"/>
          </p:cNvSpPr>
          <p:nvPr/>
        </p:nvSpPr>
        <p:spPr bwMode="auto">
          <a:xfrm>
            <a:off x="1666875" y="1038225"/>
            <a:ext cx="4148138" cy="676275"/>
          </a:xfrm>
          <a:prstGeom prst="rect">
            <a:avLst/>
          </a:prstGeom>
          <a:noFill/>
          <a:ln w="9525">
            <a:noFill/>
            <a:miter lim="800000"/>
            <a:headEnd/>
            <a:tailEnd/>
          </a:ln>
        </p:spPr>
        <p:txBody>
          <a:bodyPr>
            <a:spAutoFit/>
          </a:bodyPr>
          <a:lstStyle/>
          <a:p>
            <a:pPr>
              <a:lnSpc>
                <a:spcPct val="120000"/>
              </a:lnSpc>
            </a:pPr>
            <a:r>
              <a:rPr lang="zh-CN" altLang="en-US" sz="3200">
                <a:solidFill>
                  <a:srgbClr val="CC0000"/>
                </a:solidFill>
              </a:rPr>
              <a:t>四个物理量的联系</a:t>
            </a:r>
          </a:p>
        </p:txBody>
      </p:sp>
      <p:graphicFrame>
        <p:nvGraphicFramePr>
          <p:cNvPr id="275468" name="Object 12"/>
          <p:cNvGraphicFramePr>
            <a:graphicFrameLocks noChangeAspect="1"/>
          </p:cNvGraphicFramePr>
          <p:nvPr/>
        </p:nvGraphicFramePr>
        <p:xfrm>
          <a:off x="1057275" y="2025650"/>
          <a:ext cx="1371600" cy="611188"/>
        </p:xfrm>
        <a:graphic>
          <a:graphicData uri="http://schemas.openxmlformats.org/presentationml/2006/ole">
            <p:oleObj spid="_x0000_s19458" name="Equation" r:id="rId3" imgW="482181" imgH="215713" progId="">
              <p:embed/>
            </p:oleObj>
          </a:graphicData>
        </a:graphic>
      </p:graphicFrame>
      <p:graphicFrame>
        <p:nvGraphicFramePr>
          <p:cNvPr id="275469" name="Object 13"/>
          <p:cNvGraphicFramePr>
            <a:graphicFrameLocks noChangeAspect="1"/>
          </p:cNvGraphicFramePr>
          <p:nvPr/>
        </p:nvGraphicFramePr>
        <p:xfrm>
          <a:off x="3535363" y="1795463"/>
          <a:ext cx="1917700" cy="1033462"/>
        </p:xfrm>
        <a:graphic>
          <a:graphicData uri="http://schemas.openxmlformats.org/presentationml/2006/ole">
            <p:oleObj spid="_x0000_s19459" name="Equation" r:id="rId4" imgW="736280" imgH="393529" progId="">
              <p:embed/>
            </p:oleObj>
          </a:graphicData>
        </a:graphic>
      </p:graphicFrame>
      <p:graphicFrame>
        <p:nvGraphicFramePr>
          <p:cNvPr id="275470" name="Object 14"/>
          <p:cNvGraphicFramePr>
            <a:graphicFrameLocks noChangeAspect="1"/>
          </p:cNvGraphicFramePr>
          <p:nvPr/>
        </p:nvGraphicFramePr>
        <p:xfrm>
          <a:off x="6335713" y="1779588"/>
          <a:ext cx="1727200" cy="1065212"/>
        </p:xfrm>
        <a:graphic>
          <a:graphicData uri="http://schemas.openxmlformats.org/presentationml/2006/ole">
            <p:oleObj spid="_x0000_s19460" name="Equation" r:id="rId5" imgW="710891" imgH="393529" progId="">
              <p:embed/>
            </p:oleObj>
          </a:graphicData>
        </a:graphic>
      </p:graphicFrame>
      <p:grpSp>
        <p:nvGrpSpPr>
          <p:cNvPr id="2" name="Group 15"/>
          <p:cNvGrpSpPr>
            <a:grpSpLocks/>
          </p:cNvGrpSpPr>
          <p:nvPr/>
        </p:nvGrpSpPr>
        <p:grpSpPr bwMode="auto">
          <a:xfrm>
            <a:off x="714375" y="3154363"/>
            <a:ext cx="1828800" cy="1066800"/>
            <a:chOff x="192" y="3024"/>
            <a:chExt cx="1152" cy="672"/>
          </a:xfrm>
        </p:grpSpPr>
        <p:sp>
          <p:nvSpPr>
            <p:cNvPr id="35853" name="AutoShape 16"/>
            <p:cNvSpPr>
              <a:spLocks noChangeArrowheads="1"/>
            </p:cNvSpPr>
            <p:nvPr/>
          </p:nvSpPr>
          <p:spPr bwMode="auto">
            <a:xfrm>
              <a:off x="192" y="3024"/>
              <a:ext cx="1152" cy="672"/>
            </a:xfrm>
            <a:prstGeom prst="irregularSeal1">
              <a:avLst/>
            </a:prstGeom>
            <a:solidFill>
              <a:srgbClr val="FDE3EC"/>
            </a:solidFill>
            <a:ln w="19050">
              <a:solidFill>
                <a:srgbClr val="FF0000"/>
              </a:solidFill>
              <a:miter lim="800000"/>
              <a:headEnd/>
              <a:tailEnd/>
            </a:ln>
          </p:spPr>
          <p:txBody>
            <a:bodyPr wrap="none" anchor="ctr"/>
            <a:lstStyle/>
            <a:p>
              <a:endParaRPr lang="zh-CN" altLang="en-US"/>
            </a:p>
          </p:txBody>
        </p:sp>
        <p:sp>
          <p:nvSpPr>
            <p:cNvPr id="35854" name="Text Box 17"/>
            <p:cNvSpPr txBox="1">
              <a:spLocks noChangeArrowheads="1"/>
            </p:cNvSpPr>
            <p:nvPr/>
          </p:nvSpPr>
          <p:spPr bwMode="auto">
            <a:xfrm>
              <a:off x="480" y="3168"/>
              <a:ext cx="720" cy="327"/>
            </a:xfrm>
            <a:prstGeom prst="rect">
              <a:avLst/>
            </a:prstGeom>
            <a:noFill/>
            <a:ln w="9525">
              <a:noFill/>
              <a:miter lim="800000"/>
              <a:headEnd/>
              <a:tailEnd/>
            </a:ln>
          </p:spPr>
          <p:txBody>
            <a:bodyPr>
              <a:spAutoFit/>
            </a:bodyPr>
            <a:lstStyle/>
            <a:p>
              <a:pPr>
                <a:spcBef>
                  <a:spcPct val="50000"/>
                </a:spcBef>
              </a:pPr>
              <a:r>
                <a:rPr lang="zh-CN" altLang="en-US"/>
                <a:t>注意</a:t>
              </a:r>
            </a:p>
          </p:txBody>
        </p:sp>
      </p:grpSp>
      <p:grpSp>
        <p:nvGrpSpPr>
          <p:cNvPr id="3" name="Group 18"/>
          <p:cNvGrpSpPr>
            <a:grpSpLocks/>
          </p:cNvGrpSpPr>
          <p:nvPr/>
        </p:nvGrpSpPr>
        <p:grpSpPr bwMode="auto">
          <a:xfrm>
            <a:off x="2428875" y="3730625"/>
            <a:ext cx="6365875" cy="1374775"/>
            <a:chOff x="1530" y="3496"/>
            <a:chExt cx="3654" cy="497"/>
          </a:xfrm>
        </p:grpSpPr>
        <p:sp>
          <p:nvSpPr>
            <p:cNvPr id="275475" name="Text Box 19"/>
            <p:cNvSpPr txBox="1">
              <a:spLocks noChangeArrowheads="1"/>
            </p:cNvSpPr>
            <p:nvPr/>
          </p:nvSpPr>
          <p:spPr bwMode="auto">
            <a:xfrm>
              <a:off x="1530" y="3496"/>
              <a:ext cx="3654" cy="209"/>
            </a:xfrm>
            <a:prstGeom prst="rect">
              <a:avLst/>
            </a:prstGeom>
            <a:noFill/>
            <a:ln w="9525">
              <a:noFill/>
              <a:miter lim="800000"/>
              <a:headEnd/>
              <a:tailEnd/>
            </a:ln>
            <a:effectLst/>
          </p:spPr>
          <p:txBody>
            <a:bodyPr>
              <a:spAutoFit/>
            </a:bodyPr>
            <a:lstStyle/>
            <a:p>
              <a:pPr>
                <a:spcBef>
                  <a:spcPct val="50000"/>
                </a:spcBef>
                <a:defRPr/>
              </a:pPr>
              <a:r>
                <a:rPr kumimoji="1" lang="zh-CN" altLang="en-US" sz="3200">
                  <a:solidFill>
                    <a:srgbClr val="000066"/>
                  </a:solidFill>
                  <a:effectLst>
                    <a:outerShdw blurRad="38100" dist="38100" dir="2700000" algn="tl">
                      <a:srgbClr val="C0C0C0"/>
                    </a:outerShdw>
                  </a:effectLst>
                  <a:ea typeface="宋体" pitchFamily="2" charset="-122"/>
                </a:rPr>
                <a:t>周期或频率只决定于波源的振动</a:t>
              </a:r>
              <a:endParaRPr kumimoji="1" lang="zh-CN" altLang="en-US" sz="3200">
                <a:solidFill>
                  <a:srgbClr val="000066"/>
                </a:solidFill>
                <a:ea typeface="宋体" pitchFamily="2" charset="-122"/>
              </a:endParaRPr>
            </a:p>
          </p:txBody>
        </p:sp>
        <p:sp>
          <p:nvSpPr>
            <p:cNvPr id="275476" name="Rectangle 20"/>
            <p:cNvSpPr>
              <a:spLocks noChangeArrowheads="1"/>
            </p:cNvSpPr>
            <p:nvPr/>
          </p:nvSpPr>
          <p:spPr bwMode="auto">
            <a:xfrm>
              <a:off x="1540" y="3784"/>
              <a:ext cx="3426" cy="209"/>
            </a:xfrm>
            <a:prstGeom prst="rect">
              <a:avLst/>
            </a:prstGeom>
            <a:noFill/>
            <a:ln w="9525">
              <a:noFill/>
              <a:miter lim="800000"/>
              <a:headEnd/>
              <a:tailEnd/>
            </a:ln>
            <a:effectLst/>
          </p:spPr>
          <p:txBody>
            <a:bodyPr>
              <a:spAutoFit/>
            </a:bodyPr>
            <a:lstStyle/>
            <a:p>
              <a:pPr>
                <a:defRPr/>
              </a:pPr>
              <a:r>
                <a:rPr kumimoji="1" lang="zh-CN" altLang="en-US" sz="3200">
                  <a:solidFill>
                    <a:srgbClr val="000066"/>
                  </a:solidFill>
                  <a:effectLst>
                    <a:outerShdw blurRad="38100" dist="38100" dir="2700000" algn="tl">
                      <a:srgbClr val="C0C0C0"/>
                    </a:outerShdw>
                  </a:effectLst>
                  <a:ea typeface="宋体" pitchFamily="2" charset="-122"/>
                </a:rPr>
                <a:t>波速只决定于介质的性质</a:t>
              </a:r>
            </a:p>
          </p:txBody>
        </p:sp>
      </p:grpSp>
      <p:sp>
        <p:nvSpPr>
          <p:cNvPr id="13"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35850"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75468"/>
                                        </p:tgtEl>
                                        <p:attrNameLst>
                                          <p:attrName>style.visibility</p:attrName>
                                        </p:attrNameLst>
                                      </p:cBhvr>
                                      <p:to>
                                        <p:strVal val="visible"/>
                                      </p:to>
                                    </p:set>
                                    <p:animEffect transition="in" filter="barn(outVertical)">
                                      <p:cBhvr>
                                        <p:cTn id="7" dur="500"/>
                                        <p:tgtEl>
                                          <p:spTgt spid="275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275469"/>
                                        </p:tgtEl>
                                        <p:attrNameLst>
                                          <p:attrName>style.visibility</p:attrName>
                                        </p:attrNameLst>
                                      </p:cBhvr>
                                      <p:to>
                                        <p:strVal val="visible"/>
                                      </p:to>
                                    </p:set>
                                    <p:animEffect transition="in" filter="barn(outVertical)">
                                      <p:cBhvr>
                                        <p:cTn id="12" dur="500"/>
                                        <p:tgtEl>
                                          <p:spTgt spid="2754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275470"/>
                                        </p:tgtEl>
                                        <p:attrNameLst>
                                          <p:attrName>style.visibility</p:attrName>
                                        </p:attrNameLst>
                                      </p:cBhvr>
                                      <p:to>
                                        <p:strVal val="visible"/>
                                      </p:to>
                                    </p:set>
                                    <p:animEffect transition="in" filter="barn(outVertical)">
                                      <p:cBhvr>
                                        <p:cTn id="17" dur="500"/>
                                        <p:tgtEl>
                                          <p:spTgt spid="2754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ou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
          <p:cNvSpPr>
            <a:spLocks noGrp="1"/>
          </p:cNvSpPr>
          <p:nvPr>
            <p:ph type="sldNum" sz="quarter" idx="10"/>
          </p:nvPr>
        </p:nvSpPr>
        <p:spPr/>
        <p:txBody>
          <a:bodyPr/>
          <a:lstStyle/>
          <a:p>
            <a:pPr>
              <a:defRPr/>
            </a:pPr>
            <a:fld id="{DE124774-EB5C-48B4-9D14-56007E1AD901}" type="slidenum">
              <a:rPr lang="en-US" altLang="zh-CN"/>
              <a:pPr>
                <a:defRPr/>
              </a:pPr>
              <a:t>2</a:t>
            </a:fld>
            <a:endParaRPr lang="en-US" altLang="zh-CN"/>
          </a:p>
        </p:txBody>
      </p:sp>
      <p:sp>
        <p:nvSpPr>
          <p:cNvPr id="5123" name="Text Box 5">
            <a:hlinkClick r:id="rId2" action="ppaction://hlinksldjump"/>
          </p:cNvPr>
          <p:cNvSpPr txBox="1">
            <a:spLocks noChangeArrowheads="1"/>
          </p:cNvSpPr>
          <p:nvPr/>
        </p:nvSpPr>
        <p:spPr bwMode="auto">
          <a:xfrm>
            <a:off x="2041525" y="1179513"/>
            <a:ext cx="3943350" cy="579437"/>
          </a:xfrm>
          <a:prstGeom prst="rect">
            <a:avLst/>
          </a:prstGeom>
          <a:noFill/>
          <a:ln w="9525">
            <a:noFill/>
            <a:miter lim="800000"/>
            <a:headEnd/>
            <a:tailEnd/>
          </a:ln>
        </p:spPr>
        <p:txBody>
          <a:bodyPr>
            <a:spAutoFit/>
          </a:bodyPr>
          <a:lstStyle/>
          <a:p>
            <a:r>
              <a:rPr lang="en-US" altLang="zh-CN" sz="3200">
                <a:solidFill>
                  <a:srgbClr val="000066"/>
                </a:solidFill>
                <a:latin typeface="楷体_GB2312" pitchFamily="49" charset="-122"/>
                <a:ea typeface="楷体_GB2312" pitchFamily="49" charset="-122"/>
              </a:rPr>
              <a:t>10-0</a:t>
            </a:r>
            <a:r>
              <a:rPr lang="en-US" altLang="zh-CN" sz="3200"/>
              <a:t>    </a:t>
            </a:r>
            <a:r>
              <a:rPr kumimoji="1" lang="zh-CN" altLang="en-US" sz="3200">
                <a:solidFill>
                  <a:srgbClr val="000066"/>
                </a:solidFill>
                <a:latin typeface="楷体_GB2312" pitchFamily="49" charset="-122"/>
                <a:ea typeface="楷体_GB2312" pitchFamily="49" charset="-122"/>
              </a:rPr>
              <a:t>教学基本要求</a:t>
            </a:r>
          </a:p>
        </p:txBody>
      </p:sp>
      <p:sp>
        <p:nvSpPr>
          <p:cNvPr id="5124" name="Text Box 6">
            <a:hlinkClick r:id="rId3" action="ppaction://hlinkpres?slideindex=1&amp;slidetitle=PowerPoint 演示文稿"/>
          </p:cNvPr>
          <p:cNvSpPr txBox="1">
            <a:spLocks noChangeArrowheads="1"/>
          </p:cNvSpPr>
          <p:nvPr/>
        </p:nvSpPr>
        <p:spPr bwMode="auto">
          <a:xfrm>
            <a:off x="2041525" y="3044825"/>
            <a:ext cx="5459413" cy="579438"/>
          </a:xfrm>
          <a:prstGeom prst="rect">
            <a:avLst/>
          </a:prstGeom>
          <a:noFill/>
          <a:ln w="9525">
            <a:noFill/>
            <a:miter lim="800000"/>
            <a:headEnd/>
            <a:tailEnd/>
          </a:ln>
        </p:spPr>
        <p:txBody>
          <a:bodyPr>
            <a:spAutoFit/>
          </a:bodyPr>
          <a:lstStyle/>
          <a:p>
            <a:r>
              <a:rPr lang="en-US" altLang="zh-CN" sz="3200">
                <a:solidFill>
                  <a:srgbClr val="000066"/>
                </a:solidFill>
                <a:latin typeface="楷体_GB2312" pitchFamily="49" charset="-122"/>
                <a:ea typeface="楷体_GB2312" pitchFamily="49" charset="-122"/>
              </a:rPr>
              <a:t>10-2</a:t>
            </a:r>
            <a:r>
              <a:rPr kumimoji="1" lang="en-US" altLang="zh-CN" sz="3200">
                <a:solidFill>
                  <a:srgbClr val="000066"/>
                </a:solidFill>
                <a:latin typeface="楷体_GB2312" pitchFamily="49" charset="-122"/>
                <a:ea typeface="楷体_GB2312" pitchFamily="49" charset="-122"/>
              </a:rPr>
              <a:t>  </a:t>
            </a:r>
            <a:r>
              <a:rPr kumimoji="1" lang="zh-CN" altLang="en-US" sz="3200">
                <a:solidFill>
                  <a:srgbClr val="000066"/>
                </a:solidFill>
                <a:latin typeface="楷体_GB2312" pitchFamily="49" charset="-122"/>
                <a:ea typeface="楷体_GB2312" pitchFamily="49" charset="-122"/>
              </a:rPr>
              <a:t>平面简谐波的波函数 </a:t>
            </a:r>
          </a:p>
        </p:txBody>
      </p:sp>
      <p:sp>
        <p:nvSpPr>
          <p:cNvPr id="5125" name="Text Box 7">
            <a:hlinkClick r:id="rId4" action="ppaction://hlinkpres?slideindex=1&amp;slidetitle=PowerPoint 演示文稿"/>
          </p:cNvPr>
          <p:cNvSpPr txBox="1">
            <a:spLocks noChangeArrowheads="1"/>
          </p:cNvSpPr>
          <p:nvPr/>
        </p:nvSpPr>
        <p:spPr bwMode="auto">
          <a:xfrm>
            <a:off x="2041525" y="1976438"/>
            <a:ext cx="5810250" cy="676275"/>
          </a:xfrm>
          <a:prstGeom prst="rect">
            <a:avLst/>
          </a:prstGeom>
          <a:noFill/>
          <a:ln w="9525">
            <a:noFill/>
            <a:miter lim="800000"/>
            <a:headEnd/>
            <a:tailEnd/>
          </a:ln>
        </p:spPr>
        <p:txBody>
          <a:bodyPr>
            <a:spAutoFit/>
          </a:bodyPr>
          <a:lstStyle/>
          <a:p>
            <a:pPr>
              <a:lnSpc>
                <a:spcPct val="120000"/>
              </a:lnSpc>
            </a:pPr>
            <a:r>
              <a:rPr lang="en-US" altLang="zh-CN" sz="3200">
                <a:solidFill>
                  <a:srgbClr val="000066"/>
                </a:solidFill>
                <a:latin typeface="楷体_GB2312" pitchFamily="49" charset="-122"/>
                <a:ea typeface="楷体_GB2312" pitchFamily="49" charset="-122"/>
              </a:rPr>
              <a:t>10-1</a:t>
            </a:r>
            <a:r>
              <a:rPr kumimoji="1" lang="en-US" altLang="zh-CN" sz="3200">
                <a:solidFill>
                  <a:srgbClr val="000066"/>
                </a:solidFill>
                <a:latin typeface="楷体_GB2312" pitchFamily="49" charset="-122"/>
                <a:ea typeface="楷体_GB2312" pitchFamily="49" charset="-122"/>
              </a:rPr>
              <a:t>  </a:t>
            </a:r>
            <a:r>
              <a:rPr kumimoji="1" lang="zh-CN" altLang="en-US" sz="3200">
                <a:solidFill>
                  <a:srgbClr val="000066"/>
                </a:solidFill>
                <a:latin typeface="楷体_GB2312" pitchFamily="49" charset="-122"/>
                <a:ea typeface="楷体_GB2312" pitchFamily="49" charset="-122"/>
              </a:rPr>
              <a:t>机械波的几个概念</a:t>
            </a:r>
          </a:p>
        </p:txBody>
      </p:sp>
      <p:sp>
        <p:nvSpPr>
          <p:cNvPr id="5126" name="Text Box 8">
            <a:hlinkClick r:id="rId5" action="ppaction://hlinkpres?slideindex=1&amp;slidetitle=PowerPoint 演示文稿"/>
          </p:cNvPr>
          <p:cNvSpPr txBox="1">
            <a:spLocks noChangeArrowheads="1"/>
          </p:cNvSpPr>
          <p:nvPr/>
        </p:nvSpPr>
        <p:spPr bwMode="auto">
          <a:xfrm>
            <a:off x="2041525" y="3992563"/>
            <a:ext cx="5459413" cy="579437"/>
          </a:xfrm>
          <a:prstGeom prst="rect">
            <a:avLst/>
          </a:prstGeom>
          <a:noFill/>
          <a:ln w="9525">
            <a:noFill/>
            <a:miter lim="800000"/>
            <a:headEnd/>
            <a:tailEnd/>
          </a:ln>
        </p:spPr>
        <p:txBody>
          <a:bodyPr>
            <a:spAutoFit/>
          </a:bodyPr>
          <a:lstStyle/>
          <a:p>
            <a:r>
              <a:rPr lang="en-US" altLang="zh-CN" sz="3200">
                <a:solidFill>
                  <a:srgbClr val="000066"/>
                </a:solidFill>
                <a:latin typeface="楷体_GB2312" pitchFamily="49" charset="-122"/>
                <a:ea typeface="楷体_GB2312" pitchFamily="49" charset="-122"/>
              </a:rPr>
              <a:t>10-3</a:t>
            </a:r>
            <a:r>
              <a:rPr lang="en-US" altLang="zh-CN" sz="3200">
                <a:solidFill>
                  <a:srgbClr val="000066"/>
                </a:solidFill>
              </a:rPr>
              <a:t>    </a:t>
            </a:r>
            <a:r>
              <a:rPr kumimoji="1" lang="zh-CN" altLang="en-US" sz="3200">
                <a:solidFill>
                  <a:srgbClr val="000066"/>
                </a:solidFill>
                <a:latin typeface="楷体_GB2312" pitchFamily="49" charset="-122"/>
                <a:ea typeface="楷体_GB2312" pitchFamily="49" charset="-122"/>
              </a:rPr>
              <a:t>波的能量  能流密度</a:t>
            </a:r>
          </a:p>
        </p:txBody>
      </p:sp>
      <p:sp>
        <p:nvSpPr>
          <p:cNvPr id="5127" name="Text Box 9">
            <a:hlinkClick r:id="rId6" action="ppaction://hlinkpres?slideindex=1&amp;slidetitle=PowerPoint 演示文稿"/>
          </p:cNvPr>
          <p:cNvSpPr txBox="1">
            <a:spLocks noChangeArrowheads="1"/>
          </p:cNvSpPr>
          <p:nvPr/>
        </p:nvSpPr>
        <p:spPr bwMode="auto">
          <a:xfrm>
            <a:off x="2041525" y="4903788"/>
            <a:ext cx="6889750" cy="579437"/>
          </a:xfrm>
          <a:prstGeom prst="rect">
            <a:avLst/>
          </a:prstGeom>
          <a:noFill/>
          <a:ln w="9525">
            <a:noFill/>
            <a:miter lim="800000"/>
            <a:headEnd/>
            <a:tailEnd/>
          </a:ln>
        </p:spPr>
        <p:txBody>
          <a:bodyPr>
            <a:spAutoFit/>
          </a:bodyPr>
          <a:lstStyle/>
          <a:p>
            <a:r>
              <a:rPr lang="en-US" altLang="zh-CN" sz="3200">
                <a:solidFill>
                  <a:srgbClr val="000066"/>
                </a:solidFill>
                <a:latin typeface="楷体_GB2312" pitchFamily="49" charset="-122"/>
                <a:ea typeface="楷体_GB2312" pitchFamily="49" charset="-122"/>
              </a:rPr>
              <a:t>10-4</a:t>
            </a:r>
            <a:r>
              <a:rPr kumimoji="1" lang="en-US" altLang="zh-CN" sz="3200">
                <a:solidFill>
                  <a:srgbClr val="000066"/>
                </a:solidFill>
                <a:latin typeface="楷体_GB2312" pitchFamily="49" charset="-122"/>
                <a:ea typeface="楷体_GB2312" pitchFamily="49" charset="-122"/>
              </a:rPr>
              <a:t>  </a:t>
            </a:r>
            <a:r>
              <a:rPr kumimoji="1" lang="zh-CN" altLang="en-US" sz="3200">
                <a:solidFill>
                  <a:srgbClr val="000066"/>
                </a:solidFill>
                <a:latin typeface="楷体_GB2312" pitchFamily="49" charset="-122"/>
                <a:ea typeface="楷体_GB2312" pitchFamily="49" charset="-122"/>
              </a:rPr>
              <a:t>惠更斯原理  波的衍射和干涉</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p:cNvSpPr>
            <a:spLocks noGrp="1"/>
          </p:cNvSpPr>
          <p:nvPr>
            <p:ph type="sldNum" sz="quarter" idx="10"/>
          </p:nvPr>
        </p:nvSpPr>
        <p:spPr>
          <a:noFill/>
        </p:spPr>
        <p:txBody>
          <a:bodyPr/>
          <a:lstStyle/>
          <a:p>
            <a:fld id="{38FB632C-1323-4400-A424-BA361E245BF3}" type="slidenum">
              <a:rPr lang="en-US" altLang="zh-CN" smtClean="0">
                <a:ea typeface="宋体" charset="-122"/>
              </a:rPr>
              <a:pPr/>
              <a:t>20</a:t>
            </a:fld>
            <a:endParaRPr lang="en-US" altLang="zh-CN" smtClean="0">
              <a:ea typeface="宋体" charset="-122"/>
            </a:endParaRPr>
          </a:p>
        </p:txBody>
      </p:sp>
      <p:sp>
        <p:nvSpPr>
          <p:cNvPr id="36867" name="Text Box 3"/>
          <p:cNvSpPr txBox="1">
            <a:spLocks noChangeArrowheads="1"/>
          </p:cNvSpPr>
          <p:nvPr/>
        </p:nvSpPr>
        <p:spPr bwMode="auto">
          <a:xfrm>
            <a:off x="903288" y="958850"/>
            <a:ext cx="8240712" cy="2428875"/>
          </a:xfrm>
          <a:prstGeom prst="rect">
            <a:avLst/>
          </a:prstGeom>
          <a:noFill/>
          <a:ln w="9525">
            <a:noFill/>
            <a:miter lim="800000"/>
            <a:headEnd/>
            <a:tailEnd/>
          </a:ln>
        </p:spPr>
        <p:txBody>
          <a:bodyPr>
            <a:spAutoFit/>
          </a:bodyPr>
          <a:lstStyle/>
          <a:p>
            <a:pPr>
              <a:lnSpc>
                <a:spcPct val="120000"/>
              </a:lnSpc>
            </a:pPr>
            <a:r>
              <a:rPr lang="en-US" altLang="zh-CN" sz="3200">
                <a:solidFill>
                  <a:srgbClr val="CC0000"/>
                </a:solidFill>
              </a:rPr>
              <a:t>        </a:t>
            </a:r>
            <a:r>
              <a:rPr lang="zh-CN" altLang="en-US" sz="3200">
                <a:solidFill>
                  <a:srgbClr val="CC0000"/>
                </a:solidFill>
              </a:rPr>
              <a:t>例</a:t>
            </a:r>
            <a:r>
              <a:rPr lang="en-US" altLang="zh-CN" sz="3200">
                <a:solidFill>
                  <a:srgbClr val="CC0000"/>
                </a:solidFill>
              </a:rPr>
              <a:t>1</a:t>
            </a:r>
            <a:r>
              <a:rPr lang="en-US" altLang="zh-CN" sz="3200"/>
              <a:t>   </a:t>
            </a:r>
            <a:r>
              <a:rPr lang="zh-CN" altLang="en-US" sz="3200"/>
              <a:t>在室温下，已知空气中的声速</a:t>
            </a:r>
          </a:p>
          <a:p>
            <a:pPr>
              <a:lnSpc>
                <a:spcPct val="120000"/>
              </a:lnSpc>
            </a:pPr>
            <a:r>
              <a:rPr lang="zh-CN" altLang="en-US" sz="3200"/>
              <a:t>为</a:t>
            </a:r>
            <a:r>
              <a:rPr lang="en-US" altLang="zh-CN" sz="3200" b="0"/>
              <a:t>340 m</a:t>
            </a:r>
            <a:r>
              <a:rPr kumimoji="1" lang="en-US" altLang="zh-CN" sz="3200" b="0">
                <a:solidFill>
                  <a:schemeClr val="tx1"/>
                </a:solidFill>
              </a:rPr>
              <a:t>·s</a:t>
            </a:r>
            <a:r>
              <a:rPr kumimoji="1" lang="en-US" altLang="zh-CN" b="0" baseline="30000">
                <a:solidFill>
                  <a:schemeClr val="tx1"/>
                </a:solidFill>
              </a:rPr>
              <a:t>-1</a:t>
            </a:r>
            <a:r>
              <a:rPr lang="zh-CN" altLang="en-US" sz="3200"/>
              <a:t>，水中的声速     为</a:t>
            </a:r>
            <a:r>
              <a:rPr lang="en-US" altLang="zh-CN" sz="3200" b="0"/>
              <a:t>1 450 </a:t>
            </a:r>
            <a:r>
              <a:rPr kumimoji="1" lang="en-US" altLang="zh-CN" sz="3200" b="0">
                <a:solidFill>
                  <a:schemeClr val="tx1"/>
                </a:solidFill>
              </a:rPr>
              <a:t>m·s</a:t>
            </a:r>
            <a:r>
              <a:rPr kumimoji="1" lang="en-US" altLang="zh-CN" sz="3200" b="0" baseline="30000">
                <a:solidFill>
                  <a:schemeClr val="tx1"/>
                </a:solidFill>
              </a:rPr>
              <a:t>-</a:t>
            </a:r>
            <a:r>
              <a:rPr kumimoji="1" lang="en-US" altLang="zh-CN" b="0" baseline="30000">
                <a:solidFill>
                  <a:schemeClr val="tx1"/>
                </a:solidFill>
              </a:rPr>
              <a:t>1</a:t>
            </a:r>
            <a:r>
              <a:rPr lang="zh-CN" altLang="en-US" sz="3200"/>
              <a:t>，求</a:t>
            </a:r>
          </a:p>
          <a:p>
            <a:pPr>
              <a:lnSpc>
                <a:spcPct val="120000"/>
              </a:lnSpc>
            </a:pPr>
            <a:r>
              <a:rPr lang="zh-CN" altLang="en-US" sz="3200"/>
              <a:t>频率为</a:t>
            </a:r>
            <a:r>
              <a:rPr lang="en-US" altLang="zh-CN" sz="3200" b="0"/>
              <a:t>200 Hz</a:t>
            </a:r>
            <a:r>
              <a:rPr lang="zh-CN" altLang="en-US" sz="3200"/>
              <a:t>和</a:t>
            </a:r>
            <a:r>
              <a:rPr lang="en-US" altLang="zh-CN" sz="3200" b="0"/>
              <a:t>2 000 Hz</a:t>
            </a:r>
            <a:r>
              <a:rPr lang="en-US" altLang="zh-CN" sz="3200"/>
              <a:t> </a:t>
            </a:r>
            <a:r>
              <a:rPr lang="zh-CN" altLang="en-US" sz="3200"/>
              <a:t>的声波在空气中</a:t>
            </a:r>
          </a:p>
          <a:p>
            <a:pPr>
              <a:lnSpc>
                <a:spcPct val="120000"/>
              </a:lnSpc>
            </a:pPr>
            <a:r>
              <a:rPr lang="zh-CN" altLang="en-US" sz="3200"/>
              <a:t>和水中的波长各为多少？</a:t>
            </a:r>
          </a:p>
        </p:txBody>
      </p:sp>
      <p:graphicFrame>
        <p:nvGraphicFramePr>
          <p:cNvPr id="36868" name="Object 4"/>
          <p:cNvGraphicFramePr>
            <a:graphicFrameLocks noChangeAspect="1"/>
          </p:cNvGraphicFramePr>
          <p:nvPr/>
        </p:nvGraphicFramePr>
        <p:xfrm>
          <a:off x="8128000" y="958850"/>
          <a:ext cx="476250" cy="673100"/>
        </p:xfrm>
        <a:graphic>
          <a:graphicData uri="http://schemas.openxmlformats.org/presentationml/2006/ole">
            <p:oleObj spid="_x0000_s20482" name="Equation" r:id="rId3" imgW="152268" imgH="215713" progId="">
              <p:embed/>
            </p:oleObj>
          </a:graphicData>
        </a:graphic>
      </p:graphicFrame>
      <p:graphicFrame>
        <p:nvGraphicFramePr>
          <p:cNvPr id="36869" name="Object 5"/>
          <p:cNvGraphicFramePr>
            <a:graphicFrameLocks noChangeAspect="1"/>
          </p:cNvGraphicFramePr>
          <p:nvPr/>
        </p:nvGraphicFramePr>
        <p:xfrm>
          <a:off x="5353050" y="1538288"/>
          <a:ext cx="514350" cy="673100"/>
        </p:xfrm>
        <a:graphic>
          <a:graphicData uri="http://schemas.openxmlformats.org/presentationml/2006/ole">
            <p:oleObj spid="_x0000_s20483" name="Equation" r:id="rId4" imgW="164885" imgH="215619" progId="">
              <p:embed/>
            </p:oleObj>
          </a:graphicData>
        </a:graphic>
      </p:graphicFrame>
      <p:graphicFrame>
        <p:nvGraphicFramePr>
          <p:cNvPr id="266258" name="Object 18"/>
          <p:cNvGraphicFramePr>
            <a:graphicFrameLocks noChangeAspect="1"/>
          </p:cNvGraphicFramePr>
          <p:nvPr/>
        </p:nvGraphicFramePr>
        <p:xfrm>
          <a:off x="2427288" y="4826000"/>
          <a:ext cx="4486275" cy="1155700"/>
        </p:xfrm>
        <a:graphic>
          <a:graphicData uri="http://schemas.openxmlformats.org/presentationml/2006/ole">
            <p:oleObj spid="_x0000_s20484" name="公式" r:id="rId5" imgW="1511300" imgH="431800" progId="">
              <p:embed/>
            </p:oleObj>
          </a:graphicData>
        </a:graphic>
      </p:graphicFrame>
      <p:grpSp>
        <p:nvGrpSpPr>
          <p:cNvPr id="2" name="Group 28"/>
          <p:cNvGrpSpPr>
            <a:grpSpLocks/>
          </p:cNvGrpSpPr>
          <p:nvPr/>
        </p:nvGrpSpPr>
        <p:grpSpPr bwMode="auto">
          <a:xfrm>
            <a:off x="962025" y="3214688"/>
            <a:ext cx="8181975" cy="1573212"/>
            <a:chOff x="606" y="2025"/>
            <a:chExt cx="5154" cy="991"/>
          </a:xfrm>
        </p:grpSpPr>
        <p:sp>
          <p:nvSpPr>
            <p:cNvPr id="36874" name="Rectangle 13"/>
            <p:cNvSpPr>
              <a:spLocks noChangeArrowheads="1"/>
            </p:cNvSpPr>
            <p:nvPr/>
          </p:nvSpPr>
          <p:spPr bwMode="auto">
            <a:xfrm>
              <a:off x="606" y="2120"/>
              <a:ext cx="5154" cy="794"/>
            </a:xfrm>
            <a:prstGeom prst="rect">
              <a:avLst/>
            </a:prstGeom>
            <a:noFill/>
            <a:ln w="9525">
              <a:noFill/>
              <a:miter lim="800000"/>
              <a:headEnd/>
              <a:tailEnd/>
            </a:ln>
          </p:spPr>
          <p:txBody>
            <a:bodyPr>
              <a:spAutoFit/>
            </a:bodyPr>
            <a:lstStyle/>
            <a:p>
              <a:pPr>
                <a:lnSpc>
                  <a:spcPct val="120000"/>
                </a:lnSpc>
              </a:pPr>
              <a:r>
                <a:rPr lang="en-US" altLang="zh-CN" sz="3200">
                  <a:solidFill>
                    <a:srgbClr val="CC0000"/>
                  </a:solidFill>
                </a:rPr>
                <a:t>        </a:t>
              </a:r>
              <a:r>
                <a:rPr lang="zh-CN" altLang="en-US" sz="3200">
                  <a:solidFill>
                    <a:srgbClr val="CC0000"/>
                  </a:solidFill>
                </a:rPr>
                <a:t>解   </a:t>
              </a:r>
              <a:r>
                <a:rPr lang="zh-CN" altLang="en-US" sz="3200"/>
                <a:t>由             ，频率为</a:t>
              </a:r>
              <a:r>
                <a:rPr lang="en-US" altLang="zh-CN" sz="3200" b="0"/>
                <a:t>200 Hz</a:t>
              </a:r>
              <a:r>
                <a:rPr lang="zh-CN" altLang="en-US" sz="3200"/>
                <a:t>和</a:t>
              </a:r>
              <a:r>
                <a:rPr lang="en-US" altLang="zh-CN" sz="3200" b="0"/>
                <a:t>2 000 </a:t>
              </a:r>
            </a:p>
            <a:p>
              <a:pPr>
                <a:lnSpc>
                  <a:spcPct val="120000"/>
                </a:lnSpc>
              </a:pPr>
              <a:endParaRPr lang="en-US" altLang="zh-CN" sz="3200"/>
            </a:p>
          </p:txBody>
        </p:sp>
        <p:graphicFrame>
          <p:nvGraphicFramePr>
            <p:cNvPr id="36875" name="Object 14"/>
            <p:cNvGraphicFramePr>
              <a:graphicFrameLocks noChangeAspect="1"/>
            </p:cNvGraphicFramePr>
            <p:nvPr/>
          </p:nvGraphicFramePr>
          <p:xfrm>
            <a:off x="1923" y="2025"/>
            <a:ext cx="812" cy="715"/>
          </p:xfrm>
          <a:graphic>
            <a:graphicData uri="http://schemas.openxmlformats.org/presentationml/2006/ole">
              <p:oleObj spid="_x0000_s20485" name="公式" r:id="rId6" imgW="393529" imgH="393529" progId="">
                <p:embed/>
              </p:oleObj>
            </a:graphicData>
          </a:graphic>
        </p:graphicFrame>
        <p:sp>
          <p:nvSpPr>
            <p:cNvPr id="36876" name="Rectangle 15"/>
            <p:cNvSpPr>
              <a:spLocks noChangeArrowheads="1"/>
            </p:cNvSpPr>
            <p:nvPr/>
          </p:nvSpPr>
          <p:spPr bwMode="auto">
            <a:xfrm>
              <a:off x="2059" y="2566"/>
              <a:ext cx="1936" cy="426"/>
            </a:xfrm>
            <a:prstGeom prst="rect">
              <a:avLst/>
            </a:prstGeom>
            <a:noFill/>
            <a:ln w="9525">
              <a:noFill/>
              <a:miter lim="800000"/>
              <a:headEnd/>
              <a:tailEnd/>
            </a:ln>
          </p:spPr>
          <p:txBody>
            <a:bodyPr>
              <a:spAutoFit/>
            </a:bodyPr>
            <a:lstStyle/>
            <a:p>
              <a:pPr>
                <a:lnSpc>
                  <a:spcPct val="120000"/>
                </a:lnSpc>
              </a:pPr>
              <a:r>
                <a:rPr lang="zh-CN" altLang="en-US" sz="3200">
                  <a:solidFill>
                    <a:schemeClr val="tx1"/>
                  </a:solidFill>
                </a:rPr>
                <a:t>空气中的波长</a:t>
              </a:r>
            </a:p>
          </p:txBody>
        </p:sp>
        <p:sp>
          <p:nvSpPr>
            <p:cNvPr id="36877" name="Rectangle 27"/>
            <p:cNvSpPr>
              <a:spLocks noChangeArrowheads="1"/>
            </p:cNvSpPr>
            <p:nvPr/>
          </p:nvSpPr>
          <p:spPr bwMode="auto">
            <a:xfrm>
              <a:off x="643" y="2651"/>
              <a:ext cx="1503" cy="365"/>
            </a:xfrm>
            <a:prstGeom prst="rect">
              <a:avLst/>
            </a:prstGeom>
            <a:noFill/>
            <a:ln w="9525">
              <a:noFill/>
              <a:miter lim="800000"/>
              <a:headEnd/>
              <a:tailEnd/>
            </a:ln>
          </p:spPr>
          <p:txBody>
            <a:bodyPr wrap="none">
              <a:spAutoFit/>
            </a:bodyPr>
            <a:lstStyle/>
            <a:p>
              <a:r>
                <a:rPr lang="en-US" altLang="zh-CN" sz="3200" b="0"/>
                <a:t>Hz</a:t>
              </a:r>
              <a:r>
                <a:rPr lang="en-US" altLang="zh-CN" sz="3200"/>
                <a:t> </a:t>
              </a:r>
              <a:r>
                <a:rPr lang="zh-CN" altLang="en-US" sz="3200"/>
                <a:t>的声波在</a:t>
              </a:r>
            </a:p>
          </p:txBody>
        </p:sp>
      </p:grpSp>
      <p:sp>
        <p:nvSpPr>
          <p:cNvPr id="12"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36873"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266258"/>
                                        </p:tgtEl>
                                        <p:attrNameLst>
                                          <p:attrName>style.visibility</p:attrName>
                                        </p:attrNameLst>
                                      </p:cBhvr>
                                      <p:to>
                                        <p:strVal val="visible"/>
                                      </p:to>
                                    </p:set>
                                    <p:animEffect transition="in" filter="blinds(vertical)">
                                      <p:cBhvr>
                                        <p:cTn id="12" dur="500"/>
                                        <p:tgtEl>
                                          <p:spTgt spid="266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p:cNvSpPr>
            <a:spLocks noGrp="1"/>
          </p:cNvSpPr>
          <p:nvPr>
            <p:ph type="sldNum" sz="quarter" idx="10"/>
          </p:nvPr>
        </p:nvSpPr>
        <p:spPr>
          <a:noFill/>
        </p:spPr>
        <p:txBody>
          <a:bodyPr/>
          <a:lstStyle/>
          <a:p>
            <a:fld id="{A4AF9DFE-5641-4D5B-80CA-3B640ACA0B50}" type="slidenum">
              <a:rPr lang="en-US" altLang="zh-CN" smtClean="0">
                <a:ea typeface="宋体" charset="-122"/>
              </a:rPr>
              <a:pPr/>
              <a:t>21</a:t>
            </a:fld>
            <a:endParaRPr lang="en-US" altLang="zh-CN" smtClean="0">
              <a:ea typeface="宋体" charset="-122"/>
            </a:endParaRPr>
          </a:p>
        </p:txBody>
      </p:sp>
      <p:graphicFrame>
        <p:nvGraphicFramePr>
          <p:cNvPr id="279555" name="Object 3"/>
          <p:cNvGraphicFramePr>
            <a:graphicFrameLocks noChangeAspect="1"/>
          </p:cNvGraphicFramePr>
          <p:nvPr/>
        </p:nvGraphicFramePr>
        <p:xfrm>
          <a:off x="2011363" y="1122363"/>
          <a:ext cx="2860675" cy="1150937"/>
        </p:xfrm>
        <a:graphic>
          <a:graphicData uri="http://schemas.openxmlformats.org/presentationml/2006/ole">
            <p:oleObj spid="_x0000_s21506" name="Equation" r:id="rId3" imgW="1104900" imgH="431800" progId="">
              <p:embed/>
            </p:oleObj>
          </a:graphicData>
        </a:graphic>
      </p:graphicFrame>
      <p:graphicFrame>
        <p:nvGraphicFramePr>
          <p:cNvPr id="279556" name="Object 4"/>
          <p:cNvGraphicFramePr>
            <a:graphicFrameLocks noChangeAspect="1"/>
          </p:cNvGraphicFramePr>
          <p:nvPr/>
        </p:nvGraphicFramePr>
        <p:xfrm>
          <a:off x="2009775" y="3290888"/>
          <a:ext cx="4694238" cy="1141412"/>
        </p:xfrm>
        <a:graphic>
          <a:graphicData uri="http://schemas.openxmlformats.org/presentationml/2006/ole">
            <p:oleObj spid="_x0000_s21507" name="Equation" r:id="rId4" imgW="1701800" imgH="431800" progId="">
              <p:embed/>
            </p:oleObj>
          </a:graphicData>
        </a:graphic>
      </p:graphicFrame>
      <p:graphicFrame>
        <p:nvGraphicFramePr>
          <p:cNvPr id="279557" name="Object 5"/>
          <p:cNvGraphicFramePr>
            <a:graphicFrameLocks noChangeAspect="1"/>
          </p:cNvGraphicFramePr>
          <p:nvPr/>
        </p:nvGraphicFramePr>
        <p:xfrm>
          <a:off x="2055813" y="4868863"/>
          <a:ext cx="3024187" cy="1190625"/>
        </p:xfrm>
        <a:graphic>
          <a:graphicData uri="http://schemas.openxmlformats.org/presentationml/2006/ole">
            <p:oleObj spid="_x0000_s21508" name="Equation" r:id="rId5" imgW="1218671" imgH="431613" progId="">
              <p:embed/>
            </p:oleObj>
          </a:graphicData>
        </a:graphic>
      </p:graphicFrame>
      <p:sp>
        <p:nvSpPr>
          <p:cNvPr id="279558" name="Rectangle 6"/>
          <p:cNvSpPr>
            <a:spLocks noChangeArrowheads="1"/>
          </p:cNvSpPr>
          <p:nvPr/>
        </p:nvSpPr>
        <p:spPr bwMode="auto">
          <a:xfrm>
            <a:off x="1190625" y="2338388"/>
            <a:ext cx="2889250" cy="676275"/>
          </a:xfrm>
          <a:prstGeom prst="rect">
            <a:avLst/>
          </a:prstGeom>
          <a:noFill/>
          <a:ln w="9525">
            <a:noFill/>
            <a:miter lim="800000"/>
            <a:headEnd/>
            <a:tailEnd/>
          </a:ln>
        </p:spPr>
        <p:txBody>
          <a:bodyPr>
            <a:spAutoFit/>
          </a:bodyPr>
          <a:lstStyle/>
          <a:p>
            <a:pPr>
              <a:lnSpc>
                <a:spcPct val="120000"/>
              </a:lnSpc>
            </a:pPr>
            <a:r>
              <a:rPr lang="zh-CN" altLang="en-US" sz="3200">
                <a:solidFill>
                  <a:schemeClr val="tx1"/>
                </a:solidFill>
              </a:rPr>
              <a:t>在水中的波长</a:t>
            </a:r>
          </a:p>
        </p:txBody>
      </p:sp>
      <p:sp>
        <p:nvSpPr>
          <p:cNvPr id="7"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37896"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79555"/>
                                        </p:tgtEl>
                                        <p:attrNameLst>
                                          <p:attrName>style.visibility</p:attrName>
                                        </p:attrNameLst>
                                      </p:cBhvr>
                                      <p:to>
                                        <p:strVal val="visible"/>
                                      </p:to>
                                    </p:set>
                                    <p:animEffect transition="in" filter="blinds(vertical)">
                                      <p:cBhvr>
                                        <p:cTn id="7" dur="500"/>
                                        <p:tgtEl>
                                          <p:spTgt spid="279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9558"/>
                                        </p:tgtEl>
                                        <p:attrNameLst>
                                          <p:attrName>style.visibility</p:attrName>
                                        </p:attrNameLst>
                                      </p:cBhvr>
                                      <p:to>
                                        <p:strVal val="visible"/>
                                      </p:to>
                                    </p:set>
                                    <p:animEffect transition="in" filter="blinds(horizontal)">
                                      <p:cBhvr>
                                        <p:cTn id="12" dur="500"/>
                                        <p:tgtEl>
                                          <p:spTgt spid="2795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279556"/>
                                        </p:tgtEl>
                                        <p:attrNameLst>
                                          <p:attrName>style.visibility</p:attrName>
                                        </p:attrNameLst>
                                      </p:cBhvr>
                                      <p:to>
                                        <p:strVal val="visible"/>
                                      </p:to>
                                    </p:set>
                                    <p:animEffect transition="in" filter="blinds(vertical)">
                                      <p:cBhvr>
                                        <p:cTn id="17" dur="500"/>
                                        <p:tgtEl>
                                          <p:spTgt spid="2795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279557"/>
                                        </p:tgtEl>
                                        <p:attrNameLst>
                                          <p:attrName>style.visibility</p:attrName>
                                        </p:attrNameLst>
                                      </p:cBhvr>
                                      <p:to>
                                        <p:strVal val="visible"/>
                                      </p:to>
                                    </p:set>
                                    <p:animEffect transition="in" filter="blinds(vertical)">
                                      <p:cBhvr>
                                        <p:cTn id="22" dur="500"/>
                                        <p:tgtEl>
                                          <p:spTgt spid="279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p:cNvSpPr>
            <a:spLocks noGrp="1"/>
          </p:cNvSpPr>
          <p:nvPr>
            <p:ph type="sldNum" sz="quarter" idx="10"/>
          </p:nvPr>
        </p:nvSpPr>
        <p:spPr>
          <a:noFill/>
        </p:spPr>
        <p:txBody>
          <a:bodyPr/>
          <a:lstStyle/>
          <a:p>
            <a:fld id="{A960C654-BC96-4A64-8B59-501FC862B974}" type="slidenum">
              <a:rPr lang="en-US" altLang="zh-CN" smtClean="0">
                <a:ea typeface="宋体" charset="-122"/>
              </a:rPr>
              <a:pPr/>
              <a:t>22</a:t>
            </a:fld>
            <a:endParaRPr lang="en-US" altLang="zh-CN" smtClean="0">
              <a:ea typeface="宋体" charset="-122"/>
            </a:endParaRPr>
          </a:p>
        </p:txBody>
      </p:sp>
      <p:sp>
        <p:nvSpPr>
          <p:cNvPr id="38915" name="Text Box 7"/>
          <p:cNvSpPr txBox="1">
            <a:spLocks noChangeArrowheads="1"/>
          </p:cNvSpPr>
          <p:nvPr/>
        </p:nvSpPr>
        <p:spPr bwMode="auto">
          <a:xfrm>
            <a:off x="817563" y="1973263"/>
            <a:ext cx="8145462" cy="3525837"/>
          </a:xfrm>
          <a:prstGeom prst="rect">
            <a:avLst/>
          </a:prstGeom>
          <a:noFill/>
          <a:ln w="9525">
            <a:noFill/>
            <a:miter lim="800000"/>
            <a:headEnd/>
            <a:tailEnd/>
          </a:ln>
        </p:spPr>
        <p:txBody>
          <a:bodyPr>
            <a:spAutoFit/>
          </a:bodyPr>
          <a:lstStyle/>
          <a:p>
            <a:pPr>
              <a:lnSpc>
                <a:spcPct val="120000"/>
              </a:lnSpc>
            </a:pPr>
            <a:r>
              <a:rPr lang="en-US" altLang="zh-CN" sz="3200">
                <a:solidFill>
                  <a:srgbClr val="CC0000"/>
                </a:solidFill>
              </a:rPr>
              <a:t>      </a:t>
            </a:r>
            <a:r>
              <a:rPr lang="zh-CN" altLang="en-US" sz="3200">
                <a:solidFill>
                  <a:srgbClr val="CC0000"/>
                </a:solidFill>
              </a:rPr>
              <a:t>（</a:t>
            </a:r>
            <a:r>
              <a:rPr lang="en-US" altLang="zh-CN" sz="3200">
                <a:solidFill>
                  <a:srgbClr val="CC0000"/>
                </a:solidFill>
              </a:rPr>
              <a:t>1</a:t>
            </a:r>
            <a:r>
              <a:rPr lang="zh-CN" altLang="en-US" sz="3200">
                <a:solidFill>
                  <a:srgbClr val="CC0000"/>
                </a:solidFill>
              </a:rPr>
              <a:t>）</a:t>
            </a:r>
            <a:r>
              <a:rPr lang="zh-CN" altLang="en-US" sz="3200">
                <a:solidFill>
                  <a:schemeClr val="tx1"/>
                </a:solidFill>
              </a:rPr>
              <a:t>若视空气为理想气体，试证声速   与压强   的关系为                     ，与温度   的关系为</a:t>
            </a:r>
            <a:r>
              <a:rPr lang="zh-CN" altLang="en-US" sz="3200"/>
              <a:t>                        </a:t>
            </a:r>
            <a:r>
              <a:rPr lang="en-US" altLang="zh-CN" sz="3200"/>
              <a:t>. </a:t>
            </a:r>
            <a:r>
              <a:rPr lang="zh-CN" altLang="en-US" sz="3200"/>
              <a:t>式中                  为气体的摩尔热容之比，</a:t>
            </a:r>
            <a:r>
              <a:rPr lang="zh-CN" altLang="en-US" sz="3200" i="1"/>
              <a:t>  </a:t>
            </a:r>
            <a:r>
              <a:rPr lang="zh-CN" altLang="en-US" sz="3200"/>
              <a:t>为密度， 为摩尔气体常数，   为摩尔质量</a:t>
            </a:r>
            <a:r>
              <a:rPr lang="en-US" altLang="zh-CN" sz="3200"/>
              <a:t>.</a:t>
            </a:r>
          </a:p>
          <a:p>
            <a:pPr>
              <a:lnSpc>
                <a:spcPct val="120000"/>
              </a:lnSpc>
            </a:pPr>
            <a:endParaRPr lang="en-US" altLang="zh-CN">
              <a:solidFill>
                <a:srgbClr val="CC0000"/>
              </a:solidFill>
            </a:endParaRPr>
          </a:p>
        </p:txBody>
      </p:sp>
      <p:sp>
        <p:nvSpPr>
          <p:cNvPr id="38916" name="Text Box 2"/>
          <p:cNvSpPr txBox="1">
            <a:spLocks noChangeArrowheads="1"/>
          </p:cNvSpPr>
          <p:nvPr/>
        </p:nvSpPr>
        <p:spPr bwMode="auto">
          <a:xfrm>
            <a:off x="847725" y="741363"/>
            <a:ext cx="7875588" cy="1260475"/>
          </a:xfrm>
          <a:prstGeom prst="rect">
            <a:avLst/>
          </a:prstGeom>
          <a:noFill/>
          <a:ln w="9525">
            <a:noFill/>
            <a:miter lim="800000"/>
            <a:headEnd/>
            <a:tailEnd/>
          </a:ln>
        </p:spPr>
        <p:txBody>
          <a:bodyPr>
            <a:spAutoFit/>
          </a:bodyPr>
          <a:lstStyle/>
          <a:p>
            <a:pPr>
              <a:lnSpc>
                <a:spcPct val="120000"/>
              </a:lnSpc>
            </a:pPr>
            <a:r>
              <a:rPr lang="en-US" altLang="zh-CN" sz="3200">
                <a:solidFill>
                  <a:srgbClr val="CC0000"/>
                </a:solidFill>
              </a:rPr>
              <a:t>        </a:t>
            </a:r>
            <a:r>
              <a:rPr lang="zh-CN" altLang="en-US" sz="3200">
                <a:solidFill>
                  <a:srgbClr val="CC0000"/>
                </a:solidFill>
              </a:rPr>
              <a:t>例</a:t>
            </a:r>
            <a:r>
              <a:rPr lang="en-US" altLang="zh-CN" sz="3200">
                <a:solidFill>
                  <a:srgbClr val="CC0000"/>
                </a:solidFill>
              </a:rPr>
              <a:t>2   </a:t>
            </a:r>
            <a:r>
              <a:rPr lang="zh-CN" altLang="en-US" sz="3200">
                <a:solidFill>
                  <a:schemeClr val="tx1"/>
                </a:solidFill>
              </a:rPr>
              <a:t>假如声波在空气中的传播过程可看作绝热过程</a:t>
            </a:r>
            <a:r>
              <a:rPr lang="en-US" altLang="zh-CN" sz="3200">
                <a:solidFill>
                  <a:schemeClr val="tx1"/>
                </a:solidFill>
              </a:rPr>
              <a:t>.           </a:t>
            </a:r>
          </a:p>
        </p:txBody>
      </p:sp>
      <p:sp>
        <p:nvSpPr>
          <p:cNvPr id="38917" name="Text Box 6"/>
          <p:cNvSpPr txBox="1">
            <a:spLocks noChangeArrowheads="1"/>
          </p:cNvSpPr>
          <p:nvPr/>
        </p:nvSpPr>
        <p:spPr bwMode="auto">
          <a:xfrm>
            <a:off x="850900" y="4984750"/>
            <a:ext cx="8154988" cy="1260475"/>
          </a:xfrm>
          <a:prstGeom prst="rect">
            <a:avLst/>
          </a:prstGeom>
          <a:noFill/>
          <a:ln w="9525">
            <a:noFill/>
            <a:miter lim="800000"/>
            <a:headEnd/>
            <a:tailEnd/>
          </a:ln>
        </p:spPr>
        <p:txBody>
          <a:bodyPr>
            <a:spAutoFit/>
          </a:bodyPr>
          <a:lstStyle/>
          <a:p>
            <a:pPr marL="457200" indent="-457200">
              <a:lnSpc>
                <a:spcPct val="120000"/>
              </a:lnSpc>
            </a:pPr>
            <a:r>
              <a:rPr lang="en-US" altLang="zh-CN" sz="3200">
                <a:solidFill>
                  <a:srgbClr val="CC0000"/>
                </a:solidFill>
                <a:latin typeface="宋体" charset="-122"/>
              </a:rPr>
              <a:t>   </a:t>
            </a:r>
            <a:r>
              <a:rPr lang="zh-CN" altLang="en-US" sz="3200">
                <a:solidFill>
                  <a:srgbClr val="CC0000"/>
                </a:solidFill>
                <a:latin typeface="宋体" charset="-122"/>
              </a:rPr>
              <a:t>（</a:t>
            </a:r>
            <a:r>
              <a:rPr lang="en-US" altLang="zh-CN" sz="3200">
                <a:solidFill>
                  <a:srgbClr val="CC0000"/>
                </a:solidFill>
              </a:rPr>
              <a:t>2</a:t>
            </a:r>
            <a:r>
              <a:rPr lang="zh-CN" altLang="en-US" sz="3200">
                <a:solidFill>
                  <a:srgbClr val="CC0000"/>
                </a:solidFill>
                <a:latin typeface="宋体" charset="-122"/>
              </a:rPr>
              <a:t>）</a:t>
            </a:r>
            <a:r>
              <a:rPr lang="zh-CN" altLang="en-US" sz="3200"/>
              <a:t>求  ℃和    ℃时，空气中的声速</a:t>
            </a:r>
            <a:r>
              <a:rPr lang="en-US" altLang="zh-CN" sz="3200"/>
              <a:t>.</a:t>
            </a:r>
          </a:p>
          <a:p>
            <a:pPr marL="457200" indent="-457200">
              <a:lnSpc>
                <a:spcPct val="120000"/>
              </a:lnSpc>
            </a:pPr>
            <a:r>
              <a:rPr lang="zh-CN" altLang="en-US" sz="3200"/>
              <a:t>（空气的            ，                                        ）</a:t>
            </a:r>
          </a:p>
        </p:txBody>
      </p:sp>
      <p:graphicFrame>
        <p:nvGraphicFramePr>
          <p:cNvPr id="38918" name="Object 11"/>
          <p:cNvGraphicFramePr>
            <a:graphicFrameLocks noChangeAspect="1"/>
          </p:cNvGraphicFramePr>
          <p:nvPr/>
        </p:nvGraphicFramePr>
        <p:xfrm>
          <a:off x="8256588" y="2141538"/>
          <a:ext cx="368300" cy="406400"/>
        </p:xfrm>
        <a:graphic>
          <a:graphicData uri="http://schemas.openxmlformats.org/presentationml/2006/ole">
            <p:oleObj spid="_x0000_s22530" name="Equation" r:id="rId3" imgW="126835" imgH="139518" progId="">
              <p:embed/>
            </p:oleObj>
          </a:graphicData>
        </a:graphic>
      </p:graphicFrame>
      <p:graphicFrame>
        <p:nvGraphicFramePr>
          <p:cNvPr id="38919" name="Object 12"/>
          <p:cNvGraphicFramePr>
            <a:graphicFrameLocks noChangeAspect="1"/>
          </p:cNvGraphicFramePr>
          <p:nvPr/>
        </p:nvGraphicFramePr>
        <p:xfrm>
          <a:off x="2070100" y="2724150"/>
          <a:ext cx="466725" cy="506413"/>
        </p:xfrm>
        <a:graphic>
          <a:graphicData uri="http://schemas.openxmlformats.org/presentationml/2006/ole">
            <p:oleObj spid="_x0000_s22531" name="Equation" r:id="rId4" imgW="152268" imgH="164957" progId="">
              <p:embed/>
            </p:oleObj>
          </a:graphicData>
        </a:graphic>
      </p:graphicFrame>
      <p:graphicFrame>
        <p:nvGraphicFramePr>
          <p:cNvPr id="38920" name="Object 13"/>
          <p:cNvGraphicFramePr>
            <a:graphicFrameLocks noChangeAspect="1"/>
          </p:cNvGraphicFramePr>
          <p:nvPr/>
        </p:nvGraphicFramePr>
        <p:xfrm>
          <a:off x="2108200" y="3165475"/>
          <a:ext cx="2406650" cy="687388"/>
        </p:xfrm>
        <a:graphic>
          <a:graphicData uri="http://schemas.openxmlformats.org/presentationml/2006/ole">
            <p:oleObj spid="_x0000_s22532" name="Equation" r:id="rId5" imgW="888614" imgH="253890" progId="">
              <p:embed/>
            </p:oleObj>
          </a:graphicData>
        </a:graphic>
      </p:graphicFrame>
      <p:graphicFrame>
        <p:nvGraphicFramePr>
          <p:cNvPr id="38921" name="Object 14"/>
          <p:cNvGraphicFramePr>
            <a:graphicFrameLocks noChangeAspect="1"/>
          </p:cNvGraphicFramePr>
          <p:nvPr/>
        </p:nvGraphicFramePr>
        <p:xfrm>
          <a:off x="4105275" y="2547938"/>
          <a:ext cx="1939925" cy="681037"/>
        </p:xfrm>
        <a:graphic>
          <a:graphicData uri="http://schemas.openxmlformats.org/presentationml/2006/ole">
            <p:oleObj spid="_x0000_s22533" name="Equation" r:id="rId6" imgW="723586" imgH="253890" progId="">
              <p:embed/>
            </p:oleObj>
          </a:graphicData>
        </a:graphic>
      </p:graphicFrame>
      <p:graphicFrame>
        <p:nvGraphicFramePr>
          <p:cNvPr id="38922" name="Object 15"/>
          <p:cNvGraphicFramePr>
            <a:graphicFrameLocks noChangeAspect="1"/>
          </p:cNvGraphicFramePr>
          <p:nvPr/>
        </p:nvGraphicFramePr>
        <p:xfrm>
          <a:off x="5562600" y="3203575"/>
          <a:ext cx="1917700" cy="649288"/>
        </p:xfrm>
        <a:graphic>
          <a:graphicData uri="http://schemas.openxmlformats.org/presentationml/2006/ole">
            <p:oleObj spid="_x0000_s22534" name="Equation" r:id="rId7" imgW="710891" imgH="241195" progId="">
              <p:embed/>
            </p:oleObj>
          </a:graphicData>
        </a:graphic>
      </p:graphicFrame>
      <p:graphicFrame>
        <p:nvGraphicFramePr>
          <p:cNvPr id="38923" name="Object 16"/>
          <p:cNvGraphicFramePr>
            <a:graphicFrameLocks noChangeAspect="1"/>
          </p:cNvGraphicFramePr>
          <p:nvPr/>
        </p:nvGraphicFramePr>
        <p:xfrm>
          <a:off x="4056063" y="3903663"/>
          <a:ext cx="401637" cy="438150"/>
        </p:xfrm>
        <a:graphic>
          <a:graphicData uri="http://schemas.openxmlformats.org/presentationml/2006/ole">
            <p:oleObj spid="_x0000_s22535" name="Equation" r:id="rId8" imgW="152268" imgH="164957" progId="">
              <p:embed/>
            </p:oleObj>
          </a:graphicData>
        </a:graphic>
      </p:graphicFrame>
      <p:graphicFrame>
        <p:nvGraphicFramePr>
          <p:cNvPr id="38924" name="Object 17"/>
          <p:cNvGraphicFramePr>
            <a:graphicFrameLocks noChangeAspect="1"/>
          </p:cNvGraphicFramePr>
          <p:nvPr/>
        </p:nvGraphicFramePr>
        <p:xfrm>
          <a:off x="5816600" y="3903663"/>
          <a:ext cx="381000" cy="412750"/>
        </p:xfrm>
        <a:graphic>
          <a:graphicData uri="http://schemas.openxmlformats.org/presentationml/2006/ole">
            <p:oleObj spid="_x0000_s22536" name="Equation" r:id="rId9" imgW="152268" imgH="164957" progId="">
              <p:embed/>
            </p:oleObj>
          </a:graphicData>
        </a:graphic>
      </p:graphicFrame>
      <p:graphicFrame>
        <p:nvGraphicFramePr>
          <p:cNvPr id="38925" name="Object 18"/>
          <p:cNvGraphicFramePr>
            <a:graphicFrameLocks noChangeAspect="1"/>
          </p:cNvGraphicFramePr>
          <p:nvPr/>
        </p:nvGraphicFramePr>
        <p:xfrm>
          <a:off x="1625600" y="4451350"/>
          <a:ext cx="546100" cy="444500"/>
        </p:xfrm>
        <a:graphic>
          <a:graphicData uri="http://schemas.openxmlformats.org/presentationml/2006/ole">
            <p:oleObj spid="_x0000_s22537" name="Equation" r:id="rId10" imgW="203024" imgH="164957" progId="">
              <p:embed/>
            </p:oleObj>
          </a:graphicData>
        </a:graphic>
      </p:graphicFrame>
      <p:graphicFrame>
        <p:nvGraphicFramePr>
          <p:cNvPr id="38926" name="Object 19"/>
          <p:cNvGraphicFramePr>
            <a:graphicFrameLocks noChangeAspect="1"/>
          </p:cNvGraphicFramePr>
          <p:nvPr/>
        </p:nvGraphicFramePr>
        <p:xfrm>
          <a:off x="7854950" y="2747963"/>
          <a:ext cx="328613" cy="388937"/>
        </p:xfrm>
        <a:graphic>
          <a:graphicData uri="http://schemas.openxmlformats.org/presentationml/2006/ole">
            <p:oleObj spid="_x0000_s22538" name="Equation" r:id="rId11" imgW="139579" imgH="164957" progId="">
              <p:embed/>
            </p:oleObj>
          </a:graphicData>
        </a:graphic>
      </p:graphicFrame>
      <p:graphicFrame>
        <p:nvGraphicFramePr>
          <p:cNvPr id="38927" name="Object 21"/>
          <p:cNvGraphicFramePr>
            <a:graphicFrameLocks noChangeAspect="1"/>
          </p:cNvGraphicFramePr>
          <p:nvPr/>
        </p:nvGraphicFramePr>
        <p:xfrm>
          <a:off x="4514850" y="3321050"/>
          <a:ext cx="114300" cy="215900"/>
        </p:xfrm>
        <a:graphic>
          <a:graphicData uri="http://schemas.openxmlformats.org/presentationml/2006/ole">
            <p:oleObj spid="_x0000_s22539" name="Equation" r:id="rId12" imgW="114151" imgH="215619" progId="">
              <p:embed/>
            </p:oleObj>
          </a:graphicData>
        </a:graphic>
      </p:graphicFrame>
      <p:graphicFrame>
        <p:nvGraphicFramePr>
          <p:cNvPr id="38928" name="Object 22"/>
          <p:cNvGraphicFramePr>
            <a:graphicFrameLocks noChangeAspect="1"/>
          </p:cNvGraphicFramePr>
          <p:nvPr/>
        </p:nvGraphicFramePr>
        <p:xfrm>
          <a:off x="2946400" y="5116513"/>
          <a:ext cx="355600" cy="498475"/>
        </p:xfrm>
        <a:graphic>
          <a:graphicData uri="http://schemas.openxmlformats.org/presentationml/2006/ole">
            <p:oleObj spid="_x0000_s22540" name="Equation" r:id="rId13" imgW="126725" imgH="177415" progId="">
              <p:embed/>
            </p:oleObj>
          </a:graphicData>
        </a:graphic>
      </p:graphicFrame>
      <p:graphicFrame>
        <p:nvGraphicFramePr>
          <p:cNvPr id="38929" name="Object 23"/>
          <p:cNvGraphicFramePr>
            <a:graphicFrameLocks noChangeAspect="1"/>
          </p:cNvGraphicFramePr>
          <p:nvPr/>
        </p:nvGraphicFramePr>
        <p:xfrm>
          <a:off x="3944938" y="5103813"/>
          <a:ext cx="569912" cy="498475"/>
        </p:xfrm>
        <a:graphic>
          <a:graphicData uri="http://schemas.openxmlformats.org/presentationml/2006/ole">
            <p:oleObj spid="_x0000_s22541" name="Equation" r:id="rId14" imgW="202936" imgH="177569" progId="">
              <p:embed/>
            </p:oleObj>
          </a:graphicData>
        </a:graphic>
      </p:graphicFrame>
      <p:graphicFrame>
        <p:nvGraphicFramePr>
          <p:cNvPr id="38930" name="Object 24"/>
          <p:cNvGraphicFramePr>
            <a:graphicFrameLocks noChangeAspect="1"/>
          </p:cNvGraphicFramePr>
          <p:nvPr/>
        </p:nvGraphicFramePr>
        <p:xfrm>
          <a:off x="2549525" y="5653088"/>
          <a:ext cx="1265238" cy="561975"/>
        </p:xfrm>
        <a:graphic>
          <a:graphicData uri="http://schemas.openxmlformats.org/presentationml/2006/ole">
            <p:oleObj spid="_x0000_s22542" name="Equation" r:id="rId15" imgW="457002" imgH="203112" progId="">
              <p:embed/>
            </p:oleObj>
          </a:graphicData>
        </a:graphic>
      </p:graphicFrame>
      <p:graphicFrame>
        <p:nvGraphicFramePr>
          <p:cNvPr id="38931" name="Object 25"/>
          <p:cNvGraphicFramePr>
            <a:graphicFrameLocks noChangeAspect="1"/>
          </p:cNvGraphicFramePr>
          <p:nvPr/>
        </p:nvGraphicFramePr>
        <p:xfrm>
          <a:off x="3944938" y="5588000"/>
          <a:ext cx="4238625" cy="619125"/>
        </p:xfrm>
        <a:graphic>
          <a:graphicData uri="http://schemas.openxmlformats.org/presentationml/2006/ole">
            <p:oleObj spid="_x0000_s22543" name="Equation" r:id="rId16" imgW="1562100" imgH="228600" progId="">
              <p:embed/>
            </p:oleObj>
          </a:graphicData>
        </a:graphic>
      </p:graphicFrame>
      <p:sp>
        <p:nvSpPr>
          <p:cNvPr id="20"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38933"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1"/>
          <p:cNvSpPr>
            <a:spLocks noGrp="1"/>
          </p:cNvSpPr>
          <p:nvPr>
            <p:ph type="sldNum" sz="quarter" idx="10"/>
          </p:nvPr>
        </p:nvSpPr>
        <p:spPr>
          <a:noFill/>
        </p:spPr>
        <p:txBody>
          <a:bodyPr/>
          <a:lstStyle/>
          <a:p>
            <a:fld id="{CDB0125C-86D6-4636-80F0-587C99E3980C}" type="slidenum">
              <a:rPr lang="en-US" altLang="zh-CN" smtClean="0">
                <a:ea typeface="宋体" charset="-122"/>
              </a:rPr>
              <a:pPr/>
              <a:t>23</a:t>
            </a:fld>
            <a:endParaRPr lang="en-US" altLang="zh-CN" smtClean="0">
              <a:ea typeface="宋体" charset="-122"/>
            </a:endParaRPr>
          </a:p>
        </p:txBody>
      </p:sp>
      <p:grpSp>
        <p:nvGrpSpPr>
          <p:cNvPr id="2" name="Group 35"/>
          <p:cNvGrpSpPr>
            <a:grpSpLocks/>
          </p:cNvGrpSpPr>
          <p:nvPr/>
        </p:nvGrpSpPr>
        <p:grpSpPr bwMode="auto">
          <a:xfrm>
            <a:off x="623888" y="2286000"/>
            <a:ext cx="7988300" cy="3354388"/>
            <a:chOff x="393" y="1440"/>
            <a:chExt cx="5032" cy="2113"/>
          </a:xfrm>
        </p:grpSpPr>
        <p:graphicFrame>
          <p:nvGraphicFramePr>
            <p:cNvPr id="39948" name="Object 18"/>
            <p:cNvGraphicFramePr>
              <a:graphicFrameLocks noChangeAspect="1"/>
            </p:cNvGraphicFramePr>
            <p:nvPr/>
          </p:nvGraphicFramePr>
          <p:xfrm>
            <a:off x="2004" y="1947"/>
            <a:ext cx="273" cy="273"/>
          </p:xfrm>
          <a:graphic>
            <a:graphicData uri="http://schemas.openxmlformats.org/presentationml/2006/ole">
              <p:oleObj spid="_x0000_s23558" name="Equation" r:id="rId3" imgW="164885" imgH="164885" progId="">
                <p:embed/>
              </p:oleObj>
            </a:graphicData>
          </a:graphic>
        </p:graphicFrame>
        <p:sp>
          <p:nvSpPr>
            <p:cNvPr id="39949" name="Text Box 4"/>
            <p:cNvSpPr txBox="1">
              <a:spLocks noChangeArrowheads="1"/>
            </p:cNvSpPr>
            <p:nvPr/>
          </p:nvSpPr>
          <p:spPr bwMode="auto">
            <a:xfrm>
              <a:off x="961" y="1512"/>
              <a:ext cx="3903" cy="365"/>
            </a:xfrm>
            <a:prstGeom prst="rect">
              <a:avLst/>
            </a:prstGeom>
            <a:noFill/>
            <a:ln w="9525">
              <a:noFill/>
              <a:miter lim="800000"/>
              <a:headEnd/>
              <a:tailEnd/>
            </a:ln>
          </p:spPr>
          <p:txBody>
            <a:bodyPr wrap="none">
              <a:spAutoFit/>
            </a:bodyPr>
            <a:lstStyle/>
            <a:p>
              <a:r>
                <a:rPr lang="zh-CN" altLang="en-US" sz="3200">
                  <a:solidFill>
                    <a:srgbClr val="CC0000"/>
                  </a:solidFill>
                </a:rPr>
                <a:t>解 （</a:t>
              </a:r>
              <a:r>
                <a:rPr lang="en-US" altLang="zh-CN" sz="3200">
                  <a:solidFill>
                    <a:srgbClr val="CC0000"/>
                  </a:solidFill>
                </a:rPr>
                <a:t>1</a:t>
              </a:r>
              <a:r>
                <a:rPr lang="zh-CN" altLang="en-US" sz="3200">
                  <a:solidFill>
                    <a:srgbClr val="CC0000"/>
                  </a:solidFill>
                </a:rPr>
                <a:t>）</a:t>
              </a:r>
              <a:r>
                <a:rPr lang="zh-CN" altLang="en-US" sz="3200"/>
                <a:t>气体中纵波波速为            </a:t>
              </a:r>
            </a:p>
          </p:txBody>
        </p:sp>
        <p:sp>
          <p:nvSpPr>
            <p:cNvPr id="39950" name="Text Box 6"/>
            <p:cNvSpPr txBox="1">
              <a:spLocks noChangeArrowheads="1"/>
            </p:cNvSpPr>
            <p:nvPr/>
          </p:nvSpPr>
          <p:spPr bwMode="auto">
            <a:xfrm>
              <a:off x="432" y="1861"/>
              <a:ext cx="4993" cy="794"/>
            </a:xfrm>
            <a:prstGeom prst="rect">
              <a:avLst/>
            </a:prstGeom>
            <a:noFill/>
            <a:ln w="9525">
              <a:noFill/>
              <a:miter lim="800000"/>
              <a:headEnd/>
              <a:tailEnd/>
            </a:ln>
          </p:spPr>
          <p:txBody>
            <a:bodyPr>
              <a:spAutoFit/>
            </a:bodyPr>
            <a:lstStyle/>
            <a:p>
              <a:pPr>
                <a:lnSpc>
                  <a:spcPct val="120000"/>
                </a:lnSpc>
              </a:pPr>
              <a:r>
                <a:rPr lang="zh-CN" altLang="en-US" sz="3200"/>
                <a:t>式中体积模量   被定义为压强增量    与体积应变（         ）的比，即</a:t>
              </a:r>
            </a:p>
          </p:txBody>
        </p:sp>
        <p:sp>
          <p:nvSpPr>
            <p:cNvPr id="39951" name="Text Box 8"/>
            <p:cNvSpPr txBox="1">
              <a:spLocks noChangeArrowheads="1"/>
            </p:cNvSpPr>
            <p:nvPr/>
          </p:nvSpPr>
          <p:spPr bwMode="auto">
            <a:xfrm>
              <a:off x="393" y="3188"/>
              <a:ext cx="4825" cy="365"/>
            </a:xfrm>
            <a:prstGeom prst="rect">
              <a:avLst/>
            </a:prstGeom>
            <a:noFill/>
            <a:ln w="9525">
              <a:noFill/>
              <a:miter lim="800000"/>
              <a:headEnd/>
              <a:tailEnd/>
            </a:ln>
          </p:spPr>
          <p:txBody>
            <a:bodyPr wrap="none">
              <a:spAutoFit/>
            </a:bodyPr>
            <a:lstStyle/>
            <a:p>
              <a:r>
                <a:rPr lang="zh-CN" altLang="en-US" sz="3200"/>
                <a:t>负号表示压强增大</a:t>
              </a:r>
              <a:r>
                <a:rPr lang="en-US" altLang="zh-CN" sz="3200"/>
                <a:t>(</a:t>
              </a:r>
              <a:r>
                <a:rPr lang="zh-CN" altLang="en-US" sz="3200"/>
                <a:t>减小</a:t>
              </a:r>
              <a:r>
                <a:rPr lang="en-US" altLang="zh-CN" sz="3200"/>
                <a:t>)</a:t>
              </a:r>
              <a:r>
                <a:rPr lang="zh-CN" altLang="en-US" sz="3200"/>
                <a:t>时体积缩小</a:t>
              </a:r>
              <a:r>
                <a:rPr lang="en-US" altLang="zh-CN" sz="3200"/>
                <a:t>(</a:t>
              </a:r>
              <a:r>
                <a:rPr lang="zh-CN" altLang="en-US" sz="3200"/>
                <a:t>增大</a:t>
              </a:r>
              <a:r>
                <a:rPr lang="en-US" altLang="zh-CN" sz="3200"/>
                <a:t>)</a:t>
              </a:r>
            </a:p>
          </p:txBody>
        </p:sp>
        <p:graphicFrame>
          <p:nvGraphicFramePr>
            <p:cNvPr id="39952" name="Object 17"/>
            <p:cNvGraphicFramePr>
              <a:graphicFrameLocks noChangeAspect="1"/>
            </p:cNvGraphicFramePr>
            <p:nvPr/>
          </p:nvGraphicFramePr>
          <p:xfrm>
            <a:off x="4087" y="1440"/>
            <a:ext cx="1154" cy="453"/>
          </p:xfrm>
          <a:graphic>
            <a:graphicData uri="http://schemas.openxmlformats.org/presentationml/2006/ole">
              <p:oleObj spid="_x0000_s23559" name="Equation" r:id="rId4" imgW="647419" imgH="253890" progId="">
                <p:embed/>
              </p:oleObj>
            </a:graphicData>
          </a:graphic>
        </p:graphicFrame>
        <p:graphicFrame>
          <p:nvGraphicFramePr>
            <p:cNvPr id="39953" name="Object 19"/>
            <p:cNvGraphicFramePr>
              <a:graphicFrameLocks noChangeAspect="1"/>
            </p:cNvGraphicFramePr>
            <p:nvPr/>
          </p:nvGraphicFramePr>
          <p:xfrm>
            <a:off x="1888" y="2543"/>
            <a:ext cx="1323" cy="695"/>
          </p:xfrm>
          <a:graphic>
            <a:graphicData uri="http://schemas.openxmlformats.org/presentationml/2006/ole">
              <p:oleObj spid="_x0000_s23560" name="Equation" r:id="rId5" imgW="748975" imgH="393529" progId="">
                <p:embed/>
              </p:oleObj>
            </a:graphicData>
          </a:graphic>
        </p:graphicFrame>
        <p:graphicFrame>
          <p:nvGraphicFramePr>
            <p:cNvPr id="39954" name="Object 21"/>
            <p:cNvGraphicFramePr>
              <a:graphicFrameLocks noChangeAspect="1"/>
            </p:cNvGraphicFramePr>
            <p:nvPr/>
          </p:nvGraphicFramePr>
          <p:xfrm>
            <a:off x="4239" y="1915"/>
            <a:ext cx="369" cy="369"/>
          </p:xfrm>
          <a:graphic>
            <a:graphicData uri="http://schemas.openxmlformats.org/presentationml/2006/ole">
              <p:oleObj spid="_x0000_s23561" name="Equation" r:id="rId6" imgW="203024" imgH="203024" progId="">
                <p:embed/>
              </p:oleObj>
            </a:graphicData>
          </a:graphic>
        </p:graphicFrame>
        <p:graphicFrame>
          <p:nvGraphicFramePr>
            <p:cNvPr id="39955" name="Object 22"/>
            <p:cNvGraphicFramePr>
              <a:graphicFrameLocks noChangeAspect="1"/>
            </p:cNvGraphicFramePr>
            <p:nvPr/>
          </p:nvGraphicFramePr>
          <p:xfrm>
            <a:off x="1183" y="2311"/>
            <a:ext cx="753" cy="310"/>
          </p:xfrm>
          <a:graphic>
            <a:graphicData uri="http://schemas.openxmlformats.org/presentationml/2006/ole">
              <p:oleObj spid="_x0000_s23562" name="Equation" r:id="rId7" imgW="431425" imgH="177646" progId="">
                <p:embed/>
              </p:oleObj>
            </a:graphicData>
          </a:graphic>
        </p:graphicFrame>
      </p:grpSp>
      <p:sp>
        <p:nvSpPr>
          <p:cNvPr id="39940" name="Text Box 24"/>
          <p:cNvSpPr txBox="1">
            <a:spLocks noChangeArrowheads="1"/>
          </p:cNvSpPr>
          <p:nvPr/>
        </p:nvSpPr>
        <p:spPr bwMode="auto">
          <a:xfrm>
            <a:off x="606425" y="963613"/>
            <a:ext cx="5921375" cy="579437"/>
          </a:xfrm>
          <a:prstGeom prst="rect">
            <a:avLst/>
          </a:prstGeom>
          <a:noFill/>
          <a:ln w="9525">
            <a:noFill/>
            <a:miter lim="800000"/>
            <a:headEnd/>
            <a:tailEnd/>
          </a:ln>
        </p:spPr>
        <p:txBody>
          <a:bodyPr wrap="none">
            <a:spAutoFit/>
          </a:bodyPr>
          <a:lstStyle/>
          <a:p>
            <a:r>
              <a:rPr lang="zh-CN" altLang="en-US" sz="3200"/>
              <a:t>已知</a:t>
            </a:r>
            <a:r>
              <a:rPr lang="en-US" altLang="zh-CN" sz="3200"/>
              <a:t>:</a:t>
            </a:r>
            <a:r>
              <a:rPr lang="zh-CN" altLang="en-US" sz="3200">
                <a:solidFill>
                  <a:schemeClr val="tx1"/>
                </a:solidFill>
              </a:rPr>
              <a:t>绝热过程，</a:t>
            </a:r>
            <a:r>
              <a:rPr lang="zh-CN" altLang="en-US" sz="3200"/>
              <a:t>证                   ，</a:t>
            </a:r>
          </a:p>
        </p:txBody>
      </p:sp>
      <p:graphicFrame>
        <p:nvGraphicFramePr>
          <p:cNvPr id="39941" name="Object 25"/>
          <p:cNvGraphicFramePr>
            <a:graphicFrameLocks noChangeAspect="1"/>
          </p:cNvGraphicFramePr>
          <p:nvPr/>
        </p:nvGraphicFramePr>
        <p:xfrm>
          <a:off x="4178300" y="862013"/>
          <a:ext cx="1939925" cy="681037"/>
        </p:xfrm>
        <a:graphic>
          <a:graphicData uri="http://schemas.openxmlformats.org/presentationml/2006/ole">
            <p:oleObj spid="_x0000_s23554" name="Equation" r:id="rId8" imgW="723586" imgH="253890" progId="">
              <p:embed/>
            </p:oleObj>
          </a:graphicData>
        </a:graphic>
      </p:graphicFrame>
      <p:graphicFrame>
        <p:nvGraphicFramePr>
          <p:cNvPr id="39942" name="Object 26"/>
          <p:cNvGraphicFramePr>
            <a:graphicFrameLocks noChangeAspect="1"/>
          </p:cNvGraphicFramePr>
          <p:nvPr/>
        </p:nvGraphicFramePr>
        <p:xfrm>
          <a:off x="6238875" y="881063"/>
          <a:ext cx="2406650" cy="687387"/>
        </p:xfrm>
        <a:graphic>
          <a:graphicData uri="http://schemas.openxmlformats.org/presentationml/2006/ole">
            <p:oleObj spid="_x0000_s23555" name="Equation" r:id="rId9" imgW="888614" imgH="253890" progId="">
              <p:embed/>
            </p:oleObj>
          </a:graphicData>
        </a:graphic>
      </p:graphicFrame>
      <p:sp>
        <p:nvSpPr>
          <p:cNvPr id="39943" name="Text Box 28"/>
          <p:cNvSpPr txBox="1">
            <a:spLocks noChangeArrowheads="1"/>
          </p:cNvSpPr>
          <p:nvPr/>
        </p:nvSpPr>
        <p:spPr bwMode="auto">
          <a:xfrm>
            <a:off x="601663" y="1631950"/>
            <a:ext cx="3752850" cy="579438"/>
          </a:xfrm>
          <a:prstGeom prst="rect">
            <a:avLst/>
          </a:prstGeom>
          <a:noFill/>
          <a:ln w="9525">
            <a:noFill/>
            <a:miter lim="800000"/>
            <a:headEnd/>
            <a:tailEnd/>
          </a:ln>
        </p:spPr>
        <p:txBody>
          <a:bodyPr wrap="none">
            <a:spAutoFit/>
          </a:bodyPr>
          <a:lstStyle/>
          <a:p>
            <a:r>
              <a:rPr lang="zh-CN" altLang="en-US" sz="3200"/>
              <a:t>求  ℃， ℃时的声速</a:t>
            </a:r>
          </a:p>
        </p:txBody>
      </p:sp>
      <p:graphicFrame>
        <p:nvGraphicFramePr>
          <p:cNvPr id="39944" name="Object 29"/>
          <p:cNvGraphicFramePr>
            <a:graphicFrameLocks noChangeAspect="1"/>
          </p:cNvGraphicFramePr>
          <p:nvPr/>
        </p:nvGraphicFramePr>
        <p:xfrm>
          <a:off x="1130300" y="1693863"/>
          <a:ext cx="355600" cy="498475"/>
        </p:xfrm>
        <a:graphic>
          <a:graphicData uri="http://schemas.openxmlformats.org/presentationml/2006/ole">
            <p:oleObj spid="_x0000_s23556" name="Equation" r:id="rId10" imgW="126725" imgH="177415" progId="">
              <p:embed/>
            </p:oleObj>
          </a:graphicData>
        </a:graphic>
      </p:graphicFrame>
      <p:graphicFrame>
        <p:nvGraphicFramePr>
          <p:cNvPr id="39945" name="Object 30"/>
          <p:cNvGraphicFramePr>
            <a:graphicFrameLocks noChangeAspect="1"/>
          </p:cNvGraphicFramePr>
          <p:nvPr/>
        </p:nvGraphicFramePr>
        <p:xfrm>
          <a:off x="1809750" y="1644650"/>
          <a:ext cx="569913" cy="498475"/>
        </p:xfrm>
        <a:graphic>
          <a:graphicData uri="http://schemas.openxmlformats.org/presentationml/2006/ole">
            <p:oleObj spid="_x0000_s23557" name="Equation" r:id="rId11" imgW="202936" imgH="177569" progId="">
              <p:embed/>
            </p:oleObj>
          </a:graphicData>
        </a:graphic>
      </p:graphicFrame>
      <p:sp>
        <p:nvSpPr>
          <p:cNvPr id="18"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39947"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p:cNvSpPr>
            <a:spLocks noGrp="1"/>
          </p:cNvSpPr>
          <p:nvPr>
            <p:ph type="sldNum" sz="quarter" idx="10"/>
          </p:nvPr>
        </p:nvSpPr>
        <p:spPr>
          <a:noFill/>
        </p:spPr>
        <p:txBody>
          <a:bodyPr/>
          <a:lstStyle/>
          <a:p>
            <a:fld id="{A8B4C1D2-D3BF-4669-9FAA-D70EB67FA552}" type="slidenum">
              <a:rPr lang="en-US" altLang="zh-CN" smtClean="0">
                <a:ea typeface="宋体" charset="-122"/>
              </a:rPr>
              <a:pPr/>
              <a:t>24</a:t>
            </a:fld>
            <a:endParaRPr lang="en-US" altLang="zh-CN" smtClean="0">
              <a:ea typeface="宋体" charset="-122"/>
            </a:endParaRPr>
          </a:p>
        </p:txBody>
      </p:sp>
      <p:graphicFrame>
        <p:nvGraphicFramePr>
          <p:cNvPr id="40963" name="Object 14"/>
          <p:cNvGraphicFramePr>
            <a:graphicFrameLocks noChangeAspect="1"/>
          </p:cNvGraphicFramePr>
          <p:nvPr/>
        </p:nvGraphicFramePr>
        <p:xfrm>
          <a:off x="1322388" y="2822575"/>
          <a:ext cx="1801812" cy="1036638"/>
        </p:xfrm>
        <a:graphic>
          <a:graphicData uri="http://schemas.openxmlformats.org/presentationml/2006/ole">
            <p:oleObj spid="_x0000_s24578" name="Equation" r:id="rId3" imgW="685800" imgH="393480" progId="">
              <p:embed/>
            </p:oleObj>
          </a:graphicData>
        </a:graphic>
      </p:graphicFrame>
      <p:graphicFrame>
        <p:nvGraphicFramePr>
          <p:cNvPr id="40964" name="Object 15"/>
          <p:cNvGraphicFramePr>
            <a:graphicFrameLocks noChangeAspect="1"/>
          </p:cNvGraphicFramePr>
          <p:nvPr/>
        </p:nvGraphicFramePr>
        <p:xfrm>
          <a:off x="4144963" y="3122613"/>
          <a:ext cx="1208087" cy="536575"/>
        </p:xfrm>
        <a:graphic>
          <a:graphicData uri="http://schemas.openxmlformats.org/presentationml/2006/ole">
            <p:oleObj spid="_x0000_s24579" name="Equation" r:id="rId4" imgW="457002" imgH="203112" progId="">
              <p:embed/>
            </p:oleObj>
          </a:graphicData>
        </a:graphic>
      </p:graphicFrame>
      <p:graphicFrame>
        <p:nvGraphicFramePr>
          <p:cNvPr id="40965" name="Object 17"/>
          <p:cNvGraphicFramePr>
            <a:graphicFrameLocks noChangeAspect="1"/>
          </p:cNvGraphicFramePr>
          <p:nvPr/>
        </p:nvGraphicFramePr>
        <p:xfrm>
          <a:off x="6403975" y="3036888"/>
          <a:ext cx="1939925" cy="681037"/>
        </p:xfrm>
        <a:graphic>
          <a:graphicData uri="http://schemas.openxmlformats.org/presentationml/2006/ole">
            <p:oleObj spid="_x0000_s24580" name="Equation" r:id="rId5" imgW="723586" imgH="253890" progId="">
              <p:embed/>
            </p:oleObj>
          </a:graphicData>
        </a:graphic>
      </p:graphicFrame>
      <p:graphicFrame>
        <p:nvGraphicFramePr>
          <p:cNvPr id="40966" name="Object 18"/>
          <p:cNvGraphicFramePr>
            <a:graphicFrameLocks noChangeAspect="1"/>
          </p:cNvGraphicFramePr>
          <p:nvPr/>
        </p:nvGraphicFramePr>
        <p:xfrm>
          <a:off x="1830388" y="4244975"/>
          <a:ext cx="1541462" cy="1139825"/>
        </p:xfrm>
        <a:graphic>
          <a:graphicData uri="http://schemas.openxmlformats.org/presentationml/2006/ole">
            <p:oleObj spid="_x0000_s24581" name="Equation" r:id="rId6" imgW="533169" imgH="393529" progId="">
              <p:embed/>
            </p:oleObj>
          </a:graphicData>
        </a:graphic>
      </p:graphicFrame>
      <p:graphicFrame>
        <p:nvGraphicFramePr>
          <p:cNvPr id="40967" name="Object 19"/>
          <p:cNvGraphicFramePr>
            <a:graphicFrameLocks noChangeAspect="1"/>
          </p:cNvGraphicFramePr>
          <p:nvPr/>
        </p:nvGraphicFramePr>
        <p:xfrm>
          <a:off x="5540375" y="4565650"/>
          <a:ext cx="2406650" cy="687388"/>
        </p:xfrm>
        <a:graphic>
          <a:graphicData uri="http://schemas.openxmlformats.org/presentationml/2006/ole">
            <p:oleObj spid="_x0000_s24582" name="Equation" r:id="rId7" imgW="888614" imgH="253890" progId="">
              <p:embed/>
            </p:oleObj>
          </a:graphicData>
        </a:graphic>
      </p:graphicFrame>
      <p:sp>
        <p:nvSpPr>
          <p:cNvPr id="40968" name="Line 20"/>
          <p:cNvSpPr>
            <a:spLocks noChangeShapeType="1"/>
          </p:cNvSpPr>
          <p:nvPr/>
        </p:nvSpPr>
        <p:spPr bwMode="auto">
          <a:xfrm>
            <a:off x="3340100" y="3390900"/>
            <a:ext cx="647700" cy="0"/>
          </a:xfrm>
          <a:prstGeom prst="line">
            <a:avLst/>
          </a:prstGeom>
          <a:noFill/>
          <a:ln w="9525">
            <a:solidFill>
              <a:schemeClr val="tx1"/>
            </a:solidFill>
            <a:round/>
            <a:headEnd/>
            <a:tailEnd type="triangle" w="sm" len="lg"/>
          </a:ln>
        </p:spPr>
        <p:txBody>
          <a:bodyPr wrap="none"/>
          <a:lstStyle/>
          <a:p>
            <a:endParaRPr lang="zh-CN" altLang="en-US"/>
          </a:p>
        </p:txBody>
      </p:sp>
      <p:sp>
        <p:nvSpPr>
          <p:cNvPr id="40969" name="Line 21"/>
          <p:cNvSpPr>
            <a:spLocks noChangeShapeType="1"/>
          </p:cNvSpPr>
          <p:nvPr/>
        </p:nvSpPr>
        <p:spPr bwMode="auto">
          <a:xfrm>
            <a:off x="5588000" y="3390900"/>
            <a:ext cx="647700" cy="0"/>
          </a:xfrm>
          <a:prstGeom prst="line">
            <a:avLst/>
          </a:prstGeom>
          <a:noFill/>
          <a:ln w="9525">
            <a:solidFill>
              <a:schemeClr val="tx1"/>
            </a:solidFill>
            <a:round/>
            <a:headEnd/>
            <a:tailEnd type="triangle" w="sm" len="lg"/>
          </a:ln>
        </p:spPr>
        <p:txBody>
          <a:bodyPr wrap="none"/>
          <a:lstStyle/>
          <a:p>
            <a:endParaRPr lang="zh-CN" altLang="en-US"/>
          </a:p>
        </p:txBody>
      </p:sp>
      <p:sp>
        <p:nvSpPr>
          <p:cNvPr id="40970" name="Text Box 22"/>
          <p:cNvSpPr txBox="1">
            <a:spLocks noChangeArrowheads="1"/>
          </p:cNvSpPr>
          <p:nvPr/>
        </p:nvSpPr>
        <p:spPr bwMode="auto">
          <a:xfrm>
            <a:off x="1254125" y="4513263"/>
            <a:ext cx="592138" cy="579437"/>
          </a:xfrm>
          <a:prstGeom prst="rect">
            <a:avLst/>
          </a:prstGeom>
          <a:noFill/>
          <a:ln w="9525">
            <a:noFill/>
            <a:miter lim="800000"/>
            <a:headEnd/>
            <a:tailEnd/>
          </a:ln>
        </p:spPr>
        <p:txBody>
          <a:bodyPr wrap="none">
            <a:spAutoFit/>
          </a:bodyPr>
          <a:lstStyle/>
          <a:p>
            <a:r>
              <a:rPr lang="zh-CN" altLang="en-US" sz="3200"/>
              <a:t>又</a:t>
            </a:r>
          </a:p>
        </p:txBody>
      </p:sp>
      <p:sp>
        <p:nvSpPr>
          <p:cNvPr id="40971" name="Line 23"/>
          <p:cNvSpPr>
            <a:spLocks noChangeShapeType="1"/>
          </p:cNvSpPr>
          <p:nvPr/>
        </p:nvSpPr>
        <p:spPr bwMode="auto">
          <a:xfrm>
            <a:off x="4406900" y="4927600"/>
            <a:ext cx="647700" cy="0"/>
          </a:xfrm>
          <a:prstGeom prst="line">
            <a:avLst/>
          </a:prstGeom>
          <a:noFill/>
          <a:ln w="9525">
            <a:solidFill>
              <a:schemeClr val="tx1"/>
            </a:solidFill>
            <a:round/>
            <a:headEnd/>
            <a:tailEnd type="triangle" w="sm" len="lg"/>
          </a:ln>
        </p:spPr>
        <p:txBody>
          <a:bodyPr wrap="none"/>
          <a:lstStyle/>
          <a:p>
            <a:endParaRPr lang="zh-CN" altLang="en-US"/>
          </a:p>
        </p:txBody>
      </p:sp>
      <p:sp>
        <p:nvSpPr>
          <p:cNvPr id="40972" name="Text Box 24"/>
          <p:cNvSpPr txBox="1">
            <a:spLocks noChangeArrowheads="1"/>
          </p:cNvSpPr>
          <p:nvPr/>
        </p:nvSpPr>
        <p:spPr bwMode="auto">
          <a:xfrm>
            <a:off x="1290638" y="1011238"/>
            <a:ext cx="6267450" cy="579437"/>
          </a:xfrm>
          <a:prstGeom prst="rect">
            <a:avLst/>
          </a:prstGeom>
          <a:noFill/>
          <a:ln w="9525">
            <a:noFill/>
            <a:miter lim="800000"/>
            <a:headEnd/>
            <a:tailEnd/>
          </a:ln>
        </p:spPr>
        <p:txBody>
          <a:bodyPr>
            <a:spAutoFit/>
          </a:bodyPr>
          <a:lstStyle/>
          <a:p>
            <a:r>
              <a:rPr lang="zh-CN" altLang="en-US" sz="3200"/>
              <a:t>由理想气体绝热方程             常量</a:t>
            </a:r>
          </a:p>
        </p:txBody>
      </p:sp>
      <p:sp>
        <p:nvSpPr>
          <p:cNvPr id="40973" name="Text Box 25"/>
          <p:cNvSpPr txBox="1">
            <a:spLocks noChangeArrowheads="1"/>
          </p:cNvSpPr>
          <p:nvPr/>
        </p:nvSpPr>
        <p:spPr bwMode="auto">
          <a:xfrm>
            <a:off x="1300163" y="1801813"/>
            <a:ext cx="2224087" cy="579437"/>
          </a:xfrm>
          <a:prstGeom prst="rect">
            <a:avLst/>
          </a:prstGeom>
          <a:noFill/>
          <a:ln w="9525">
            <a:noFill/>
            <a:miter lim="800000"/>
            <a:headEnd/>
            <a:tailEnd/>
          </a:ln>
        </p:spPr>
        <p:txBody>
          <a:bodyPr wrap="none">
            <a:spAutoFit/>
          </a:bodyPr>
          <a:lstStyle/>
          <a:p>
            <a:r>
              <a:rPr lang="zh-CN" altLang="en-US" sz="3200"/>
              <a:t>取微分，得</a:t>
            </a:r>
          </a:p>
        </p:txBody>
      </p:sp>
      <p:graphicFrame>
        <p:nvGraphicFramePr>
          <p:cNvPr id="40974" name="Object 26"/>
          <p:cNvGraphicFramePr>
            <a:graphicFrameLocks noChangeAspect="1"/>
          </p:cNvGraphicFramePr>
          <p:nvPr/>
        </p:nvGraphicFramePr>
        <p:xfrm>
          <a:off x="5119688" y="909638"/>
          <a:ext cx="1190625" cy="612775"/>
        </p:xfrm>
        <a:graphic>
          <a:graphicData uri="http://schemas.openxmlformats.org/presentationml/2006/ole">
            <p:oleObj spid="_x0000_s24583" name="Equation" r:id="rId8" imgW="444307" imgH="228501" progId="">
              <p:embed/>
            </p:oleObj>
          </a:graphicData>
        </a:graphic>
      </p:graphicFrame>
      <p:graphicFrame>
        <p:nvGraphicFramePr>
          <p:cNvPr id="40975" name="Object 27"/>
          <p:cNvGraphicFramePr>
            <a:graphicFrameLocks noChangeAspect="1"/>
          </p:cNvGraphicFramePr>
          <p:nvPr/>
        </p:nvGraphicFramePr>
        <p:xfrm>
          <a:off x="3541713" y="1797050"/>
          <a:ext cx="3497262" cy="612775"/>
        </p:xfrm>
        <a:graphic>
          <a:graphicData uri="http://schemas.openxmlformats.org/presentationml/2006/ole">
            <p:oleObj spid="_x0000_s24584" name="Equation" r:id="rId9" imgW="1308100" imgH="228600" progId="">
              <p:embed/>
            </p:oleObj>
          </a:graphicData>
        </a:graphic>
      </p:graphicFrame>
      <p:sp>
        <p:nvSpPr>
          <p:cNvPr id="16"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40977"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1"/>
          <p:cNvSpPr>
            <a:spLocks noGrp="1"/>
          </p:cNvSpPr>
          <p:nvPr>
            <p:ph type="sldNum" sz="quarter" idx="10"/>
          </p:nvPr>
        </p:nvSpPr>
        <p:spPr>
          <a:noFill/>
        </p:spPr>
        <p:txBody>
          <a:bodyPr/>
          <a:lstStyle/>
          <a:p>
            <a:fld id="{D32A7F87-FAB9-482D-82CA-D6A82C706532}" type="slidenum">
              <a:rPr lang="en-US" altLang="zh-CN" smtClean="0">
                <a:ea typeface="宋体" charset="-122"/>
              </a:rPr>
              <a:pPr/>
              <a:t>25</a:t>
            </a:fld>
            <a:endParaRPr lang="en-US" altLang="zh-CN" smtClean="0">
              <a:ea typeface="宋体" charset="-122"/>
            </a:endParaRPr>
          </a:p>
        </p:txBody>
      </p:sp>
      <p:sp>
        <p:nvSpPr>
          <p:cNvPr id="41987" name="Text Box 4"/>
          <p:cNvSpPr txBox="1">
            <a:spLocks noChangeArrowheads="1"/>
          </p:cNvSpPr>
          <p:nvPr/>
        </p:nvSpPr>
        <p:spPr bwMode="auto">
          <a:xfrm>
            <a:off x="1982788" y="968375"/>
            <a:ext cx="4238625" cy="579438"/>
          </a:xfrm>
          <a:prstGeom prst="rect">
            <a:avLst/>
          </a:prstGeom>
          <a:noFill/>
          <a:ln w="9525">
            <a:noFill/>
            <a:miter lim="800000"/>
            <a:headEnd/>
            <a:tailEnd/>
          </a:ln>
        </p:spPr>
        <p:txBody>
          <a:bodyPr>
            <a:spAutoFit/>
          </a:bodyPr>
          <a:lstStyle/>
          <a:p>
            <a:r>
              <a:rPr lang="en-US" altLang="zh-CN" sz="3200"/>
              <a:t> ℃</a:t>
            </a:r>
            <a:r>
              <a:rPr lang="zh-CN" altLang="en-US" sz="3200"/>
              <a:t>时空气中声速 </a:t>
            </a:r>
          </a:p>
        </p:txBody>
      </p:sp>
      <p:graphicFrame>
        <p:nvGraphicFramePr>
          <p:cNvPr id="41988" name="Object 11"/>
          <p:cNvGraphicFramePr>
            <a:graphicFrameLocks noChangeAspect="1"/>
          </p:cNvGraphicFramePr>
          <p:nvPr/>
        </p:nvGraphicFramePr>
        <p:xfrm>
          <a:off x="1093788" y="2022475"/>
          <a:ext cx="6799262" cy="1238250"/>
        </p:xfrm>
        <a:graphic>
          <a:graphicData uri="http://schemas.openxmlformats.org/presentationml/2006/ole">
            <p:oleObj spid="_x0000_s25602" name="Equation" r:id="rId3" imgW="2438400" imgH="444500" progId="">
              <p:embed/>
            </p:oleObj>
          </a:graphicData>
        </a:graphic>
      </p:graphicFrame>
      <p:graphicFrame>
        <p:nvGraphicFramePr>
          <p:cNvPr id="41989" name="Object 12"/>
          <p:cNvGraphicFramePr>
            <a:graphicFrameLocks noChangeAspect="1"/>
          </p:cNvGraphicFramePr>
          <p:nvPr/>
        </p:nvGraphicFramePr>
        <p:xfrm>
          <a:off x="1147763" y="4559300"/>
          <a:ext cx="6696075" cy="1220788"/>
        </p:xfrm>
        <a:graphic>
          <a:graphicData uri="http://schemas.openxmlformats.org/presentationml/2006/ole">
            <p:oleObj spid="_x0000_s25603" name="Equation" r:id="rId4" imgW="2438400" imgH="444500" progId="">
              <p:embed/>
            </p:oleObj>
          </a:graphicData>
        </a:graphic>
      </p:graphicFrame>
      <p:sp>
        <p:nvSpPr>
          <p:cNvPr id="41990" name="Rectangle 13"/>
          <p:cNvSpPr>
            <a:spLocks noChangeArrowheads="1"/>
          </p:cNvSpPr>
          <p:nvPr/>
        </p:nvSpPr>
        <p:spPr bwMode="auto">
          <a:xfrm>
            <a:off x="1817688" y="3562350"/>
            <a:ext cx="3114675" cy="579438"/>
          </a:xfrm>
          <a:prstGeom prst="rect">
            <a:avLst/>
          </a:prstGeom>
          <a:noFill/>
          <a:ln w="9525">
            <a:noFill/>
            <a:miter lim="800000"/>
            <a:headEnd/>
            <a:tailEnd/>
          </a:ln>
        </p:spPr>
        <p:txBody>
          <a:bodyPr>
            <a:spAutoFit/>
          </a:bodyPr>
          <a:lstStyle/>
          <a:p>
            <a:r>
              <a:rPr lang="en-US" altLang="zh-CN" sz="3200"/>
              <a:t> ℃</a:t>
            </a:r>
            <a:r>
              <a:rPr lang="zh-CN" altLang="en-US" sz="3200"/>
              <a:t>时声速</a:t>
            </a:r>
          </a:p>
        </p:txBody>
      </p:sp>
      <p:graphicFrame>
        <p:nvGraphicFramePr>
          <p:cNvPr id="41991" name="Object 15"/>
          <p:cNvGraphicFramePr>
            <a:graphicFrameLocks noChangeAspect="1"/>
          </p:cNvGraphicFramePr>
          <p:nvPr/>
        </p:nvGraphicFramePr>
        <p:xfrm>
          <a:off x="1676400" y="1014413"/>
          <a:ext cx="344488" cy="482600"/>
        </p:xfrm>
        <a:graphic>
          <a:graphicData uri="http://schemas.openxmlformats.org/presentationml/2006/ole">
            <p:oleObj spid="_x0000_s25604" name="Equation" r:id="rId5" imgW="126725" imgH="177415" progId="">
              <p:embed/>
            </p:oleObj>
          </a:graphicData>
        </a:graphic>
      </p:graphicFrame>
      <p:graphicFrame>
        <p:nvGraphicFramePr>
          <p:cNvPr id="41992" name="Object 16"/>
          <p:cNvGraphicFramePr>
            <a:graphicFrameLocks noChangeAspect="1"/>
          </p:cNvGraphicFramePr>
          <p:nvPr/>
        </p:nvGraphicFramePr>
        <p:xfrm>
          <a:off x="1566863" y="3621088"/>
          <a:ext cx="550862" cy="482600"/>
        </p:xfrm>
        <a:graphic>
          <a:graphicData uri="http://schemas.openxmlformats.org/presentationml/2006/ole">
            <p:oleObj spid="_x0000_s25605" name="Equation" r:id="rId6" imgW="202936" imgH="177569" progId="">
              <p:embed/>
            </p:oleObj>
          </a:graphicData>
        </a:graphic>
      </p:graphicFrame>
      <p:sp>
        <p:nvSpPr>
          <p:cNvPr id="41993" name="Rectangle 17"/>
          <p:cNvSpPr>
            <a:spLocks noChangeArrowheads="1"/>
          </p:cNvSpPr>
          <p:nvPr/>
        </p:nvSpPr>
        <p:spPr bwMode="auto">
          <a:xfrm>
            <a:off x="614363" y="968375"/>
            <a:ext cx="1203325" cy="579438"/>
          </a:xfrm>
          <a:prstGeom prst="rect">
            <a:avLst/>
          </a:prstGeom>
          <a:noFill/>
          <a:ln w="9525">
            <a:noFill/>
            <a:miter lim="800000"/>
            <a:headEnd/>
            <a:tailEnd/>
          </a:ln>
        </p:spPr>
        <p:txBody>
          <a:bodyPr wrap="none">
            <a:spAutoFit/>
          </a:bodyPr>
          <a:lstStyle/>
          <a:p>
            <a:r>
              <a:rPr lang="zh-CN" altLang="en-US" sz="3200">
                <a:solidFill>
                  <a:srgbClr val="CC0000"/>
                </a:solidFill>
                <a:latin typeface="宋体" charset="-122"/>
              </a:rPr>
              <a:t>（</a:t>
            </a:r>
            <a:r>
              <a:rPr lang="en-US" altLang="zh-CN" sz="3200">
                <a:solidFill>
                  <a:srgbClr val="CC0000"/>
                </a:solidFill>
              </a:rPr>
              <a:t>2</a:t>
            </a:r>
            <a:r>
              <a:rPr lang="zh-CN" altLang="en-US" sz="3200">
                <a:solidFill>
                  <a:srgbClr val="CC0000"/>
                </a:solidFill>
                <a:latin typeface="宋体" charset="-122"/>
              </a:rPr>
              <a:t>）</a:t>
            </a:r>
          </a:p>
        </p:txBody>
      </p:sp>
      <p:sp>
        <p:nvSpPr>
          <p:cNvPr id="10"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41995"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p:cNvSpPr>
            <a:spLocks noGrp="1"/>
          </p:cNvSpPr>
          <p:nvPr>
            <p:ph type="sldNum" sz="quarter" idx="10"/>
          </p:nvPr>
        </p:nvSpPr>
        <p:spPr>
          <a:noFill/>
        </p:spPr>
        <p:txBody>
          <a:bodyPr/>
          <a:lstStyle/>
          <a:p>
            <a:fld id="{AD265988-759D-4DC7-9859-75737E9BF197}" type="slidenum">
              <a:rPr lang="en-US" altLang="zh-CN" smtClean="0">
                <a:ea typeface="宋体" charset="-122"/>
              </a:rPr>
              <a:pPr/>
              <a:t>26</a:t>
            </a:fld>
            <a:endParaRPr lang="en-US" altLang="zh-CN" smtClean="0">
              <a:ea typeface="宋体" charset="-122"/>
            </a:endParaRPr>
          </a:p>
        </p:txBody>
      </p:sp>
      <p:sp>
        <p:nvSpPr>
          <p:cNvPr id="43011" name="Text Box 2"/>
          <p:cNvSpPr txBox="1">
            <a:spLocks noChangeArrowheads="1"/>
          </p:cNvSpPr>
          <p:nvPr/>
        </p:nvSpPr>
        <p:spPr bwMode="auto">
          <a:xfrm>
            <a:off x="1327150" y="895350"/>
            <a:ext cx="4508500" cy="676275"/>
          </a:xfrm>
          <a:prstGeom prst="rect">
            <a:avLst/>
          </a:prstGeom>
          <a:noFill/>
          <a:ln w="9525">
            <a:noFill/>
            <a:miter lim="800000"/>
            <a:headEnd/>
            <a:tailEnd/>
          </a:ln>
        </p:spPr>
        <p:txBody>
          <a:bodyPr>
            <a:spAutoFit/>
          </a:bodyPr>
          <a:lstStyle/>
          <a:p>
            <a:pPr>
              <a:lnSpc>
                <a:spcPct val="120000"/>
              </a:lnSpc>
              <a:spcBef>
                <a:spcPct val="50000"/>
              </a:spcBef>
            </a:pPr>
            <a:r>
              <a:rPr lang="zh-CN" altLang="en-US" sz="3200">
                <a:solidFill>
                  <a:srgbClr val="CC0000"/>
                </a:solidFill>
              </a:rPr>
              <a:t>四  波线  波面  波前</a:t>
            </a:r>
          </a:p>
        </p:txBody>
      </p:sp>
      <p:sp>
        <p:nvSpPr>
          <p:cNvPr id="251951" name="Text Box 47"/>
          <p:cNvSpPr txBox="1">
            <a:spLocks noChangeArrowheads="1"/>
          </p:cNvSpPr>
          <p:nvPr/>
        </p:nvSpPr>
        <p:spPr bwMode="auto">
          <a:xfrm>
            <a:off x="568325" y="3522663"/>
            <a:ext cx="8169275" cy="676275"/>
          </a:xfrm>
          <a:prstGeom prst="rect">
            <a:avLst/>
          </a:prstGeom>
          <a:noFill/>
          <a:ln w="9525">
            <a:noFill/>
            <a:miter lim="800000"/>
            <a:headEnd/>
            <a:tailEnd/>
          </a:ln>
        </p:spPr>
        <p:txBody>
          <a:bodyPr>
            <a:spAutoFit/>
          </a:bodyPr>
          <a:lstStyle/>
          <a:p>
            <a:pPr>
              <a:lnSpc>
                <a:spcPct val="120000"/>
              </a:lnSpc>
              <a:spcBef>
                <a:spcPct val="50000"/>
              </a:spcBef>
            </a:pPr>
            <a:r>
              <a:rPr kumimoji="1" lang="zh-CN" altLang="en-US" sz="3200">
                <a:solidFill>
                  <a:schemeClr val="tx1"/>
                </a:solidFill>
              </a:rPr>
              <a:t>　　振动相位相同的点组成的面称为波阵面</a:t>
            </a:r>
            <a:endParaRPr kumimoji="1" lang="zh-CN" altLang="en-US" sz="3600">
              <a:solidFill>
                <a:schemeClr val="tx1"/>
              </a:solidFill>
            </a:endParaRPr>
          </a:p>
        </p:txBody>
      </p:sp>
      <p:sp>
        <p:nvSpPr>
          <p:cNvPr id="251952" name="Text Box 48"/>
          <p:cNvSpPr txBox="1">
            <a:spLocks noChangeArrowheads="1"/>
          </p:cNvSpPr>
          <p:nvPr/>
        </p:nvSpPr>
        <p:spPr bwMode="auto">
          <a:xfrm>
            <a:off x="1403350" y="1673225"/>
            <a:ext cx="4432300" cy="579438"/>
          </a:xfrm>
          <a:prstGeom prst="rect">
            <a:avLst/>
          </a:prstGeom>
          <a:noFill/>
          <a:ln w="9525">
            <a:noFill/>
            <a:miter lim="800000"/>
            <a:headEnd/>
            <a:tailEnd/>
          </a:ln>
        </p:spPr>
        <p:txBody>
          <a:bodyPr>
            <a:spAutoFit/>
          </a:bodyPr>
          <a:lstStyle/>
          <a:p>
            <a:pPr>
              <a:spcBef>
                <a:spcPct val="50000"/>
              </a:spcBef>
            </a:pPr>
            <a:r>
              <a:rPr kumimoji="1" lang="en-US" altLang="zh-CN" sz="3200">
                <a:solidFill>
                  <a:srgbClr val="CC0000"/>
                </a:solidFill>
              </a:rPr>
              <a:t>1  </a:t>
            </a:r>
            <a:r>
              <a:rPr kumimoji="1" lang="zh-CN" altLang="en-US" sz="3200">
                <a:solidFill>
                  <a:srgbClr val="CC0000"/>
                </a:solidFill>
              </a:rPr>
              <a:t>波线</a:t>
            </a:r>
            <a:endParaRPr kumimoji="1" lang="zh-CN" altLang="en-US" sz="3200">
              <a:solidFill>
                <a:srgbClr val="000066"/>
              </a:solidFill>
            </a:endParaRPr>
          </a:p>
        </p:txBody>
      </p:sp>
      <p:sp>
        <p:nvSpPr>
          <p:cNvPr id="251953" name="Rectangle 49"/>
          <p:cNvSpPr>
            <a:spLocks noChangeArrowheads="1"/>
          </p:cNvSpPr>
          <p:nvPr/>
        </p:nvSpPr>
        <p:spPr bwMode="auto">
          <a:xfrm>
            <a:off x="1420813" y="2887663"/>
            <a:ext cx="4414837" cy="579437"/>
          </a:xfrm>
          <a:prstGeom prst="rect">
            <a:avLst/>
          </a:prstGeom>
          <a:noFill/>
          <a:ln w="9525">
            <a:noFill/>
            <a:miter lim="800000"/>
            <a:headEnd/>
            <a:tailEnd/>
          </a:ln>
        </p:spPr>
        <p:txBody>
          <a:bodyPr>
            <a:spAutoFit/>
          </a:bodyPr>
          <a:lstStyle/>
          <a:p>
            <a:pPr>
              <a:spcBef>
                <a:spcPct val="50000"/>
              </a:spcBef>
            </a:pPr>
            <a:r>
              <a:rPr kumimoji="1" lang="en-US" altLang="zh-CN" sz="3200">
                <a:solidFill>
                  <a:srgbClr val="CC0000"/>
                </a:solidFill>
              </a:rPr>
              <a:t>2  </a:t>
            </a:r>
            <a:r>
              <a:rPr kumimoji="1" lang="zh-CN" altLang="en-US" sz="3200">
                <a:solidFill>
                  <a:srgbClr val="CC0000"/>
                </a:solidFill>
              </a:rPr>
              <a:t>波阵面</a:t>
            </a:r>
            <a:endParaRPr kumimoji="1" lang="zh-CN" altLang="en-US" sz="3200">
              <a:solidFill>
                <a:srgbClr val="008000"/>
              </a:solidFill>
            </a:endParaRPr>
          </a:p>
        </p:txBody>
      </p:sp>
      <p:sp>
        <p:nvSpPr>
          <p:cNvPr id="251956" name="Rectangle 52"/>
          <p:cNvSpPr>
            <a:spLocks noChangeArrowheads="1"/>
          </p:cNvSpPr>
          <p:nvPr/>
        </p:nvSpPr>
        <p:spPr bwMode="auto">
          <a:xfrm>
            <a:off x="1435100" y="2147888"/>
            <a:ext cx="3292475" cy="676275"/>
          </a:xfrm>
          <a:prstGeom prst="rect">
            <a:avLst/>
          </a:prstGeom>
          <a:noFill/>
          <a:ln w="9525">
            <a:noFill/>
            <a:miter lim="800000"/>
            <a:headEnd/>
            <a:tailEnd/>
          </a:ln>
        </p:spPr>
        <p:txBody>
          <a:bodyPr>
            <a:spAutoFit/>
          </a:bodyPr>
          <a:lstStyle/>
          <a:p>
            <a:pPr>
              <a:lnSpc>
                <a:spcPct val="120000"/>
              </a:lnSpc>
            </a:pPr>
            <a:r>
              <a:rPr kumimoji="1" lang="zh-CN" altLang="en-US" sz="3200">
                <a:solidFill>
                  <a:srgbClr val="000066"/>
                </a:solidFill>
              </a:rPr>
              <a:t>波的传播方向</a:t>
            </a:r>
          </a:p>
        </p:txBody>
      </p:sp>
      <p:sp>
        <p:nvSpPr>
          <p:cNvPr id="251954" name="Rectangle 50"/>
          <p:cNvSpPr>
            <a:spLocks noChangeArrowheads="1"/>
          </p:cNvSpPr>
          <p:nvPr/>
        </p:nvSpPr>
        <p:spPr bwMode="auto">
          <a:xfrm>
            <a:off x="600075" y="4367213"/>
            <a:ext cx="7840663" cy="1260475"/>
          </a:xfrm>
          <a:prstGeom prst="rect">
            <a:avLst/>
          </a:prstGeom>
          <a:noFill/>
          <a:ln w="9525">
            <a:noFill/>
            <a:miter lim="800000"/>
            <a:headEnd/>
            <a:tailEnd/>
          </a:ln>
        </p:spPr>
        <p:txBody>
          <a:bodyPr>
            <a:spAutoFit/>
          </a:bodyPr>
          <a:lstStyle/>
          <a:p>
            <a:pPr eaLnBrk="0" hangingPunct="0">
              <a:lnSpc>
                <a:spcPct val="120000"/>
              </a:lnSpc>
            </a:pPr>
            <a:r>
              <a:rPr kumimoji="1" lang="zh-CN" altLang="en-US" sz="3200">
                <a:solidFill>
                  <a:schemeClr val="tx1"/>
                </a:solidFill>
              </a:rPr>
              <a:t>　　任一时刻波源最初振动状态在各方向上传到的点的轨迹</a:t>
            </a:r>
            <a:r>
              <a:rPr kumimoji="1" lang="en-US" altLang="zh-CN" sz="3200">
                <a:solidFill>
                  <a:schemeClr val="tx1"/>
                </a:solidFill>
              </a:rPr>
              <a:t>. </a:t>
            </a:r>
            <a:r>
              <a:rPr kumimoji="1" lang="zh-CN" altLang="en-US" sz="3200">
                <a:solidFill>
                  <a:srgbClr val="FF0000"/>
                </a:solidFill>
              </a:rPr>
              <a:t>波前是最前面的波阵面</a:t>
            </a:r>
          </a:p>
        </p:txBody>
      </p:sp>
      <p:sp>
        <p:nvSpPr>
          <p:cNvPr id="9"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43018"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1952"/>
                                        </p:tgtEl>
                                        <p:attrNameLst>
                                          <p:attrName>style.visibility</p:attrName>
                                        </p:attrNameLst>
                                      </p:cBhvr>
                                      <p:to>
                                        <p:strVal val="visible"/>
                                      </p:to>
                                    </p:set>
                                    <p:animEffect transition="in" filter="blinds(horizontal)">
                                      <p:cBhvr>
                                        <p:cTn id="7" dur="500"/>
                                        <p:tgtEl>
                                          <p:spTgt spid="2519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1956"/>
                                        </p:tgtEl>
                                        <p:attrNameLst>
                                          <p:attrName>style.visibility</p:attrName>
                                        </p:attrNameLst>
                                      </p:cBhvr>
                                      <p:to>
                                        <p:strVal val="visible"/>
                                      </p:to>
                                    </p:set>
                                    <p:animEffect transition="in" filter="blinds(horizontal)">
                                      <p:cBhvr>
                                        <p:cTn id="12" dur="500"/>
                                        <p:tgtEl>
                                          <p:spTgt spid="2519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1953"/>
                                        </p:tgtEl>
                                        <p:attrNameLst>
                                          <p:attrName>style.visibility</p:attrName>
                                        </p:attrNameLst>
                                      </p:cBhvr>
                                      <p:to>
                                        <p:strVal val="visible"/>
                                      </p:to>
                                    </p:set>
                                    <p:animEffect transition="in" filter="blinds(horizontal)">
                                      <p:cBhvr>
                                        <p:cTn id="17" dur="500"/>
                                        <p:tgtEl>
                                          <p:spTgt spid="2519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1951"/>
                                        </p:tgtEl>
                                        <p:attrNameLst>
                                          <p:attrName>style.visibility</p:attrName>
                                        </p:attrNameLst>
                                      </p:cBhvr>
                                      <p:to>
                                        <p:strVal val="visible"/>
                                      </p:to>
                                    </p:set>
                                    <p:animEffect transition="in" filter="blinds(horizontal)">
                                      <p:cBhvr>
                                        <p:cTn id="22" dur="500"/>
                                        <p:tgtEl>
                                          <p:spTgt spid="2519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1954"/>
                                        </p:tgtEl>
                                        <p:attrNameLst>
                                          <p:attrName>style.visibility</p:attrName>
                                        </p:attrNameLst>
                                      </p:cBhvr>
                                      <p:to>
                                        <p:strVal val="visible"/>
                                      </p:to>
                                    </p:set>
                                    <p:animEffect transition="in" filter="blinds(horizontal)">
                                      <p:cBhvr>
                                        <p:cTn id="27" dur="500"/>
                                        <p:tgtEl>
                                          <p:spTgt spid="251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51" grpId="0" autoUpdateAnimBg="0"/>
      <p:bldP spid="251952" grpId="0" autoUpdateAnimBg="0"/>
      <p:bldP spid="251953" grpId="0" autoUpdateAnimBg="0"/>
      <p:bldP spid="251956" grpId="0" autoUpdateAnimBg="0"/>
      <p:bldP spid="2519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1"/>
          <p:cNvSpPr>
            <a:spLocks noGrp="1"/>
          </p:cNvSpPr>
          <p:nvPr>
            <p:ph type="sldNum" sz="quarter" idx="10"/>
          </p:nvPr>
        </p:nvSpPr>
        <p:spPr>
          <a:noFill/>
        </p:spPr>
        <p:txBody>
          <a:bodyPr/>
          <a:lstStyle/>
          <a:p>
            <a:fld id="{94123E25-A2B9-400D-A353-04C3674CD5B7}" type="slidenum">
              <a:rPr lang="en-US" altLang="zh-CN" smtClean="0">
                <a:ea typeface="宋体" charset="-122"/>
              </a:rPr>
              <a:pPr/>
              <a:t>27</a:t>
            </a:fld>
            <a:endParaRPr lang="en-US" altLang="zh-CN" smtClean="0">
              <a:ea typeface="宋体" charset="-122"/>
            </a:endParaRPr>
          </a:p>
        </p:txBody>
      </p:sp>
      <p:sp>
        <p:nvSpPr>
          <p:cNvPr id="44035" name="Rectangle 2"/>
          <p:cNvSpPr>
            <a:spLocks noChangeArrowheads="1"/>
          </p:cNvSpPr>
          <p:nvPr/>
        </p:nvSpPr>
        <p:spPr bwMode="auto">
          <a:xfrm>
            <a:off x="939800" y="893763"/>
            <a:ext cx="8229600" cy="823912"/>
          </a:xfrm>
          <a:prstGeom prst="rect">
            <a:avLst/>
          </a:prstGeom>
          <a:noFill/>
          <a:ln w="9525">
            <a:noFill/>
            <a:miter lim="800000"/>
            <a:headEnd/>
            <a:tailEnd/>
          </a:ln>
        </p:spPr>
        <p:txBody>
          <a:bodyPr>
            <a:spAutoFit/>
          </a:bodyPr>
          <a:lstStyle/>
          <a:p>
            <a:pPr eaLnBrk="0" hangingPunct="0">
              <a:lnSpc>
                <a:spcPct val="150000"/>
              </a:lnSpc>
              <a:spcBef>
                <a:spcPct val="50000"/>
              </a:spcBef>
            </a:pPr>
            <a:r>
              <a:rPr kumimoji="1" lang="zh-CN" altLang="en-US" sz="3200">
                <a:solidFill>
                  <a:srgbClr val="CC0000"/>
                </a:solidFill>
              </a:rPr>
              <a:t>性质</a:t>
            </a:r>
          </a:p>
        </p:txBody>
      </p:sp>
      <p:sp>
        <p:nvSpPr>
          <p:cNvPr id="277507" name="Rectangle 3"/>
          <p:cNvSpPr>
            <a:spLocks noChangeArrowheads="1"/>
          </p:cNvSpPr>
          <p:nvPr/>
        </p:nvSpPr>
        <p:spPr bwMode="auto">
          <a:xfrm>
            <a:off x="827088" y="4044950"/>
            <a:ext cx="8177212" cy="823913"/>
          </a:xfrm>
          <a:prstGeom prst="rect">
            <a:avLst/>
          </a:prstGeom>
          <a:noFill/>
          <a:ln w="9525">
            <a:noFill/>
            <a:miter lim="800000"/>
            <a:headEnd/>
            <a:tailEnd/>
          </a:ln>
          <a:effectLst/>
        </p:spPr>
        <p:txBody>
          <a:bodyPr>
            <a:spAutoFit/>
          </a:bodyPr>
          <a:lstStyle/>
          <a:p>
            <a:pPr eaLnBrk="0" hangingPunct="0">
              <a:lnSpc>
                <a:spcPct val="150000"/>
              </a:lnSpc>
              <a:spcBef>
                <a:spcPct val="50000"/>
              </a:spcBef>
              <a:defRPr/>
            </a:pPr>
            <a:r>
              <a:rPr kumimoji="1" lang="zh-CN" altLang="en-US" sz="3200">
                <a:solidFill>
                  <a:srgbClr val="CC0000"/>
                </a:solidFill>
                <a:ea typeface="宋体" pitchFamily="2" charset="-122"/>
              </a:rPr>
              <a:t>（</a:t>
            </a:r>
            <a:r>
              <a:rPr kumimoji="1" lang="en-US" altLang="zh-CN" sz="3200">
                <a:solidFill>
                  <a:srgbClr val="CC0000"/>
                </a:solidFill>
                <a:ea typeface="宋体" pitchFamily="2" charset="-122"/>
              </a:rPr>
              <a:t>3</a:t>
            </a:r>
            <a:r>
              <a:rPr kumimoji="1" lang="zh-CN" altLang="en-US" sz="3200">
                <a:solidFill>
                  <a:srgbClr val="CC0000"/>
                </a:solidFill>
                <a:ea typeface="宋体" pitchFamily="2" charset="-122"/>
              </a:rPr>
              <a:t>）</a:t>
            </a:r>
            <a:r>
              <a:rPr kumimoji="1" lang="zh-CN" altLang="en-US" sz="3200">
                <a:solidFill>
                  <a:schemeClr val="tx1"/>
                </a:solidFill>
                <a:ea typeface="宋体" pitchFamily="2" charset="-122"/>
              </a:rPr>
              <a:t>各向同性介质中，波线垂直于波阵面</a:t>
            </a:r>
            <a:r>
              <a:rPr kumimoji="1" lang="en-US" altLang="zh-CN" sz="3200">
                <a:solidFill>
                  <a:schemeClr val="tx1"/>
                </a:solidFill>
                <a:ea typeface="宋体" pitchFamily="2" charset="-122"/>
              </a:rPr>
              <a:t>.</a:t>
            </a:r>
            <a:r>
              <a:rPr kumimoji="1" lang="en-US" altLang="zh-CN" sz="3200">
                <a:solidFill>
                  <a:schemeClr val="tx1"/>
                </a:solidFill>
                <a:effectLst>
                  <a:outerShdw blurRad="38100" dist="38100" dir="2700000" algn="tl">
                    <a:srgbClr val="C0C0C0"/>
                  </a:outerShdw>
                </a:effectLst>
                <a:ea typeface="宋体" pitchFamily="2" charset="-122"/>
              </a:rPr>
              <a:t> </a:t>
            </a:r>
          </a:p>
        </p:txBody>
      </p:sp>
      <p:sp>
        <p:nvSpPr>
          <p:cNvPr id="277508" name="Rectangle 4"/>
          <p:cNvSpPr>
            <a:spLocks noChangeArrowheads="1"/>
          </p:cNvSpPr>
          <p:nvPr/>
        </p:nvSpPr>
        <p:spPr bwMode="auto">
          <a:xfrm>
            <a:off x="812800" y="2928938"/>
            <a:ext cx="6200775" cy="823912"/>
          </a:xfrm>
          <a:prstGeom prst="rect">
            <a:avLst/>
          </a:prstGeom>
          <a:noFill/>
          <a:ln w="9525">
            <a:noFill/>
            <a:miter lim="800000"/>
            <a:headEnd/>
            <a:tailEnd/>
          </a:ln>
        </p:spPr>
        <p:txBody>
          <a:bodyPr wrap="none">
            <a:spAutoFit/>
          </a:bodyPr>
          <a:lstStyle/>
          <a:p>
            <a:pPr eaLnBrk="0" hangingPunct="0">
              <a:lnSpc>
                <a:spcPct val="150000"/>
              </a:lnSpc>
              <a:spcBef>
                <a:spcPct val="50000"/>
              </a:spcBef>
            </a:pPr>
            <a:r>
              <a:rPr kumimoji="1" lang="zh-CN" altLang="en-US" sz="3200">
                <a:solidFill>
                  <a:srgbClr val="CC0000"/>
                </a:solidFill>
              </a:rPr>
              <a:t>（</a:t>
            </a:r>
            <a:r>
              <a:rPr kumimoji="1" lang="en-US" altLang="zh-CN" sz="3200">
                <a:solidFill>
                  <a:srgbClr val="CC0000"/>
                </a:solidFill>
              </a:rPr>
              <a:t>2</a:t>
            </a:r>
            <a:r>
              <a:rPr kumimoji="1" lang="zh-CN" altLang="en-US" sz="3200">
                <a:solidFill>
                  <a:srgbClr val="CC0000"/>
                </a:solidFill>
              </a:rPr>
              <a:t>）</a:t>
            </a:r>
            <a:r>
              <a:rPr kumimoji="1" lang="zh-CN" altLang="en-US" sz="3200">
                <a:solidFill>
                  <a:schemeClr val="tx1"/>
                </a:solidFill>
              </a:rPr>
              <a:t>波阵面的推进即为波的传播</a:t>
            </a:r>
            <a:r>
              <a:rPr kumimoji="1" lang="en-US" altLang="zh-CN" sz="3200">
                <a:solidFill>
                  <a:schemeClr val="tx1"/>
                </a:solidFill>
              </a:rPr>
              <a:t>.</a:t>
            </a:r>
          </a:p>
        </p:txBody>
      </p:sp>
      <p:sp>
        <p:nvSpPr>
          <p:cNvPr id="277509" name="Rectangle 5"/>
          <p:cNvSpPr>
            <a:spLocks noChangeArrowheads="1"/>
          </p:cNvSpPr>
          <p:nvPr/>
        </p:nvSpPr>
        <p:spPr bwMode="auto">
          <a:xfrm>
            <a:off x="809625" y="1755775"/>
            <a:ext cx="7696200" cy="823913"/>
          </a:xfrm>
          <a:prstGeom prst="rect">
            <a:avLst/>
          </a:prstGeom>
          <a:noFill/>
          <a:ln w="9525">
            <a:noFill/>
            <a:miter lim="800000"/>
            <a:headEnd/>
            <a:tailEnd/>
          </a:ln>
        </p:spPr>
        <p:txBody>
          <a:bodyPr>
            <a:spAutoFit/>
          </a:bodyPr>
          <a:lstStyle/>
          <a:p>
            <a:pPr eaLnBrk="0" hangingPunct="0">
              <a:lnSpc>
                <a:spcPct val="150000"/>
              </a:lnSpc>
              <a:spcBef>
                <a:spcPct val="50000"/>
              </a:spcBef>
            </a:pPr>
            <a:r>
              <a:rPr kumimoji="1" lang="zh-CN" altLang="en-US" sz="3200">
                <a:solidFill>
                  <a:srgbClr val="CC0000"/>
                </a:solidFill>
              </a:rPr>
              <a:t>（</a:t>
            </a:r>
            <a:r>
              <a:rPr kumimoji="1" lang="en-US" altLang="zh-CN" sz="3200">
                <a:solidFill>
                  <a:srgbClr val="CC0000"/>
                </a:solidFill>
              </a:rPr>
              <a:t>1</a:t>
            </a:r>
            <a:r>
              <a:rPr kumimoji="1" lang="zh-CN" altLang="en-US" sz="3200">
                <a:solidFill>
                  <a:srgbClr val="CC0000"/>
                </a:solidFill>
              </a:rPr>
              <a:t>）</a:t>
            </a:r>
            <a:r>
              <a:rPr kumimoji="1" lang="zh-CN" altLang="en-US" sz="3200">
                <a:solidFill>
                  <a:schemeClr val="tx1"/>
                </a:solidFill>
              </a:rPr>
              <a:t>同一波阵面上各点振动状态相同</a:t>
            </a:r>
            <a:r>
              <a:rPr kumimoji="1" lang="en-US" altLang="zh-CN" sz="3200">
                <a:solidFill>
                  <a:schemeClr val="tx1"/>
                </a:solidFill>
              </a:rPr>
              <a:t>.</a:t>
            </a:r>
          </a:p>
        </p:txBody>
      </p:sp>
      <p:sp>
        <p:nvSpPr>
          <p:cNvPr id="7"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44040"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7509"/>
                                        </p:tgtEl>
                                        <p:attrNameLst>
                                          <p:attrName>style.visibility</p:attrName>
                                        </p:attrNameLst>
                                      </p:cBhvr>
                                      <p:to>
                                        <p:strVal val="visible"/>
                                      </p:to>
                                    </p:set>
                                    <p:animEffect transition="in" filter="checkerboard(across)">
                                      <p:cBhvr>
                                        <p:cTn id="7" dur="500"/>
                                        <p:tgtEl>
                                          <p:spTgt spid="2775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77508"/>
                                        </p:tgtEl>
                                        <p:attrNameLst>
                                          <p:attrName>style.visibility</p:attrName>
                                        </p:attrNameLst>
                                      </p:cBhvr>
                                      <p:to>
                                        <p:strVal val="visible"/>
                                      </p:to>
                                    </p:set>
                                    <p:animEffect transition="in" filter="checkerboard(across)">
                                      <p:cBhvr>
                                        <p:cTn id="12" dur="500"/>
                                        <p:tgtEl>
                                          <p:spTgt spid="2775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77507"/>
                                        </p:tgtEl>
                                        <p:attrNameLst>
                                          <p:attrName>style.visibility</p:attrName>
                                        </p:attrNameLst>
                                      </p:cBhvr>
                                      <p:to>
                                        <p:strVal val="visible"/>
                                      </p:to>
                                    </p:set>
                                    <p:animEffect transition="in" filter="checkerboard(across)">
                                      <p:cBhvr>
                                        <p:cTn id="17" dur="500"/>
                                        <p:tgtEl>
                                          <p:spTgt spid="277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autoUpdateAnimBg="0"/>
      <p:bldP spid="277508" grpId="0" autoUpdateAnimBg="0"/>
      <p:bldP spid="27750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p:cNvSpPr>
            <a:spLocks noGrp="1"/>
          </p:cNvSpPr>
          <p:nvPr>
            <p:ph type="sldNum" sz="quarter" idx="10"/>
          </p:nvPr>
        </p:nvSpPr>
        <p:spPr>
          <a:noFill/>
        </p:spPr>
        <p:txBody>
          <a:bodyPr/>
          <a:lstStyle/>
          <a:p>
            <a:fld id="{45E6DF45-B146-4FFC-8D44-0929D1D3307B}" type="slidenum">
              <a:rPr lang="en-US" altLang="zh-CN" smtClean="0">
                <a:ea typeface="宋体" charset="-122"/>
              </a:rPr>
              <a:pPr/>
              <a:t>28</a:t>
            </a:fld>
            <a:endParaRPr lang="en-US" altLang="zh-CN" smtClean="0">
              <a:ea typeface="宋体" charset="-122"/>
            </a:endParaRPr>
          </a:p>
        </p:txBody>
      </p:sp>
      <p:sp>
        <p:nvSpPr>
          <p:cNvPr id="45059" name="Text Box 2"/>
          <p:cNvSpPr txBox="1">
            <a:spLocks noChangeArrowheads="1"/>
          </p:cNvSpPr>
          <p:nvPr/>
        </p:nvSpPr>
        <p:spPr bwMode="auto">
          <a:xfrm>
            <a:off x="977900" y="1044575"/>
            <a:ext cx="7543800" cy="579438"/>
          </a:xfrm>
          <a:prstGeom prst="rect">
            <a:avLst/>
          </a:prstGeom>
          <a:noFill/>
          <a:ln w="9525">
            <a:noFill/>
            <a:miter lim="800000"/>
            <a:headEnd/>
            <a:tailEnd/>
          </a:ln>
        </p:spPr>
        <p:txBody>
          <a:bodyPr>
            <a:spAutoFit/>
          </a:bodyPr>
          <a:lstStyle/>
          <a:p>
            <a:pPr>
              <a:spcBef>
                <a:spcPct val="50000"/>
              </a:spcBef>
            </a:pPr>
            <a:r>
              <a:rPr kumimoji="1" lang="zh-CN" altLang="en-US" sz="3200">
                <a:solidFill>
                  <a:srgbClr val="CC0000"/>
                </a:solidFill>
              </a:rPr>
              <a:t>分类（</a:t>
            </a:r>
            <a:r>
              <a:rPr kumimoji="1" lang="en-US" altLang="zh-CN" sz="3200">
                <a:solidFill>
                  <a:srgbClr val="CC0000"/>
                </a:solidFill>
              </a:rPr>
              <a:t>1</a:t>
            </a:r>
            <a:r>
              <a:rPr kumimoji="1" lang="zh-CN" altLang="en-US" sz="3200">
                <a:solidFill>
                  <a:srgbClr val="CC0000"/>
                </a:solidFill>
              </a:rPr>
              <a:t>）</a:t>
            </a:r>
            <a:r>
              <a:rPr kumimoji="1" lang="zh-CN" altLang="en-US" sz="3200">
                <a:solidFill>
                  <a:schemeClr val="tx1"/>
                </a:solidFill>
              </a:rPr>
              <a:t>平面波</a:t>
            </a:r>
            <a:r>
              <a:rPr kumimoji="1" lang="zh-CN" altLang="en-US" sz="3200">
                <a:solidFill>
                  <a:srgbClr val="FFFF07"/>
                </a:solidFill>
              </a:rPr>
              <a:t>        </a:t>
            </a:r>
            <a:endParaRPr kumimoji="1" lang="zh-CN" altLang="en-US" sz="3200">
              <a:solidFill>
                <a:schemeClr val="tx1"/>
              </a:solidFill>
            </a:endParaRPr>
          </a:p>
        </p:txBody>
      </p:sp>
      <p:sp>
        <p:nvSpPr>
          <p:cNvPr id="45060" name="Line 3"/>
          <p:cNvSpPr>
            <a:spLocks noChangeShapeType="1"/>
          </p:cNvSpPr>
          <p:nvPr/>
        </p:nvSpPr>
        <p:spPr bwMode="auto">
          <a:xfrm>
            <a:off x="1165225" y="3622675"/>
            <a:ext cx="2209800" cy="0"/>
          </a:xfrm>
          <a:prstGeom prst="line">
            <a:avLst/>
          </a:prstGeom>
          <a:noFill/>
          <a:ln w="38100">
            <a:solidFill>
              <a:srgbClr val="0000FF"/>
            </a:solidFill>
            <a:round/>
            <a:headEnd/>
            <a:tailEnd type="triangle" w="sm" len="lg"/>
          </a:ln>
        </p:spPr>
        <p:txBody>
          <a:bodyPr wrap="none" anchor="ctr"/>
          <a:lstStyle/>
          <a:p>
            <a:endParaRPr lang="zh-CN" altLang="en-US"/>
          </a:p>
        </p:txBody>
      </p:sp>
      <p:sp>
        <p:nvSpPr>
          <p:cNvPr id="45061" name="Line 4"/>
          <p:cNvSpPr>
            <a:spLocks noChangeShapeType="1"/>
          </p:cNvSpPr>
          <p:nvPr/>
        </p:nvSpPr>
        <p:spPr bwMode="auto">
          <a:xfrm>
            <a:off x="1165225" y="4689475"/>
            <a:ext cx="2209800" cy="0"/>
          </a:xfrm>
          <a:prstGeom prst="line">
            <a:avLst/>
          </a:prstGeom>
          <a:noFill/>
          <a:ln w="38100">
            <a:solidFill>
              <a:srgbClr val="0000FF"/>
            </a:solidFill>
            <a:round/>
            <a:headEnd/>
            <a:tailEnd type="triangle" w="sm" len="lg"/>
          </a:ln>
        </p:spPr>
        <p:txBody>
          <a:bodyPr wrap="none" anchor="ctr"/>
          <a:lstStyle/>
          <a:p>
            <a:endParaRPr lang="zh-CN" altLang="en-US"/>
          </a:p>
        </p:txBody>
      </p:sp>
      <p:sp>
        <p:nvSpPr>
          <p:cNvPr id="45062" name="Line 5"/>
          <p:cNvSpPr>
            <a:spLocks noChangeShapeType="1"/>
          </p:cNvSpPr>
          <p:nvPr/>
        </p:nvSpPr>
        <p:spPr bwMode="auto">
          <a:xfrm>
            <a:off x="1165225" y="4156075"/>
            <a:ext cx="2209800" cy="0"/>
          </a:xfrm>
          <a:prstGeom prst="line">
            <a:avLst/>
          </a:prstGeom>
          <a:noFill/>
          <a:ln w="38100">
            <a:solidFill>
              <a:srgbClr val="0000FF"/>
            </a:solidFill>
            <a:round/>
            <a:headEnd/>
            <a:tailEnd type="triangle" w="sm" len="lg"/>
          </a:ln>
        </p:spPr>
        <p:txBody>
          <a:bodyPr wrap="none" anchor="ctr"/>
          <a:lstStyle/>
          <a:p>
            <a:endParaRPr lang="zh-CN" altLang="en-US"/>
          </a:p>
        </p:txBody>
      </p:sp>
      <p:sp>
        <p:nvSpPr>
          <p:cNvPr id="278534" name="Line 6"/>
          <p:cNvSpPr>
            <a:spLocks noChangeShapeType="1"/>
          </p:cNvSpPr>
          <p:nvPr/>
        </p:nvSpPr>
        <p:spPr bwMode="auto">
          <a:xfrm>
            <a:off x="2079625" y="3317875"/>
            <a:ext cx="0" cy="1600200"/>
          </a:xfrm>
          <a:prstGeom prst="line">
            <a:avLst/>
          </a:prstGeom>
          <a:noFill/>
          <a:ln w="38100">
            <a:solidFill>
              <a:srgbClr val="F90D40"/>
            </a:solidFill>
            <a:prstDash val="dash"/>
            <a:round/>
            <a:headEnd/>
            <a:tailEnd/>
          </a:ln>
        </p:spPr>
        <p:txBody>
          <a:bodyPr wrap="none" anchor="ctr"/>
          <a:lstStyle/>
          <a:p>
            <a:endParaRPr lang="zh-CN" altLang="en-US"/>
          </a:p>
        </p:txBody>
      </p:sp>
      <p:sp>
        <p:nvSpPr>
          <p:cNvPr id="278535" name="Line 7"/>
          <p:cNvSpPr>
            <a:spLocks noChangeShapeType="1"/>
          </p:cNvSpPr>
          <p:nvPr/>
        </p:nvSpPr>
        <p:spPr bwMode="auto">
          <a:xfrm>
            <a:off x="2613025" y="3317875"/>
            <a:ext cx="0" cy="1600200"/>
          </a:xfrm>
          <a:prstGeom prst="line">
            <a:avLst/>
          </a:prstGeom>
          <a:noFill/>
          <a:ln w="38100">
            <a:solidFill>
              <a:srgbClr val="F90D40"/>
            </a:solidFill>
            <a:prstDash val="dash"/>
            <a:round/>
            <a:headEnd/>
            <a:tailEnd/>
          </a:ln>
        </p:spPr>
        <p:txBody>
          <a:bodyPr wrap="none" anchor="ctr"/>
          <a:lstStyle/>
          <a:p>
            <a:endParaRPr lang="zh-CN" altLang="en-US"/>
          </a:p>
        </p:txBody>
      </p:sp>
      <p:sp>
        <p:nvSpPr>
          <p:cNvPr id="278536" name="Line 8"/>
          <p:cNvSpPr>
            <a:spLocks noChangeShapeType="1"/>
          </p:cNvSpPr>
          <p:nvPr/>
        </p:nvSpPr>
        <p:spPr bwMode="auto">
          <a:xfrm>
            <a:off x="1546225" y="3317875"/>
            <a:ext cx="0" cy="1600200"/>
          </a:xfrm>
          <a:prstGeom prst="line">
            <a:avLst/>
          </a:prstGeom>
          <a:noFill/>
          <a:ln w="38100">
            <a:solidFill>
              <a:srgbClr val="F90D40"/>
            </a:solidFill>
            <a:prstDash val="dash"/>
            <a:round/>
            <a:headEnd/>
            <a:tailEnd/>
          </a:ln>
        </p:spPr>
        <p:txBody>
          <a:bodyPr wrap="none" anchor="ctr"/>
          <a:lstStyle/>
          <a:p>
            <a:endParaRPr lang="zh-CN" altLang="en-US"/>
          </a:p>
        </p:txBody>
      </p:sp>
      <p:sp>
        <p:nvSpPr>
          <p:cNvPr id="278537" name="Oval 9"/>
          <p:cNvSpPr>
            <a:spLocks noChangeArrowheads="1"/>
          </p:cNvSpPr>
          <p:nvPr/>
        </p:nvSpPr>
        <p:spPr bwMode="auto">
          <a:xfrm>
            <a:off x="5524500" y="3330575"/>
            <a:ext cx="1600200" cy="1600200"/>
          </a:xfrm>
          <a:prstGeom prst="ellipse">
            <a:avLst/>
          </a:prstGeom>
          <a:noFill/>
          <a:ln w="38100">
            <a:solidFill>
              <a:srgbClr val="F90D40"/>
            </a:solidFill>
            <a:prstDash val="dash"/>
            <a:round/>
            <a:headEnd/>
            <a:tailEnd/>
          </a:ln>
        </p:spPr>
        <p:txBody>
          <a:bodyPr wrap="none" anchor="ctr"/>
          <a:lstStyle/>
          <a:p>
            <a:endParaRPr lang="zh-CN" altLang="en-US"/>
          </a:p>
        </p:txBody>
      </p:sp>
      <p:sp>
        <p:nvSpPr>
          <p:cNvPr id="278538" name="Oval 10"/>
          <p:cNvSpPr>
            <a:spLocks noChangeArrowheads="1"/>
          </p:cNvSpPr>
          <p:nvPr/>
        </p:nvSpPr>
        <p:spPr bwMode="auto">
          <a:xfrm>
            <a:off x="5010150" y="2797175"/>
            <a:ext cx="2697163" cy="2667000"/>
          </a:xfrm>
          <a:prstGeom prst="ellipse">
            <a:avLst/>
          </a:prstGeom>
          <a:noFill/>
          <a:ln w="38100">
            <a:solidFill>
              <a:srgbClr val="F90D40"/>
            </a:solidFill>
            <a:prstDash val="dash"/>
            <a:round/>
            <a:headEnd/>
            <a:tailEnd/>
          </a:ln>
        </p:spPr>
        <p:txBody>
          <a:bodyPr wrap="none" anchor="ctr"/>
          <a:lstStyle/>
          <a:p>
            <a:endParaRPr lang="zh-CN" altLang="en-US"/>
          </a:p>
        </p:txBody>
      </p:sp>
      <p:grpSp>
        <p:nvGrpSpPr>
          <p:cNvPr id="2" name="Group 11"/>
          <p:cNvGrpSpPr>
            <a:grpSpLocks/>
          </p:cNvGrpSpPr>
          <p:nvPr/>
        </p:nvGrpSpPr>
        <p:grpSpPr bwMode="auto">
          <a:xfrm>
            <a:off x="4686300" y="2416175"/>
            <a:ext cx="3429000" cy="3429000"/>
            <a:chOff x="3312" y="1200"/>
            <a:chExt cx="2160" cy="2160"/>
          </a:xfrm>
        </p:grpSpPr>
        <p:sp>
          <p:nvSpPr>
            <p:cNvPr id="45072" name="Line 12"/>
            <p:cNvSpPr>
              <a:spLocks noChangeShapeType="1"/>
            </p:cNvSpPr>
            <p:nvPr/>
          </p:nvSpPr>
          <p:spPr bwMode="auto">
            <a:xfrm flipV="1">
              <a:off x="4368" y="1200"/>
              <a:ext cx="0" cy="2160"/>
            </a:xfrm>
            <a:prstGeom prst="line">
              <a:avLst/>
            </a:prstGeom>
            <a:noFill/>
            <a:ln w="38100">
              <a:solidFill>
                <a:srgbClr val="0000FF"/>
              </a:solidFill>
              <a:round/>
              <a:headEnd type="triangle" w="sm" len="lg"/>
              <a:tailEnd type="triangle" w="sm" len="lg"/>
            </a:ln>
          </p:spPr>
          <p:txBody>
            <a:bodyPr wrap="none" anchor="ctr"/>
            <a:lstStyle/>
            <a:p>
              <a:endParaRPr lang="zh-CN" altLang="en-US"/>
            </a:p>
          </p:txBody>
        </p:sp>
        <p:sp>
          <p:nvSpPr>
            <p:cNvPr id="45073" name="Line 13"/>
            <p:cNvSpPr>
              <a:spLocks noChangeShapeType="1"/>
            </p:cNvSpPr>
            <p:nvPr/>
          </p:nvSpPr>
          <p:spPr bwMode="auto">
            <a:xfrm>
              <a:off x="3312" y="2304"/>
              <a:ext cx="2160" cy="0"/>
            </a:xfrm>
            <a:prstGeom prst="line">
              <a:avLst/>
            </a:prstGeom>
            <a:noFill/>
            <a:ln w="38100">
              <a:solidFill>
                <a:srgbClr val="0000FF"/>
              </a:solidFill>
              <a:round/>
              <a:headEnd type="triangle" w="med" len="med"/>
              <a:tailEnd type="triangle" w="med" len="med"/>
            </a:ln>
          </p:spPr>
          <p:txBody>
            <a:bodyPr wrap="none" anchor="ctr"/>
            <a:lstStyle/>
            <a:p>
              <a:endParaRPr lang="zh-CN" altLang="en-US"/>
            </a:p>
          </p:txBody>
        </p:sp>
        <p:sp>
          <p:nvSpPr>
            <p:cNvPr id="45074" name="Line 14"/>
            <p:cNvSpPr>
              <a:spLocks noChangeShapeType="1"/>
            </p:cNvSpPr>
            <p:nvPr/>
          </p:nvSpPr>
          <p:spPr bwMode="auto">
            <a:xfrm flipV="1">
              <a:off x="3648" y="1440"/>
              <a:ext cx="1440" cy="1680"/>
            </a:xfrm>
            <a:prstGeom prst="line">
              <a:avLst/>
            </a:prstGeom>
            <a:noFill/>
            <a:ln w="38100">
              <a:solidFill>
                <a:srgbClr val="0000FF"/>
              </a:solidFill>
              <a:round/>
              <a:headEnd type="triangle" w="sm" len="lg"/>
              <a:tailEnd type="triangle" w="sm" len="lg"/>
            </a:ln>
          </p:spPr>
          <p:txBody>
            <a:bodyPr wrap="none" anchor="ctr"/>
            <a:lstStyle/>
            <a:p>
              <a:endParaRPr lang="zh-CN" altLang="en-US"/>
            </a:p>
          </p:txBody>
        </p:sp>
        <p:sp>
          <p:nvSpPr>
            <p:cNvPr id="45075" name="Line 15"/>
            <p:cNvSpPr>
              <a:spLocks noChangeShapeType="1"/>
            </p:cNvSpPr>
            <p:nvPr/>
          </p:nvSpPr>
          <p:spPr bwMode="auto">
            <a:xfrm flipH="1" flipV="1">
              <a:off x="3600" y="1488"/>
              <a:ext cx="1536" cy="1632"/>
            </a:xfrm>
            <a:prstGeom prst="line">
              <a:avLst/>
            </a:prstGeom>
            <a:noFill/>
            <a:ln w="38100">
              <a:solidFill>
                <a:srgbClr val="0000FF"/>
              </a:solidFill>
              <a:round/>
              <a:headEnd type="triangle" w="sm" len="lg"/>
              <a:tailEnd type="triangle" w="sm" len="lg"/>
            </a:ln>
          </p:spPr>
          <p:txBody>
            <a:bodyPr wrap="none" anchor="ctr"/>
            <a:lstStyle/>
            <a:p>
              <a:endParaRPr lang="zh-CN" altLang="en-US"/>
            </a:p>
          </p:txBody>
        </p:sp>
        <p:sp>
          <p:nvSpPr>
            <p:cNvPr id="45076" name="Oval 16"/>
            <p:cNvSpPr>
              <a:spLocks noChangeArrowheads="1"/>
            </p:cNvSpPr>
            <p:nvPr/>
          </p:nvSpPr>
          <p:spPr bwMode="auto">
            <a:xfrm>
              <a:off x="4320" y="2256"/>
              <a:ext cx="96" cy="96"/>
            </a:xfrm>
            <a:prstGeom prst="ellipse">
              <a:avLst/>
            </a:prstGeom>
            <a:solidFill>
              <a:schemeClr val="accent1"/>
            </a:solidFill>
            <a:ln w="9525">
              <a:solidFill>
                <a:srgbClr val="0000FF"/>
              </a:solidFill>
              <a:round/>
              <a:headEnd/>
              <a:tailEnd/>
            </a:ln>
          </p:spPr>
          <p:txBody>
            <a:bodyPr wrap="none" anchor="ctr"/>
            <a:lstStyle/>
            <a:p>
              <a:endParaRPr lang="zh-CN" altLang="en-US"/>
            </a:p>
          </p:txBody>
        </p:sp>
      </p:grpSp>
      <p:sp>
        <p:nvSpPr>
          <p:cNvPr id="278545" name="Rectangle 17"/>
          <p:cNvSpPr>
            <a:spLocks noChangeArrowheads="1"/>
          </p:cNvSpPr>
          <p:nvPr/>
        </p:nvSpPr>
        <p:spPr bwMode="auto">
          <a:xfrm>
            <a:off x="1816100" y="1806575"/>
            <a:ext cx="3022600" cy="579438"/>
          </a:xfrm>
          <a:prstGeom prst="rect">
            <a:avLst/>
          </a:prstGeom>
          <a:noFill/>
          <a:ln w="9525">
            <a:noFill/>
            <a:miter lim="800000"/>
            <a:headEnd/>
            <a:tailEnd/>
          </a:ln>
        </p:spPr>
        <p:txBody>
          <a:bodyPr>
            <a:spAutoFit/>
          </a:bodyPr>
          <a:lstStyle/>
          <a:p>
            <a:pPr>
              <a:spcBef>
                <a:spcPct val="50000"/>
              </a:spcBef>
            </a:pPr>
            <a:r>
              <a:rPr kumimoji="1" lang="zh-CN" altLang="en-US" sz="3200">
                <a:solidFill>
                  <a:srgbClr val="CC0000"/>
                </a:solidFill>
              </a:rPr>
              <a:t>（</a:t>
            </a:r>
            <a:r>
              <a:rPr kumimoji="1" lang="en-US" altLang="zh-CN" sz="3200">
                <a:solidFill>
                  <a:srgbClr val="CC0000"/>
                </a:solidFill>
              </a:rPr>
              <a:t>2</a:t>
            </a:r>
            <a:r>
              <a:rPr kumimoji="1" lang="zh-CN" altLang="en-US" sz="3200">
                <a:solidFill>
                  <a:srgbClr val="CC0000"/>
                </a:solidFill>
              </a:rPr>
              <a:t>）</a:t>
            </a:r>
            <a:r>
              <a:rPr kumimoji="1" lang="zh-CN" altLang="en-US" sz="3200">
                <a:solidFill>
                  <a:schemeClr val="tx1"/>
                </a:solidFill>
              </a:rPr>
              <a:t>球面波</a:t>
            </a:r>
          </a:p>
        </p:txBody>
      </p:sp>
      <p:sp>
        <p:nvSpPr>
          <p:cNvPr id="19"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45071"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278536"/>
                                        </p:tgtEl>
                                        <p:attrNameLst>
                                          <p:attrName>style.visibility</p:attrName>
                                        </p:attrNameLst>
                                      </p:cBhvr>
                                      <p:to>
                                        <p:strVal val="visible"/>
                                      </p:to>
                                    </p:set>
                                  </p:childTnLst>
                                </p:cTn>
                              </p:par>
                            </p:childTnLst>
                          </p:cTn>
                        </p:par>
                        <p:par>
                          <p:cTn id="7" fill="hold" nodeType="afterGroup">
                            <p:stCondLst>
                              <p:cond delay="1500"/>
                            </p:stCondLst>
                            <p:childTnLst>
                              <p:par>
                                <p:cTn id="8" presetID="1" presetClass="entr" presetSubtype="0" fill="hold" grpId="0" nodeType="afterEffect">
                                  <p:stCondLst>
                                    <p:cond delay="1000"/>
                                  </p:stCondLst>
                                  <p:childTnLst>
                                    <p:set>
                                      <p:cBhvr>
                                        <p:cTn id="9" dur="1" fill="hold">
                                          <p:stCondLst>
                                            <p:cond delay="499"/>
                                          </p:stCondLst>
                                        </p:cTn>
                                        <p:tgtEl>
                                          <p:spTgt spid="278534"/>
                                        </p:tgtEl>
                                        <p:attrNameLst>
                                          <p:attrName>style.visibility</p:attrName>
                                        </p:attrNameLst>
                                      </p:cBhvr>
                                      <p:to>
                                        <p:strVal val="visible"/>
                                      </p:to>
                                    </p:set>
                                  </p:childTnLst>
                                </p:cTn>
                              </p:par>
                            </p:childTnLst>
                          </p:cTn>
                        </p:par>
                        <p:par>
                          <p:cTn id="10" fill="hold" nodeType="afterGroup">
                            <p:stCondLst>
                              <p:cond delay="3000"/>
                            </p:stCondLst>
                            <p:childTnLst>
                              <p:par>
                                <p:cTn id="11" presetID="1" presetClass="entr" presetSubtype="0" fill="hold" grpId="0" nodeType="afterEffect">
                                  <p:stCondLst>
                                    <p:cond delay="1000"/>
                                  </p:stCondLst>
                                  <p:childTnLst>
                                    <p:set>
                                      <p:cBhvr>
                                        <p:cTn id="12" dur="1" fill="hold">
                                          <p:stCondLst>
                                            <p:cond delay="499"/>
                                          </p:stCondLst>
                                        </p:cTn>
                                        <p:tgtEl>
                                          <p:spTgt spid="27853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78545"/>
                                        </p:tgtEl>
                                        <p:attrNameLst>
                                          <p:attrName>style.visibility</p:attrName>
                                        </p:attrNameLst>
                                      </p:cBhvr>
                                      <p:to>
                                        <p:strVal val="visible"/>
                                      </p:to>
                                    </p:set>
                                    <p:animEffect transition="in" filter="checkerboard(across)">
                                      <p:cBhvr>
                                        <p:cTn id="17" dur="500"/>
                                        <p:tgtEl>
                                          <p:spTgt spid="2785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par>
                          <p:cTn id="23" fill="hold" nodeType="afterGroup">
                            <p:stCondLst>
                              <p:cond delay="500"/>
                            </p:stCondLst>
                            <p:childTnLst>
                              <p:par>
                                <p:cTn id="24" presetID="1" presetClass="entr" presetSubtype="0" fill="hold" grpId="0" nodeType="afterEffect">
                                  <p:stCondLst>
                                    <p:cond delay="1000"/>
                                  </p:stCondLst>
                                  <p:childTnLst>
                                    <p:set>
                                      <p:cBhvr>
                                        <p:cTn id="25" dur="1" fill="hold">
                                          <p:stCondLst>
                                            <p:cond delay="499"/>
                                          </p:stCondLst>
                                        </p:cTn>
                                        <p:tgtEl>
                                          <p:spTgt spid="278537"/>
                                        </p:tgtEl>
                                        <p:attrNameLst>
                                          <p:attrName>style.visibility</p:attrName>
                                        </p:attrNameLst>
                                      </p:cBhvr>
                                      <p:to>
                                        <p:strVal val="visible"/>
                                      </p:to>
                                    </p:set>
                                  </p:childTnLst>
                                </p:cTn>
                              </p:par>
                            </p:childTnLst>
                          </p:cTn>
                        </p:par>
                        <p:par>
                          <p:cTn id="26" fill="hold" nodeType="afterGroup">
                            <p:stCondLst>
                              <p:cond delay="2000"/>
                            </p:stCondLst>
                            <p:childTnLst>
                              <p:par>
                                <p:cTn id="27" presetID="1" presetClass="entr" presetSubtype="0" fill="hold" grpId="0" nodeType="afterEffect">
                                  <p:stCondLst>
                                    <p:cond delay="1000"/>
                                  </p:stCondLst>
                                  <p:childTnLst>
                                    <p:set>
                                      <p:cBhvr>
                                        <p:cTn id="28" dur="1" fill="hold">
                                          <p:stCondLst>
                                            <p:cond delay="499"/>
                                          </p:stCondLst>
                                        </p:cTn>
                                        <p:tgtEl>
                                          <p:spTgt spid="278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4" grpId="0" animBg="1"/>
      <p:bldP spid="278535" grpId="0" animBg="1"/>
      <p:bldP spid="278536" grpId="0" animBg="1"/>
      <p:bldP spid="278537" grpId="0" animBg="1"/>
      <p:bldP spid="278538" grpId="0" animBg="1"/>
      <p:bldP spid="27854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1"/>
          <p:cNvSpPr>
            <a:spLocks noGrp="1"/>
          </p:cNvSpPr>
          <p:nvPr>
            <p:ph type="sldNum" sz="quarter" idx="10"/>
          </p:nvPr>
        </p:nvSpPr>
        <p:spPr>
          <a:noFill/>
        </p:spPr>
        <p:txBody>
          <a:bodyPr/>
          <a:lstStyle/>
          <a:p>
            <a:fld id="{8F38C1BD-7241-4060-83FC-714EF50A7A07}" type="slidenum">
              <a:rPr lang="zh-CN" altLang="zh-CN" smtClean="0">
                <a:ea typeface="宋体" charset="-122"/>
              </a:rPr>
              <a:pPr/>
              <a:t>29</a:t>
            </a:fld>
            <a:endParaRPr lang="zh-CN" altLang="zh-CN" smtClean="0">
              <a:ea typeface="宋体" charset="-122"/>
            </a:endParaRPr>
          </a:p>
        </p:txBody>
      </p:sp>
      <p:grpSp>
        <p:nvGrpSpPr>
          <p:cNvPr id="2" name="Group 2"/>
          <p:cNvGrpSpPr>
            <a:grpSpLocks/>
          </p:cNvGrpSpPr>
          <p:nvPr/>
        </p:nvGrpSpPr>
        <p:grpSpPr bwMode="auto">
          <a:xfrm>
            <a:off x="762000" y="5105400"/>
            <a:ext cx="4648200" cy="914400"/>
            <a:chOff x="0" y="0"/>
            <a:chExt cx="2928" cy="576"/>
          </a:xfrm>
        </p:grpSpPr>
        <p:sp>
          <p:nvSpPr>
            <p:cNvPr id="46118" name="Line 3"/>
            <p:cNvSpPr>
              <a:spLocks noChangeShapeType="1"/>
            </p:cNvSpPr>
            <p:nvPr/>
          </p:nvSpPr>
          <p:spPr bwMode="auto">
            <a:xfrm>
              <a:off x="0" y="0"/>
              <a:ext cx="2928" cy="0"/>
            </a:xfrm>
            <a:prstGeom prst="line">
              <a:avLst/>
            </a:prstGeom>
            <a:noFill/>
            <a:ln w="38100">
              <a:solidFill>
                <a:srgbClr val="FF3300"/>
              </a:solidFill>
              <a:round/>
              <a:headEnd/>
              <a:tailEnd type="triangle" w="med" len="med"/>
            </a:ln>
          </p:spPr>
          <p:txBody>
            <a:bodyPr anchor="ctr">
              <a:spAutoFit/>
            </a:bodyPr>
            <a:lstStyle/>
            <a:p>
              <a:endParaRPr lang="zh-CN" altLang="en-US"/>
            </a:p>
          </p:txBody>
        </p:sp>
        <p:sp>
          <p:nvSpPr>
            <p:cNvPr id="46119" name="Line 4"/>
            <p:cNvSpPr>
              <a:spLocks noChangeShapeType="1"/>
            </p:cNvSpPr>
            <p:nvPr/>
          </p:nvSpPr>
          <p:spPr bwMode="auto">
            <a:xfrm>
              <a:off x="48" y="288"/>
              <a:ext cx="2832" cy="0"/>
            </a:xfrm>
            <a:prstGeom prst="line">
              <a:avLst/>
            </a:prstGeom>
            <a:noFill/>
            <a:ln w="38100">
              <a:solidFill>
                <a:srgbClr val="FF3300"/>
              </a:solidFill>
              <a:round/>
              <a:headEnd/>
              <a:tailEnd type="triangle" w="med" len="med"/>
            </a:ln>
          </p:spPr>
          <p:txBody>
            <a:bodyPr wrap="none" anchor="ctr">
              <a:spAutoFit/>
            </a:bodyPr>
            <a:lstStyle/>
            <a:p>
              <a:endParaRPr lang="zh-CN" altLang="en-US"/>
            </a:p>
          </p:txBody>
        </p:sp>
        <p:sp>
          <p:nvSpPr>
            <p:cNvPr id="46120" name="Line 5"/>
            <p:cNvSpPr>
              <a:spLocks noChangeShapeType="1"/>
            </p:cNvSpPr>
            <p:nvPr/>
          </p:nvSpPr>
          <p:spPr bwMode="auto">
            <a:xfrm>
              <a:off x="48" y="576"/>
              <a:ext cx="2832" cy="0"/>
            </a:xfrm>
            <a:prstGeom prst="line">
              <a:avLst/>
            </a:prstGeom>
            <a:noFill/>
            <a:ln w="38100">
              <a:solidFill>
                <a:srgbClr val="FF3300"/>
              </a:solidFill>
              <a:round/>
              <a:headEnd/>
              <a:tailEnd type="triangle" w="med" len="med"/>
            </a:ln>
          </p:spPr>
          <p:txBody>
            <a:bodyPr wrap="none" anchor="ctr">
              <a:spAutoFit/>
            </a:bodyPr>
            <a:lstStyle/>
            <a:p>
              <a:endParaRPr lang="zh-CN" altLang="en-US"/>
            </a:p>
          </p:txBody>
        </p:sp>
      </p:grpSp>
      <p:sp>
        <p:nvSpPr>
          <p:cNvPr id="16390" name="Text Box 6"/>
          <p:cNvSpPr txBox="1">
            <a:spLocks noChangeArrowheads="1"/>
          </p:cNvSpPr>
          <p:nvPr/>
        </p:nvSpPr>
        <p:spPr bwMode="auto">
          <a:xfrm>
            <a:off x="381000" y="3573463"/>
            <a:ext cx="2590800" cy="579437"/>
          </a:xfrm>
          <a:prstGeom prst="rect">
            <a:avLst/>
          </a:prstGeom>
          <a:noFill/>
          <a:ln w="9525">
            <a:noFill/>
            <a:miter lim="800000"/>
            <a:headEnd/>
            <a:tailEnd/>
          </a:ln>
        </p:spPr>
        <p:txBody>
          <a:bodyPr>
            <a:spAutoFit/>
          </a:bodyPr>
          <a:lstStyle/>
          <a:p>
            <a:pPr>
              <a:spcBef>
                <a:spcPct val="50000"/>
              </a:spcBef>
            </a:pPr>
            <a:r>
              <a:rPr lang="zh-CN" altLang="zh-CN" sz="3200">
                <a:solidFill>
                  <a:schemeClr val="tx1"/>
                </a:solidFill>
              </a:rPr>
              <a:t>平面波——</a:t>
            </a:r>
            <a:endParaRPr lang="zh-CN" altLang="zh-CN" b="0">
              <a:solidFill>
                <a:schemeClr val="tx1"/>
              </a:solidFill>
            </a:endParaRPr>
          </a:p>
        </p:txBody>
      </p:sp>
      <p:sp>
        <p:nvSpPr>
          <p:cNvPr id="16391" name="Rectangle 7"/>
          <p:cNvSpPr>
            <a:spLocks noChangeArrowheads="1"/>
          </p:cNvSpPr>
          <p:nvPr/>
        </p:nvSpPr>
        <p:spPr bwMode="auto">
          <a:xfrm>
            <a:off x="7747000" y="2717800"/>
            <a:ext cx="914400" cy="519113"/>
          </a:xfrm>
          <a:prstGeom prst="rect">
            <a:avLst/>
          </a:prstGeom>
          <a:noFill/>
          <a:ln w="9525">
            <a:noFill/>
            <a:miter lim="800000"/>
            <a:headEnd/>
            <a:tailEnd/>
          </a:ln>
        </p:spPr>
        <p:txBody>
          <a:bodyPr>
            <a:spAutoFit/>
          </a:bodyPr>
          <a:lstStyle/>
          <a:p>
            <a:pPr>
              <a:spcBef>
                <a:spcPct val="50000"/>
              </a:spcBef>
            </a:pPr>
            <a:r>
              <a:rPr lang="zh-CN" altLang="zh-CN">
                <a:solidFill>
                  <a:srgbClr val="FF3300"/>
                </a:solidFill>
              </a:rPr>
              <a:t>波线</a:t>
            </a:r>
            <a:endParaRPr lang="zh-CN" altLang="zh-CN" sz="2400">
              <a:solidFill>
                <a:srgbClr val="FF3300"/>
              </a:solidFill>
            </a:endParaRPr>
          </a:p>
        </p:txBody>
      </p:sp>
      <p:grpSp>
        <p:nvGrpSpPr>
          <p:cNvPr id="3" name="Group 8"/>
          <p:cNvGrpSpPr>
            <a:grpSpLocks/>
          </p:cNvGrpSpPr>
          <p:nvPr/>
        </p:nvGrpSpPr>
        <p:grpSpPr bwMode="auto">
          <a:xfrm>
            <a:off x="2819400" y="4191000"/>
            <a:ext cx="2057400" cy="2057400"/>
            <a:chOff x="0" y="0"/>
            <a:chExt cx="1296" cy="1296"/>
          </a:xfrm>
        </p:grpSpPr>
        <p:grpSp>
          <p:nvGrpSpPr>
            <p:cNvPr id="4" name="Group 9"/>
            <p:cNvGrpSpPr>
              <a:grpSpLocks/>
            </p:cNvGrpSpPr>
            <p:nvPr/>
          </p:nvGrpSpPr>
          <p:grpSpPr bwMode="auto">
            <a:xfrm>
              <a:off x="0" y="336"/>
              <a:ext cx="768" cy="960"/>
              <a:chOff x="0" y="0"/>
              <a:chExt cx="768" cy="960"/>
            </a:xfrm>
          </p:grpSpPr>
          <p:sp>
            <p:nvSpPr>
              <p:cNvPr id="46115" name="Line 10"/>
              <p:cNvSpPr>
                <a:spLocks noChangeShapeType="1"/>
              </p:cNvSpPr>
              <p:nvPr/>
            </p:nvSpPr>
            <p:spPr bwMode="auto">
              <a:xfrm>
                <a:off x="0" y="0"/>
                <a:ext cx="0" cy="960"/>
              </a:xfrm>
              <a:prstGeom prst="line">
                <a:avLst/>
              </a:prstGeom>
              <a:noFill/>
              <a:ln w="38100">
                <a:solidFill>
                  <a:srgbClr val="0000FF"/>
                </a:solidFill>
                <a:round/>
                <a:headEnd/>
                <a:tailEnd/>
              </a:ln>
            </p:spPr>
            <p:txBody>
              <a:bodyPr wrap="none" anchor="ctr">
                <a:spAutoFit/>
              </a:bodyPr>
              <a:lstStyle/>
              <a:p>
                <a:endParaRPr lang="zh-CN" altLang="en-US"/>
              </a:p>
            </p:txBody>
          </p:sp>
          <p:sp>
            <p:nvSpPr>
              <p:cNvPr id="46116" name="Line 11"/>
              <p:cNvSpPr>
                <a:spLocks noChangeShapeType="1"/>
              </p:cNvSpPr>
              <p:nvPr/>
            </p:nvSpPr>
            <p:spPr bwMode="auto">
              <a:xfrm>
                <a:off x="384" y="0"/>
                <a:ext cx="0" cy="960"/>
              </a:xfrm>
              <a:prstGeom prst="line">
                <a:avLst/>
              </a:prstGeom>
              <a:noFill/>
              <a:ln w="38100">
                <a:solidFill>
                  <a:srgbClr val="0000FF"/>
                </a:solidFill>
                <a:round/>
                <a:headEnd/>
                <a:tailEnd/>
              </a:ln>
            </p:spPr>
            <p:txBody>
              <a:bodyPr wrap="none" anchor="ctr">
                <a:spAutoFit/>
              </a:bodyPr>
              <a:lstStyle/>
              <a:p>
                <a:endParaRPr lang="zh-CN" altLang="en-US"/>
              </a:p>
            </p:txBody>
          </p:sp>
          <p:sp>
            <p:nvSpPr>
              <p:cNvPr id="46117" name="Line 12"/>
              <p:cNvSpPr>
                <a:spLocks noChangeShapeType="1"/>
              </p:cNvSpPr>
              <p:nvPr/>
            </p:nvSpPr>
            <p:spPr bwMode="auto">
              <a:xfrm>
                <a:off x="768" y="0"/>
                <a:ext cx="0" cy="960"/>
              </a:xfrm>
              <a:prstGeom prst="line">
                <a:avLst/>
              </a:prstGeom>
              <a:noFill/>
              <a:ln w="38100">
                <a:solidFill>
                  <a:srgbClr val="000080"/>
                </a:solidFill>
                <a:round/>
                <a:headEnd/>
                <a:tailEnd/>
              </a:ln>
            </p:spPr>
            <p:txBody>
              <a:bodyPr wrap="none" anchor="ctr">
                <a:spAutoFit/>
              </a:bodyPr>
              <a:lstStyle/>
              <a:p>
                <a:endParaRPr lang="zh-CN" altLang="en-US"/>
              </a:p>
            </p:txBody>
          </p:sp>
        </p:grpSp>
        <p:sp>
          <p:nvSpPr>
            <p:cNvPr id="46113" name="Rectangle 13"/>
            <p:cNvSpPr>
              <a:spLocks noChangeArrowheads="1"/>
            </p:cNvSpPr>
            <p:nvPr/>
          </p:nvSpPr>
          <p:spPr bwMode="auto">
            <a:xfrm>
              <a:off x="816" y="0"/>
              <a:ext cx="480" cy="596"/>
            </a:xfrm>
            <a:prstGeom prst="rect">
              <a:avLst/>
            </a:prstGeom>
            <a:noFill/>
            <a:ln w="9525">
              <a:noFill/>
              <a:miter lim="800000"/>
              <a:headEnd/>
              <a:tailEnd/>
            </a:ln>
          </p:spPr>
          <p:txBody>
            <a:bodyPr>
              <a:spAutoFit/>
            </a:bodyPr>
            <a:lstStyle/>
            <a:p>
              <a:pPr>
                <a:spcBef>
                  <a:spcPct val="50000"/>
                </a:spcBef>
              </a:pPr>
              <a:r>
                <a:rPr lang="zh-CN" altLang="zh-CN">
                  <a:solidFill>
                    <a:srgbClr val="000066"/>
                  </a:solidFill>
                </a:rPr>
                <a:t>波前</a:t>
              </a:r>
              <a:endParaRPr lang="zh-CN" altLang="zh-CN" sz="2400">
                <a:solidFill>
                  <a:srgbClr val="000066"/>
                </a:solidFill>
              </a:endParaRPr>
            </a:p>
          </p:txBody>
        </p:sp>
        <p:sp>
          <p:nvSpPr>
            <p:cNvPr id="46114" name="Rectangle 14"/>
            <p:cNvSpPr>
              <a:spLocks noChangeArrowheads="1"/>
            </p:cNvSpPr>
            <p:nvPr/>
          </p:nvSpPr>
          <p:spPr bwMode="auto">
            <a:xfrm>
              <a:off x="0" y="0"/>
              <a:ext cx="480" cy="596"/>
            </a:xfrm>
            <a:prstGeom prst="rect">
              <a:avLst/>
            </a:prstGeom>
            <a:noFill/>
            <a:ln w="9525">
              <a:noFill/>
              <a:miter lim="800000"/>
              <a:headEnd/>
              <a:tailEnd/>
            </a:ln>
          </p:spPr>
          <p:txBody>
            <a:bodyPr>
              <a:spAutoFit/>
            </a:bodyPr>
            <a:lstStyle/>
            <a:p>
              <a:pPr>
                <a:spcBef>
                  <a:spcPct val="50000"/>
                </a:spcBef>
              </a:pPr>
              <a:r>
                <a:rPr lang="zh-CN" altLang="zh-CN">
                  <a:solidFill>
                    <a:srgbClr val="3333FF"/>
                  </a:solidFill>
                </a:rPr>
                <a:t>波面</a:t>
              </a:r>
              <a:endParaRPr lang="zh-CN" altLang="zh-CN" sz="2400">
                <a:solidFill>
                  <a:srgbClr val="3333FF"/>
                </a:solidFill>
              </a:endParaRPr>
            </a:p>
          </p:txBody>
        </p:sp>
      </p:grpSp>
      <p:sp>
        <p:nvSpPr>
          <p:cNvPr id="16399" name="Rectangle 15"/>
          <p:cNvSpPr>
            <a:spLocks noChangeArrowheads="1"/>
          </p:cNvSpPr>
          <p:nvPr/>
        </p:nvSpPr>
        <p:spPr bwMode="auto">
          <a:xfrm>
            <a:off x="5562600" y="5410200"/>
            <a:ext cx="1447800" cy="519113"/>
          </a:xfrm>
          <a:prstGeom prst="rect">
            <a:avLst/>
          </a:prstGeom>
          <a:noFill/>
          <a:ln w="9525">
            <a:noFill/>
            <a:miter lim="800000"/>
            <a:headEnd/>
            <a:tailEnd/>
          </a:ln>
        </p:spPr>
        <p:txBody>
          <a:bodyPr>
            <a:spAutoFit/>
          </a:bodyPr>
          <a:lstStyle/>
          <a:p>
            <a:pPr>
              <a:spcBef>
                <a:spcPct val="50000"/>
              </a:spcBef>
            </a:pPr>
            <a:r>
              <a:rPr lang="zh-CN" altLang="zh-CN">
                <a:solidFill>
                  <a:srgbClr val="FF3300"/>
                </a:solidFill>
              </a:rPr>
              <a:t>波线</a:t>
            </a:r>
            <a:endParaRPr lang="zh-CN" altLang="zh-CN" sz="2400">
              <a:solidFill>
                <a:schemeClr val="tx1"/>
              </a:solidFill>
            </a:endParaRPr>
          </a:p>
        </p:txBody>
      </p:sp>
      <p:grpSp>
        <p:nvGrpSpPr>
          <p:cNvPr id="5" name="Group 16"/>
          <p:cNvGrpSpPr>
            <a:grpSpLocks/>
          </p:cNvGrpSpPr>
          <p:nvPr/>
        </p:nvGrpSpPr>
        <p:grpSpPr bwMode="auto">
          <a:xfrm>
            <a:off x="4318000" y="736600"/>
            <a:ext cx="3810000" cy="3733800"/>
            <a:chOff x="0" y="0"/>
            <a:chExt cx="2400" cy="2352"/>
          </a:xfrm>
        </p:grpSpPr>
        <p:grpSp>
          <p:nvGrpSpPr>
            <p:cNvPr id="6" name="Group 17"/>
            <p:cNvGrpSpPr>
              <a:grpSpLocks/>
            </p:cNvGrpSpPr>
            <p:nvPr/>
          </p:nvGrpSpPr>
          <p:grpSpPr bwMode="auto">
            <a:xfrm>
              <a:off x="1200" y="528"/>
              <a:ext cx="1200" cy="672"/>
              <a:chOff x="0" y="0"/>
              <a:chExt cx="1104" cy="576"/>
            </a:xfrm>
          </p:grpSpPr>
          <p:sp>
            <p:nvSpPr>
              <p:cNvPr id="46110" name="Line 18"/>
              <p:cNvSpPr>
                <a:spLocks noChangeShapeType="1"/>
              </p:cNvSpPr>
              <p:nvPr/>
            </p:nvSpPr>
            <p:spPr bwMode="auto">
              <a:xfrm>
                <a:off x="0" y="576"/>
                <a:ext cx="1104" cy="0"/>
              </a:xfrm>
              <a:prstGeom prst="line">
                <a:avLst/>
              </a:prstGeom>
              <a:noFill/>
              <a:ln w="38100">
                <a:solidFill>
                  <a:srgbClr val="FF3300"/>
                </a:solidFill>
                <a:round/>
                <a:headEnd/>
                <a:tailEnd type="triangle" w="med" len="med"/>
              </a:ln>
            </p:spPr>
            <p:txBody>
              <a:bodyPr anchor="ctr">
                <a:spAutoFit/>
              </a:bodyPr>
              <a:lstStyle/>
              <a:p>
                <a:endParaRPr lang="zh-CN" altLang="en-US"/>
              </a:p>
            </p:txBody>
          </p:sp>
          <p:sp>
            <p:nvSpPr>
              <p:cNvPr id="46111" name="Line 19"/>
              <p:cNvSpPr>
                <a:spLocks noChangeShapeType="1"/>
              </p:cNvSpPr>
              <p:nvPr/>
            </p:nvSpPr>
            <p:spPr bwMode="auto">
              <a:xfrm flipV="1">
                <a:off x="0" y="0"/>
                <a:ext cx="912" cy="576"/>
              </a:xfrm>
              <a:prstGeom prst="line">
                <a:avLst/>
              </a:prstGeom>
              <a:noFill/>
              <a:ln w="38100">
                <a:solidFill>
                  <a:srgbClr val="FF3300"/>
                </a:solidFill>
                <a:round/>
                <a:headEnd/>
                <a:tailEnd type="triangle" w="med" len="med"/>
              </a:ln>
            </p:spPr>
            <p:txBody>
              <a:bodyPr anchor="ctr">
                <a:spAutoFit/>
              </a:bodyPr>
              <a:lstStyle/>
              <a:p>
                <a:endParaRPr lang="zh-CN" altLang="en-US"/>
              </a:p>
            </p:txBody>
          </p:sp>
        </p:grpSp>
        <p:grpSp>
          <p:nvGrpSpPr>
            <p:cNvPr id="7" name="Group 20"/>
            <p:cNvGrpSpPr>
              <a:grpSpLocks/>
            </p:cNvGrpSpPr>
            <p:nvPr/>
          </p:nvGrpSpPr>
          <p:grpSpPr bwMode="auto">
            <a:xfrm rot="10800000">
              <a:off x="0" y="1200"/>
              <a:ext cx="1200" cy="672"/>
              <a:chOff x="0" y="0"/>
              <a:chExt cx="1104" cy="576"/>
            </a:xfrm>
          </p:grpSpPr>
          <p:sp>
            <p:nvSpPr>
              <p:cNvPr id="46108" name="Line 21"/>
              <p:cNvSpPr>
                <a:spLocks noChangeShapeType="1"/>
              </p:cNvSpPr>
              <p:nvPr/>
            </p:nvSpPr>
            <p:spPr bwMode="auto">
              <a:xfrm>
                <a:off x="0" y="576"/>
                <a:ext cx="1104" cy="0"/>
              </a:xfrm>
              <a:prstGeom prst="line">
                <a:avLst/>
              </a:prstGeom>
              <a:noFill/>
              <a:ln w="38100">
                <a:solidFill>
                  <a:srgbClr val="FF3300"/>
                </a:solidFill>
                <a:round/>
                <a:headEnd/>
                <a:tailEnd type="triangle" w="med" len="med"/>
              </a:ln>
            </p:spPr>
            <p:txBody>
              <a:bodyPr anchor="ctr">
                <a:spAutoFit/>
              </a:bodyPr>
              <a:lstStyle/>
              <a:p>
                <a:endParaRPr lang="zh-CN" altLang="en-US"/>
              </a:p>
            </p:txBody>
          </p:sp>
          <p:sp>
            <p:nvSpPr>
              <p:cNvPr id="46109" name="Line 22"/>
              <p:cNvSpPr>
                <a:spLocks noChangeShapeType="1"/>
              </p:cNvSpPr>
              <p:nvPr/>
            </p:nvSpPr>
            <p:spPr bwMode="auto">
              <a:xfrm flipV="1">
                <a:off x="0" y="0"/>
                <a:ext cx="912" cy="576"/>
              </a:xfrm>
              <a:prstGeom prst="line">
                <a:avLst/>
              </a:prstGeom>
              <a:noFill/>
              <a:ln w="38100">
                <a:solidFill>
                  <a:srgbClr val="FF3300"/>
                </a:solidFill>
                <a:round/>
                <a:headEnd/>
                <a:tailEnd type="triangle" w="med" len="med"/>
              </a:ln>
            </p:spPr>
            <p:txBody>
              <a:bodyPr anchor="ctr">
                <a:spAutoFit/>
              </a:bodyPr>
              <a:lstStyle/>
              <a:p>
                <a:endParaRPr lang="zh-CN" altLang="en-US"/>
              </a:p>
            </p:txBody>
          </p:sp>
        </p:grpSp>
        <p:grpSp>
          <p:nvGrpSpPr>
            <p:cNvPr id="8" name="Group 23"/>
            <p:cNvGrpSpPr>
              <a:grpSpLocks/>
            </p:cNvGrpSpPr>
            <p:nvPr/>
          </p:nvGrpSpPr>
          <p:grpSpPr bwMode="auto">
            <a:xfrm>
              <a:off x="192" y="0"/>
              <a:ext cx="1008" cy="1200"/>
              <a:chOff x="0" y="0"/>
              <a:chExt cx="1008" cy="1152"/>
            </a:xfrm>
          </p:grpSpPr>
          <p:sp>
            <p:nvSpPr>
              <p:cNvPr id="46106" name="Line 24"/>
              <p:cNvSpPr>
                <a:spLocks noChangeShapeType="1"/>
              </p:cNvSpPr>
              <p:nvPr/>
            </p:nvSpPr>
            <p:spPr bwMode="auto">
              <a:xfrm flipV="1">
                <a:off x="1008" y="0"/>
                <a:ext cx="0" cy="1152"/>
              </a:xfrm>
              <a:prstGeom prst="line">
                <a:avLst/>
              </a:prstGeom>
              <a:noFill/>
              <a:ln w="38100">
                <a:solidFill>
                  <a:srgbClr val="FF3300"/>
                </a:solidFill>
                <a:round/>
                <a:headEnd/>
                <a:tailEnd type="triangle" w="med" len="med"/>
              </a:ln>
            </p:spPr>
            <p:txBody>
              <a:bodyPr wrap="none" anchor="ctr"/>
              <a:lstStyle/>
              <a:p>
                <a:endParaRPr lang="zh-CN" altLang="en-US"/>
              </a:p>
            </p:txBody>
          </p:sp>
          <p:sp>
            <p:nvSpPr>
              <p:cNvPr id="46107" name="Line 25"/>
              <p:cNvSpPr>
                <a:spLocks noChangeShapeType="1"/>
              </p:cNvSpPr>
              <p:nvPr/>
            </p:nvSpPr>
            <p:spPr bwMode="auto">
              <a:xfrm flipH="1" flipV="1">
                <a:off x="0" y="384"/>
                <a:ext cx="1008" cy="768"/>
              </a:xfrm>
              <a:prstGeom prst="line">
                <a:avLst/>
              </a:prstGeom>
              <a:noFill/>
              <a:ln w="38100">
                <a:solidFill>
                  <a:srgbClr val="FF3300"/>
                </a:solidFill>
                <a:round/>
                <a:headEnd/>
                <a:tailEnd type="triangle" w="med" len="med"/>
              </a:ln>
            </p:spPr>
            <p:txBody>
              <a:bodyPr wrap="none" anchor="ctr"/>
              <a:lstStyle/>
              <a:p>
                <a:endParaRPr lang="zh-CN" altLang="en-US"/>
              </a:p>
            </p:txBody>
          </p:sp>
        </p:grpSp>
        <p:grpSp>
          <p:nvGrpSpPr>
            <p:cNvPr id="9" name="Group 26"/>
            <p:cNvGrpSpPr>
              <a:grpSpLocks/>
            </p:cNvGrpSpPr>
            <p:nvPr/>
          </p:nvGrpSpPr>
          <p:grpSpPr bwMode="auto">
            <a:xfrm rot="10800000">
              <a:off x="1200" y="1200"/>
              <a:ext cx="1008" cy="1152"/>
              <a:chOff x="0" y="0"/>
              <a:chExt cx="1008" cy="1152"/>
            </a:xfrm>
          </p:grpSpPr>
          <p:sp>
            <p:nvSpPr>
              <p:cNvPr id="46104" name="Line 27"/>
              <p:cNvSpPr>
                <a:spLocks noChangeShapeType="1"/>
              </p:cNvSpPr>
              <p:nvPr/>
            </p:nvSpPr>
            <p:spPr bwMode="auto">
              <a:xfrm flipV="1">
                <a:off x="1008" y="0"/>
                <a:ext cx="0" cy="1152"/>
              </a:xfrm>
              <a:prstGeom prst="line">
                <a:avLst/>
              </a:prstGeom>
              <a:noFill/>
              <a:ln w="38100">
                <a:solidFill>
                  <a:srgbClr val="FF3300"/>
                </a:solidFill>
                <a:round/>
                <a:headEnd/>
                <a:tailEnd type="triangle" w="med" len="med"/>
              </a:ln>
            </p:spPr>
            <p:txBody>
              <a:bodyPr wrap="none" anchor="ctr"/>
              <a:lstStyle/>
              <a:p>
                <a:endParaRPr lang="zh-CN" altLang="en-US"/>
              </a:p>
            </p:txBody>
          </p:sp>
          <p:sp>
            <p:nvSpPr>
              <p:cNvPr id="46105" name="Line 28"/>
              <p:cNvSpPr>
                <a:spLocks noChangeShapeType="1"/>
              </p:cNvSpPr>
              <p:nvPr/>
            </p:nvSpPr>
            <p:spPr bwMode="auto">
              <a:xfrm flipH="1" flipV="1">
                <a:off x="0" y="384"/>
                <a:ext cx="1008" cy="768"/>
              </a:xfrm>
              <a:prstGeom prst="line">
                <a:avLst/>
              </a:prstGeom>
              <a:noFill/>
              <a:ln w="38100">
                <a:solidFill>
                  <a:srgbClr val="FF3300"/>
                </a:solidFill>
                <a:round/>
                <a:headEnd/>
                <a:tailEnd type="triangle" w="med" len="med"/>
              </a:ln>
            </p:spPr>
            <p:txBody>
              <a:bodyPr wrap="none" anchor="ctr"/>
              <a:lstStyle/>
              <a:p>
                <a:endParaRPr lang="zh-CN" altLang="en-US"/>
              </a:p>
            </p:txBody>
          </p:sp>
        </p:grpSp>
        <p:sp>
          <p:nvSpPr>
            <p:cNvPr id="46103" name="Oval 29"/>
            <p:cNvSpPr>
              <a:spLocks noChangeArrowheads="1"/>
            </p:cNvSpPr>
            <p:nvPr/>
          </p:nvSpPr>
          <p:spPr bwMode="auto">
            <a:xfrm>
              <a:off x="1152" y="115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grpSp>
      <p:grpSp>
        <p:nvGrpSpPr>
          <p:cNvPr id="10" name="Group 30"/>
          <p:cNvGrpSpPr>
            <a:grpSpLocks/>
          </p:cNvGrpSpPr>
          <p:nvPr/>
        </p:nvGrpSpPr>
        <p:grpSpPr bwMode="auto">
          <a:xfrm>
            <a:off x="4699000" y="736600"/>
            <a:ext cx="3124200" cy="3352800"/>
            <a:chOff x="0" y="0"/>
            <a:chExt cx="1968" cy="2112"/>
          </a:xfrm>
        </p:grpSpPr>
        <p:sp>
          <p:nvSpPr>
            <p:cNvPr id="46093" name="Rectangle 31"/>
            <p:cNvSpPr>
              <a:spLocks noChangeArrowheads="1"/>
            </p:cNvSpPr>
            <p:nvPr/>
          </p:nvSpPr>
          <p:spPr bwMode="auto">
            <a:xfrm>
              <a:off x="288" y="864"/>
              <a:ext cx="768" cy="633"/>
            </a:xfrm>
            <a:prstGeom prst="rect">
              <a:avLst/>
            </a:prstGeom>
            <a:noFill/>
            <a:ln w="9525">
              <a:noFill/>
              <a:miter lim="800000"/>
              <a:headEnd/>
              <a:tailEnd/>
            </a:ln>
          </p:spPr>
          <p:txBody>
            <a:bodyPr>
              <a:spAutoFit/>
            </a:bodyPr>
            <a:lstStyle/>
            <a:p>
              <a:pPr>
                <a:spcBef>
                  <a:spcPct val="50000"/>
                </a:spcBef>
              </a:pPr>
              <a:r>
                <a:rPr lang="zh-CN" altLang="zh-CN" sz="2400">
                  <a:solidFill>
                    <a:srgbClr val="3333FF"/>
                  </a:solidFill>
                </a:rPr>
                <a:t>波</a:t>
              </a:r>
            </a:p>
            <a:p>
              <a:pPr>
                <a:spcBef>
                  <a:spcPct val="50000"/>
                </a:spcBef>
              </a:pPr>
              <a:r>
                <a:rPr lang="zh-CN" altLang="zh-CN" sz="2400">
                  <a:solidFill>
                    <a:srgbClr val="3333FF"/>
                  </a:solidFill>
                </a:rPr>
                <a:t>面</a:t>
              </a:r>
            </a:p>
          </p:txBody>
        </p:sp>
        <p:sp>
          <p:nvSpPr>
            <p:cNvPr id="46094" name="Text Box 32"/>
            <p:cNvSpPr txBox="1">
              <a:spLocks noChangeArrowheads="1"/>
            </p:cNvSpPr>
            <p:nvPr/>
          </p:nvSpPr>
          <p:spPr bwMode="auto">
            <a:xfrm>
              <a:off x="1248" y="0"/>
              <a:ext cx="720" cy="327"/>
            </a:xfrm>
            <a:prstGeom prst="rect">
              <a:avLst/>
            </a:prstGeom>
            <a:noFill/>
            <a:ln w="9525">
              <a:noFill/>
              <a:miter lim="800000"/>
              <a:headEnd/>
              <a:tailEnd/>
            </a:ln>
          </p:spPr>
          <p:txBody>
            <a:bodyPr>
              <a:spAutoFit/>
            </a:bodyPr>
            <a:lstStyle/>
            <a:p>
              <a:pPr>
                <a:spcBef>
                  <a:spcPct val="50000"/>
                </a:spcBef>
              </a:pPr>
              <a:r>
                <a:rPr lang="zh-CN" altLang="zh-CN">
                  <a:solidFill>
                    <a:srgbClr val="000066"/>
                  </a:solidFill>
                </a:rPr>
                <a:t>波前</a:t>
              </a:r>
            </a:p>
          </p:txBody>
        </p:sp>
        <p:grpSp>
          <p:nvGrpSpPr>
            <p:cNvPr id="11" name="Group 33"/>
            <p:cNvGrpSpPr>
              <a:grpSpLocks/>
            </p:cNvGrpSpPr>
            <p:nvPr/>
          </p:nvGrpSpPr>
          <p:grpSpPr bwMode="auto">
            <a:xfrm>
              <a:off x="0" y="288"/>
              <a:ext cx="1824" cy="1824"/>
              <a:chOff x="0" y="0"/>
              <a:chExt cx="1776" cy="1776"/>
            </a:xfrm>
          </p:grpSpPr>
          <p:sp>
            <p:nvSpPr>
              <p:cNvPr id="46096" name="Oval 34"/>
              <p:cNvSpPr>
                <a:spLocks noChangeArrowheads="1"/>
              </p:cNvSpPr>
              <p:nvPr/>
            </p:nvSpPr>
            <p:spPr bwMode="auto">
              <a:xfrm>
                <a:off x="0" y="0"/>
                <a:ext cx="1776" cy="1776"/>
              </a:xfrm>
              <a:prstGeom prst="ellipse">
                <a:avLst/>
              </a:prstGeom>
              <a:noFill/>
              <a:ln w="57150">
                <a:solidFill>
                  <a:srgbClr val="000080"/>
                </a:solidFill>
                <a:round/>
                <a:headEnd/>
                <a:tailEnd/>
              </a:ln>
            </p:spPr>
            <p:txBody>
              <a:bodyPr anchor="ctr">
                <a:spAutoFit/>
              </a:bodyPr>
              <a:lstStyle/>
              <a:p>
                <a:endParaRPr lang="zh-CN" altLang="en-US"/>
              </a:p>
            </p:txBody>
          </p:sp>
          <p:sp>
            <p:nvSpPr>
              <p:cNvPr id="46097" name="Oval 35"/>
              <p:cNvSpPr>
                <a:spLocks noChangeArrowheads="1"/>
              </p:cNvSpPr>
              <p:nvPr/>
            </p:nvSpPr>
            <p:spPr bwMode="auto">
              <a:xfrm>
                <a:off x="240" y="240"/>
                <a:ext cx="1296" cy="1296"/>
              </a:xfrm>
              <a:prstGeom prst="ellipse">
                <a:avLst/>
              </a:prstGeom>
              <a:noFill/>
              <a:ln w="57150">
                <a:solidFill>
                  <a:srgbClr val="0000FF"/>
                </a:solidFill>
                <a:round/>
                <a:headEnd/>
                <a:tailEnd/>
              </a:ln>
            </p:spPr>
            <p:txBody>
              <a:bodyPr anchor="ctr">
                <a:spAutoFit/>
              </a:bodyPr>
              <a:lstStyle/>
              <a:p>
                <a:endParaRPr lang="zh-CN" altLang="en-US"/>
              </a:p>
            </p:txBody>
          </p:sp>
          <p:sp>
            <p:nvSpPr>
              <p:cNvPr id="46098" name="Oval 36"/>
              <p:cNvSpPr>
                <a:spLocks noChangeArrowheads="1"/>
              </p:cNvSpPr>
              <p:nvPr/>
            </p:nvSpPr>
            <p:spPr bwMode="auto">
              <a:xfrm>
                <a:off x="528" y="528"/>
                <a:ext cx="768" cy="720"/>
              </a:xfrm>
              <a:prstGeom prst="ellipse">
                <a:avLst/>
              </a:prstGeom>
              <a:noFill/>
              <a:ln w="57150">
                <a:solidFill>
                  <a:srgbClr val="0000FF"/>
                </a:solidFill>
                <a:round/>
                <a:headEnd/>
                <a:tailEnd/>
              </a:ln>
            </p:spPr>
            <p:txBody>
              <a:bodyPr anchor="ctr">
                <a:spAutoFit/>
              </a:bodyPr>
              <a:lstStyle/>
              <a:p>
                <a:endParaRPr lang="zh-CN" altLang="en-US"/>
              </a:p>
            </p:txBody>
          </p:sp>
        </p:grpSp>
      </p:grpSp>
      <p:sp>
        <p:nvSpPr>
          <p:cNvPr id="16421" name="Rectangle 37"/>
          <p:cNvSpPr>
            <a:spLocks noChangeArrowheads="1"/>
          </p:cNvSpPr>
          <p:nvPr/>
        </p:nvSpPr>
        <p:spPr bwMode="auto">
          <a:xfrm>
            <a:off x="482600" y="1371600"/>
            <a:ext cx="2743200" cy="579438"/>
          </a:xfrm>
          <a:prstGeom prst="rect">
            <a:avLst/>
          </a:prstGeom>
          <a:noFill/>
          <a:ln w="9525">
            <a:noFill/>
            <a:miter lim="800000"/>
            <a:headEnd/>
            <a:tailEnd/>
          </a:ln>
        </p:spPr>
        <p:txBody>
          <a:bodyPr>
            <a:spAutoFit/>
          </a:bodyPr>
          <a:lstStyle/>
          <a:p>
            <a:pPr>
              <a:spcBef>
                <a:spcPct val="50000"/>
              </a:spcBef>
            </a:pPr>
            <a:r>
              <a:rPr lang="zh-CN" altLang="zh-CN" sz="3200">
                <a:solidFill>
                  <a:schemeClr val="tx1"/>
                </a:solidFill>
              </a:rPr>
              <a:t>球面波——</a:t>
            </a:r>
          </a:p>
        </p:txBody>
      </p:sp>
      <p:sp>
        <p:nvSpPr>
          <p:cNvPr id="39"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46092"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16421"/>
                                        </p:tgtEl>
                                        <p:attrNameLst>
                                          <p:attrName>style.visibility</p:attrName>
                                        </p:attrNameLst>
                                      </p:cBhvr>
                                      <p:to>
                                        <p:strVal val="visible"/>
                                      </p:to>
                                    </p:set>
                                    <p:animEffect transition="in" filter="dissolve">
                                      <p:cBhvr>
                                        <p:cTn id="7" dur="75"/>
                                        <p:tgtEl>
                                          <p:spTgt spid="164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fltVal val="0"/>
                                          </p:val>
                                        </p:tav>
                                        <p:tav tm="100000">
                                          <p:val>
                                            <p:strVal val="#ppt_w"/>
                                          </p:val>
                                        </p:tav>
                                      </p:tavLst>
                                    </p:anim>
                                    <p:anim calcmode="lin" valueType="num">
                                      <p:cBhvr>
                                        <p:cTn id="13" dur="1000" fill="hold"/>
                                        <p:tgtEl>
                                          <p:spTgt spid="10"/>
                                        </p:tgtEl>
                                        <p:attrNameLst>
                                          <p:attrName>ppt_h</p:attrName>
                                        </p:attrNameLst>
                                      </p:cBhvr>
                                      <p:tavLst>
                                        <p:tav tm="0">
                                          <p:val>
                                            <p:fltVal val="0"/>
                                          </p:val>
                                        </p:tav>
                                        <p:tav tm="100000">
                                          <p:val>
                                            <p:strVal val="#ppt_h"/>
                                          </p:val>
                                        </p:tav>
                                      </p:tavLst>
                                    </p:anim>
                                    <p:animEffect transition="in" filter="fade">
                                      <p:cBhvr>
                                        <p:cTn id="14" dur="1000"/>
                                        <p:tgtEl>
                                          <p:spTgt spid="1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ox(out)">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639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iterate type="lt">
                                    <p:tmPct val="100000"/>
                                  </p:iterate>
                                  <p:childTnLst>
                                    <p:set>
                                      <p:cBhvr>
                                        <p:cTn id="27" dur="1" fill="hold">
                                          <p:stCondLst>
                                            <p:cond delay="0"/>
                                          </p:stCondLst>
                                        </p:cTn>
                                        <p:tgtEl>
                                          <p:spTgt spid="16390"/>
                                        </p:tgtEl>
                                        <p:attrNameLst>
                                          <p:attrName>style.visibility</p:attrName>
                                        </p:attrNameLst>
                                      </p:cBhvr>
                                      <p:to>
                                        <p:strVal val="visible"/>
                                      </p:to>
                                    </p:set>
                                    <p:animEffect transition="in" filter="dissolve">
                                      <p:cBhvr>
                                        <p:cTn id="28" dur="75"/>
                                        <p:tgtEl>
                                          <p:spTgt spid="1639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7" presetClass="entr" presetSubtype="8"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0" fill="hold"/>
                                        <p:tgtEl>
                                          <p:spTgt spid="3"/>
                                        </p:tgtEl>
                                        <p:attrNameLst>
                                          <p:attrName>ppt_x</p:attrName>
                                        </p:attrNameLst>
                                      </p:cBhvr>
                                      <p:tavLst>
                                        <p:tav tm="0">
                                          <p:val>
                                            <p:strVal val="0-#ppt_w/2"/>
                                          </p:val>
                                        </p:tav>
                                        <p:tav tm="100000">
                                          <p:val>
                                            <p:strVal val="#ppt_x"/>
                                          </p:val>
                                        </p:tav>
                                      </p:tavLst>
                                    </p:anim>
                                    <p:anim calcmode="lin" valueType="num">
                                      <p:cBhvr additive="base">
                                        <p:cTn id="34" dur="5000" fill="hold"/>
                                        <p:tgtEl>
                                          <p:spTgt spid="3"/>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5000"/>
                            </p:stCondLst>
                            <p:childTnLst>
                              <p:par>
                                <p:cTn id="36" presetID="22" presetClass="entr" presetSubtype="8"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childTnLst>
                          </p:cTn>
                        </p:par>
                        <p:par>
                          <p:cTn id="39" fill="hold" nodeType="afterGroup">
                            <p:stCondLst>
                              <p:cond delay="5500"/>
                            </p:stCondLst>
                            <p:childTnLst>
                              <p:par>
                                <p:cTn id="40" presetID="1" presetClass="entr" presetSubtype="0" fill="hold" grpId="0" nodeType="afterEffect">
                                  <p:stCondLst>
                                    <p:cond delay="0"/>
                                  </p:stCondLst>
                                  <p:childTnLst>
                                    <p:set>
                                      <p:cBhvr>
                                        <p:cTn id="41" dur="1" fill="hold">
                                          <p:stCondLst>
                                            <p:cond delay="499"/>
                                          </p:stCondLst>
                                        </p:cTn>
                                        <p:tgtEl>
                                          <p:spTgt spid="16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autoUpdateAnimBg="0"/>
      <p:bldP spid="16391" grpId="0" autoUpdateAnimBg="0"/>
      <p:bldP spid="16399" grpId="0" autoUpdateAnimBg="0"/>
      <p:bldP spid="1642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pPr>
              <a:defRPr/>
            </a:pPr>
            <a:fld id="{AB8F2D5C-A521-427E-87DB-B11396D3E562}" type="slidenum">
              <a:rPr lang="en-US" altLang="zh-CN"/>
              <a:pPr>
                <a:defRPr/>
              </a:pPr>
              <a:t>3</a:t>
            </a:fld>
            <a:endParaRPr lang="en-US" altLang="zh-CN"/>
          </a:p>
        </p:txBody>
      </p:sp>
      <p:sp>
        <p:nvSpPr>
          <p:cNvPr id="6147" name="Text Box 8">
            <a:hlinkClick r:id="rId2" action="ppaction://hlinkpres?slideindex=1&amp;slidetitle=PowerPoint 演示文稿"/>
          </p:cNvPr>
          <p:cNvSpPr txBox="1">
            <a:spLocks noChangeArrowheads="1"/>
          </p:cNvSpPr>
          <p:nvPr/>
        </p:nvSpPr>
        <p:spPr bwMode="auto">
          <a:xfrm>
            <a:off x="1947863" y="1081088"/>
            <a:ext cx="3076575" cy="579437"/>
          </a:xfrm>
          <a:prstGeom prst="rect">
            <a:avLst/>
          </a:prstGeom>
          <a:noFill/>
          <a:ln w="9525">
            <a:noFill/>
            <a:miter lim="800000"/>
            <a:headEnd/>
            <a:tailEnd/>
          </a:ln>
        </p:spPr>
        <p:txBody>
          <a:bodyPr>
            <a:spAutoFit/>
          </a:bodyPr>
          <a:lstStyle/>
          <a:p>
            <a:r>
              <a:rPr lang="en-US" altLang="zh-CN" sz="3200">
                <a:solidFill>
                  <a:srgbClr val="000066"/>
                </a:solidFill>
                <a:latin typeface="楷体_GB2312" pitchFamily="49" charset="-122"/>
                <a:ea typeface="楷体_GB2312" pitchFamily="49" charset="-122"/>
              </a:rPr>
              <a:t>10-5</a:t>
            </a:r>
            <a:r>
              <a:rPr kumimoji="1" lang="en-US" altLang="zh-CN" sz="3200">
                <a:solidFill>
                  <a:srgbClr val="000066"/>
                </a:solidFill>
                <a:latin typeface="楷体_GB2312" pitchFamily="49" charset="-122"/>
                <a:ea typeface="楷体_GB2312" pitchFamily="49" charset="-122"/>
              </a:rPr>
              <a:t>  </a:t>
            </a:r>
            <a:r>
              <a:rPr kumimoji="1" lang="zh-CN" altLang="en-US" sz="3200">
                <a:solidFill>
                  <a:srgbClr val="000066"/>
                </a:solidFill>
                <a:latin typeface="楷体_GB2312" pitchFamily="49" charset="-122"/>
                <a:ea typeface="楷体_GB2312" pitchFamily="49" charset="-122"/>
              </a:rPr>
              <a:t>驻波</a:t>
            </a:r>
          </a:p>
        </p:txBody>
      </p:sp>
      <p:sp>
        <p:nvSpPr>
          <p:cNvPr id="6148" name="Text Box 10">
            <a:hlinkClick r:id="rId3" action="ppaction://hlinkpres?slideindex=1&amp;slidetitle=PowerPoint 演示文稿"/>
          </p:cNvPr>
          <p:cNvSpPr txBox="1">
            <a:spLocks noChangeArrowheads="1"/>
          </p:cNvSpPr>
          <p:nvPr/>
        </p:nvSpPr>
        <p:spPr bwMode="auto">
          <a:xfrm>
            <a:off x="1928813" y="1755775"/>
            <a:ext cx="3900487" cy="579438"/>
          </a:xfrm>
          <a:prstGeom prst="rect">
            <a:avLst/>
          </a:prstGeom>
          <a:noFill/>
          <a:ln w="9525">
            <a:noFill/>
            <a:miter lim="800000"/>
            <a:headEnd/>
            <a:tailEnd/>
          </a:ln>
        </p:spPr>
        <p:txBody>
          <a:bodyPr>
            <a:spAutoFit/>
          </a:bodyPr>
          <a:lstStyle/>
          <a:p>
            <a:r>
              <a:rPr lang="en-US" altLang="zh-CN" sz="3200">
                <a:solidFill>
                  <a:srgbClr val="000066"/>
                </a:solidFill>
                <a:latin typeface="楷体_GB2312" pitchFamily="49" charset="-122"/>
                <a:ea typeface="楷体_GB2312" pitchFamily="49" charset="-122"/>
              </a:rPr>
              <a:t>10-6</a:t>
            </a:r>
            <a:r>
              <a:rPr kumimoji="1" lang="en-US" altLang="zh-CN" sz="3200">
                <a:solidFill>
                  <a:srgbClr val="000066"/>
                </a:solidFill>
                <a:latin typeface="楷体_GB2312" pitchFamily="49" charset="-122"/>
                <a:ea typeface="楷体_GB2312" pitchFamily="49" charset="-122"/>
              </a:rPr>
              <a:t>  </a:t>
            </a:r>
            <a:r>
              <a:rPr kumimoji="1" lang="zh-CN" altLang="en-US" sz="3200">
                <a:solidFill>
                  <a:srgbClr val="000066"/>
                </a:solidFill>
                <a:latin typeface="楷体_GB2312" pitchFamily="49" charset="-122"/>
                <a:ea typeface="楷体_GB2312" pitchFamily="49" charset="-122"/>
              </a:rPr>
              <a:t>多普勒效应</a:t>
            </a:r>
          </a:p>
        </p:txBody>
      </p:sp>
      <p:sp>
        <p:nvSpPr>
          <p:cNvPr id="6149" name="Text Box 12">
            <a:hlinkClick r:id="rId4" action="ppaction://hlinkpres?slideindex=1&amp;slidetitle=PowerPoint 演示文稿"/>
          </p:cNvPr>
          <p:cNvSpPr txBox="1">
            <a:spLocks noChangeArrowheads="1"/>
          </p:cNvSpPr>
          <p:nvPr/>
        </p:nvSpPr>
        <p:spPr bwMode="auto">
          <a:xfrm>
            <a:off x="1928813" y="2474913"/>
            <a:ext cx="3714750" cy="579437"/>
          </a:xfrm>
          <a:prstGeom prst="rect">
            <a:avLst/>
          </a:prstGeom>
          <a:noFill/>
          <a:ln w="9525">
            <a:noFill/>
            <a:miter lim="800000"/>
            <a:headEnd/>
            <a:tailEnd/>
          </a:ln>
        </p:spPr>
        <p:txBody>
          <a:bodyPr>
            <a:spAutoFit/>
          </a:bodyPr>
          <a:lstStyle/>
          <a:p>
            <a:r>
              <a:rPr lang="en-US" altLang="zh-CN" sz="3200">
                <a:solidFill>
                  <a:srgbClr val="000066"/>
                </a:solidFill>
                <a:latin typeface="楷体_GB2312" pitchFamily="49" charset="-122"/>
                <a:ea typeface="楷体_GB2312" pitchFamily="49" charset="-122"/>
              </a:rPr>
              <a:t>10-7</a:t>
            </a:r>
            <a:r>
              <a:rPr kumimoji="1" lang="en-US" altLang="zh-CN" sz="3200">
                <a:solidFill>
                  <a:srgbClr val="000066"/>
                </a:solidFill>
                <a:latin typeface="楷体_GB2312" pitchFamily="49" charset="-122"/>
                <a:ea typeface="楷体_GB2312" pitchFamily="49" charset="-122"/>
              </a:rPr>
              <a:t>  </a:t>
            </a:r>
            <a:r>
              <a:rPr kumimoji="1" lang="zh-CN" altLang="en-US" sz="3200">
                <a:solidFill>
                  <a:srgbClr val="000066"/>
                </a:solidFill>
                <a:latin typeface="楷体_GB2312" pitchFamily="49" charset="-122"/>
                <a:ea typeface="楷体_GB2312" pitchFamily="49" charset="-122"/>
              </a:rPr>
              <a:t>平面电磁波</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p>
            <a:fld id="{28753330-066D-4A5A-9997-263C0586D84D}" type="slidenum">
              <a:rPr lang="zh-CN" altLang="zh-CN" smtClean="0">
                <a:ea typeface="宋体" charset="-122"/>
              </a:rPr>
              <a:pPr/>
              <a:t>30</a:t>
            </a:fld>
            <a:endParaRPr lang="zh-CN" altLang="zh-CN" smtClean="0">
              <a:ea typeface="宋体" charset="-122"/>
            </a:endParaRPr>
          </a:p>
        </p:txBody>
      </p:sp>
      <p:pic>
        <p:nvPicPr>
          <p:cNvPr id="47107" name="Picture 2" descr="image002"/>
          <p:cNvPicPr>
            <a:picLocks noChangeAspect="1" noChangeArrowheads="1"/>
          </p:cNvPicPr>
          <p:nvPr/>
        </p:nvPicPr>
        <p:blipFill>
          <a:blip r:embed="rId2" cstate="print"/>
          <a:srcRect/>
          <a:stretch>
            <a:fillRect/>
          </a:stretch>
        </p:blipFill>
        <p:spPr bwMode="auto">
          <a:xfrm>
            <a:off x="2070100" y="793750"/>
            <a:ext cx="5046663" cy="5454650"/>
          </a:xfrm>
          <a:prstGeom prst="rect">
            <a:avLst/>
          </a:prstGeom>
          <a:noFill/>
          <a:ln w="9525">
            <a:noFill/>
            <a:miter lim="800000"/>
            <a:headEnd/>
            <a:tailEnd/>
          </a:ln>
        </p:spPr>
      </p:pic>
      <p:sp>
        <p:nvSpPr>
          <p:cNvPr id="4"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47109"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8131"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zh-CN" altLang="en-US" smtClean="0"/>
          </a:p>
        </p:txBody>
      </p:sp>
      <p:sp>
        <p:nvSpPr>
          <p:cNvPr id="48132" name="灯片编号占位符 3"/>
          <p:cNvSpPr>
            <a:spLocks noGrp="1"/>
          </p:cNvSpPr>
          <p:nvPr>
            <p:ph type="sldNum" sz="quarter" idx="10"/>
          </p:nvPr>
        </p:nvSpPr>
        <p:spPr>
          <a:noFill/>
        </p:spPr>
        <p:txBody>
          <a:bodyPr/>
          <a:lstStyle/>
          <a:p>
            <a:fld id="{3E6FBAC4-A7F0-4812-AAC2-7908B93E6503}" type="slidenum">
              <a:rPr lang="en-US" altLang="zh-CN" smtClean="0">
                <a:ea typeface="宋体" charset="-122"/>
              </a:rPr>
              <a:pPr/>
              <a:t>31</a:t>
            </a:fld>
            <a:endParaRPr lang="en-US" altLang="zh-CN" smtClean="0">
              <a:ea typeface="宋体"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9155" name="内容占位符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zh-CN" altLang="en-US" smtClean="0"/>
          </a:p>
        </p:txBody>
      </p:sp>
      <p:sp>
        <p:nvSpPr>
          <p:cNvPr id="49156" name="灯片编号占位符 3"/>
          <p:cNvSpPr>
            <a:spLocks noGrp="1"/>
          </p:cNvSpPr>
          <p:nvPr>
            <p:ph type="sldNum" sz="quarter" idx="10"/>
          </p:nvPr>
        </p:nvSpPr>
        <p:spPr>
          <a:noFill/>
        </p:spPr>
        <p:txBody>
          <a:bodyPr/>
          <a:lstStyle/>
          <a:p>
            <a:fld id="{5AF6E630-AF50-47D2-AC67-9FB80A563100}" type="slidenum">
              <a:rPr lang="en-US" altLang="zh-CN" smtClean="0">
                <a:ea typeface="宋体" charset="-122"/>
              </a:rPr>
              <a:pPr/>
              <a:t>32</a:t>
            </a:fld>
            <a:endParaRPr lang="en-US" altLang="zh-CN" smtClean="0">
              <a:ea typeface="宋体"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1"/>
          <p:cNvSpPr>
            <a:spLocks noGrp="1"/>
          </p:cNvSpPr>
          <p:nvPr>
            <p:ph type="sldNum" sz="quarter" idx="10"/>
          </p:nvPr>
        </p:nvSpPr>
        <p:spPr>
          <a:noFill/>
        </p:spPr>
        <p:txBody>
          <a:bodyPr/>
          <a:lstStyle/>
          <a:p>
            <a:fld id="{75FDBBA5-A9D3-4769-A5A5-97D2137CE0BA}" type="slidenum">
              <a:rPr lang="en-US" altLang="zh-CN" smtClean="0">
                <a:ea typeface="宋体" charset="-122"/>
              </a:rPr>
              <a:pPr/>
              <a:t>33</a:t>
            </a:fld>
            <a:endParaRPr lang="en-US" altLang="zh-CN" smtClean="0">
              <a:ea typeface="宋体" charset="-122"/>
            </a:endParaRPr>
          </a:p>
        </p:txBody>
      </p:sp>
      <p:sp>
        <p:nvSpPr>
          <p:cNvPr id="3076" name="Rectangle 3"/>
          <p:cNvSpPr>
            <a:spLocks noChangeArrowheads="1"/>
          </p:cNvSpPr>
          <p:nvPr/>
        </p:nvSpPr>
        <p:spPr bwMode="auto">
          <a:xfrm>
            <a:off x="868363" y="1235075"/>
            <a:ext cx="184150" cy="641350"/>
          </a:xfrm>
          <a:prstGeom prst="rect">
            <a:avLst/>
          </a:prstGeom>
          <a:noFill/>
          <a:ln w="9525">
            <a:noFill/>
            <a:miter lim="800000"/>
            <a:headEnd/>
            <a:tailEnd/>
          </a:ln>
        </p:spPr>
        <p:txBody>
          <a:bodyPr wrap="none">
            <a:spAutoFit/>
          </a:bodyPr>
          <a:lstStyle/>
          <a:p>
            <a:endParaRPr lang="zh-CN" altLang="zh-CN" sz="3600">
              <a:solidFill>
                <a:srgbClr val="0000FF"/>
              </a:solidFill>
            </a:endParaRPr>
          </a:p>
        </p:txBody>
      </p:sp>
      <p:sp>
        <p:nvSpPr>
          <p:cNvPr id="3077" name="Rectangle 45"/>
          <p:cNvSpPr>
            <a:spLocks noChangeArrowheads="1"/>
          </p:cNvSpPr>
          <p:nvPr/>
        </p:nvSpPr>
        <p:spPr bwMode="auto">
          <a:xfrm>
            <a:off x="1660525" y="849313"/>
            <a:ext cx="5999163" cy="641350"/>
          </a:xfrm>
          <a:prstGeom prst="rect">
            <a:avLst/>
          </a:prstGeom>
          <a:noFill/>
          <a:ln w="9525">
            <a:noFill/>
            <a:miter lim="800000"/>
            <a:headEnd/>
            <a:tailEnd/>
          </a:ln>
        </p:spPr>
        <p:txBody>
          <a:bodyPr>
            <a:spAutoFit/>
          </a:bodyPr>
          <a:lstStyle/>
          <a:p>
            <a:r>
              <a:rPr lang="zh-CN" altLang="en-US" sz="3600">
                <a:solidFill>
                  <a:srgbClr val="CC0000"/>
                </a:solidFill>
                <a:latin typeface="宋体" charset="-122"/>
              </a:rPr>
              <a:t>一  平面简谐波的波函数</a:t>
            </a:r>
          </a:p>
        </p:txBody>
      </p:sp>
      <p:graphicFrame>
        <p:nvGraphicFramePr>
          <p:cNvPr id="3078" name="Object 15"/>
          <p:cNvGraphicFramePr>
            <a:graphicFrameLocks noChangeAspect="1"/>
          </p:cNvGraphicFramePr>
          <p:nvPr/>
        </p:nvGraphicFramePr>
        <p:xfrm>
          <a:off x="1770063" y="2892425"/>
          <a:ext cx="3454400" cy="604838"/>
        </p:xfrm>
        <a:graphic>
          <a:graphicData uri="http://schemas.openxmlformats.org/presentationml/2006/ole">
            <p:oleObj spid="_x0000_s26626" name="Equation" r:id="rId4" imgW="1524960" imgH="291600" progId="">
              <p:embed/>
            </p:oleObj>
          </a:graphicData>
        </a:graphic>
      </p:graphicFrame>
      <p:grpSp>
        <p:nvGrpSpPr>
          <p:cNvPr id="2" name="Group 77"/>
          <p:cNvGrpSpPr>
            <a:grpSpLocks/>
          </p:cNvGrpSpPr>
          <p:nvPr/>
        </p:nvGrpSpPr>
        <p:grpSpPr bwMode="auto">
          <a:xfrm>
            <a:off x="803275" y="1612900"/>
            <a:ext cx="8001000" cy="1260475"/>
            <a:chOff x="506" y="1016"/>
            <a:chExt cx="5040" cy="794"/>
          </a:xfrm>
        </p:grpSpPr>
        <p:sp>
          <p:nvSpPr>
            <p:cNvPr id="3107" name="Rectangle 14"/>
            <p:cNvSpPr>
              <a:spLocks noChangeArrowheads="1"/>
            </p:cNvSpPr>
            <p:nvPr/>
          </p:nvSpPr>
          <p:spPr bwMode="auto">
            <a:xfrm>
              <a:off x="506" y="1016"/>
              <a:ext cx="5040" cy="794"/>
            </a:xfrm>
            <a:prstGeom prst="rect">
              <a:avLst/>
            </a:prstGeom>
            <a:noFill/>
            <a:ln w="9525">
              <a:noFill/>
              <a:miter lim="800000"/>
              <a:headEnd/>
              <a:tailEnd/>
            </a:ln>
          </p:spPr>
          <p:txBody>
            <a:bodyPr>
              <a:spAutoFit/>
            </a:bodyPr>
            <a:lstStyle/>
            <a:p>
              <a:pPr>
                <a:lnSpc>
                  <a:spcPct val="120000"/>
                </a:lnSpc>
              </a:pPr>
              <a:r>
                <a:rPr lang="en-US" altLang="zh-CN" sz="3200"/>
                <a:t>        </a:t>
              </a:r>
              <a:r>
                <a:rPr lang="zh-CN" altLang="en-US" sz="3200"/>
                <a:t>设有一平面简谐波沿   轴正方向传播， 波速为  ，坐标原点</a:t>
              </a:r>
              <a:r>
                <a:rPr lang="zh-CN" altLang="en-US" sz="3200" i="1"/>
                <a:t>   </a:t>
              </a:r>
              <a:r>
                <a:rPr lang="zh-CN" altLang="en-US" sz="3200"/>
                <a:t>处质点的振动方程为</a:t>
              </a:r>
            </a:p>
          </p:txBody>
        </p:sp>
        <p:graphicFrame>
          <p:nvGraphicFramePr>
            <p:cNvPr id="3108" name="Object 47"/>
            <p:cNvGraphicFramePr>
              <a:graphicFrameLocks noChangeAspect="1"/>
            </p:cNvGraphicFramePr>
            <p:nvPr/>
          </p:nvGraphicFramePr>
          <p:xfrm>
            <a:off x="3336" y="1148"/>
            <a:ext cx="233" cy="256"/>
          </p:xfrm>
          <a:graphic>
            <a:graphicData uri="http://schemas.openxmlformats.org/presentationml/2006/ole">
              <p:oleObj spid="_x0000_s26633" name="Equation" r:id="rId5" imgW="126835" imgH="139518" progId="">
                <p:embed/>
              </p:oleObj>
            </a:graphicData>
          </a:graphic>
        </p:graphicFrame>
        <p:graphicFrame>
          <p:nvGraphicFramePr>
            <p:cNvPr id="3109" name="Object 48"/>
            <p:cNvGraphicFramePr>
              <a:graphicFrameLocks noChangeAspect="1"/>
            </p:cNvGraphicFramePr>
            <p:nvPr/>
          </p:nvGraphicFramePr>
          <p:xfrm>
            <a:off x="1304" y="1516"/>
            <a:ext cx="248" cy="272"/>
          </p:xfrm>
          <a:graphic>
            <a:graphicData uri="http://schemas.openxmlformats.org/presentationml/2006/ole">
              <p:oleObj spid="_x0000_s26634" name="Equation" r:id="rId6" imgW="126835" imgH="139518" progId="">
                <p:embed/>
              </p:oleObj>
            </a:graphicData>
          </a:graphic>
        </p:graphicFrame>
        <p:graphicFrame>
          <p:nvGraphicFramePr>
            <p:cNvPr id="3110" name="Object 49"/>
            <p:cNvGraphicFramePr>
              <a:graphicFrameLocks noChangeAspect="1"/>
            </p:cNvGraphicFramePr>
            <p:nvPr/>
          </p:nvGraphicFramePr>
          <p:xfrm>
            <a:off x="2744" y="1512"/>
            <a:ext cx="222" cy="260"/>
          </p:xfrm>
          <a:graphic>
            <a:graphicData uri="http://schemas.openxmlformats.org/presentationml/2006/ole">
              <p:oleObj spid="_x0000_s26635" name="Equation" r:id="rId7" imgW="152202" imgH="177569" progId="">
                <p:embed/>
              </p:oleObj>
            </a:graphicData>
          </a:graphic>
        </p:graphicFrame>
      </p:grpSp>
      <p:grpSp>
        <p:nvGrpSpPr>
          <p:cNvPr id="3" name="Group 52"/>
          <p:cNvGrpSpPr>
            <a:grpSpLocks/>
          </p:cNvGrpSpPr>
          <p:nvPr/>
        </p:nvGrpSpPr>
        <p:grpSpPr bwMode="auto">
          <a:xfrm>
            <a:off x="650875" y="3754438"/>
            <a:ext cx="4254500" cy="1858962"/>
            <a:chOff x="1482" y="2597"/>
            <a:chExt cx="2680" cy="1171"/>
          </a:xfrm>
        </p:grpSpPr>
        <p:sp>
          <p:nvSpPr>
            <p:cNvPr id="3083" name="Rectangle 53"/>
            <p:cNvSpPr>
              <a:spLocks noChangeArrowheads="1"/>
            </p:cNvSpPr>
            <p:nvPr/>
          </p:nvSpPr>
          <p:spPr bwMode="auto">
            <a:xfrm>
              <a:off x="1482" y="2597"/>
              <a:ext cx="2680" cy="1171"/>
            </a:xfrm>
            <a:prstGeom prst="rect">
              <a:avLst/>
            </a:prstGeom>
            <a:solidFill>
              <a:schemeClr val="bg1"/>
            </a:solidFill>
            <a:ln w="12700">
              <a:solidFill>
                <a:schemeClr val="tx2"/>
              </a:solidFill>
              <a:miter lim="800000"/>
              <a:headEnd/>
              <a:tailEnd/>
            </a:ln>
          </p:spPr>
          <p:txBody>
            <a:bodyPr wrap="none" anchor="ctr"/>
            <a:lstStyle/>
            <a:p>
              <a:pPr algn="ctr"/>
              <a:endParaRPr lang="zh-CN" altLang="zh-CN"/>
            </a:p>
          </p:txBody>
        </p:sp>
        <p:sp>
          <p:nvSpPr>
            <p:cNvPr id="3084" name="Line 54"/>
            <p:cNvSpPr>
              <a:spLocks noChangeShapeType="1"/>
            </p:cNvSpPr>
            <p:nvPr/>
          </p:nvSpPr>
          <p:spPr bwMode="auto">
            <a:xfrm flipV="1">
              <a:off x="1702" y="3219"/>
              <a:ext cx="2366" cy="0"/>
            </a:xfrm>
            <a:prstGeom prst="line">
              <a:avLst/>
            </a:prstGeom>
            <a:noFill/>
            <a:ln w="12700">
              <a:solidFill>
                <a:schemeClr val="tx1"/>
              </a:solidFill>
              <a:round/>
              <a:headEnd/>
              <a:tailEnd type="triangle" w="sm" len="lg"/>
            </a:ln>
          </p:spPr>
          <p:txBody>
            <a:bodyPr wrap="none" anchor="ctr"/>
            <a:lstStyle/>
            <a:p>
              <a:endParaRPr lang="zh-CN" altLang="en-US"/>
            </a:p>
          </p:txBody>
        </p:sp>
        <p:sp>
          <p:nvSpPr>
            <p:cNvPr id="3085" name="Line 55"/>
            <p:cNvSpPr>
              <a:spLocks noChangeShapeType="1"/>
            </p:cNvSpPr>
            <p:nvPr/>
          </p:nvSpPr>
          <p:spPr bwMode="auto">
            <a:xfrm flipV="1">
              <a:off x="2032" y="2689"/>
              <a:ext cx="0" cy="1025"/>
            </a:xfrm>
            <a:prstGeom prst="line">
              <a:avLst/>
            </a:prstGeom>
            <a:noFill/>
            <a:ln w="12700">
              <a:solidFill>
                <a:schemeClr val="tx1"/>
              </a:solidFill>
              <a:round/>
              <a:headEnd/>
              <a:tailEnd type="triangle" w="sm" len="lg"/>
            </a:ln>
          </p:spPr>
          <p:txBody>
            <a:bodyPr wrap="none" anchor="ctr"/>
            <a:lstStyle/>
            <a:p>
              <a:endParaRPr lang="zh-CN" altLang="en-US"/>
            </a:p>
          </p:txBody>
        </p:sp>
        <p:graphicFrame>
          <p:nvGraphicFramePr>
            <p:cNvPr id="3086" name="Object 56"/>
            <p:cNvGraphicFramePr>
              <a:graphicFrameLocks noChangeAspect="1"/>
            </p:cNvGraphicFramePr>
            <p:nvPr/>
          </p:nvGraphicFramePr>
          <p:xfrm>
            <a:off x="2048" y="2640"/>
            <a:ext cx="200" cy="184"/>
          </p:xfrm>
          <a:graphic>
            <a:graphicData uri="http://schemas.openxmlformats.org/presentationml/2006/ole">
              <p:oleObj spid="_x0000_s26628" name="公式" r:id="rId8" imgW="190417" imgH="241195" progId="">
                <p:embed/>
              </p:oleObj>
            </a:graphicData>
          </a:graphic>
        </p:graphicFrame>
        <p:graphicFrame>
          <p:nvGraphicFramePr>
            <p:cNvPr id="3087" name="Object 57"/>
            <p:cNvGraphicFramePr>
              <a:graphicFrameLocks noChangeAspect="1"/>
            </p:cNvGraphicFramePr>
            <p:nvPr/>
          </p:nvGraphicFramePr>
          <p:xfrm>
            <a:off x="3901" y="3042"/>
            <a:ext cx="209" cy="162"/>
          </p:xfrm>
          <a:graphic>
            <a:graphicData uri="http://schemas.openxmlformats.org/presentationml/2006/ole">
              <p:oleObj spid="_x0000_s26629" name="公式" r:id="rId9" imgW="177646" imgH="190335" progId="">
                <p:embed/>
              </p:oleObj>
            </a:graphicData>
          </a:graphic>
        </p:graphicFrame>
        <p:sp>
          <p:nvSpPr>
            <p:cNvPr id="3088" name="Line 58"/>
            <p:cNvSpPr>
              <a:spLocks noChangeShapeType="1"/>
            </p:cNvSpPr>
            <p:nvPr/>
          </p:nvSpPr>
          <p:spPr bwMode="auto">
            <a:xfrm flipV="1">
              <a:off x="1816" y="2890"/>
              <a:ext cx="1995" cy="6"/>
            </a:xfrm>
            <a:prstGeom prst="line">
              <a:avLst/>
            </a:prstGeom>
            <a:noFill/>
            <a:ln w="12700">
              <a:solidFill>
                <a:srgbClr val="0000FF"/>
              </a:solidFill>
              <a:prstDash val="dash"/>
              <a:round/>
              <a:headEnd/>
              <a:tailEnd/>
            </a:ln>
          </p:spPr>
          <p:txBody>
            <a:bodyPr wrap="none" anchor="ctr"/>
            <a:lstStyle/>
            <a:p>
              <a:endParaRPr lang="zh-CN" altLang="en-US"/>
            </a:p>
          </p:txBody>
        </p:sp>
        <p:sp>
          <p:nvSpPr>
            <p:cNvPr id="3089" name="Line 59"/>
            <p:cNvSpPr>
              <a:spLocks noChangeShapeType="1"/>
            </p:cNvSpPr>
            <p:nvPr/>
          </p:nvSpPr>
          <p:spPr bwMode="auto">
            <a:xfrm>
              <a:off x="1831" y="3545"/>
              <a:ext cx="1994" cy="1"/>
            </a:xfrm>
            <a:prstGeom prst="line">
              <a:avLst/>
            </a:prstGeom>
            <a:noFill/>
            <a:ln w="12700">
              <a:solidFill>
                <a:srgbClr val="0000FF"/>
              </a:solidFill>
              <a:prstDash val="dash"/>
              <a:round/>
              <a:headEnd/>
              <a:tailEnd/>
            </a:ln>
          </p:spPr>
          <p:txBody>
            <a:bodyPr wrap="none" anchor="ctr"/>
            <a:lstStyle/>
            <a:p>
              <a:endParaRPr lang="zh-CN" altLang="en-US"/>
            </a:p>
          </p:txBody>
        </p:sp>
        <p:sp>
          <p:nvSpPr>
            <p:cNvPr id="3090" name="Line 60"/>
            <p:cNvSpPr>
              <a:spLocks noChangeShapeType="1"/>
            </p:cNvSpPr>
            <p:nvPr/>
          </p:nvSpPr>
          <p:spPr bwMode="auto">
            <a:xfrm>
              <a:off x="2375" y="2879"/>
              <a:ext cx="0" cy="684"/>
            </a:xfrm>
            <a:prstGeom prst="line">
              <a:avLst/>
            </a:prstGeom>
            <a:noFill/>
            <a:ln w="12700">
              <a:solidFill>
                <a:srgbClr val="0000FF"/>
              </a:solidFill>
              <a:prstDash val="dash"/>
              <a:round/>
              <a:headEnd/>
              <a:tailEnd/>
            </a:ln>
          </p:spPr>
          <p:txBody>
            <a:bodyPr wrap="none" anchor="ctr"/>
            <a:lstStyle/>
            <a:p>
              <a:endParaRPr lang="zh-CN" altLang="en-US"/>
            </a:p>
          </p:txBody>
        </p:sp>
        <p:sp>
          <p:nvSpPr>
            <p:cNvPr id="3091" name="Line 61"/>
            <p:cNvSpPr>
              <a:spLocks noChangeShapeType="1"/>
            </p:cNvSpPr>
            <p:nvPr/>
          </p:nvSpPr>
          <p:spPr bwMode="auto">
            <a:xfrm>
              <a:off x="3404" y="2879"/>
              <a:ext cx="0" cy="684"/>
            </a:xfrm>
            <a:prstGeom prst="line">
              <a:avLst/>
            </a:prstGeom>
            <a:noFill/>
            <a:ln w="12700">
              <a:solidFill>
                <a:srgbClr val="0000FF"/>
              </a:solidFill>
              <a:prstDash val="dash"/>
              <a:round/>
              <a:headEnd/>
              <a:tailEnd/>
            </a:ln>
          </p:spPr>
          <p:txBody>
            <a:bodyPr wrap="none" anchor="ctr"/>
            <a:lstStyle/>
            <a:p>
              <a:endParaRPr lang="zh-CN" altLang="en-US"/>
            </a:p>
          </p:txBody>
        </p:sp>
        <p:sp>
          <p:nvSpPr>
            <p:cNvPr id="3092" name="Line 62"/>
            <p:cNvSpPr>
              <a:spLocks noChangeShapeType="1"/>
            </p:cNvSpPr>
            <p:nvPr/>
          </p:nvSpPr>
          <p:spPr bwMode="auto">
            <a:xfrm>
              <a:off x="3061" y="2879"/>
              <a:ext cx="0" cy="684"/>
            </a:xfrm>
            <a:prstGeom prst="line">
              <a:avLst/>
            </a:prstGeom>
            <a:noFill/>
            <a:ln w="12700">
              <a:solidFill>
                <a:srgbClr val="0000FF"/>
              </a:solidFill>
              <a:prstDash val="dash"/>
              <a:round/>
              <a:headEnd/>
              <a:tailEnd/>
            </a:ln>
          </p:spPr>
          <p:txBody>
            <a:bodyPr wrap="none" anchor="ctr"/>
            <a:lstStyle/>
            <a:p>
              <a:endParaRPr lang="zh-CN" altLang="en-US"/>
            </a:p>
          </p:txBody>
        </p:sp>
        <p:sp>
          <p:nvSpPr>
            <p:cNvPr id="3093" name="Line 63"/>
            <p:cNvSpPr>
              <a:spLocks noChangeShapeType="1"/>
            </p:cNvSpPr>
            <p:nvPr/>
          </p:nvSpPr>
          <p:spPr bwMode="auto">
            <a:xfrm>
              <a:off x="2718" y="2879"/>
              <a:ext cx="0" cy="684"/>
            </a:xfrm>
            <a:prstGeom prst="line">
              <a:avLst/>
            </a:prstGeom>
            <a:noFill/>
            <a:ln w="12700">
              <a:solidFill>
                <a:srgbClr val="0000FF"/>
              </a:solidFill>
              <a:prstDash val="dash"/>
              <a:round/>
              <a:headEnd/>
              <a:tailEnd/>
            </a:ln>
          </p:spPr>
          <p:txBody>
            <a:bodyPr wrap="none" anchor="ctr"/>
            <a:lstStyle/>
            <a:p>
              <a:endParaRPr lang="zh-CN" altLang="en-US"/>
            </a:p>
          </p:txBody>
        </p:sp>
        <p:sp>
          <p:nvSpPr>
            <p:cNvPr id="3094" name="Line 64"/>
            <p:cNvSpPr>
              <a:spLocks noChangeShapeType="1"/>
            </p:cNvSpPr>
            <p:nvPr/>
          </p:nvSpPr>
          <p:spPr bwMode="auto">
            <a:xfrm>
              <a:off x="3749" y="2875"/>
              <a:ext cx="0" cy="684"/>
            </a:xfrm>
            <a:prstGeom prst="line">
              <a:avLst/>
            </a:prstGeom>
            <a:noFill/>
            <a:ln w="12700">
              <a:solidFill>
                <a:srgbClr val="0000FF"/>
              </a:solidFill>
              <a:prstDash val="dash"/>
              <a:round/>
              <a:headEnd/>
              <a:tailEnd/>
            </a:ln>
          </p:spPr>
          <p:txBody>
            <a:bodyPr wrap="none" anchor="ctr"/>
            <a:lstStyle/>
            <a:p>
              <a:endParaRPr lang="zh-CN" altLang="en-US"/>
            </a:p>
          </p:txBody>
        </p:sp>
        <p:sp>
          <p:nvSpPr>
            <p:cNvPr id="3095" name="Line 65"/>
            <p:cNvSpPr>
              <a:spLocks noChangeShapeType="1"/>
            </p:cNvSpPr>
            <p:nvPr/>
          </p:nvSpPr>
          <p:spPr bwMode="auto">
            <a:xfrm>
              <a:off x="2770" y="2795"/>
              <a:ext cx="459" cy="0"/>
            </a:xfrm>
            <a:prstGeom prst="line">
              <a:avLst/>
            </a:prstGeom>
            <a:noFill/>
            <a:ln w="12700">
              <a:solidFill>
                <a:srgbClr val="FF0000"/>
              </a:solidFill>
              <a:round/>
              <a:headEnd/>
              <a:tailEnd type="triangle" w="sm" len="lg"/>
            </a:ln>
          </p:spPr>
          <p:txBody>
            <a:bodyPr wrap="none" anchor="ctr"/>
            <a:lstStyle/>
            <a:p>
              <a:endParaRPr lang="zh-CN" altLang="en-US"/>
            </a:p>
          </p:txBody>
        </p:sp>
        <p:graphicFrame>
          <p:nvGraphicFramePr>
            <p:cNvPr id="3096" name="Object 66"/>
            <p:cNvGraphicFramePr>
              <a:graphicFrameLocks noChangeAspect="1"/>
            </p:cNvGraphicFramePr>
            <p:nvPr/>
          </p:nvGraphicFramePr>
          <p:xfrm>
            <a:off x="2580" y="2689"/>
            <a:ext cx="185" cy="185"/>
          </p:xfrm>
          <a:graphic>
            <a:graphicData uri="http://schemas.openxmlformats.org/presentationml/2006/ole">
              <p:oleObj spid="_x0000_s26630" name="公式" r:id="rId10" imgW="177646" imgH="190335" progId="">
                <p:embed/>
              </p:oleObj>
            </a:graphicData>
          </a:graphic>
        </p:graphicFrame>
        <p:graphicFrame>
          <p:nvGraphicFramePr>
            <p:cNvPr id="3097" name="Object 67"/>
            <p:cNvGraphicFramePr>
              <a:graphicFrameLocks noChangeAspect="1"/>
            </p:cNvGraphicFramePr>
            <p:nvPr/>
          </p:nvGraphicFramePr>
          <p:xfrm>
            <a:off x="1625" y="2795"/>
            <a:ext cx="179" cy="176"/>
          </p:xfrm>
          <a:graphic>
            <a:graphicData uri="http://schemas.openxmlformats.org/presentationml/2006/ole">
              <p:oleObj spid="_x0000_s26631" name="公式" r:id="rId11" imgW="215806" imgH="228501" progId="">
                <p:embed/>
              </p:oleObj>
            </a:graphicData>
          </a:graphic>
        </p:graphicFrame>
        <p:graphicFrame>
          <p:nvGraphicFramePr>
            <p:cNvPr id="3098" name="Object 68"/>
            <p:cNvGraphicFramePr>
              <a:graphicFrameLocks noChangeAspect="1"/>
            </p:cNvGraphicFramePr>
            <p:nvPr/>
          </p:nvGraphicFramePr>
          <p:xfrm>
            <a:off x="1505" y="3455"/>
            <a:ext cx="350" cy="188"/>
          </p:xfrm>
          <a:graphic>
            <a:graphicData uri="http://schemas.openxmlformats.org/presentationml/2006/ole">
              <p:oleObj spid="_x0000_s26632" name="公式" r:id="rId12" imgW="393529" imgH="228501" progId="">
                <p:embed/>
              </p:oleObj>
            </a:graphicData>
          </a:graphic>
        </p:graphicFrame>
        <p:sp>
          <p:nvSpPr>
            <p:cNvPr id="3099" name="Text Box 69"/>
            <p:cNvSpPr txBox="1">
              <a:spLocks noChangeArrowheads="1"/>
            </p:cNvSpPr>
            <p:nvPr/>
          </p:nvSpPr>
          <p:spPr bwMode="auto">
            <a:xfrm>
              <a:off x="1824" y="3247"/>
              <a:ext cx="232" cy="250"/>
            </a:xfrm>
            <a:prstGeom prst="rect">
              <a:avLst/>
            </a:prstGeom>
            <a:noFill/>
            <a:ln w="12700">
              <a:noFill/>
              <a:miter lim="800000"/>
              <a:headEnd/>
              <a:tailEnd/>
            </a:ln>
          </p:spPr>
          <p:txBody>
            <a:bodyPr wrap="none">
              <a:spAutoFit/>
            </a:bodyPr>
            <a:lstStyle/>
            <a:p>
              <a:r>
                <a:rPr lang="en-US" altLang="zh-CN" sz="2000" i="1"/>
                <a:t>O</a:t>
              </a:r>
            </a:p>
          </p:txBody>
        </p:sp>
        <p:sp>
          <p:nvSpPr>
            <p:cNvPr id="3100" name="Line 70"/>
            <p:cNvSpPr>
              <a:spLocks noChangeShapeType="1"/>
            </p:cNvSpPr>
            <p:nvPr/>
          </p:nvSpPr>
          <p:spPr bwMode="auto">
            <a:xfrm>
              <a:off x="1905" y="2899"/>
              <a:ext cx="15" cy="0"/>
            </a:xfrm>
            <a:prstGeom prst="line">
              <a:avLst/>
            </a:prstGeom>
            <a:noFill/>
            <a:ln w="9525">
              <a:solidFill>
                <a:srgbClr val="000000"/>
              </a:solidFill>
              <a:round/>
              <a:headEnd/>
              <a:tailEnd/>
            </a:ln>
          </p:spPr>
          <p:txBody>
            <a:bodyPr/>
            <a:lstStyle/>
            <a:p>
              <a:endParaRPr lang="zh-CN" altLang="en-US"/>
            </a:p>
          </p:txBody>
        </p:sp>
        <p:sp>
          <p:nvSpPr>
            <p:cNvPr id="3101" name="Freeform 71"/>
            <p:cNvSpPr>
              <a:spLocks/>
            </p:cNvSpPr>
            <p:nvPr/>
          </p:nvSpPr>
          <p:spPr bwMode="auto">
            <a:xfrm>
              <a:off x="1842" y="2892"/>
              <a:ext cx="2199" cy="652"/>
            </a:xfrm>
            <a:custGeom>
              <a:avLst/>
              <a:gdLst>
                <a:gd name="T0" fmla="*/ 7 w 2579"/>
                <a:gd name="T1" fmla="*/ 0 h 1769"/>
                <a:gd name="T2" fmla="*/ 19 w 2579"/>
                <a:gd name="T3" fmla="*/ 0 h 1769"/>
                <a:gd name="T4" fmla="*/ 32 w 2579"/>
                <a:gd name="T5" fmla="*/ 0 h 1769"/>
                <a:gd name="T6" fmla="*/ 43 w 2579"/>
                <a:gd name="T7" fmla="*/ 0 h 1769"/>
                <a:gd name="T8" fmla="*/ 56 w 2579"/>
                <a:gd name="T9" fmla="*/ 0 h 1769"/>
                <a:gd name="T10" fmla="*/ 68 w 2579"/>
                <a:gd name="T11" fmla="*/ 0 h 1769"/>
                <a:gd name="T12" fmla="*/ 81 w 2579"/>
                <a:gd name="T13" fmla="*/ 0 h 1769"/>
                <a:gd name="T14" fmla="*/ 93 w 2579"/>
                <a:gd name="T15" fmla="*/ 0 h 1769"/>
                <a:gd name="T16" fmla="*/ 106 w 2579"/>
                <a:gd name="T17" fmla="*/ 0 h 1769"/>
                <a:gd name="T18" fmla="*/ 118 w 2579"/>
                <a:gd name="T19" fmla="*/ 0 h 1769"/>
                <a:gd name="T20" fmla="*/ 130 w 2579"/>
                <a:gd name="T21" fmla="*/ 0 h 1769"/>
                <a:gd name="T22" fmla="*/ 142 w 2579"/>
                <a:gd name="T23" fmla="*/ 0 h 1769"/>
                <a:gd name="T24" fmla="*/ 155 w 2579"/>
                <a:gd name="T25" fmla="*/ 0 h 1769"/>
                <a:gd name="T26" fmla="*/ 167 w 2579"/>
                <a:gd name="T27" fmla="*/ 0 h 1769"/>
                <a:gd name="T28" fmla="*/ 180 w 2579"/>
                <a:gd name="T29" fmla="*/ 0 h 1769"/>
                <a:gd name="T30" fmla="*/ 192 w 2579"/>
                <a:gd name="T31" fmla="*/ 0 h 1769"/>
                <a:gd name="T32" fmla="*/ 205 w 2579"/>
                <a:gd name="T33" fmla="*/ 0 h 1769"/>
                <a:gd name="T34" fmla="*/ 217 w 2579"/>
                <a:gd name="T35" fmla="*/ 0 h 1769"/>
                <a:gd name="T36" fmla="*/ 229 w 2579"/>
                <a:gd name="T37" fmla="*/ 0 h 1769"/>
                <a:gd name="T38" fmla="*/ 242 w 2579"/>
                <a:gd name="T39" fmla="*/ 0 h 1769"/>
                <a:gd name="T40" fmla="*/ 254 w 2579"/>
                <a:gd name="T41" fmla="*/ 0 h 1769"/>
                <a:gd name="T42" fmla="*/ 267 w 2579"/>
                <a:gd name="T43" fmla="*/ 0 h 1769"/>
                <a:gd name="T44" fmla="*/ 280 w 2579"/>
                <a:gd name="T45" fmla="*/ 0 h 1769"/>
                <a:gd name="T46" fmla="*/ 292 w 2579"/>
                <a:gd name="T47" fmla="*/ 0 h 1769"/>
                <a:gd name="T48" fmla="*/ 304 w 2579"/>
                <a:gd name="T49" fmla="*/ 0 h 1769"/>
                <a:gd name="T50" fmla="*/ 317 w 2579"/>
                <a:gd name="T51" fmla="*/ 0 h 1769"/>
                <a:gd name="T52" fmla="*/ 328 w 2579"/>
                <a:gd name="T53" fmla="*/ 0 h 1769"/>
                <a:gd name="T54" fmla="*/ 341 w 2579"/>
                <a:gd name="T55" fmla="*/ 0 h 1769"/>
                <a:gd name="T56" fmla="*/ 353 w 2579"/>
                <a:gd name="T57" fmla="*/ 0 h 1769"/>
                <a:gd name="T58" fmla="*/ 367 w 2579"/>
                <a:gd name="T59" fmla="*/ 0 h 1769"/>
                <a:gd name="T60" fmla="*/ 379 w 2579"/>
                <a:gd name="T61" fmla="*/ 0 h 1769"/>
                <a:gd name="T62" fmla="*/ 391 w 2579"/>
                <a:gd name="T63" fmla="*/ 0 h 1769"/>
                <a:gd name="T64" fmla="*/ 403 w 2579"/>
                <a:gd name="T65" fmla="*/ 0 h 1769"/>
                <a:gd name="T66" fmla="*/ 416 w 2579"/>
                <a:gd name="T67" fmla="*/ 0 h 1769"/>
                <a:gd name="T68" fmla="*/ 428 w 2579"/>
                <a:gd name="T69" fmla="*/ 0 h 1769"/>
                <a:gd name="T70" fmla="*/ 441 w 2579"/>
                <a:gd name="T71" fmla="*/ 0 h 1769"/>
                <a:gd name="T72" fmla="*/ 452 w 2579"/>
                <a:gd name="T73" fmla="*/ 0 h 1769"/>
                <a:gd name="T74" fmla="*/ 466 w 2579"/>
                <a:gd name="T75" fmla="*/ 0 h 1769"/>
                <a:gd name="T76" fmla="*/ 477 w 2579"/>
                <a:gd name="T77" fmla="*/ 0 h 1769"/>
                <a:gd name="T78" fmla="*/ 490 w 2579"/>
                <a:gd name="T79" fmla="*/ 0 h 1769"/>
                <a:gd name="T80" fmla="*/ 503 w 2579"/>
                <a:gd name="T81" fmla="*/ 0 h 1769"/>
                <a:gd name="T82" fmla="*/ 516 w 2579"/>
                <a:gd name="T83" fmla="*/ 0 h 1769"/>
                <a:gd name="T84" fmla="*/ 528 w 2579"/>
                <a:gd name="T85" fmla="*/ 0 h 1769"/>
                <a:gd name="T86" fmla="*/ 541 w 2579"/>
                <a:gd name="T87" fmla="*/ 0 h 1769"/>
                <a:gd name="T88" fmla="*/ 553 w 2579"/>
                <a:gd name="T89" fmla="*/ 0 h 1769"/>
                <a:gd name="T90" fmla="*/ 565 w 2579"/>
                <a:gd name="T91" fmla="*/ 0 h 1769"/>
                <a:gd name="T92" fmla="*/ 577 w 2579"/>
                <a:gd name="T93" fmla="*/ 0 h 1769"/>
                <a:gd name="T94" fmla="*/ 589 w 2579"/>
                <a:gd name="T95" fmla="*/ 0 h 1769"/>
                <a:gd name="T96" fmla="*/ 601 w 2579"/>
                <a:gd name="T97" fmla="*/ 0 h 1769"/>
                <a:gd name="T98" fmla="*/ 614 w 2579"/>
                <a:gd name="T99" fmla="*/ 0 h 1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79"/>
                <a:gd name="T151" fmla="*/ 0 h 1769"/>
                <a:gd name="T152" fmla="*/ 2579 w 2579"/>
                <a:gd name="T153" fmla="*/ 1769 h 176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79" h="1769">
                  <a:moveTo>
                    <a:pt x="0" y="884"/>
                  </a:moveTo>
                  <a:lnTo>
                    <a:pt x="26" y="795"/>
                  </a:lnTo>
                  <a:lnTo>
                    <a:pt x="51" y="706"/>
                  </a:lnTo>
                  <a:lnTo>
                    <a:pt x="78" y="620"/>
                  </a:lnTo>
                  <a:lnTo>
                    <a:pt x="104" y="537"/>
                  </a:lnTo>
                  <a:lnTo>
                    <a:pt x="130" y="456"/>
                  </a:lnTo>
                  <a:lnTo>
                    <a:pt x="156" y="380"/>
                  </a:lnTo>
                  <a:lnTo>
                    <a:pt x="181" y="310"/>
                  </a:lnTo>
                  <a:lnTo>
                    <a:pt x="208" y="245"/>
                  </a:lnTo>
                  <a:lnTo>
                    <a:pt x="234" y="187"/>
                  </a:lnTo>
                  <a:lnTo>
                    <a:pt x="260" y="135"/>
                  </a:lnTo>
                  <a:lnTo>
                    <a:pt x="286" y="92"/>
                  </a:lnTo>
                  <a:lnTo>
                    <a:pt x="313" y="56"/>
                  </a:lnTo>
                  <a:lnTo>
                    <a:pt x="338" y="29"/>
                  </a:lnTo>
                  <a:lnTo>
                    <a:pt x="364" y="10"/>
                  </a:lnTo>
                  <a:lnTo>
                    <a:pt x="391" y="1"/>
                  </a:lnTo>
                  <a:lnTo>
                    <a:pt x="416" y="1"/>
                  </a:lnTo>
                  <a:lnTo>
                    <a:pt x="443" y="9"/>
                  </a:lnTo>
                  <a:lnTo>
                    <a:pt x="468" y="27"/>
                  </a:lnTo>
                  <a:lnTo>
                    <a:pt x="495" y="53"/>
                  </a:lnTo>
                  <a:lnTo>
                    <a:pt x="521" y="87"/>
                  </a:lnTo>
                  <a:lnTo>
                    <a:pt x="546" y="130"/>
                  </a:lnTo>
                  <a:lnTo>
                    <a:pt x="573" y="181"/>
                  </a:lnTo>
                  <a:lnTo>
                    <a:pt x="599" y="239"/>
                  </a:lnTo>
                  <a:lnTo>
                    <a:pt x="625" y="302"/>
                  </a:lnTo>
                  <a:lnTo>
                    <a:pt x="651" y="373"/>
                  </a:lnTo>
                  <a:lnTo>
                    <a:pt x="678" y="448"/>
                  </a:lnTo>
                  <a:lnTo>
                    <a:pt x="703" y="528"/>
                  </a:lnTo>
                  <a:lnTo>
                    <a:pt x="729" y="611"/>
                  </a:lnTo>
                  <a:lnTo>
                    <a:pt x="755" y="698"/>
                  </a:lnTo>
                  <a:lnTo>
                    <a:pt x="781" y="786"/>
                  </a:lnTo>
                  <a:lnTo>
                    <a:pt x="808" y="875"/>
                  </a:lnTo>
                  <a:lnTo>
                    <a:pt x="833" y="964"/>
                  </a:lnTo>
                  <a:lnTo>
                    <a:pt x="859" y="1053"/>
                  </a:lnTo>
                  <a:lnTo>
                    <a:pt x="886" y="1139"/>
                  </a:lnTo>
                  <a:lnTo>
                    <a:pt x="911" y="1224"/>
                  </a:lnTo>
                  <a:lnTo>
                    <a:pt x="938" y="1305"/>
                  </a:lnTo>
                  <a:lnTo>
                    <a:pt x="964" y="1380"/>
                  </a:lnTo>
                  <a:lnTo>
                    <a:pt x="989" y="1452"/>
                  </a:lnTo>
                  <a:lnTo>
                    <a:pt x="1016" y="1517"/>
                  </a:lnTo>
                  <a:lnTo>
                    <a:pt x="1041" y="1577"/>
                  </a:lnTo>
                  <a:lnTo>
                    <a:pt x="1068" y="1629"/>
                  </a:lnTo>
                  <a:lnTo>
                    <a:pt x="1094" y="1673"/>
                  </a:lnTo>
                  <a:lnTo>
                    <a:pt x="1120" y="1709"/>
                  </a:lnTo>
                  <a:lnTo>
                    <a:pt x="1146" y="1736"/>
                  </a:lnTo>
                  <a:lnTo>
                    <a:pt x="1173" y="1756"/>
                  </a:lnTo>
                  <a:lnTo>
                    <a:pt x="1198" y="1767"/>
                  </a:lnTo>
                  <a:lnTo>
                    <a:pt x="1224" y="1769"/>
                  </a:lnTo>
                  <a:lnTo>
                    <a:pt x="1251" y="1761"/>
                  </a:lnTo>
                  <a:lnTo>
                    <a:pt x="1276" y="1744"/>
                  </a:lnTo>
                  <a:lnTo>
                    <a:pt x="1303" y="1718"/>
                  </a:lnTo>
                  <a:lnTo>
                    <a:pt x="1328" y="1684"/>
                  </a:lnTo>
                  <a:lnTo>
                    <a:pt x="1354" y="1643"/>
                  </a:lnTo>
                  <a:lnTo>
                    <a:pt x="1381" y="1594"/>
                  </a:lnTo>
                  <a:lnTo>
                    <a:pt x="1406" y="1537"/>
                  </a:lnTo>
                  <a:lnTo>
                    <a:pt x="1433" y="1472"/>
                  </a:lnTo>
                  <a:lnTo>
                    <a:pt x="1459" y="1403"/>
                  </a:lnTo>
                  <a:lnTo>
                    <a:pt x="1484" y="1328"/>
                  </a:lnTo>
                  <a:lnTo>
                    <a:pt x="1511" y="1248"/>
                  </a:lnTo>
                  <a:lnTo>
                    <a:pt x="1537" y="1165"/>
                  </a:lnTo>
                  <a:lnTo>
                    <a:pt x="1563" y="1079"/>
                  </a:lnTo>
                  <a:lnTo>
                    <a:pt x="1589" y="992"/>
                  </a:lnTo>
                  <a:lnTo>
                    <a:pt x="1615" y="903"/>
                  </a:lnTo>
                  <a:lnTo>
                    <a:pt x="1641" y="813"/>
                  </a:lnTo>
                  <a:lnTo>
                    <a:pt x="1667" y="724"/>
                  </a:lnTo>
                  <a:lnTo>
                    <a:pt x="1693" y="637"/>
                  </a:lnTo>
                  <a:lnTo>
                    <a:pt x="1719" y="552"/>
                  </a:lnTo>
                  <a:lnTo>
                    <a:pt x="1746" y="473"/>
                  </a:lnTo>
                  <a:lnTo>
                    <a:pt x="1771" y="396"/>
                  </a:lnTo>
                  <a:lnTo>
                    <a:pt x="1798" y="324"/>
                  </a:lnTo>
                  <a:lnTo>
                    <a:pt x="1824" y="258"/>
                  </a:lnTo>
                  <a:lnTo>
                    <a:pt x="1849" y="198"/>
                  </a:lnTo>
                  <a:lnTo>
                    <a:pt x="1876" y="145"/>
                  </a:lnTo>
                  <a:lnTo>
                    <a:pt x="1901" y="99"/>
                  </a:lnTo>
                  <a:lnTo>
                    <a:pt x="1928" y="63"/>
                  </a:lnTo>
                  <a:lnTo>
                    <a:pt x="1954" y="33"/>
                  </a:lnTo>
                  <a:lnTo>
                    <a:pt x="1979" y="13"/>
                  </a:lnTo>
                  <a:lnTo>
                    <a:pt x="2006" y="3"/>
                  </a:lnTo>
                  <a:lnTo>
                    <a:pt x="2032" y="0"/>
                  </a:lnTo>
                  <a:lnTo>
                    <a:pt x="2058" y="7"/>
                  </a:lnTo>
                  <a:lnTo>
                    <a:pt x="2084" y="23"/>
                  </a:lnTo>
                  <a:lnTo>
                    <a:pt x="2111" y="47"/>
                  </a:lnTo>
                  <a:lnTo>
                    <a:pt x="2136" y="79"/>
                  </a:lnTo>
                  <a:lnTo>
                    <a:pt x="2162" y="121"/>
                  </a:lnTo>
                  <a:lnTo>
                    <a:pt x="2188" y="170"/>
                  </a:lnTo>
                  <a:lnTo>
                    <a:pt x="2214" y="227"/>
                  </a:lnTo>
                  <a:lnTo>
                    <a:pt x="2241" y="290"/>
                  </a:lnTo>
                  <a:lnTo>
                    <a:pt x="2266" y="357"/>
                  </a:lnTo>
                  <a:lnTo>
                    <a:pt x="2293" y="433"/>
                  </a:lnTo>
                  <a:lnTo>
                    <a:pt x="2319" y="511"/>
                  </a:lnTo>
                  <a:lnTo>
                    <a:pt x="2344" y="594"/>
                  </a:lnTo>
                  <a:lnTo>
                    <a:pt x="2371" y="680"/>
                  </a:lnTo>
                  <a:lnTo>
                    <a:pt x="2397" y="767"/>
                  </a:lnTo>
                  <a:lnTo>
                    <a:pt x="2423" y="856"/>
                  </a:lnTo>
                  <a:lnTo>
                    <a:pt x="2449" y="946"/>
                  </a:lnTo>
                  <a:lnTo>
                    <a:pt x="2474" y="1035"/>
                  </a:lnTo>
                  <a:lnTo>
                    <a:pt x="2501" y="1122"/>
                  </a:lnTo>
                  <a:lnTo>
                    <a:pt x="2527" y="1207"/>
                  </a:lnTo>
                  <a:lnTo>
                    <a:pt x="2553" y="1288"/>
                  </a:lnTo>
                  <a:lnTo>
                    <a:pt x="2579" y="1365"/>
                  </a:lnTo>
                </a:path>
              </a:pathLst>
            </a:custGeom>
            <a:noFill/>
            <a:ln w="28575">
              <a:solidFill>
                <a:srgbClr val="FF0000"/>
              </a:solidFill>
              <a:round/>
              <a:headEnd/>
              <a:tailEnd/>
            </a:ln>
          </p:spPr>
          <p:txBody>
            <a:bodyPr/>
            <a:lstStyle/>
            <a:p>
              <a:endParaRPr lang="zh-CN" altLang="en-US"/>
            </a:p>
          </p:txBody>
        </p:sp>
        <p:sp>
          <p:nvSpPr>
            <p:cNvPr id="3102" name="Text Box 72"/>
            <p:cNvSpPr txBox="1">
              <a:spLocks noChangeArrowheads="1"/>
            </p:cNvSpPr>
            <p:nvPr/>
          </p:nvSpPr>
          <p:spPr bwMode="auto">
            <a:xfrm>
              <a:off x="3007" y="2929"/>
              <a:ext cx="233" cy="288"/>
            </a:xfrm>
            <a:prstGeom prst="rect">
              <a:avLst/>
            </a:prstGeom>
            <a:noFill/>
            <a:ln w="19050">
              <a:noFill/>
              <a:miter lim="800000"/>
              <a:headEnd/>
              <a:tailEnd/>
            </a:ln>
          </p:spPr>
          <p:txBody>
            <a:bodyPr wrap="none">
              <a:spAutoFit/>
            </a:bodyPr>
            <a:lstStyle/>
            <a:p>
              <a:pPr algn="ctr"/>
              <a:r>
                <a:rPr lang="en-US" altLang="zh-CN" sz="2400" b="0" i="1"/>
                <a:t>P</a:t>
              </a:r>
            </a:p>
          </p:txBody>
        </p:sp>
        <p:sp>
          <p:nvSpPr>
            <p:cNvPr id="3103" name="Oval 73"/>
            <p:cNvSpPr>
              <a:spLocks noChangeArrowheads="1"/>
            </p:cNvSpPr>
            <p:nvPr/>
          </p:nvSpPr>
          <p:spPr bwMode="auto">
            <a:xfrm>
              <a:off x="3123" y="3195"/>
              <a:ext cx="47" cy="56"/>
            </a:xfrm>
            <a:prstGeom prst="ellipse">
              <a:avLst/>
            </a:prstGeom>
            <a:solidFill>
              <a:schemeClr val="accent1"/>
            </a:solidFill>
            <a:ln w="19050">
              <a:solidFill>
                <a:schemeClr val="tx1"/>
              </a:solidFill>
              <a:round/>
              <a:headEnd/>
              <a:tailEnd/>
            </a:ln>
          </p:spPr>
          <p:txBody>
            <a:bodyPr wrap="none" anchor="ctr"/>
            <a:lstStyle/>
            <a:p>
              <a:endParaRPr lang="zh-CN" altLang="en-US"/>
            </a:p>
          </p:txBody>
        </p:sp>
        <p:sp>
          <p:nvSpPr>
            <p:cNvPr id="3104" name="Line 74"/>
            <p:cNvSpPr>
              <a:spLocks noChangeShapeType="1"/>
            </p:cNvSpPr>
            <p:nvPr/>
          </p:nvSpPr>
          <p:spPr bwMode="auto">
            <a:xfrm>
              <a:off x="3151" y="3248"/>
              <a:ext cx="0" cy="96"/>
            </a:xfrm>
            <a:prstGeom prst="line">
              <a:avLst/>
            </a:prstGeom>
            <a:noFill/>
            <a:ln w="19050">
              <a:solidFill>
                <a:schemeClr val="tx1"/>
              </a:solidFill>
              <a:round/>
              <a:headEnd/>
              <a:tailEnd/>
            </a:ln>
          </p:spPr>
          <p:txBody>
            <a:bodyPr wrap="none" anchor="ctr"/>
            <a:lstStyle/>
            <a:p>
              <a:endParaRPr lang="zh-CN" altLang="en-US"/>
            </a:p>
          </p:txBody>
        </p:sp>
        <p:sp>
          <p:nvSpPr>
            <p:cNvPr id="3105" name="Text Box 75"/>
            <p:cNvSpPr txBox="1">
              <a:spLocks noChangeArrowheads="1"/>
            </p:cNvSpPr>
            <p:nvPr/>
          </p:nvSpPr>
          <p:spPr bwMode="auto">
            <a:xfrm>
              <a:off x="3088" y="3168"/>
              <a:ext cx="215" cy="327"/>
            </a:xfrm>
            <a:prstGeom prst="rect">
              <a:avLst/>
            </a:prstGeom>
            <a:noFill/>
            <a:ln w="19050">
              <a:noFill/>
              <a:miter lim="800000"/>
              <a:headEnd/>
              <a:tailEnd/>
            </a:ln>
          </p:spPr>
          <p:txBody>
            <a:bodyPr wrap="none">
              <a:spAutoFit/>
            </a:bodyPr>
            <a:lstStyle/>
            <a:p>
              <a:pPr algn="ctr"/>
              <a:r>
                <a:rPr lang="en-US" altLang="zh-CN" b="0" i="1"/>
                <a:t>x</a:t>
              </a:r>
            </a:p>
          </p:txBody>
        </p:sp>
        <p:sp>
          <p:nvSpPr>
            <p:cNvPr id="3106" name="Line 76"/>
            <p:cNvSpPr>
              <a:spLocks noChangeShapeType="1"/>
            </p:cNvSpPr>
            <p:nvPr/>
          </p:nvSpPr>
          <p:spPr bwMode="auto">
            <a:xfrm flipV="1">
              <a:off x="2035" y="3293"/>
              <a:ext cx="1116" cy="0"/>
            </a:xfrm>
            <a:prstGeom prst="line">
              <a:avLst/>
            </a:prstGeom>
            <a:noFill/>
            <a:ln w="19050">
              <a:solidFill>
                <a:schemeClr val="tx1"/>
              </a:solidFill>
              <a:round/>
              <a:headEnd type="arrow" w="med" len="med"/>
              <a:tailEnd type="arrow" w="med" len="med"/>
            </a:ln>
          </p:spPr>
          <p:txBody>
            <a:bodyPr wrap="none" anchor="ctr"/>
            <a:lstStyle/>
            <a:p>
              <a:endParaRPr lang="zh-CN" altLang="en-US"/>
            </a:p>
          </p:txBody>
        </p:sp>
      </p:grpSp>
      <p:sp>
        <p:nvSpPr>
          <p:cNvPr id="36"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3082"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ontrols>
      <p:control spid="26627" name="ShockwaveFlash1" r:id="rId2" imgW="3682791" imgH="2509638"/>
    </p:controls>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1"/>
          <p:cNvSpPr>
            <a:spLocks noGrp="1"/>
          </p:cNvSpPr>
          <p:nvPr>
            <p:ph type="sldNum" sz="quarter" idx="10"/>
          </p:nvPr>
        </p:nvSpPr>
        <p:spPr>
          <a:noFill/>
        </p:spPr>
        <p:txBody>
          <a:bodyPr/>
          <a:lstStyle/>
          <a:p>
            <a:fld id="{35AC8E3C-FE98-463D-9BF3-43467285CCA4}" type="slidenum">
              <a:rPr lang="en-US" altLang="zh-CN" smtClean="0">
                <a:ea typeface="宋体" charset="-122"/>
              </a:rPr>
              <a:pPr/>
              <a:t>34</a:t>
            </a:fld>
            <a:endParaRPr lang="en-US" altLang="zh-CN" smtClean="0">
              <a:ea typeface="宋体" charset="-122"/>
            </a:endParaRPr>
          </a:p>
        </p:txBody>
      </p:sp>
      <p:sp>
        <p:nvSpPr>
          <p:cNvPr id="50179" name="Text Box 2056"/>
          <p:cNvSpPr txBox="1">
            <a:spLocks noChangeArrowheads="1"/>
          </p:cNvSpPr>
          <p:nvPr/>
        </p:nvSpPr>
        <p:spPr bwMode="auto">
          <a:xfrm>
            <a:off x="603250" y="1522413"/>
            <a:ext cx="8458200" cy="579437"/>
          </a:xfrm>
          <a:prstGeom prst="rect">
            <a:avLst/>
          </a:prstGeom>
          <a:noFill/>
          <a:ln w="9525">
            <a:noFill/>
            <a:miter lim="800000"/>
            <a:headEnd/>
            <a:tailEnd/>
          </a:ln>
        </p:spPr>
        <p:txBody>
          <a:bodyPr>
            <a:spAutoFit/>
          </a:bodyPr>
          <a:lstStyle/>
          <a:p>
            <a:r>
              <a:rPr lang="en-US" altLang="zh-CN" sz="3200"/>
              <a:t>      </a:t>
            </a:r>
            <a:r>
              <a:rPr lang="zh-CN" altLang="en-US" sz="3200"/>
              <a:t>表示质点   在   时刻离开平衡位置的距离</a:t>
            </a:r>
            <a:r>
              <a:rPr lang="en-US" altLang="zh-CN" sz="3200"/>
              <a:t>.</a:t>
            </a:r>
          </a:p>
        </p:txBody>
      </p:sp>
      <p:graphicFrame>
        <p:nvGraphicFramePr>
          <p:cNvPr id="50180" name="Object 2057"/>
          <p:cNvGraphicFramePr>
            <a:graphicFrameLocks noChangeAspect="1"/>
          </p:cNvGraphicFramePr>
          <p:nvPr/>
        </p:nvGraphicFramePr>
        <p:xfrm>
          <a:off x="796925" y="1452563"/>
          <a:ext cx="538163" cy="669925"/>
        </p:xfrm>
        <a:graphic>
          <a:graphicData uri="http://schemas.openxmlformats.org/presentationml/2006/ole">
            <p:oleObj spid="_x0000_s27650" name="Equation" r:id="rId3" imgW="254160" imgH="291600" progId="">
              <p:embed/>
            </p:oleObj>
          </a:graphicData>
        </a:graphic>
      </p:graphicFrame>
      <p:grpSp>
        <p:nvGrpSpPr>
          <p:cNvPr id="2" name="Group 2147"/>
          <p:cNvGrpSpPr>
            <a:grpSpLocks/>
          </p:cNvGrpSpPr>
          <p:nvPr/>
        </p:nvGrpSpPr>
        <p:grpSpPr bwMode="auto">
          <a:xfrm>
            <a:off x="2352675" y="4122738"/>
            <a:ext cx="4254500" cy="1858962"/>
            <a:chOff x="1482" y="2597"/>
            <a:chExt cx="2680" cy="1171"/>
          </a:xfrm>
        </p:grpSpPr>
        <p:sp>
          <p:nvSpPr>
            <p:cNvPr id="50198" name="Rectangle 2094"/>
            <p:cNvSpPr>
              <a:spLocks noChangeArrowheads="1"/>
            </p:cNvSpPr>
            <p:nvPr/>
          </p:nvSpPr>
          <p:spPr bwMode="auto">
            <a:xfrm>
              <a:off x="1482" y="2597"/>
              <a:ext cx="2680" cy="1171"/>
            </a:xfrm>
            <a:prstGeom prst="rect">
              <a:avLst/>
            </a:prstGeom>
            <a:solidFill>
              <a:schemeClr val="bg1"/>
            </a:solidFill>
            <a:ln w="12700">
              <a:solidFill>
                <a:schemeClr val="tx2"/>
              </a:solidFill>
              <a:miter lim="800000"/>
              <a:headEnd/>
              <a:tailEnd/>
            </a:ln>
          </p:spPr>
          <p:txBody>
            <a:bodyPr wrap="none" anchor="ctr"/>
            <a:lstStyle/>
            <a:p>
              <a:pPr algn="ctr"/>
              <a:endParaRPr lang="zh-CN" altLang="zh-CN"/>
            </a:p>
          </p:txBody>
        </p:sp>
        <p:sp>
          <p:nvSpPr>
            <p:cNvPr id="50199" name="Line 2096"/>
            <p:cNvSpPr>
              <a:spLocks noChangeShapeType="1"/>
            </p:cNvSpPr>
            <p:nvPr/>
          </p:nvSpPr>
          <p:spPr bwMode="auto">
            <a:xfrm flipV="1">
              <a:off x="1702" y="3219"/>
              <a:ext cx="2366" cy="0"/>
            </a:xfrm>
            <a:prstGeom prst="line">
              <a:avLst/>
            </a:prstGeom>
            <a:noFill/>
            <a:ln w="12700">
              <a:solidFill>
                <a:schemeClr val="tx1"/>
              </a:solidFill>
              <a:round/>
              <a:headEnd/>
              <a:tailEnd type="triangle" w="sm" len="lg"/>
            </a:ln>
          </p:spPr>
          <p:txBody>
            <a:bodyPr wrap="none" anchor="ctr"/>
            <a:lstStyle/>
            <a:p>
              <a:endParaRPr lang="zh-CN" altLang="en-US"/>
            </a:p>
          </p:txBody>
        </p:sp>
        <p:sp>
          <p:nvSpPr>
            <p:cNvPr id="50200" name="Line 2097"/>
            <p:cNvSpPr>
              <a:spLocks noChangeShapeType="1"/>
            </p:cNvSpPr>
            <p:nvPr/>
          </p:nvSpPr>
          <p:spPr bwMode="auto">
            <a:xfrm flipV="1">
              <a:off x="2032" y="2689"/>
              <a:ext cx="0" cy="1025"/>
            </a:xfrm>
            <a:prstGeom prst="line">
              <a:avLst/>
            </a:prstGeom>
            <a:noFill/>
            <a:ln w="12700">
              <a:solidFill>
                <a:schemeClr val="tx1"/>
              </a:solidFill>
              <a:round/>
              <a:headEnd/>
              <a:tailEnd type="triangle" w="sm" len="lg"/>
            </a:ln>
          </p:spPr>
          <p:txBody>
            <a:bodyPr wrap="none" anchor="ctr"/>
            <a:lstStyle/>
            <a:p>
              <a:endParaRPr lang="zh-CN" altLang="en-US"/>
            </a:p>
          </p:txBody>
        </p:sp>
        <p:graphicFrame>
          <p:nvGraphicFramePr>
            <p:cNvPr id="50201" name="Object 2098"/>
            <p:cNvGraphicFramePr>
              <a:graphicFrameLocks noChangeAspect="1"/>
            </p:cNvGraphicFramePr>
            <p:nvPr/>
          </p:nvGraphicFramePr>
          <p:xfrm>
            <a:off x="2048" y="2640"/>
            <a:ext cx="200" cy="184"/>
          </p:xfrm>
          <a:graphic>
            <a:graphicData uri="http://schemas.openxmlformats.org/presentationml/2006/ole">
              <p:oleObj spid="_x0000_s27663" name="公式" r:id="rId4" imgW="190417" imgH="241195" progId="">
                <p:embed/>
              </p:oleObj>
            </a:graphicData>
          </a:graphic>
        </p:graphicFrame>
        <p:graphicFrame>
          <p:nvGraphicFramePr>
            <p:cNvPr id="50202" name="Object 2099"/>
            <p:cNvGraphicFramePr>
              <a:graphicFrameLocks noChangeAspect="1"/>
            </p:cNvGraphicFramePr>
            <p:nvPr/>
          </p:nvGraphicFramePr>
          <p:xfrm>
            <a:off x="3901" y="3042"/>
            <a:ext cx="209" cy="162"/>
          </p:xfrm>
          <a:graphic>
            <a:graphicData uri="http://schemas.openxmlformats.org/presentationml/2006/ole">
              <p:oleObj spid="_x0000_s27664" name="公式" r:id="rId5" imgW="177646" imgH="190335" progId="">
                <p:embed/>
              </p:oleObj>
            </a:graphicData>
          </a:graphic>
        </p:graphicFrame>
        <p:sp>
          <p:nvSpPr>
            <p:cNvPr id="50203" name="Line 2100"/>
            <p:cNvSpPr>
              <a:spLocks noChangeShapeType="1"/>
            </p:cNvSpPr>
            <p:nvPr/>
          </p:nvSpPr>
          <p:spPr bwMode="auto">
            <a:xfrm flipV="1">
              <a:off x="1816" y="2890"/>
              <a:ext cx="1995" cy="6"/>
            </a:xfrm>
            <a:prstGeom prst="line">
              <a:avLst/>
            </a:prstGeom>
            <a:noFill/>
            <a:ln w="12700">
              <a:solidFill>
                <a:srgbClr val="0000FF"/>
              </a:solidFill>
              <a:prstDash val="dash"/>
              <a:round/>
              <a:headEnd/>
              <a:tailEnd/>
            </a:ln>
          </p:spPr>
          <p:txBody>
            <a:bodyPr wrap="none" anchor="ctr"/>
            <a:lstStyle/>
            <a:p>
              <a:endParaRPr lang="zh-CN" altLang="en-US"/>
            </a:p>
          </p:txBody>
        </p:sp>
        <p:sp>
          <p:nvSpPr>
            <p:cNvPr id="50204" name="Line 2101"/>
            <p:cNvSpPr>
              <a:spLocks noChangeShapeType="1"/>
            </p:cNvSpPr>
            <p:nvPr/>
          </p:nvSpPr>
          <p:spPr bwMode="auto">
            <a:xfrm>
              <a:off x="1831" y="3545"/>
              <a:ext cx="1994" cy="1"/>
            </a:xfrm>
            <a:prstGeom prst="line">
              <a:avLst/>
            </a:prstGeom>
            <a:noFill/>
            <a:ln w="12700">
              <a:solidFill>
                <a:srgbClr val="0000FF"/>
              </a:solidFill>
              <a:prstDash val="dash"/>
              <a:round/>
              <a:headEnd/>
              <a:tailEnd/>
            </a:ln>
          </p:spPr>
          <p:txBody>
            <a:bodyPr wrap="none" anchor="ctr"/>
            <a:lstStyle/>
            <a:p>
              <a:endParaRPr lang="zh-CN" altLang="en-US"/>
            </a:p>
          </p:txBody>
        </p:sp>
        <p:sp>
          <p:nvSpPr>
            <p:cNvPr id="50205" name="Line 2102"/>
            <p:cNvSpPr>
              <a:spLocks noChangeShapeType="1"/>
            </p:cNvSpPr>
            <p:nvPr/>
          </p:nvSpPr>
          <p:spPr bwMode="auto">
            <a:xfrm>
              <a:off x="2375" y="2879"/>
              <a:ext cx="0" cy="684"/>
            </a:xfrm>
            <a:prstGeom prst="line">
              <a:avLst/>
            </a:prstGeom>
            <a:noFill/>
            <a:ln w="12700">
              <a:solidFill>
                <a:srgbClr val="0000FF"/>
              </a:solidFill>
              <a:prstDash val="dash"/>
              <a:round/>
              <a:headEnd/>
              <a:tailEnd/>
            </a:ln>
          </p:spPr>
          <p:txBody>
            <a:bodyPr wrap="none" anchor="ctr"/>
            <a:lstStyle/>
            <a:p>
              <a:endParaRPr lang="zh-CN" altLang="en-US"/>
            </a:p>
          </p:txBody>
        </p:sp>
        <p:sp>
          <p:nvSpPr>
            <p:cNvPr id="50206" name="Line 2103"/>
            <p:cNvSpPr>
              <a:spLocks noChangeShapeType="1"/>
            </p:cNvSpPr>
            <p:nvPr/>
          </p:nvSpPr>
          <p:spPr bwMode="auto">
            <a:xfrm>
              <a:off x="3404" y="2879"/>
              <a:ext cx="0" cy="684"/>
            </a:xfrm>
            <a:prstGeom prst="line">
              <a:avLst/>
            </a:prstGeom>
            <a:noFill/>
            <a:ln w="12700">
              <a:solidFill>
                <a:srgbClr val="0000FF"/>
              </a:solidFill>
              <a:prstDash val="dash"/>
              <a:round/>
              <a:headEnd/>
              <a:tailEnd/>
            </a:ln>
          </p:spPr>
          <p:txBody>
            <a:bodyPr wrap="none" anchor="ctr"/>
            <a:lstStyle/>
            <a:p>
              <a:endParaRPr lang="zh-CN" altLang="en-US"/>
            </a:p>
          </p:txBody>
        </p:sp>
        <p:sp>
          <p:nvSpPr>
            <p:cNvPr id="50207" name="Line 2104"/>
            <p:cNvSpPr>
              <a:spLocks noChangeShapeType="1"/>
            </p:cNvSpPr>
            <p:nvPr/>
          </p:nvSpPr>
          <p:spPr bwMode="auto">
            <a:xfrm>
              <a:off x="3061" y="2879"/>
              <a:ext cx="0" cy="684"/>
            </a:xfrm>
            <a:prstGeom prst="line">
              <a:avLst/>
            </a:prstGeom>
            <a:noFill/>
            <a:ln w="12700">
              <a:solidFill>
                <a:srgbClr val="0000FF"/>
              </a:solidFill>
              <a:prstDash val="dash"/>
              <a:round/>
              <a:headEnd/>
              <a:tailEnd/>
            </a:ln>
          </p:spPr>
          <p:txBody>
            <a:bodyPr wrap="none" anchor="ctr"/>
            <a:lstStyle/>
            <a:p>
              <a:endParaRPr lang="zh-CN" altLang="en-US"/>
            </a:p>
          </p:txBody>
        </p:sp>
        <p:sp>
          <p:nvSpPr>
            <p:cNvPr id="50208" name="Line 2105"/>
            <p:cNvSpPr>
              <a:spLocks noChangeShapeType="1"/>
            </p:cNvSpPr>
            <p:nvPr/>
          </p:nvSpPr>
          <p:spPr bwMode="auto">
            <a:xfrm>
              <a:off x="2718" y="2879"/>
              <a:ext cx="0" cy="684"/>
            </a:xfrm>
            <a:prstGeom prst="line">
              <a:avLst/>
            </a:prstGeom>
            <a:noFill/>
            <a:ln w="12700">
              <a:solidFill>
                <a:srgbClr val="0000FF"/>
              </a:solidFill>
              <a:prstDash val="dash"/>
              <a:round/>
              <a:headEnd/>
              <a:tailEnd/>
            </a:ln>
          </p:spPr>
          <p:txBody>
            <a:bodyPr wrap="none" anchor="ctr"/>
            <a:lstStyle/>
            <a:p>
              <a:endParaRPr lang="zh-CN" altLang="en-US"/>
            </a:p>
          </p:txBody>
        </p:sp>
        <p:sp>
          <p:nvSpPr>
            <p:cNvPr id="50209" name="Line 2106"/>
            <p:cNvSpPr>
              <a:spLocks noChangeShapeType="1"/>
            </p:cNvSpPr>
            <p:nvPr/>
          </p:nvSpPr>
          <p:spPr bwMode="auto">
            <a:xfrm>
              <a:off x="3749" y="2875"/>
              <a:ext cx="0" cy="684"/>
            </a:xfrm>
            <a:prstGeom prst="line">
              <a:avLst/>
            </a:prstGeom>
            <a:noFill/>
            <a:ln w="12700">
              <a:solidFill>
                <a:srgbClr val="0000FF"/>
              </a:solidFill>
              <a:prstDash val="dash"/>
              <a:round/>
              <a:headEnd/>
              <a:tailEnd/>
            </a:ln>
          </p:spPr>
          <p:txBody>
            <a:bodyPr wrap="none" anchor="ctr"/>
            <a:lstStyle/>
            <a:p>
              <a:endParaRPr lang="zh-CN" altLang="en-US"/>
            </a:p>
          </p:txBody>
        </p:sp>
        <p:sp>
          <p:nvSpPr>
            <p:cNvPr id="50210" name="Line 2108"/>
            <p:cNvSpPr>
              <a:spLocks noChangeShapeType="1"/>
            </p:cNvSpPr>
            <p:nvPr/>
          </p:nvSpPr>
          <p:spPr bwMode="auto">
            <a:xfrm>
              <a:off x="2770" y="2795"/>
              <a:ext cx="459" cy="0"/>
            </a:xfrm>
            <a:prstGeom prst="line">
              <a:avLst/>
            </a:prstGeom>
            <a:noFill/>
            <a:ln w="12700">
              <a:solidFill>
                <a:srgbClr val="FF0000"/>
              </a:solidFill>
              <a:round/>
              <a:headEnd/>
              <a:tailEnd type="triangle" w="sm" len="lg"/>
            </a:ln>
          </p:spPr>
          <p:txBody>
            <a:bodyPr wrap="none" anchor="ctr"/>
            <a:lstStyle/>
            <a:p>
              <a:endParaRPr lang="zh-CN" altLang="en-US"/>
            </a:p>
          </p:txBody>
        </p:sp>
        <p:graphicFrame>
          <p:nvGraphicFramePr>
            <p:cNvPr id="50211" name="Object 2109"/>
            <p:cNvGraphicFramePr>
              <a:graphicFrameLocks noChangeAspect="1"/>
            </p:cNvGraphicFramePr>
            <p:nvPr/>
          </p:nvGraphicFramePr>
          <p:xfrm>
            <a:off x="2580" y="2689"/>
            <a:ext cx="185" cy="185"/>
          </p:xfrm>
          <a:graphic>
            <a:graphicData uri="http://schemas.openxmlformats.org/presentationml/2006/ole">
              <p:oleObj spid="_x0000_s27665" name="公式" r:id="rId6" imgW="177646" imgH="190335" progId="">
                <p:embed/>
              </p:oleObj>
            </a:graphicData>
          </a:graphic>
        </p:graphicFrame>
        <p:graphicFrame>
          <p:nvGraphicFramePr>
            <p:cNvPr id="50212" name="Object 2110"/>
            <p:cNvGraphicFramePr>
              <a:graphicFrameLocks noChangeAspect="1"/>
            </p:cNvGraphicFramePr>
            <p:nvPr/>
          </p:nvGraphicFramePr>
          <p:xfrm>
            <a:off x="1625" y="2795"/>
            <a:ext cx="179" cy="176"/>
          </p:xfrm>
          <a:graphic>
            <a:graphicData uri="http://schemas.openxmlformats.org/presentationml/2006/ole">
              <p:oleObj spid="_x0000_s27666" name="公式" r:id="rId7" imgW="215806" imgH="228501" progId="">
                <p:embed/>
              </p:oleObj>
            </a:graphicData>
          </a:graphic>
        </p:graphicFrame>
        <p:graphicFrame>
          <p:nvGraphicFramePr>
            <p:cNvPr id="50213" name="Object 2111"/>
            <p:cNvGraphicFramePr>
              <a:graphicFrameLocks noChangeAspect="1"/>
            </p:cNvGraphicFramePr>
            <p:nvPr/>
          </p:nvGraphicFramePr>
          <p:xfrm>
            <a:off x="1505" y="3455"/>
            <a:ext cx="350" cy="188"/>
          </p:xfrm>
          <a:graphic>
            <a:graphicData uri="http://schemas.openxmlformats.org/presentationml/2006/ole">
              <p:oleObj spid="_x0000_s27667" name="公式" r:id="rId8" imgW="393529" imgH="228501" progId="">
                <p:embed/>
              </p:oleObj>
            </a:graphicData>
          </a:graphic>
        </p:graphicFrame>
        <p:sp>
          <p:nvSpPr>
            <p:cNvPr id="50214" name="Text Box 2112"/>
            <p:cNvSpPr txBox="1">
              <a:spLocks noChangeArrowheads="1"/>
            </p:cNvSpPr>
            <p:nvPr/>
          </p:nvSpPr>
          <p:spPr bwMode="auto">
            <a:xfrm>
              <a:off x="1824" y="3247"/>
              <a:ext cx="232" cy="250"/>
            </a:xfrm>
            <a:prstGeom prst="rect">
              <a:avLst/>
            </a:prstGeom>
            <a:noFill/>
            <a:ln w="12700">
              <a:noFill/>
              <a:miter lim="800000"/>
              <a:headEnd/>
              <a:tailEnd/>
            </a:ln>
          </p:spPr>
          <p:txBody>
            <a:bodyPr wrap="none">
              <a:spAutoFit/>
            </a:bodyPr>
            <a:lstStyle/>
            <a:p>
              <a:r>
                <a:rPr lang="en-US" altLang="zh-CN" sz="2000" i="1"/>
                <a:t>O</a:t>
              </a:r>
            </a:p>
          </p:txBody>
        </p:sp>
        <p:sp>
          <p:nvSpPr>
            <p:cNvPr id="50215" name="Line 2113"/>
            <p:cNvSpPr>
              <a:spLocks noChangeShapeType="1"/>
            </p:cNvSpPr>
            <p:nvPr/>
          </p:nvSpPr>
          <p:spPr bwMode="auto">
            <a:xfrm>
              <a:off x="1905" y="2899"/>
              <a:ext cx="15" cy="0"/>
            </a:xfrm>
            <a:prstGeom prst="line">
              <a:avLst/>
            </a:prstGeom>
            <a:noFill/>
            <a:ln w="9525">
              <a:solidFill>
                <a:srgbClr val="000000"/>
              </a:solidFill>
              <a:round/>
              <a:headEnd/>
              <a:tailEnd/>
            </a:ln>
          </p:spPr>
          <p:txBody>
            <a:bodyPr/>
            <a:lstStyle/>
            <a:p>
              <a:endParaRPr lang="zh-CN" altLang="en-US"/>
            </a:p>
          </p:txBody>
        </p:sp>
        <p:sp>
          <p:nvSpPr>
            <p:cNvPr id="50216" name="Freeform 2114"/>
            <p:cNvSpPr>
              <a:spLocks/>
            </p:cNvSpPr>
            <p:nvPr/>
          </p:nvSpPr>
          <p:spPr bwMode="auto">
            <a:xfrm>
              <a:off x="1842" y="2892"/>
              <a:ext cx="2199" cy="652"/>
            </a:xfrm>
            <a:custGeom>
              <a:avLst/>
              <a:gdLst>
                <a:gd name="T0" fmla="*/ 7 w 2579"/>
                <a:gd name="T1" fmla="*/ 0 h 1769"/>
                <a:gd name="T2" fmla="*/ 19 w 2579"/>
                <a:gd name="T3" fmla="*/ 0 h 1769"/>
                <a:gd name="T4" fmla="*/ 32 w 2579"/>
                <a:gd name="T5" fmla="*/ 0 h 1769"/>
                <a:gd name="T6" fmla="*/ 43 w 2579"/>
                <a:gd name="T7" fmla="*/ 0 h 1769"/>
                <a:gd name="T8" fmla="*/ 56 w 2579"/>
                <a:gd name="T9" fmla="*/ 0 h 1769"/>
                <a:gd name="T10" fmla="*/ 68 w 2579"/>
                <a:gd name="T11" fmla="*/ 0 h 1769"/>
                <a:gd name="T12" fmla="*/ 81 w 2579"/>
                <a:gd name="T13" fmla="*/ 0 h 1769"/>
                <a:gd name="T14" fmla="*/ 93 w 2579"/>
                <a:gd name="T15" fmla="*/ 0 h 1769"/>
                <a:gd name="T16" fmla="*/ 106 w 2579"/>
                <a:gd name="T17" fmla="*/ 0 h 1769"/>
                <a:gd name="T18" fmla="*/ 118 w 2579"/>
                <a:gd name="T19" fmla="*/ 0 h 1769"/>
                <a:gd name="T20" fmla="*/ 130 w 2579"/>
                <a:gd name="T21" fmla="*/ 0 h 1769"/>
                <a:gd name="T22" fmla="*/ 142 w 2579"/>
                <a:gd name="T23" fmla="*/ 0 h 1769"/>
                <a:gd name="T24" fmla="*/ 155 w 2579"/>
                <a:gd name="T25" fmla="*/ 0 h 1769"/>
                <a:gd name="T26" fmla="*/ 167 w 2579"/>
                <a:gd name="T27" fmla="*/ 0 h 1769"/>
                <a:gd name="T28" fmla="*/ 180 w 2579"/>
                <a:gd name="T29" fmla="*/ 0 h 1769"/>
                <a:gd name="T30" fmla="*/ 192 w 2579"/>
                <a:gd name="T31" fmla="*/ 0 h 1769"/>
                <a:gd name="T32" fmla="*/ 205 w 2579"/>
                <a:gd name="T33" fmla="*/ 0 h 1769"/>
                <a:gd name="T34" fmla="*/ 217 w 2579"/>
                <a:gd name="T35" fmla="*/ 0 h 1769"/>
                <a:gd name="T36" fmla="*/ 229 w 2579"/>
                <a:gd name="T37" fmla="*/ 0 h 1769"/>
                <a:gd name="T38" fmla="*/ 242 w 2579"/>
                <a:gd name="T39" fmla="*/ 0 h 1769"/>
                <a:gd name="T40" fmla="*/ 254 w 2579"/>
                <a:gd name="T41" fmla="*/ 0 h 1769"/>
                <a:gd name="T42" fmla="*/ 267 w 2579"/>
                <a:gd name="T43" fmla="*/ 0 h 1769"/>
                <a:gd name="T44" fmla="*/ 280 w 2579"/>
                <a:gd name="T45" fmla="*/ 0 h 1769"/>
                <a:gd name="T46" fmla="*/ 292 w 2579"/>
                <a:gd name="T47" fmla="*/ 0 h 1769"/>
                <a:gd name="T48" fmla="*/ 304 w 2579"/>
                <a:gd name="T49" fmla="*/ 0 h 1769"/>
                <a:gd name="T50" fmla="*/ 317 w 2579"/>
                <a:gd name="T51" fmla="*/ 0 h 1769"/>
                <a:gd name="T52" fmla="*/ 328 w 2579"/>
                <a:gd name="T53" fmla="*/ 0 h 1769"/>
                <a:gd name="T54" fmla="*/ 341 w 2579"/>
                <a:gd name="T55" fmla="*/ 0 h 1769"/>
                <a:gd name="T56" fmla="*/ 353 w 2579"/>
                <a:gd name="T57" fmla="*/ 0 h 1769"/>
                <a:gd name="T58" fmla="*/ 367 w 2579"/>
                <a:gd name="T59" fmla="*/ 0 h 1769"/>
                <a:gd name="T60" fmla="*/ 379 w 2579"/>
                <a:gd name="T61" fmla="*/ 0 h 1769"/>
                <a:gd name="T62" fmla="*/ 391 w 2579"/>
                <a:gd name="T63" fmla="*/ 0 h 1769"/>
                <a:gd name="T64" fmla="*/ 403 w 2579"/>
                <a:gd name="T65" fmla="*/ 0 h 1769"/>
                <a:gd name="T66" fmla="*/ 416 w 2579"/>
                <a:gd name="T67" fmla="*/ 0 h 1769"/>
                <a:gd name="T68" fmla="*/ 428 w 2579"/>
                <a:gd name="T69" fmla="*/ 0 h 1769"/>
                <a:gd name="T70" fmla="*/ 441 w 2579"/>
                <a:gd name="T71" fmla="*/ 0 h 1769"/>
                <a:gd name="T72" fmla="*/ 452 w 2579"/>
                <a:gd name="T73" fmla="*/ 0 h 1769"/>
                <a:gd name="T74" fmla="*/ 466 w 2579"/>
                <a:gd name="T75" fmla="*/ 0 h 1769"/>
                <a:gd name="T76" fmla="*/ 477 w 2579"/>
                <a:gd name="T77" fmla="*/ 0 h 1769"/>
                <a:gd name="T78" fmla="*/ 490 w 2579"/>
                <a:gd name="T79" fmla="*/ 0 h 1769"/>
                <a:gd name="T80" fmla="*/ 503 w 2579"/>
                <a:gd name="T81" fmla="*/ 0 h 1769"/>
                <a:gd name="T82" fmla="*/ 516 w 2579"/>
                <a:gd name="T83" fmla="*/ 0 h 1769"/>
                <a:gd name="T84" fmla="*/ 528 w 2579"/>
                <a:gd name="T85" fmla="*/ 0 h 1769"/>
                <a:gd name="T86" fmla="*/ 541 w 2579"/>
                <a:gd name="T87" fmla="*/ 0 h 1769"/>
                <a:gd name="T88" fmla="*/ 553 w 2579"/>
                <a:gd name="T89" fmla="*/ 0 h 1769"/>
                <a:gd name="T90" fmla="*/ 565 w 2579"/>
                <a:gd name="T91" fmla="*/ 0 h 1769"/>
                <a:gd name="T92" fmla="*/ 577 w 2579"/>
                <a:gd name="T93" fmla="*/ 0 h 1769"/>
                <a:gd name="T94" fmla="*/ 589 w 2579"/>
                <a:gd name="T95" fmla="*/ 0 h 1769"/>
                <a:gd name="T96" fmla="*/ 601 w 2579"/>
                <a:gd name="T97" fmla="*/ 0 h 1769"/>
                <a:gd name="T98" fmla="*/ 614 w 2579"/>
                <a:gd name="T99" fmla="*/ 0 h 1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79"/>
                <a:gd name="T151" fmla="*/ 0 h 1769"/>
                <a:gd name="T152" fmla="*/ 2579 w 2579"/>
                <a:gd name="T153" fmla="*/ 1769 h 176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79" h="1769">
                  <a:moveTo>
                    <a:pt x="0" y="884"/>
                  </a:moveTo>
                  <a:lnTo>
                    <a:pt x="26" y="795"/>
                  </a:lnTo>
                  <a:lnTo>
                    <a:pt x="51" y="706"/>
                  </a:lnTo>
                  <a:lnTo>
                    <a:pt x="78" y="620"/>
                  </a:lnTo>
                  <a:lnTo>
                    <a:pt x="104" y="537"/>
                  </a:lnTo>
                  <a:lnTo>
                    <a:pt x="130" y="456"/>
                  </a:lnTo>
                  <a:lnTo>
                    <a:pt x="156" y="380"/>
                  </a:lnTo>
                  <a:lnTo>
                    <a:pt x="181" y="310"/>
                  </a:lnTo>
                  <a:lnTo>
                    <a:pt x="208" y="245"/>
                  </a:lnTo>
                  <a:lnTo>
                    <a:pt x="234" y="187"/>
                  </a:lnTo>
                  <a:lnTo>
                    <a:pt x="260" y="135"/>
                  </a:lnTo>
                  <a:lnTo>
                    <a:pt x="286" y="92"/>
                  </a:lnTo>
                  <a:lnTo>
                    <a:pt x="313" y="56"/>
                  </a:lnTo>
                  <a:lnTo>
                    <a:pt x="338" y="29"/>
                  </a:lnTo>
                  <a:lnTo>
                    <a:pt x="364" y="10"/>
                  </a:lnTo>
                  <a:lnTo>
                    <a:pt x="391" y="1"/>
                  </a:lnTo>
                  <a:lnTo>
                    <a:pt x="416" y="1"/>
                  </a:lnTo>
                  <a:lnTo>
                    <a:pt x="443" y="9"/>
                  </a:lnTo>
                  <a:lnTo>
                    <a:pt x="468" y="27"/>
                  </a:lnTo>
                  <a:lnTo>
                    <a:pt x="495" y="53"/>
                  </a:lnTo>
                  <a:lnTo>
                    <a:pt x="521" y="87"/>
                  </a:lnTo>
                  <a:lnTo>
                    <a:pt x="546" y="130"/>
                  </a:lnTo>
                  <a:lnTo>
                    <a:pt x="573" y="181"/>
                  </a:lnTo>
                  <a:lnTo>
                    <a:pt x="599" y="239"/>
                  </a:lnTo>
                  <a:lnTo>
                    <a:pt x="625" y="302"/>
                  </a:lnTo>
                  <a:lnTo>
                    <a:pt x="651" y="373"/>
                  </a:lnTo>
                  <a:lnTo>
                    <a:pt x="678" y="448"/>
                  </a:lnTo>
                  <a:lnTo>
                    <a:pt x="703" y="528"/>
                  </a:lnTo>
                  <a:lnTo>
                    <a:pt x="729" y="611"/>
                  </a:lnTo>
                  <a:lnTo>
                    <a:pt x="755" y="698"/>
                  </a:lnTo>
                  <a:lnTo>
                    <a:pt x="781" y="786"/>
                  </a:lnTo>
                  <a:lnTo>
                    <a:pt x="808" y="875"/>
                  </a:lnTo>
                  <a:lnTo>
                    <a:pt x="833" y="964"/>
                  </a:lnTo>
                  <a:lnTo>
                    <a:pt x="859" y="1053"/>
                  </a:lnTo>
                  <a:lnTo>
                    <a:pt x="886" y="1139"/>
                  </a:lnTo>
                  <a:lnTo>
                    <a:pt x="911" y="1224"/>
                  </a:lnTo>
                  <a:lnTo>
                    <a:pt x="938" y="1305"/>
                  </a:lnTo>
                  <a:lnTo>
                    <a:pt x="964" y="1380"/>
                  </a:lnTo>
                  <a:lnTo>
                    <a:pt x="989" y="1452"/>
                  </a:lnTo>
                  <a:lnTo>
                    <a:pt x="1016" y="1517"/>
                  </a:lnTo>
                  <a:lnTo>
                    <a:pt x="1041" y="1577"/>
                  </a:lnTo>
                  <a:lnTo>
                    <a:pt x="1068" y="1629"/>
                  </a:lnTo>
                  <a:lnTo>
                    <a:pt x="1094" y="1673"/>
                  </a:lnTo>
                  <a:lnTo>
                    <a:pt x="1120" y="1709"/>
                  </a:lnTo>
                  <a:lnTo>
                    <a:pt x="1146" y="1736"/>
                  </a:lnTo>
                  <a:lnTo>
                    <a:pt x="1173" y="1756"/>
                  </a:lnTo>
                  <a:lnTo>
                    <a:pt x="1198" y="1767"/>
                  </a:lnTo>
                  <a:lnTo>
                    <a:pt x="1224" y="1769"/>
                  </a:lnTo>
                  <a:lnTo>
                    <a:pt x="1251" y="1761"/>
                  </a:lnTo>
                  <a:lnTo>
                    <a:pt x="1276" y="1744"/>
                  </a:lnTo>
                  <a:lnTo>
                    <a:pt x="1303" y="1718"/>
                  </a:lnTo>
                  <a:lnTo>
                    <a:pt x="1328" y="1684"/>
                  </a:lnTo>
                  <a:lnTo>
                    <a:pt x="1354" y="1643"/>
                  </a:lnTo>
                  <a:lnTo>
                    <a:pt x="1381" y="1594"/>
                  </a:lnTo>
                  <a:lnTo>
                    <a:pt x="1406" y="1537"/>
                  </a:lnTo>
                  <a:lnTo>
                    <a:pt x="1433" y="1472"/>
                  </a:lnTo>
                  <a:lnTo>
                    <a:pt x="1459" y="1403"/>
                  </a:lnTo>
                  <a:lnTo>
                    <a:pt x="1484" y="1328"/>
                  </a:lnTo>
                  <a:lnTo>
                    <a:pt x="1511" y="1248"/>
                  </a:lnTo>
                  <a:lnTo>
                    <a:pt x="1537" y="1165"/>
                  </a:lnTo>
                  <a:lnTo>
                    <a:pt x="1563" y="1079"/>
                  </a:lnTo>
                  <a:lnTo>
                    <a:pt x="1589" y="992"/>
                  </a:lnTo>
                  <a:lnTo>
                    <a:pt x="1615" y="903"/>
                  </a:lnTo>
                  <a:lnTo>
                    <a:pt x="1641" y="813"/>
                  </a:lnTo>
                  <a:lnTo>
                    <a:pt x="1667" y="724"/>
                  </a:lnTo>
                  <a:lnTo>
                    <a:pt x="1693" y="637"/>
                  </a:lnTo>
                  <a:lnTo>
                    <a:pt x="1719" y="552"/>
                  </a:lnTo>
                  <a:lnTo>
                    <a:pt x="1746" y="473"/>
                  </a:lnTo>
                  <a:lnTo>
                    <a:pt x="1771" y="396"/>
                  </a:lnTo>
                  <a:lnTo>
                    <a:pt x="1798" y="324"/>
                  </a:lnTo>
                  <a:lnTo>
                    <a:pt x="1824" y="258"/>
                  </a:lnTo>
                  <a:lnTo>
                    <a:pt x="1849" y="198"/>
                  </a:lnTo>
                  <a:lnTo>
                    <a:pt x="1876" y="145"/>
                  </a:lnTo>
                  <a:lnTo>
                    <a:pt x="1901" y="99"/>
                  </a:lnTo>
                  <a:lnTo>
                    <a:pt x="1928" y="63"/>
                  </a:lnTo>
                  <a:lnTo>
                    <a:pt x="1954" y="33"/>
                  </a:lnTo>
                  <a:lnTo>
                    <a:pt x="1979" y="13"/>
                  </a:lnTo>
                  <a:lnTo>
                    <a:pt x="2006" y="3"/>
                  </a:lnTo>
                  <a:lnTo>
                    <a:pt x="2032" y="0"/>
                  </a:lnTo>
                  <a:lnTo>
                    <a:pt x="2058" y="7"/>
                  </a:lnTo>
                  <a:lnTo>
                    <a:pt x="2084" y="23"/>
                  </a:lnTo>
                  <a:lnTo>
                    <a:pt x="2111" y="47"/>
                  </a:lnTo>
                  <a:lnTo>
                    <a:pt x="2136" y="79"/>
                  </a:lnTo>
                  <a:lnTo>
                    <a:pt x="2162" y="121"/>
                  </a:lnTo>
                  <a:lnTo>
                    <a:pt x="2188" y="170"/>
                  </a:lnTo>
                  <a:lnTo>
                    <a:pt x="2214" y="227"/>
                  </a:lnTo>
                  <a:lnTo>
                    <a:pt x="2241" y="290"/>
                  </a:lnTo>
                  <a:lnTo>
                    <a:pt x="2266" y="357"/>
                  </a:lnTo>
                  <a:lnTo>
                    <a:pt x="2293" y="433"/>
                  </a:lnTo>
                  <a:lnTo>
                    <a:pt x="2319" y="511"/>
                  </a:lnTo>
                  <a:lnTo>
                    <a:pt x="2344" y="594"/>
                  </a:lnTo>
                  <a:lnTo>
                    <a:pt x="2371" y="680"/>
                  </a:lnTo>
                  <a:lnTo>
                    <a:pt x="2397" y="767"/>
                  </a:lnTo>
                  <a:lnTo>
                    <a:pt x="2423" y="856"/>
                  </a:lnTo>
                  <a:lnTo>
                    <a:pt x="2449" y="946"/>
                  </a:lnTo>
                  <a:lnTo>
                    <a:pt x="2474" y="1035"/>
                  </a:lnTo>
                  <a:lnTo>
                    <a:pt x="2501" y="1122"/>
                  </a:lnTo>
                  <a:lnTo>
                    <a:pt x="2527" y="1207"/>
                  </a:lnTo>
                  <a:lnTo>
                    <a:pt x="2553" y="1288"/>
                  </a:lnTo>
                  <a:lnTo>
                    <a:pt x="2579" y="1365"/>
                  </a:lnTo>
                </a:path>
              </a:pathLst>
            </a:custGeom>
            <a:noFill/>
            <a:ln w="28575">
              <a:solidFill>
                <a:srgbClr val="FF0000"/>
              </a:solidFill>
              <a:round/>
              <a:headEnd/>
              <a:tailEnd/>
            </a:ln>
          </p:spPr>
          <p:txBody>
            <a:bodyPr/>
            <a:lstStyle/>
            <a:p>
              <a:endParaRPr lang="zh-CN" altLang="en-US"/>
            </a:p>
          </p:txBody>
        </p:sp>
        <p:sp>
          <p:nvSpPr>
            <p:cNvPr id="50217" name="Text Box 2137"/>
            <p:cNvSpPr txBox="1">
              <a:spLocks noChangeArrowheads="1"/>
            </p:cNvSpPr>
            <p:nvPr/>
          </p:nvSpPr>
          <p:spPr bwMode="auto">
            <a:xfrm>
              <a:off x="3007" y="2929"/>
              <a:ext cx="233" cy="288"/>
            </a:xfrm>
            <a:prstGeom prst="rect">
              <a:avLst/>
            </a:prstGeom>
            <a:noFill/>
            <a:ln w="19050">
              <a:noFill/>
              <a:miter lim="800000"/>
              <a:headEnd/>
              <a:tailEnd/>
            </a:ln>
          </p:spPr>
          <p:txBody>
            <a:bodyPr wrap="none">
              <a:spAutoFit/>
            </a:bodyPr>
            <a:lstStyle/>
            <a:p>
              <a:pPr algn="ctr"/>
              <a:r>
                <a:rPr lang="en-US" altLang="zh-CN" sz="2400" b="0" i="1"/>
                <a:t>P</a:t>
              </a:r>
            </a:p>
          </p:txBody>
        </p:sp>
        <p:sp>
          <p:nvSpPr>
            <p:cNvPr id="50218" name="Oval 2138"/>
            <p:cNvSpPr>
              <a:spLocks noChangeArrowheads="1"/>
            </p:cNvSpPr>
            <p:nvPr/>
          </p:nvSpPr>
          <p:spPr bwMode="auto">
            <a:xfrm>
              <a:off x="3123" y="3195"/>
              <a:ext cx="47" cy="56"/>
            </a:xfrm>
            <a:prstGeom prst="ellipse">
              <a:avLst/>
            </a:prstGeom>
            <a:solidFill>
              <a:schemeClr val="accent1"/>
            </a:solidFill>
            <a:ln w="19050">
              <a:solidFill>
                <a:schemeClr val="tx1"/>
              </a:solidFill>
              <a:round/>
              <a:headEnd/>
              <a:tailEnd/>
            </a:ln>
          </p:spPr>
          <p:txBody>
            <a:bodyPr wrap="none" anchor="ctr"/>
            <a:lstStyle/>
            <a:p>
              <a:endParaRPr lang="zh-CN" altLang="en-US"/>
            </a:p>
          </p:txBody>
        </p:sp>
        <p:sp>
          <p:nvSpPr>
            <p:cNvPr id="50219" name="Line 2139"/>
            <p:cNvSpPr>
              <a:spLocks noChangeShapeType="1"/>
            </p:cNvSpPr>
            <p:nvPr/>
          </p:nvSpPr>
          <p:spPr bwMode="auto">
            <a:xfrm>
              <a:off x="3151" y="3248"/>
              <a:ext cx="0" cy="96"/>
            </a:xfrm>
            <a:prstGeom prst="line">
              <a:avLst/>
            </a:prstGeom>
            <a:noFill/>
            <a:ln w="19050">
              <a:solidFill>
                <a:schemeClr val="tx1"/>
              </a:solidFill>
              <a:round/>
              <a:headEnd/>
              <a:tailEnd/>
            </a:ln>
          </p:spPr>
          <p:txBody>
            <a:bodyPr wrap="none" anchor="ctr"/>
            <a:lstStyle/>
            <a:p>
              <a:endParaRPr lang="zh-CN" altLang="en-US"/>
            </a:p>
          </p:txBody>
        </p:sp>
        <p:sp>
          <p:nvSpPr>
            <p:cNvPr id="50220" name="Text Box 2141"/>
            <p:cNvSpPr txBox="1">
              <a:spLocks noChangeArrowheads="1"/>
            </p:cNvSpPr>
            <p:nvPr/>
          </p:nvSpPr>
          <p:spPr bwMode="auto">
            <a:xfrm>
              <a:off x="3088" y="3168"/>
              <a:ext cx="215" cy="327"/>
            </a:xfrm>
            <a:prstGeom prst="rect">
              <a:avLst/>
            </a:prstGeom>
            <a:noFill/>
            <a:ln w="19050">
              <a:noFill/>
              <a:miter lim="800000"/>
              <a:headEnd/>
              <a:tailEnd/>
            </a:ln>
          </p:spPr>
          <p:txBody>
            <a:bodyPr wrap="none">
              <a:spAutoFit/>
            </a:bodyPr>
            <a:lstStyle/>
            <a:p>
              <a:pPr algn="ctr"/>
              <a:r>
                <a:rPr lang="en-US" altLang="zh-CN" b="0" i="1"/>
                <a:t>x</a:t>
              </a:r>
            </a:p>
          </p:txBody>
        </p:sp>
        <p:sp>
          <p:nvSpPr>
            <p:cNvPr id="50221" name="Line 2142"/>
            <p:cNvSpPr>
              <a:spLocks noChangeShapeType="1"/>
            </p:cNvSpPr>
            <p:nvPr/>
          </p:nvSpPr>
          <p:spPr bwMode="auto">
            <a:xfrm flipV="1">
              <a:off x="2035" y="3293"/>
              <a:ext cx="1116" cy="0"/>
            </a:xfrm>
            <a:prstGeom prst="line">
              <a:avLst/>
            </a:prstGeom>
            <a:noFill/>
            <a:ln w="19050">
              <a:solidFill>
                <a:schemeClr val="tx1"/>
              </a:solidFill>
              <a:round/>
              <a:headEnd type="arrow" w="med" len="med"/>
              <a:tailEnd type="arrow" w="med" len="med"/>
            </a:ln>
          </p:spPr>
          <p:txBody>
            <a:bodyPr wrap="none" anchor="ctr"/>
            <a:lstStyle/>
            <a:p>
              <a:endParaRPr lang="zh-CN" altLang="en-US"/>
            </a:p>
          </p:txBody>
        </p:sp>
      </p:grpSp>
      <p:graphicFrame>
        <p:nvGraphicFramePr>
          <p:cNvPr id="50182" name="Object 2148"/>
          <p:cNvGraphicFramePr>
            <a:graphicFrameLocks noChangeAspect="1"/>
          </p:cNvGraphicFramePr>
          <p:nvPr/>
        </p:nvGraphicFramePr>
        <p:xfrm>
          <a:off x="2170113" y="863600"/>
          <a:ext cx="3441700" cy="603250"/>
        </p:xfrm>
        <a:graphic>
          <a:graphicData uri="http://schemas.openxmlformats.org/presentationml/2006/ole">
            <p:oleObj spid="_x0000_s27651" name="Equation" r:id="rId9" imgW="1524960" imgH="291600" progId="">
              <p:embed/>
            </p:oleObj>
          </a:graphicData>
        </a:graphic>
      </p:graphicFrame>
      <p:graphicFrame>
        <p:nvGraphicFramePr>
          <p:cNvPr id="50183" name="Object 2149"/>
          <p:cNvGraphicFramePr>
            <a:graphicFrameLocks noChangeAspect="1"/>
          </p:cNvGraphicFramePr>
          <p:nvPr/>
        </p:nvGraphicFramePr>
        <p:xfrm>
          <a:off x="3651250" y="1587500"/>
          <a:ext cx="271463" cy="466725"/>
        </p:xfrm>
        <a:graphic>
          <a:graphicData uri="http://schemas.openxmlformats.org/presentationml/2006/ole">
            <p:oleObj spid="_x0000_s27652" name="Equation" r:id="rId10" imgW="88746" imgH="152136" progId="">
              <p:embed/>
            </p:oleObj>
          </a:graphicData>
        </a:graphic>
      </p:graphicFrame>
      <p:graphicFrame>
        <p:nvGraphicFramePr>
          <p:cNvPr id="50184" name="Object 2150"/>
          <p:cNvGraphicFramePr>
            <a:graphicFrameLocks noChangeAspect="1"/>
          </p:cNvGraphicFramePr>
          <p:nvPr/>
        </p:nvGraphicFramePr>
        <p:xfrm>
          <a:off x="2895600" y="1625600"/>
          <a:ext cx="352425" cy="412750"/>
        </p:xfrm>
        <a:graphic>
          <a:graphicData uri="http://schemas.openxmlformats.org/presentationml/2006/ole">
            <p:oleObj spid="_x0000_s27653" name="Equation" r:id="rId11" imgW="152202" imgH="177569" progId="">
              <p:embed/>
            </p:oleObj>
          </a:graphicData>
        </a:graphic>
      </p:graphicFrame>
      <p:grpSp>
        <p:nvGrpSpPr>
          <p:cNvPr id="3" name="Group 2159"/>
          <p:cNvGrpSpPr>
            <a:grpSpLocks/>
          </p:cNvGrpSpPr>
          <p:nvPr/>
        </p:nvGrpSpPr>
        <p:grpSpPr bwMode="auto">
          <a:xfrm>
            <a:off x="831850" y="2046288"/>
            <a:ext cx="7966075" cy="1773237"/>
            <a:chOff x="524" y="1289"/>
            <a:chExt cx="5018" cy="1117"/>
          </a:xfrm>
        </p:grpSpPr>
        <p:sp>
          <p:nvSpPr>
            <p:cNvPr id="50188" name="Rectangle 2052"/>
            <p:cNvSpPr>
              <a:spLocks noChangeArrowheads="1"/>
            </p:cNvSpPr>
            <p:nvPr/>
          </p:nvSpPr>
          <p:spPr bwMode="auto">
            <a:xfrm>
              <a:off x="524" y="1289"/>
              <a:ext cx="5018" cy="1117"/>
            </a:xfrm>
            <a:prstGeom prst="rect">
              <a:avLst/>
            </a:prstGeom>
            <a:noFill/>
            <a:ln w="9525">
              <a:noFill/>
              <a:miter lim="800000"/>
              <a:headEnd/>
              <a:tailEnd/>
            </a:ln>
          </p:spPr>
          <p:txBody>
            <a:bodyPr lIns="0" tIns="0" rIns="0" bIns="0">
              <a:spAutoFit/>
            </a:bodyPr>
            <a:lstStyle/>
            <a:p>
              <a:pPr>
                <a:lnSpc>
                  <a:spcPct val="120000"/>
                </a:lnSpc>
              </a:pPr>
              <a:r>
                <a:rPr lang="en-US" altLang="zh-CN" sz="3200">
                  <a:latin typeface="宋体" charset="-122"/>
                </a:rPr>
                <a:t>    </a:t>
              </a:r>
              <a:r>
                <a:rPr lang="zh-CN" altLang="en-US" sz="3200">
                  <a:latin typeface="宋体" charset="-122"/>
                </a:rPr>
                <a:t>考察波线上  点</a:t>
              </a:r>
              <a:r>
                <a:rPr lang="en-US" altLang="zh-CN" sz="3200">
                  <a:latin typeface="宋体" charset="-122"/>
                </a:rPr>
                <a:t>(</a:t>
              </a:r>
              <a:r>
                <a:rPr lang="zh-CN" altLang="en-US" sz="3200">
                  <a:latin typeface="宋体" charset="-122"/>
                </a:rPr>
                <a:t>坐标  </a:t>
              </a:r>
              <a:r>
                <a:rPr lang="en-US" altLang="zh-CN" sz="3200">
                  <a:latin typeface="宋体" charset="-122"/>
                </a:rPr>
                <a:t>),</a:t>
              </a:r>
              <a:r>
                <a:rPr lang="en-US" altLang="zh-CN" sz="3200" i="1"/>
                <a:t>   </a:t>
              </a:r>
              <a:r>
                <a:rPr lang="zh-CN" altLang="en-US" sz="3200">
                  <a:latin typeface="宋体" charset="-122"/>
                </a:rPr>
                <a:t>点比  点的振动落后      </a:t>
              </a:r>
              <a:r>
                <a:rPr lang="en-US" altLang="zh-CN" sz="3200">
                  <a:latin typeface="宋体" charset="-122"/>
                </a:rPr>
                <a:t>,</a:t>
              </a:r>
              <a:r>
                <a:rPr lang="en-US" altLang="zh-CN" sz="3200" i="1"/>
                <a:t>    </a:t>
              </a:r>
              <a:r>
                <a:rPr lang="zh-CN" altLang="en-US" sz="3200">
                  <a:latin typeface="宋体" charset="-122"/>
                </a:rPr>
                <a:t>点在  时刻的位移是  点在     时刻的位移，由此得</a:t>
              </a:r>
              <a:endParaRPr lang="zh-CN" altLang="en-US" sz="3200"/>
            </a:p>
          </p:txBody>
        </p:sp>
        <p:graphicFrame>
          <p:nvGraphicFramePr>
            <p:cNvPr id="50189" name="Object 2053"/>
            <p:cNvGraphicFramePr>
              <a:graphicFrameLocks noChangeAspect="1"/>
            </p:cNvGraphicFramePr>
            <p:nvPr/>
          </p:nvGraphicFramePr>
          <p:xfrm>
            <a:off x="1573" y="1519"/>
            <a:ext cx="687" cy="661"/>
          </p:xfrm>
          <a:graphic>
            <a:graphicData uri="http://schemas.openxmlformats.org/presentationml/2006/ole">
              <p:oleObj spid="_x0000_s27654" name="Equation" r:id="rId12" imgW="584640" imgH="507600" progId="">
                <p:embed/>
              </p:oleObj>
            </a:graphicData>
          </a:graphic>
        </p:graphicFrame>
        <p:graphicFrame>
          <p:nvGraphicFramePr>
            <p:cNvPr id="50190" name="Object 2054"/>
            <p:cNvGraphicFramePr>
              <a:graphicFrameLocks noChangeAspect="1"/>
            </p:cNvGraphicFramePr>
            <p:nvPr/>
          </p:nvGraphicFramePr>
          <p:xfrm>
            <a:off x="825" y="2084"/>
            <a:ext cx="604" cy="306"/>
          </p:xfrm>
          <a:graphic>
            <a:graphicData uri="http://schemas.openxmlformats.org/presentationml/2006/ole">
              <p:oleObj spid="_x0000_s27655" name="Equation" r:id="rId13" imgW="495720" imgH="228240" progId="">
                <p:embed/>
              </p:oleObj>
            </a:graphicData>
          </a:graphic>
        </p:graphicFrame>
        <p:graphicFrame>
          <p:nvGraphicFramePr>
            <p:cNvPr id="50191" name="Object 2152"/>
            <p:cNvGraphicFramePr>
              <a:graphicFrameLocks noChangeAspect="1"/>
            </p:cNvGraphicFramePr>
            <p:nvPr/>
          </p:nvGraphicFramePr>
          <p:xfrm>
            <a:off x="2360" y="1370"/>
            <a:ext cx="238" cy="258"/>
          </p:xfrm>
          <a:graphic>
            <a:graphicData uri="http://schemas.openxmlformats.org/presentationml/2006/ole">
              <p:oleObj spid="_x0000_s27656" name="公式" r:id="rId14" imgW="152268" imgH="164957" progId="">
                <p:embed/>
              </p:oleObj>
            </a:graphicData>
          </a:graphic>
        </p:graphicFrame>
        <p:graphicFrame>
          <p:nvGraphicFramePr>
            <p:cNvPr id="50192" name="Object 2153"/>
            <p:cNvGraphicFramePr>
              <a:graphicFrameLocks noChangeAspect="1"/>
            </p:cNvGraphicFramePr>
            <p:nvPr/>
          </p:nvGraphicFramePr>
          <p:xfrm>
            <a:off x="3488" y="1388"/>
            <a:ext cx="233" cy="256"/>
          </p:xfrm>
          <a:graphic>
            <a:graphicData uri="http://schemas.openxmlformats.org/presentationml/2006/ole">
              <p:oleObj spid="_x0000_s27657" name="Equation" r:id="rId15" imgW="126835" imgH="139518" progId="">
                <p:embed/>
              </p:oleObj>
            </a:graphicData>
          </a:graphic>
        </p:graphicFrame>
        <p:graphicFrame>
          <p:nvGraphicFramePr>
            <p:cNvPr id="50193" name="Object 2154"/>
            <p:cNvGraphicFramePr>
              <a:graphicFrameLocks noChangeAspect="1"/>
            </p:cNvGraphicFramePr>
            <p:nvPr/>
          </p:nvGraphicFramePr>
          <p:xfrm>
            <a:off x="3968" y="1378"/>
            <a:ext cx="238" cy="258"/>
          </p:xfrm>
          <a:graphic>
            <a:graphicData uri="http://schemas.openxmlformats.org/presentationml/2006/ole">
              <p:oleObj spid="_x0000_s27658" name="Equation" r:id="rId16" imgW="152268" imgH="164957" progId="">
                <p:embed/>
              </p:oleObj>
            </a:graphicData>
          </a:graphic>
        </p:graphicFrame>
        <p:graphicFrame>
          <p:nvGraphicFramePr>
            <p:cNvPr id="50194" name="Object 2155"/>
            <p:cNvGraphicFramePr>
              <a:graphicFrameLocks noChangeAspect="1"/>
            </p:cNvGraphicFramePr>
            <p:nvPr/>
          </p:nvGraphicFramePr>
          <p:xfrm>
            <a:off x="4728" y="1376"/>
            <a:ext cx="222" cy="260"/>
          </p:xfrm>
          <a:graphic>
            <a:graphicData uri="http://schemas.openxmlformats.org/presentationml/2006/ole">
              <p:oleObj spid="_x0000_s27659" name="Equation" r:id="rId17" imgW="152202" imgH="177569" progId="">
                <p:embed/>
              </p:oleObj>
            </a:graphicData>
          </a:graphic>
        </p:graphicFrame>
        <p:graphicFrame>
          <p:nvGraphicFramePr>
            <p:cNvPr id="50195" name="Object 2156"/>
            <p:cNvGraphicFramePr>
              <a:graphicFrameLocks noChangeAspect="1"/>
            </p:cNvGraphicFramePr>
            <p:nvPr/>
          </p:nvGraphicFramePr>
          <p:xfrm>
            <a:off x="2440" y="1738"/>
            <a:ext cx="238" cy="258"/>
          </p:xfrm>
          <a:graphic>
            <a:graphicData uri="http://schemas.openxmlformats.org/presentationml/2006/ole">
              <p:oleObj spid="_x0000_s27660" name="Equation" r:id="rId18" imgW="152268" imgH="164957" progId="">
                <p:embed/>
              </p:oleObj>
            </a:graphicData>
          </a:graphic>
        </p:graphicFrame>
        <p:graphicFrame>
          <p:nvGraphicFramePr>
            <p:cNvPr id="50196" name="Object 2157"/>
            <p:cNvGraphicFramePr>
              <a:graphicFrameLocks noChangeAspect="1"/>
            </p:cNvGraphicFramePr>
            <p:nvPr/>
          </p:nvGraphicFramePr>
          <p:xfrm>
            <a:off x="3260" y="1728"/>
            <a:ext cx="171" cy="294"/>
          </p:xfrm>
          <a:graphic>
            <a:graphicData uri="http://schemas.openxmlformats.org/presentationml/2006/ole">
              <p:oleObj spid="_x0000_s27661" name="Equation" r:id="rId19" imgW="88746" imgH="152136" progId="">
                <p:embed/>
              </p:oleObj>
            </a:graphicData>
          </a:graphic>
        </p:graphicFrame>
        <p:graphicFrame>
          <p:nvGraphicFramePr>
            <p:cNvPr id="50197" name="Object 2158"/>
            <p:cNvGraphicFramePr>
              <a:graphicFrameLocks noChangeAspect="1"/>
            </p:cNvGraphicFramePr>
            <p:nvPr/>
          </p:nvGraphicFramePr>
          <p:xfrm>
            <a:off x="5016" y="1744"/>
            <a:ext cx="222" cy="260"/>
          </p:xfrm>
          <a:graphic>
            <a:graphicData uri="http://schemas.openxmlformats.org/presentationml/2006/ole">
              <p:oleObj spid="_x0000_s27662" name="Equation" r:id="rId20" imgW="152202" imgH="177569" progId="">
                <p:embed/>
              </p:oleObj>
            </a:graphicData>
          </a:graphic>
        </p:graphicFrame>
      </p:grpSp>
      <p:sp>
        <p:nvSpPr>
          <p:cNvPr id="44"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50187"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p:cNvSpPr>
            <a:spLocks noGrp="1"/>
          </p:cNvSpPr>
          <p:nvPr>
            <p:ph type="sldNum" sz="quarter" idx="10"/>
          </p:nvPr>
        </p:nvSpPr>
        <p:spPr>
          <a:noFill/>
        </p:spPr>
        <p:txBody>
          <a:bodyPr/>
          <a:lstStyle/>
          <a:p>
            <a:fld id="{018E098E-700F-45C5-B0AD-E46CEDDF3A8F}" type="slidenum">
              <a:rPr lang="en-US" altLang="zh-CN" smtClean="0">
                <a:ea typeface="宋体" charset="-122"/>
              </a:rPr>
              <a:pPr/>
              <a:t>35</a:t>
            </a:fld>
            <a:endParaRPr lang="en-US" altLang="zh-CN" smtClean="0">
              <a:ea typeface="宋体" charset="-122"/>
            </a:endParaRPr>
          </a:p>
        </p:txBody>
      </p:sp>
      <p:graphicFrame>
        <p:nvGraphicFramePr>
          <p:cNvPr id="51203" name="Object 1026"/>
          <p:cNvGraphicFramePr>
            <a:graphicFrameLocks noChangeAspect="1"/>
          </p:cNvGraphicFramePr>
          <p:nvPr/>
        </p:nvGraphicFramePr>
        <p:xfrm>
          <a:off x="1517650" y="920750"/>
          <a:ext cx="6075363" cy="615950"/>
        </p:xfrm>
        <a:graphic>
          <a:graphicData uri="http://schemas.openxmlformats.org/presentationml/2006/ole">
            <p:oleObj spid="_x0000_s28674" name="Equation" r:id="rId3" imgW="2986200" imgH="291600" progId="">
              <p:embed/>
            </p:oleObj>
          </a:graphicData>
        </a:graphic>
      </p:graphicFrame>
      <p:graphicFrame>
        <p:nvGraphicFramePr>
          <p:cNvPr id="51204" name="Object 1027"/>
          <p:cNvGraphicFramePr>
            <a:graphicFrameLocks noChangeAspect="1"/>
          </p:cNvGraphicFramePr>
          <p:nvPr/>
        </p:nvGraphicFramePr>
        <p:xfrm>
          <a:off x="2181225" y="1800225"/>
          <a:ext cx="4249738" cy="1220788"/>
        </p:xfrm>
        <a:graphic>
          <a:graphicData uri="http://schemas.openxmlformats.org/presentationml/2006/ole">
            <p:oleObj spid="_x0000_s28675" name="Equation" r:id="rId4" imgW="1829880" imgH="596160" progId="">
              <p:embed/>
            </p:oleObj>
          </a:graphicData>
        </a:graphic>
      </p:graphicFrame>
      <p:grpSp>
        <p:nvGrpSpPr>
          <p:cNvPr id="2" name="Group 1033"/>
          <p:cNvGrpSpPr>
            <a:grpSpLocks/>
          </p:cNvGrpSpPr>
          <p:nvPr/>
        </p:nvGrpSpPr>
        <p:grpSpPr bwMode="auto">
          <a:xfrm>
            <a:off x="803275" y="3178175"/>
            <a:ext cx="8051800" cy="2428875"/>
            <a:chOff x="506" y="2002"/>
            <a:chExt cx="5072" cy="1530"/>
          </a:xfrm>
        </p:grpSpPr>
        <p:grpSp>
          <p:nvGrpSpPr>
            <p:cNvPr id="3" name="Group 1030"/>
            <p:cNvGrpSpPr>
              <a:grpSpLocks/>
            </p:cNvGrpSpPr>
            <p:nvPr/>
          </p:nvGrpSpPr>
          <p:grpSpPr bwMode="auto">
            <a:xfrm>
              <a:off x="506" y="2002"/>
              <a:ext cx="5072" cy="1530"/>
              <a:chOff x="506" y="2002"/>
              <a:chExt cx="5072" cy="1530"/>
            </a:xfrm>
          </p:grpSpPr>
          <p:sp>
            <p:nvSpPr>
              <p:cNvPr id="51210" name="Rectangle 1028"/>
              <p:cNvSpPr>
                <a:spLocks noChangeArrowheads="1"/>
              </p:cNvSpPr>
              <p:nvPr/>
            </p:nvSpPr>
            <p:spPr bwMode="auto">
              <a:xfrm>
                <a:off x="506" y="2002"/>
                <a:ext cx="5072" cy="1530"/>
              </a:xfrm>
              <a:prstGeom prst="rect">
                <a:avLst/>
              </a:prstGeom>
              <a:noFill/>
              <a:ln w="9525">
                <a:noFill/>
                <a:miter lim="800000"/>
                <a:headEnd/>
                <a:tailEnd/>
              </a:ln>
            </p:spPr>
            <p:txBody>
              <a:bodyPr>
                <a:spAutoFit/>
              </a:bodyPr>
              <a:lstStyle/>
              <a:p>
                <a:pPr>
                  <a:lnSpc>
                    <a:spcPct val="120000"/>
                  </a:lnSpc>
                </a:pPr>
                <a:r>
                  <a:rPr lang="en-US" altLang="zh-CN" sz="3200">
                    <a:solidFill>
                      <a:srgbClr val="FFFF07"/>
                    </a:solidFill>
                  </a:rPr>
                  <a:t>        </a:t>
                </a:r>
                <a:r>
                  <a:rPr lang="zh-CN" altLang="en-US" sz="3200"/>
                  <a:t>由于   为波传播方向上任一点，因此上述方程能描述波传播方向上任一点的振动，具有一般意义，即为沿     轴正方向传播的</a:t>
                </a:r>
                <a:r>
                  <a:rPr lang="zh-CN" altLang="en-US" sz="3200">
                    <a:latin typeface="宋体" charset="-122"/>
                  </a:rPr>
                  <a:t>平面简谐波的</a:t>
                </a:r>
                <a:r>
                  <a:rPr lang="zh-CN" altLang="en-US" sz="3200">
                    <a:solidFill>
                      <a:srgbClr val="FF0000"/>
                    </a:solidFill>
                    <a:latin typeface="宋体" charset="-122"/>
                  </a:rPr>
                  <a:t>波函数</a:t>
                </a:r>
                <a:r>
                  <a:rPr lang="zh-CN" altLang="en-US" sz="3200">
                    <a:latin typeface="宋体" charset="-122"/>
                  </a:rPr>
                  <a:t>，又称</a:t>
                </a:r>
                <a:r>
                  <a:rPr lang="zh-CN" altLang="en-US" sz="3200">
                    <a:solidFill>
                      <a:srgbClr val="FF0000"/>
                    </a:solidFill>
                    <a:latin typeface="宋体" charset="-122"/>
                  </a:rPr>
                  <a:t>波动方程</a:t>
                </a:r>
                <a:r>
                  <a:rPr lang="en-US" altLang="zh-CN" sz="3200"/>
                  <a:t>.</a:t>
                </a:r>
              </a:p>
            </p:txBody>
          </p:sp>
          <p:graphicFrame>
            <p:nvGraphicFramePr>
              <p:cNvPr id="51211" name="Object 1029"/>
              <p:cNvGraphicFramePr>
                <a:graphicFrameLocks noChangeAspect="1"/>
              </p:cNvGraphicFramePr>
              <p:nvPr/>
            </p:nvGraphicFramePr>
            <p:xfrm>
              <a:off x="1576" y="2106"/>
              <a:ext cx="238" cy="258"/>
            </p:xfrm>
            <a:graphic>
              <a:graphicData uri="http://schemas.openxmlformats.org/presentationml/2006/ole">
                <p:oleObj spid="_x0000_s28677" name="Equation" r:id="rId5" imgW="152268" imgH="164957" progId="">
                  <p:embed/>
                </p:oleObj>
              </a:graphicData>
            </a:graphic>
          </p:graphicFrame>
        </p:grpSp>
        <p:graphicFrame>
          <p:nvGraphicFramePr>
            <p:cNvPr id="51209" name="Object 1031"/>
            <p:cNvGraphicFramePr>
              <a:graphicFrameLocks noChangeAspect="1"/>
            </p:cNvGraphicFramePr>
            <p:nvPr/>
          </p:nvGraphicFramePr>
          <p:xfrm>
            <a:off x="3160" y="2860"/>
            <a:ext cx="233" cy="256"/>
          </p:xfrm>
          <a:graphic>
            <a:graphicData uri="http://schemas.openxmlformats.org/presentationml/2006/ole">
              <p:oleObj spid="_x0000_s28676" name="Equation" r:id="rId6" imgW="126835" imgH="139518" progId="">
                <p:embed/>
              </p:oleObj>
            </a:graphicData>
          </a:graphic>
        </p:graphicFrame>
      </p:grpSp>
      <p:sp>
        <p:nvSpPr>
          <p:cNvPr id="10"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51207"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1"/>
          <p:cNvSpPr>
            <a:spLocks noGrp="1"/>
          </p:cNvSpPr>
          <p:nvPr>
            <p:ph type="sldNum" sz="quarter" idx="10"/>
          </p:nvPr>
        </p:nvSpPr>
        <p:spPr>
          <a:noFill/>
        </p:spPr>
        <p:txBody>
          <a:bodyPr/>
          <a:lstStyle/>
          <a:p>
            <a:fld id="{A820F2A1-A6D0-4B69-A9D1-CFD68CFD059A}" type="slidenum">
              <a:rPr lang="en-US" altLang="zh-CN" smtClean="0">
                <a:ea typeface="宋体" charset="-122"/>
              </a:rPr>
              <a:pPr/>
              <a:t>36</a:t>
            </a:fld>
            <a:endParaRPr lang="en-US" altLang="zh-CN" smtClean="0">
              <a:ea typeface="宋体" charset="-122"/>
            </a:endParaRPr>
          </a:p>
        </p:txBody>
      </p:sp>
      <p:sp>
        <p:nvSpPr>
          <p:cNvPr id="52227" name="Text Box 2"/>
          <p:cNvSpPr txBox="1">
            <a:spLocks noChangeArrowheads="1"/>
          </p:cNvSpPr>
          <p:nvPr/>
        </p:nvSpPr>
        <p:spPr bwMode="auto">
          <a:xfrm>
            <a:off x="1676400" y="1600200"/>
            <a:ext cx="7391400" cy="579438"/>
          </a:xfrm>
          <a:prstGeom prst="rect">
            <a:avLst/>
          </a:prstGeom>
          <a:noFill/>
          <a:ln w="9525">
            <a:noFill/>
            <a:miter lim="800000"/>
            <a:headEnd/>
            <a:tailEnd/>
          </a:ln>
        </p:spPr>
        <p:txBody>
          <a:bodyPr>
            <a:spAutoFit/>
          </a:bodyPr>
          <a:lstStyle/>
          <a:p>
            <a:r>
              <a:rPr lang="zh-CN" altLang="en-US"/>
              <a:t>可得波动方程的几种不同形式：</a:t>
            </a:r>
            <a:endParaRPr lang="zh-CN" altLang="en-US" sz="3600"/>
          </a:p>
        </p:txBody>
      </p:sp>
      <p:sp>
        <p:nvSpPr>
          <p:cNvPr id="52228" name="Rectangle 4"/>
          <p:cNvSpPr>
            <a:spLocks noChangeArrowheads="1"/>
          </p:cNvSpPr>
          <p:nvPr/>
        </p:nvSpPr>
        <p:spPr bwMode="auto">
          <a:xfrm>
            <a:off x="1651000" y="855663"/>
            <a:ext cx="1311275" cy="579437"/>
          </a:xfrm>
          <a:prstGeom prst="rect">
            <a:avLst/>
          </a:prstGeom>
          <a:noFill/>
          <a:ln w="9525">
            <a:noFill/>
            <a:miter lim="800000"/>
            <a:headEnd/>
            <a:tailEnd/>
          </a:ln>
        </p:spPr>
        <p:txBody>
          <a:bodyPr>
            <a:spAutoFit/>
          </a:bodyPr>
          <a:lstStyle/>
          <a:p>
            <a:r>
              <a:rPr lang="zh-CN" altLang="en-US">
                <a:solidFill>
                  <a:srgbClr val="CC0000"/>
                </a:solidFill>
              </a:rPr>
              <a:t>利用</a:t>
            </a:r>
          </a:p>
        </p:txBody>
      </p:sp>
      <p:sp>
        <p:nvSpPr>
          <p:cNvPr id="52229" name="Rectangle 5"/>
          <p:cNvSpPr>
            <a:spLocks noChangeArrowheads="1"/>
          </p:cNvSpPr>
          <p:nvPr/>
        </p:nvSpPr>
        <p:spPr bwMode="auto">
          <a:xfrm>
            <a:off x="628650" y="2047875"/>
            <a:ext cx="8001000" cy="4267200"/>
          </a:xfrm>
          <a:prstGeom prst="rect">
            <a:avLst/>
          </a:prstGeom>
          <a:noFill/>
          <a:ln w="9525">
            <a:noFill/>
            <a:miter lim="800000"/>
            <a:headEnd/>
            <a:tailEnd/>
          </a:ln>
        </p:spPr>
        <p:txBody>
          <a:bodyPr wrap="none" anchor="ctr"/>
          <a:lstStyle/>
          <a:p>
            <a:endParaRPr lang="zh-CN" altLang="en-US"/>
          </a:p>
        </p:txBody>
      </p:sp>
      <p:graphicFrame>
        <p:nvGraphicFramePr>
          <p:cNvPr id="339968" name="Object 1024"/>
          <p:cNvGraphicFramePr>
            <a:graphicFrameLocks noChangeAspect="1"/>
          </p:cNvGraphicFramePr>
          <p:nvPr/>
        </p:nvGraphicFramePr>
        <p:xfrm>
          <a:off x="1736725" y="2305050"/>
          <a:ext cx="5611813" cy="3690938"/>
        </p:xfrm>
        <a:graphic>
          <a:graphicData uri="http://schemas.openxmlformats.org/presentationml/2006/ole">
            <p:oleObj spid="_x0000_s29698" name="Equation" r:id="rId3" imgW="2033280" imgH="1852200" progId="">
              <p:embed/>
            </p:oleObj>
          </a:graphicData>
        </a:graphic>
      </p:graphicFrame>
      <p:graphicFrame>
        <p:nvGraphicFramePr>
          <p:cNvPr id="52231" name="Object 1025"/>
          <p:cNvGraphicFramePr>
            <a:graphicFrameLocks noChangeAspect="1"/>
          </p:cNvGraphicFramePr>
          <p:nvPr/>
        </p:nvGraphicFramePr>
        <p:xfrm>
          <a:off x="2727325" y="636588"/>
          <a:ext cx="2276475" cy="1038225"/>
        </p:xfrm>
        <a:graphic>
          <a:graphicData uri="http://schemas.openxmlformats.org/presentationml/2006/ole">
            <p:oleObj spid="_x0000_s29699" name="Equation" r:id="rId4" imgW="1143720" imgH="507600" progId="">
              <p:embed/>
            </p:oleObj>
          </a:graphicData>
        </a:graphic>
      </p:graphicFrame>
      <p:graphicFrame>
        <p:nvGraphicFramePr>
          <p:cNvPr id="52232" name="Object 1026"/>
          <p:cNvGraphicFramePr>
            <a:graphicFrameLocks noChangeAspect="1"/>
          </p:cNvGraphicFramePr>
          <p:nvPr/>
        </p:nvGraphicFramePr>
        <p:xfrm>
          <a:off x="6022975" y="895350"/>
          <a:ext cx="1270000" cy="481013"/>
        </p:xfrm>
        <a:graphic>
          <a:graphicData uri="http://schemas.openxmlformats.org/presentationml/2006/ole">
            <p:oleObj spid="_x0000_s29700" name="Equation" r:id="rId5" imgW="609840" imgH="228240" progId="">
              <p:embed/>
            </p:oleObj>
          </a:graphicData>
        </a:graphic>
      </p:graphicFrame>
      <p:sp>
        <p:nvSpPr>
          <p:cNvPr id="52233" name="Text Box 9"/>
          <p:cNvSpPr txBox="1">
            <a:spLocks noChangeArrowheads="1"/>
          </p:cNvSpPr>
          <p:nvPr/>
        </p:nvSpPr>
        <p:spPr bwMode="auto">
          <a:xfrm>
            <a:off x="5318125" y="812800"/>
            <a:ext cx="592138" cy="579438"/>
          </a:xfrm>
          <a:prstGeom prst="rect">
            <a:avLst/>
          </a:prstGeom>
          <a:noFill/>
          <a:ln w="19050">
            <a:noFill/>
            <a:miter lim="800000"/>
            <a:headEnd/>
            <a:tailEnd/>
          </a:ln>
        </p:spPr>
        <p:txBody>
          <a:bodyPr wrap="none">
            <a:spAutoFit/>
          </a:bodyPr>
          <a:lstStyle/>
          <a:p>
            <a:pPr algn="ctr"/>
            <a:r>
              <a:rPr lang="zh-CN" altLang="en-US"/>
              <a:t>和</a:t>
            </a:r>
          </a:p>
        </p:txBody>
      </p:sp>
      <p:sp>
        <p:nvSpPr>
          <p:cNvPr id="10"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52235"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39968"/>
                                        </p:tgtEl>
                                        <p:attrNameLst>
                                          <p:attrName>style.visibility</p:attrName>
                                        </p:attrNameLst>
                                      </p:cBhvr>
                                      <p:to>
                                        <p:strVal val="visible"/>
                                      </p:to>
                                    </p:set>
                                    <p:animEffect transition="in" filter="barn(outVertical)">
                                      <p:cBhvr>
                                        <p:cTn id="7" dur="500"/>
                                        <p:tgtEl>
                                          <p:spTgt spid="339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p:cNvSpPr>
            <a:spLocks noGrp="1"/>
          </p:cNvSpPr>
          <p:nvPr>
            <p:ph type="sldNum" sz="quarter" idx="10"/>
          </p:nvPr>
        </p:nvSpPr>
        <p:spPr>
          <a:noFill/>
        </p:spPr>
        <p:txBody>
          <a:bodyPr/>
          <a:lstStyle/>
          <a:p>
            <a:fld id="{52A4B132-AE8B-4FA2-B32A-58711B978B5A}" type="slidenum">
              <a:rPr lang="en-US" altLang="zh-CN" smtClean="0">
                <a:ea typeface="宋体" charset="-122"/>
              </a:rPr>
              <a:pPr/>
              <a:t>37</a:t>
            </a:fld>
            <a:endParaRPr lang="en-US" altLang="zh-CN" smtClean="0">
              <a:ea typeface="宋体" charset="-122"/>
            </a:endParaRPr>
          </a:p>
        </p:txBody>
      </p:sp>
      <p:sp>
        <p:nvSpPr>
          <p:cNvPr id="281611" name="Text Box 11"/>
          <p:cNvSpPr txBox="1">
            <a:spLocks noChangeArrowheads="1"/>
          </p:cNvSpPr>
          <p:nvPr/>
        </p:nvSpPr>
        <p:spPr bwMode="auto">
          <a:xfrm>
            <a:off x="1470025" y="1152525"/>
            <a:ext cx="1622425" cy="592138"/>
          </a:xfrm>
          <a:prstGeom prst="rect">
            <a:avLst/>
          </a:prstGeom>
          <a:gradFill rotWithShape="0">
            <a:gsLst>
              <a:gs pos="0">
                <a:schemeClr val="accent1"/>
              </a:gs>
              <a:gs pos="50000">
                <a:srgbClr val="FFFFFF"/>
              </a:gs>
              <a:gs pos="100000">
                <a:schemeClr val="accent1"/>
              </a:gs>
            </a:gsLst>
            <a:lin ang="0" scaled="1"/>
          </a:gradFill>
          <a:ln w="12700">
            <a:solidFill>
              <a:schemeClr val="tx2"/>
            </a:solidFill>
            <a:miter lim="800000"/>
            <a:headEnd/>
            <a:tailEnd/>
          </a:ln>
          <a:effectLst/>
        </p:spPr>
        <p:txBody>
          <a:bodyPr>
            <a:spAutoFit/>
          </a:bodyPr>
          <a:lstStyle/>
          <a:p>
            <a:pPr>
              <a:defRPr/>
            </a:pPr>
            <a:r>
              <a:rPr lang="zh-CN" altLang="en-US" sz="3200" dirty="0">
                <a:solidFill>
                  <a:srgbClr val="CC0000"/>
                </a:solidFill>
                <a:ea typeface="宋体" pitchFamily="2" charset="-122"/>
              </a:rPr>
              <a:t>波函数</a:t>
            </a:r>
          </a:p>
        </p:txBody>
      </p:sp>
      <p:graphicFrame>
        <p:nvGraphicFramePr>
          <p:cNvPr id="53252" name="Object 38"/>
          <p:cNvGraphicFramePr>
            <a:graphicFrameLocks noChangeAspect="1"/>
          </p:cNvGraphicFramePr>
          <p:nvPr/>
        </p:nvGraphicFramePr>
        <p:xfrm>
          <a:off x="1485900" y="1717675"/>
          <a:ext cx="3670300" cy="949325"/>
        </p:xfrm>
        <a:graphic>
          <a:graphicData uri="http://schemas.openxmlformats.org/presentationml/2006/ole">
            <p:oleObj spid="_x0000_s30722" name="Equation" r:id="rId3" imgW="2794000" imgH="723900" progId="">
              <p:embed/>
            </p:oleObj>
          </a:graphicData>
        </a:graphic>
      </p:graphicFrame>
      <p:sp>
        <p:nvSpPr>
          <p:cNvPr id="281675" name="Text Box 75"/>
          <p:cNvSpPr txBox="1">
            <a:spLocks noChangeArrowheads="1"/>
          </p:cNvSpPr>
          <p:nvPr/>
        </p:nvSpPr>
        <p:spPr bwMode="auto">
          <a:xfrm>
            <a:off x="1392238" y="2808288"/>
            <a:ext cx="5613400" cy="682625"/>
          </a:xfrm>
          <a:prstGeom prst="rect">
            <a:avLst/>
          </a:prstGeom>
          <a:noFill/>
          <a:ln w="9525">
            <a:noFill/>
            <a:miter lim="800000"/>
            <a:headEnd/>
            <a:tailEnd/>
          </a:ln>
        </p:spPr>
        <p:txBody>
          <a:bodyPr>
            <a:spAutoFit/>
          </a:bodyPr>
          <a:lstStyle/>
          <a:p>
            <a:pPr>
              <a:lnSpc>
                <a:spcPct val="120000"/>
              </a:lnSpc>
              <a:buClr>
                <a:srgbClr val="0000FF"/>
              </a:buClr>
              <a:buFont typeface="Wingdings" pitchFamily="2" charset="2"/>
              <a:buNone/>
            </a:pPr>
            <a:r>
              <a:rPr lang="zh-CN" altLang="en-US" sz="3200"/>
              <a:t>质点的振动速度，加速度</a:t>
            </a:r>
          </a:p>
        </p:txBody>
      </p:sp>
      <p:graphicFrame>
        <p:nvGraphicFramePr>
          <p:cNvPr id="281676" name="Object 76"/>
          <p:cNvGraphicFramePr>
            <a:graphicFrameLocks noChangeAspect="1"/>
          </p:cNvGraphicFramePr>
          <p:nvPr/>
        </p:nvGraphicFramePr>
        <p:xfrm>
          <a:off x="1493838" y="3559175"/>
          <a:ext cx="5038725" cy="957263"/>
        </p:xfrm>
        <a:graphic>
          <a:graphicData uri="http://schemas.openxmlformats.org/presentationml/2006/ole">
            <p:oleObj spid="_x0000_s30723" name="公式" r:id="rId4" imgW="4905000" imgH="951480" progId="">
              <p:embed/>
            </p:oleObj>
          </a:graphicData>
        </a:graphic>
      </p:graphicFrame>
      <p:graphicFrame>
        <p:nvGraphicFramePr>
          <p:cNvPr id="281677" name="Object 77"/>
          <p:cNvGraphicFramePr>
            <a:graphicFrameLocks noChangeAspect="1"/>
          </p:cNvGraphicFramePr>
          <p:nvPr/>
        </p:nvGraphicFramePr>
        <p:xfrm>
          <a:off x="1509713" y="4633913"/>
          <a:ext cx="5461000" cy="1001712"/>
        </p:xfrm>
        <a:graphic>
          <a:graphicData uri="http://schemas.openxmlformats.org/presentationml/2006/ole">
            <p:oleObj spid="_x0000_s30724" name="Equation" r:id="rId5" imgW="5413320" imgH="1002240" progId="">
              <p:embed/>
            </p:oleObj>
          </a:graphicData>
        </a:graphic>
      </p:graphicFrame>
      <p:sp>
        <p:nvSpPr>
          <p:cNvPr id="8"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3200">
              <a:ea typeface="宋体" pitchFamily="2" charset="-122"/>
            </a:endParaRPr>
          </a:p>
        </p:txBody>
      </p:sp>
      <p:sp>
        <p:nvSpPr>
          <p:cNvPr id="53257"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1675"/>
                                        </p:tgtEl>
                                        <p:attrNameLst>
                                          <p:attrName>style.visibility</p:attrName>
                                        </p:attrNameLst>
                                      </p:cBhvr>
                                      <p:to>
                                        <p:strVal val="visible"/>
                                      </p:to>
                                    </p:set>
                                    <p:animEffect transition="in" filter="blinds(horizontal)">
                                      <p:cBhvr>
                                        <p:cTn id="7" dur="500"/>
                                        <p:tgtEl>
                                          <p:spTgt spid="281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281676"/>
                                        </p:tgtEl>
                                        <p:attrNameLst>
                                          <p:attrName>style.visibility</p:attrName>
                                        </p:attrNameLst>
                                      </p:cBhvr>
                                      <p:to>
                                        <p:strVal val="visible"/>
                                      </p:to>
                                    </p:set>
                                    <p:animEffect transition="in" filter="barn(outVertical)">
                                      <p:cBhvr>
                                        <p:cTn id="12" dur="500"/>
                                        <p:tgtEl>
                                          <p:spTgt spid="281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281677"/>
                                        </p:tgtEl>
                                        <p:attrNameLst>
                                          <p:attrName>style.visibility</p:attrName>
                                        </p:attrNameLst>
                                      </p:cBhvr>
                                      <p:to>
                                        <p:strVal val="visible"/>
                                      </p:to>
                                    </p:set>
                                    <p:animEffect transition="in" filter="barn(outVertical)">
                                      <p:cBhvr>
                                        <p:cTn id="17" dur="500"/>
                                        <p:tgtEl>
                                          <p:spTgt spid="281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7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1"/>
          <p:cNvSpPr>
            <a:spLocks noGrp="1"/>
          </p:cNvSpPr>
          <p:nvPr>
            <p:ph type="sldNum" sz="quarter" idx="10"/>
          </p:nvPr>
        </p:nvSpPr>
        <p:spPr>
          <a:noFill/>
        </p:spPr>
        <p:txBody>
          <a:bodyPr/>
          <a:lstStyle/>
          <a:p>
            <a:fld id="{EDBE689B-F54D-416F-97CD-6387CDEC43B9}" type="slidenum">
              <a:rPr lang="en-US" altLang="zh-CN" smtClean="0">
                <a:ea typeface="宋体" charset="-122"/>
              </a:rPr>
              <a:pPr/>
              <a:t>38</a:t>
            </a:fld>
            <a:endParaRPr lang="en-US" altLang="zh-CN" smtClean="0">
              <a:ea typeface="宋体" charset="-122"/>
            </a:endParaRPr>
          </a:p>
        </p:txBody>
      </p:sp>
      <p:sp>
        <p:nvSpPr>
          <p:cNvPr id="54275" name="Text Box 2"/>
          <p:cNvSpPr txBox="1">
            <a:spLocks noChangeArrowheads="1"/>
          </p:cNvSpPr>
          <p:nvPr/>
        </p:nvSpPr>
        <p:spPr bwMode="auto">
          <a:xfrm>
            <a:off x="641350" y="763588"/>
            <a:ext cx="5008563" cy="750887"/>
          </a:xfrm>
          <a:prstGeom prst="rect">
            <a:avLst/>
          </a:prstGeom>
          <a:noFill/>
          <a:ln w="9525">
            <a:noFill/>
            <a:miter lim="800000"/>
            <a:headEnd/>
            <a:tailEnd/>
          </a:ln>
        </p:spPr>
        <p:txBody>
          <a:bodyPr>
            <a:spAutoFit/>
          </a:bodyPr>
          <a:lstStyle/>
          <a:p>
            <a:pPr>
              <a:lnSpc>
                <a:spcPct val="120000"/>
              </a:lnSpc>
            </a:pPr>
            <a:r>
              <a:rPr lang="zh-CN" altLang="en-US" sz="3600">
                <a:solidFill>
                  <a:srgbClr val="CC0000"/>
                </a:solidFill>
              </a:rPr>
              <a:t>二    波函数的物理含义</a:t>
            </a:r>
            <a:endParaRPr lang="zh-CN" altLang="en-US" sz="3600"/>
          </a:p>
        </p:txBody>
      </p:sp>
      <p:grpSp>
        <p:nvGrpSpPr>
          <p:cNvPr id="2" name="Group 68"/>
          <p:cNvGrpSpPr>
            <a:grpSpLocks/>
          </p:cNvGrpSpPr>
          <p:nvPr/>
        </p:nvGrpSpPr>
        <p:grpSpPr bwMode="auto">
          <a:xfrm>
            <a:off x="927100" y="5638800"/>
            <a:ext cx="7823200" cy="558800"/>
            <a:chOff x="584" y="3552"/>
            <a:chExt cx="4928" cy="352"/>
          </a:xfrm>
        </p:grpSpPr>
        <p:sp>
          <p:nvSpPr>
            <p:cNvPr id="54301" name="Text Box 12"/>
            <p:cNvSpPr txBox="1">
              <a:spLocks noChangeArrowheads="1"/>
            </p:cNvSpPr>
            <p:nvPr/>
          </p:nvSpPr>
          <p:spPr bwMode="auto">
            <a:xfrm>
              <a:off x="2794" y="3552"/>
              <a:ext cx="2718" cy="327"/>
            </a:xfrm>
            <a:prstGeom prst="rect">
              <a:avLst/>
            </a:prstGeom>
            <a:noFill/>
            <a:ln w="9525">
              <a:noFill/>
              <a:miter lim="800000"/>
              <a:headEnd/>
              <a:tailEnd/>
            </a:ln>
          </p:spPr>
          <p:txBody>
            <a:bodyPr>
              <a:spAutoFit/>
            </a:bodyPr>
            <a:lstStyle/>
            <a:p>
              <a:r>
                <a:rPr lang="zh-CN" altLang="en-US"/>
                <a:t>（</a:t>
              </a:r>
              <a:r>
                <a:rPr lang="zh-CN" altLang="en-US">
                  <a:solidFill>
                    <a:srgbClr val="FF0000"/>
                  </a:solidFill>
                </a:rPr>
                <a:t>波具有时间的周期性</a:t>
              </a:r>
              <a:r>
                <a:rPr lang="zh-CN" altLang="en-US"/>
                <a:t>）</a:t>
              </a:r>
            </a:p>
          </p:txBody>
        </p:sp>
        <p:graphicFrame>
          <p:nvGraphicFramePr>
            <p:cNvPr id="54302" name="Object 13"/>
            <p:cNvGraphicFramePr>
              <a:graphicFrameLocks noChangeAspect="1"/>
            </p:cNvGraphicFramePr>
            <p:nvPr/>
          </p:nvGraphicFramePr>
          <p:xfrm>
            <a:off x="584" y="3568"/>
            <a:ext cx="2309" cy="336"/>
          </p:xfrm>
          <a:graphic>
            <a:graphicData uri="http://schemas.openxmlformats.org/presentationml/2006/ole">
              <p:oleObj spid="_x0000_s31756" name="公式" r:id="rId3" imgW="1180588" imgH="203112" progId="">
                <p:embed/>
              </p:oleObj>
            </a:graphicData>
          </a:graphic>
        </p:graphicFrame>
      </p:grpSp>
      <p:grpSp>
        <p:nvGrpSpPr>
          <p:cNvPr id="3" name="Group 66"/>
          <p:cNvGrpSpPr>
            <a:grpSpLocks/>
          </p:cNvGrpSpPr>
          <p:nvPr/>
        </p:nvGrpSpPr>
        <p:grpSpPr bwMode="auto">
          <a:xfrm>
            <a:off x="647700" y="3781425"/>
            <a:ext cx="3825875" cy="614363"/>
            <a:chOff x="408" y="2382"/>
            <a:chExt cx="2410" cy="387"/>
          </a:xfrm>
        </p:grpSpPr>
        <p:graphicFrame>
          <p:nvGraphicFramePr>
            <p:cNvPr id="54299" name="Object 39"/>
            <p:cNvGraphicFramePr>
              <a:graphicFrameLocks noChangeAspect="1"/>
            </p:cNvGraphicFramePr>
            <p:nvPr/>
          </p:nvGraphicFramePr>
          <p:xfrm>
            <a:off x="888" y="2382"/>
            <a:ext cx="1930" cy="373"/>
          </p:xfrm>
          <a:graphic>
            <a:graphicData uri="http://schemas.openxmlformats.org/presentationml/2006/ole">
              <p:oleObj spid="_x0000_s31755" name="Equation" r:id="rId4" imgW="1474200" imgH="279000" progId="">
                <p:embed/>
              </p:oleObj>
            </a:graphicData>
          </a:graphic>
        </p:graphicFrame>
        <p:sp>
          <p:nvSpPr>
            <p:cNvPr id="54300" name="Rectangle 42"/>
            <p:cNvSpPr>
              <a:spLocks noChangeArrowheads="1"/>
            </p:cNvSpPr>
            <p:nvPr/>
          </p:nvSpPr>
          <p:spPr bwMode="auto">
            <a:xfrm>
              <a:off x="408" y="2450"/>
              <a:ext cx="437" cy="319"/>
            </a:xfrm>
            <a:prstGeom prst="rect">
              <a:avLst/>
            </a:prstGeom>
            <a:noFill/>
            <a:ln w="9525">
              <a:noFill/>
              <a:miter lim="800000"/>
              <a:headEnd/>
              <a:tailEnd/>
            </a:ln>
          </p:spPr>
          <p:txBody>
            <a:bodyPr wrap="none">
              <a:spAutoFit/>
            </a:bodyPr>
            <a:lstStyle/>
            <a:p>
              <a:pPr>
                <a:lnSpc>
                  <a:spcPct val="85000"/>
                </a:lnSpc>
              </a:pPr>
              <a:r>
                <a:rPr lang="en-US" altLang="zh-CN" sz="3200"/>
                <a:t> </a:t>
              </a:r>
              <a:r>
                <a:rPr lang="zh-CN" altLang="en-US" sz="3200"/>
                <a:t>则</a:t>
              </a:r>
            </a:p>
          </p:txBody>
        </p:sp>
      </p:grpSp>
      <p:grpSp>
        <p:nvGrpSpPr>
          <p:cNvPr id="4" name="Group 65"/>
          <p:cNvGrpSpPr>
            <a:grpSpLocks/>
          </p:cNvGrpSpPr>
          <p:nvPr/>
        </p:nvGrpSpPr>
        <p:grpSpPr bwMode="auto">
          <a:xfrm>
            <a:off x="787400" y="2466975"/>
            <a:ext cx="3098800" cy="1052513"/>
            <a:chOff x="496" y="1554"/>
            <a:chExt cx="1952" cy="663"/>
          </a:xfrm>
        </p:grpSpPr>
        <p:graphicFrame>
          <p:nvGraphicFramePr>
            <p:cNvPr id="54297" name="Object 38"/>
            <p:cNvGraphicFramePr>
              <a:graphicFrameLocks noChangeAspect="1"/>
            </p:cNvGraphicFramePr>
            <p:nvPr/>
          </p:nvGraphicFramePr>
          <p:xfrm>
            <a:off x="857" y="1554"/>
            <a:ext cx="1591" cy="663"/>
          </p:xfrm>
          <a:graphic>
            <a:graphicData uri="http://schemas.openxmlformats.org/presentationml/2006/ole">
              <p:oleObj spid="_x0000_s31754" name="Equation" r:id="rId5" imgW="1245240" imgH="507600" progId="">
                <p:embed/>
              </p:oleObj>
            </a:graphicData>
          </a:graphic>
        </p:graphicFrame>
        <p:sp>
          <p:nvSpPr>
            <p:cNvPr id="54298" name="Rectangle 43"/>
            <p:cNvSpPr>
              <a:spLocks noChangeArrowheads="1"/>
            </p:cNvSpPr>
            <p:nvPr/>
          </p:nvSpPr>
          <p:spPr bwMode="auto">
            <a:xfrm>
              <a:off x="496" y="1746"/>
              <a:ext cx="373" cy="319"/>
            </a:xfrm>
            <a:prstGeom prst="rect">
              <a:avLst/>
            </a:prstGeom>
            <a:noFill/>
            <a:ln w="9525">
              <a:noFill/>
              <a:miter lim="800000"/>
              <a:headEnd/>
              <a:tailEnd/>
            </a:ln>
          </p:spPr>
          <p:txBody>
            <a:bodyPr wrap="none">
              <a:spAutoFit/>
            </a:bodyPr>
            <a:lstStyle/>
            <a:p>
              <a:pPr>
                <a:lnSpc>
                  <a:spcPct val="85000"/>
                </a:lnSpc>
              </a:pPr>
              <a:r>
                <a:rPr lang="zh-CN" altLang="en-US" sz="3200"/>
                <a:t>令</a:t>
              </a:r>
            </a:p>
          </p:txBody>
        </p:sp>
      </p:grpSp>
      <p:graphicFrame>
        <p:nvGraphicFramePr>
          <p:cNvPr id="261164" name="Object 44"/>
          <p:cNvGraphicFramePr>
            <a:graphicFrameLocks noChangeAspect="1"/>
          </p:cNvGraphicFramePr>
          <p:nvPr/>
        </p:nvGraphicFramePr>
        <p:xfrm>
          <a:off x="4079875" y="1400175"/>
          <a:ext cx="3994150" cy="1141413"/>
        </p:xfrm>
        <a:graphic>
          <a:graphicData uri="http://schemas.openxmlformats.org/presentationml/2006/ole">
            <p:oleObj spid="_x0000_s31746" name="Equation" r:id="rId6" imgW="2020320" imgH="558000" progId="">
              <p:embed/>
            </p:oleObj>
          </a:graphicData>
        </a:graphic>
      </p:graphicFrame>
      <p:grpSp>
        <p:nvGrpSpPr>
          <p:cNvPr id="5" name="Group 57"/>
          <p:cNvGrpSpPr>
            <a:grpSpLocks/>
          </p:cNvGrpSpPr>
          <p:nvPr/>
        </p:nvGrpSpPr>
        <p:grpSpPr bwMode="auto">
          <a:xfrm>
            <a:off x="5168900" y="2611438"/>
            <a:ext cx="3605213" cy="1811337"/>
            <a:chOff x="3256" y="1645"/>
            <a:chExt cx="2271" cy="1141"/>
          </a:xfrm>
        </p:grpSpPr>
        <p:sp>
          <p:nvSpPr>
            <p:cNvPr id="54291" name="Line 48"/>
            <p:cNvSpPr>
              <a:spLocks noChangeShapeType="1"/>
            </p:cNvSpPr>
            <p:nvPr/>
          </p:nvSpPr>
          <p:spPr bwMode="auto">
            <a:xfrm>
              <a:off x="3375" y="2306"/>
              <a:ext cx="2092" cy="0"/>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54292" name="Line 49"/>
            <p:cNvSpPr>
              <a:spLocks noChangeShapeType="1"/>
            </p:cNvSpPr>
            <p:nvPr/>
          </p:nvSpPr>
          <p:spPr bwMode="auto">
            <a:xfrm flipV="1">
              <a:off x="3547" y="1682"/>
              <a:ext cx="0" cy="1104"/>
            </a:xfrm>
            <a:prstGeom prst="line">
              <a:avLst/>
            </a:prstGeom>
            <a:noFill/>
            <a:ln w="38100">
              <a:solidFill>
                <a:srgbClr val="0000FF"/>
              </a:solidFill>
              <a:round/>
              <a:headEnd/>
              <a:tailEnd type="triangle" w="med" len="med"/>
            </a:ln>
          </p:spPr>
          <p:txBody>
            <a:bodyPr wrap="none" anchor="ctr"/>
            <a:lstStyle/>
            <a:p>
              <a:endParaRPr lang="zh-CN" altLang="en-US"/>
            </a:p>
          </p:txBody>
        </p:sp>
        <p:sp>
          <p:nvSpPr>
            <p:cNvPr id="54293" name="Freeform 50"/>
            <p:cNvSpPr>
              <a:spLocks/>
            </p:cNvSpPr>
            <p:nvPr/>
          </p:nvSpPr>
          <p:spPr bwMode="auto">
            <a:xfrm>
              <a:off x="3410" y="1874"/>
              <a:ext cx="1645" cy="768"/>
            </a:xfrm>
            <a:custGeom>
              <a:avLst/>
              <a:gdLst>
                <a:gd name="T0" fmla="*/ 0 w 2304"/>
                <a:gd name="T1" fmla="*/ 432 h 768"/>
                <a:gd name="T2" fmla="*/ 19 w 2304"/>
                <a:gd name="T3" fmla="*/ 0 h 768"/>
                <a:gd name="T4" fmla="*/ 42 w 2304"/>
                <a:gd name="T5" fmla="*/ 432 h 768"/>
                <a:gd name="T6" fmla="*/ 62 w 2304"/>
                <a:gd name="T7" fmla="*/ 768 h 768"/>
                <a:gd name="T8" fmla="*/ 86 w 2304"/>
                <a:gd name="T9" fmla="*/ 432 h 768"/>
                <a:gd name="T10" fmla="*/ 102 w 2304"/>
                <a:gd name="T11" fmla="*/ 96 h 768"/>
                <a:gd name="T12" fmla="*/ 111 w 2304"/>
                <a:gd name="T13" fmla="*/ 0 h 768"/>
                <a:gd name="T14" fmla="*/ 0 60000 65536"/>
                <a:gd name="T15" fmla="*/ 0 60000 65536"/>
                <a:gd name="T16" fmla="*/ 0 60000 65536"/>
                <a:gd name="T17" fmla="*/ 0 60000 65536"/>
                <a:gd name="T18" fmla="*/ 0 60000 65536"/>
                <a:gd name="T19" fmla="*/ 0 60000 65536"/>
                <a:gd name="T20" fmla="*/ 0 60000 65536"/>
                <a:gd name="T21" fmla="*/ 0 w 2304"/>
                <a:gd name="T22" fmla="*/ 0 h 768"/>
                <a:gd name="T23" fmla="*/ 2304 w 2304"/>
                <a:gd name="T24" fmla="*/ 768 h 7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4" h="768">
                  <a:moveTo>
                    <a:pt x="0" y="432"/>
                  </a:moveTo>
                  <a:cubicBezTo>
                    <a:pt x="120" y="216"/>
                    <a:pt x="240" y="0"/>
                    <a:pt x="384" y="0"/>
                  </a:cubicBezTo>
                  <a:cubicBezTo>
                    <a:pt x="528" y="0"/>
                    <a:pt x="712" y="304"/>
                    <a:pt x="864" y="432"/>
                  </a:cubicBezTo>
                  <a:cubicBezTo>
                    <a:pt x="1016" y="560"/>
                    <a:pt x="1144" y="768"/>
                    <a:pt x="1296" y="768"/>
                  </a:cubicBezTo>
                  <a:cubicBezTo>
                    <a:pt x="1448" y="768"/>
                    <a:pt x="1640" y="544"/>
                    <a:pt x="1776" y="432"/>
                  </a:cubicBezTo>
                  <a:cubicBezTo>
                    <a:pt x="1912" y="320"/>
                    <a:pt x="2024" y="168"/>
                    <a:pt x="2112" y="96"/>
                  </a:cubicBezTo>
                  <a:cubicBezTo>
                    <a:pt x="2200" y="24"/>
                    <a:pt x="2272" y="16"/>
                    <a:pt x="2304" y="0"/>
                  </a:cubicBezTo>
                </a:path>
              </a:pathLst>
            </a:custGeom>
            <a:noFill/>
            <a:ln w="28575">
              <a:solidFill>
                <a:srgbClr val="CC0000"/>
              </a:solidFill>
              <a:round/>
              <a:headEnd/>
              <a:tailEnd/>
            </a:ln>
          </p:spPr>
          <p:txBody>
            <a:bodyPr wrap="none" anchor="ctr"/>
            <a:lstStyle/>
            <a:p>
              <a:endParaRPr lang="zh-CN" altLang="en-US"/>
            </a:p>
          </p:txBody>
        </p:sp>
        <p:graphicFrame>
          <p:nvGraphicFramePr>
            <p:cNvPr id="54294" name="Object 54"/>
            <p:cNvGraphicFramePr>
              <a:graphicFrameLocks noChangeAspect="1"/>
            </p:cNvGraphicFramePr>
            <p:nvPr/>
          </p:nvGraphicFramePr>
          <p:xfrm>
            <a:off x="3256" y="2328"/>
            <a:ext cx="222" cy="260"/>
          </p:xfrm>
          <a:graphic>
            <a:graphicData uri="http://schemas.openxmlformats.org/presentationml/2006/ole">
              <p:oleObj spid="_x0000_s31751" name="Equation" r:id="rId7" imgW="190440" imgH="228240" progId="">
                <p:embed/>
              </p:oleObj>
            </a:graphicData>
          </a:graphic>
        </p:graphicFrame>
        <p:graphicFrame>
          <p:nvGraphicFramePr>
            <p:cNvPr id="54295" name="Object 55"/>
            <p:cNvGraphicFramePr>
              <a:graphicFrameLocks noChangeAspect="1"/>
            </p:cNvGraphicFramePr>
            <p:nvPr/>
          </p:nvGraphicFramePr>
          <p:xfrm>
            <a:off x="3267" y="1645"/>
            <a:ext cx="233" cy="305"/>
          </p:xfrm>
          <a:graphic>
            <a:graphicData uri="http://schemas.openxmlformats.org/presentationml/2006/ole">
              <p:oleObj spid="_x0000_s31752" name="Equation" r:id="rId8" imgW="177840" imgH="203040" progId="">
                <p:embed/>
              </p:oleObj>
            </a:graphicData>
          </a:graphic>
        </p:graphicFrame>
        <p:graphicFrame>
          <p:nvGraphicFramePr>
            <p:cNvPr id="54296" name="Object 56"/>
            <p:cNvGraphicFramePr>
              <a:graphicFrameLocks noChangeAspect="1"/>
            </p:cNvGraphicFramePr>
            <p:nvPr/>
          </p:nvGraphicFramePr>
          <p:xfrm>
            <a:off x="5356" y="2288"/>
            <a:ext cx="171" cy="294"/>
          </p:xfrm>
          <a:graphic>
            <a:graphicData uri="http://schemas.openxmlformats.org/presentationml/2006/ole">
              <p:oleObj spid="_x0000_s31753" name="Equation" r:id="rId9" imgW="101520" imgH="190440" progId="">
                <p:embed/>
              </p:oleObj>
            </a:graphicData>
          </a:graphic>
        </p:graphicFrame>
      </p:grpSp>
      <p:grpSp>
        <p:nvGrpSpPr>
          <p:cNvPr id="6" name="Group 63"/>
          <p:cNvGrpSpPr>
            <a:grpSpLocks/>
          </p:cNvGrpSpPr>
          <p:nvPr/>
        </p:nvGrpSpPr>
        <p:grpSpPr bwMode="auto">
          <a:xfrm>
            <a:off x="590550" y="1819275"/>
            <a:ext cx="3443288" cy="506413"/>
            <a:chOff x="372" y="1146"/>
            <a:chExt cx="2169" cy="319"/>
          </a:xfrm>
        </p:grpSpPr>
        <p:sp>
          <p:nvSpPr>
            <p:cNvPr id="54288" name="Rectangle 37"/>
            <p:cNvSpPr>
              <a:spLocks noChangeArrowheads="1"/>
            </p:cNvSpPr>
            <p:nvPr/>
          </p:nvSpPr>
          <p:spPr bwMode="auto">
            <a:xfrm>
              <a:off x="372" y="1146"/>
              <a:ext cx="2169" cy="319"/>
            </a:xfrm>
            <a:prstGeom prst="rect">
              <a:avLst/>
            </a:prstGeom>
            <a:noFill/>
            <a:ln w="9525">
              <a:noFill/>
              <a:miter lim="800000"/>
              <a:headEnd/>
              <a:tailEnd/>
            </a:ln>
          </p:spPr>
          <p:txBody>
            <a:bodyPr wrap="none">
              <a:spAutoFit/>
            </a:bodyPr>
            <a:lstStyle/>
            <a:p>
              <a:pPr>
                <a:lnSpc>
                  <a:spcPct val="85000"/>
                </a:lnSpc>
              </a:pPr>
              <a:r>
                <a:rPr lang="en-US" altLang="zh-CN" sz="3200">
                  <a:solidFill>
                    <a:srgbClr val="CC0000"/>
                  </a:solidFill>
                </a:rPr>
                <a:t> 1     </a:t>
              </a:r>
              <a:r>
                <a:rPr lang="zh-CN" altLang="zh-CN" sz="3200">
                  <a:solidFill>
                    <a:srgbClr val="CC0000"/>
                  </a:solidFill>
                </a:rPr>
                <a:t>一定，</a:t>
              </a:r>
              <a:r>
                <a:rPr lang="zh-CN" altLang="en-US" sz="3200">
                  <a:solidFill>
                    <a:srgbClr val="CC0000"/>
                  </a:solidFill>
                </a:rPr>
                <a:t> </a:t>
              </a:r>
              <a:r>
                <a:rPr lang="zh-CN" altLang="zh-CN" sz="3200">
                  <a:solidFill>
                    <a:srgbClr val="CC0000"/>
                  </a:solidFill>
                </a:rPr>
                <a:t>变化</a:t>
              </a:r>
              <a:r>
                <a:rPr lang="zh-CN" altLang="en-US" sz="3200">
                  <a:solidFill>
                    <a:srgbClr val="CC0000"/>
                  </a:solidFill>
                </a:rPr>
                <a:t>   </a:t>
              </a:r>
            </a:p>
          </p:txBody>
        </p:sp>
        <p:graphicFrame>
          <p:nvGraphicFramePr>
            <p:cNvPr id="54289" name="Object 59"/>
            <p:cNvGraphicFramePr>
              <a:graphicFrameLocks noChangeAspect="1"/>
            </p:cNvGraphicFramePr>
            <p:nvPr/>
          </p:nvGraphicFramePr>
          <p:xfrm>
            <a:off x="760" y="1188"/>
            <a:ext cx="233" cy="256"/>
          </p:xfrm>
          <a:graphic>
            <a:graphicData uri="http://schemas.openxmlformats.org/presentationml/2006/ole">
              <p:oleObj spid="_x0000_s31749" name="Equation" r:id="rId10" imgW="152640" imgH="177480" progId="">
                <p:embed/>
              </p:oleObj>
            </a:graphicData>
          </a:graphic>
        </p:graphicFrame>
        <p:graphicFrame>
          <p:nvGraphicFramePr>
            <p:cNvPr id="54290" name="Object 60"/>
            <p:cNvGraphicFramePr>
              <a:graphicFrameLocks noChangeAspect="1"/>
            </p:cNvGraphicFramePr>
            <p:nvPr/>
          </p:nvGraphicFramePr>
          <p:xfrm>
            <a:off x="1620" y="1160"/>
            <a:ext cx="171" cy="294"/>
          </p:xfrm>
          <a:graphic>
            <a:graphicData uri="http://schemas.openxmlformats.org/presentationml/2006/ole">
              <p:oleObj spid="_x0000_s31750" name="Equation" r:id="rId11" imgW="101520" imgH="190440" progId="">
                <p:embed/>
              </p:oleObj>
            </a:graphicData>
          </a:graphic>
        </p:graphicFrame>
      </p:grpSp>
      <p:grpSp>
        <p:nvGrpSpPr>
          <p:cNvPr id="7" name="Group 69"/>
          <p:cNvGrpSpPr>
            <a:grpSpLocks/>
          </p:cNvGrpSpPr>
          <p:nvPr/>
        </p:nvGrpSpPr>
        <p:grpSpPr bwMode="auto">
          <a:xfrm>
            <a:off x="839788" y="4716463"/>
            <a:ext cx="7889875" cy="636587"/>
            <a:chOff x="529" y="2971"/>
            <a:chExt cx="4970" cy="401"/>
          </a:xfrm>
        </p:grpSpPr>
        <p:sp>
          <p:nvSpPr>
            <p:cNvPr id="54285" name="Rectangle 41"/>
            <p:cNvSpPr>
              <a:spLocks noChangeArrowheads="1"/>
            </p:cNvSpPr>
            <p:nvPr/>
          </p:nvSpPr>
          <p:spPr bwMode="auto">
            <a:xfrm>
              <a:off x="529" y="2971"/>
              <a:ext cx="4970" cy="368"/>
            </a:xfrm>
            <a:prstGeom prst="rect">
              <a:avLst/>
            </a:prstGeom>
            <a:noFill/>
            <a:ln w="9525">
              <a:noFill/>
              <a:miter lim="800000"/>
              <a:headEnd/>
              <a:tailEnd/>
            </a:ln>
          </p:spPr>
          <p:txBody>
            <a:bodyPr>
              <a:spAutoFit/>
            </a:bodyPr>
            <a:lstStyle/>
            <a:p>
              <a:r>
                <a:rPr lang="zh-CN" altLang="en-US" sz="3200"/>
                <a:t>表示  点处质点的振动方程（         的关系）</a:t>
              </a:r>
            </a:p>
          </p:txBody>
        </p:sp>
        <p:graphicFrame>
          <p:nvGraphicFramePr>
            <p:cNvPr id="54286" name="Object 58"/>
            <p:cNvGraphicFramePr>
              <a:graphicFrameLocks noChangeAspect="1"/>
            </p:cNvGraphicFramePr>
            <p:nvPr/>
          </p:nvGraphicFramePr>
          <p:xfrm>
            <a:off x="3770" y="3060"/>
            <a:ext cx="620" cy="280"/>
          </p:xfrm>
          <a:graphic>
            <a:graphicData uri="http://schemas.openxmlformats.org/presentationml/2006/ole">
              <p:oleObj spid="_x0000_s31747" name="Equation" r:id="rId12" imgW="393359" imgH="177646" progId="">
                <p:embed/>
              </p:oleObj>
            </a:graphicData>
          </a:graphic>
        </p:graphicFrame>
        <p:graphicFrame>
          <p:nvGraphicFramePr>
            <p:cNvPr id="54287" name="Object 61"/>
            <p:cNvGraphicFramePr>
              <a:graphicFrameLocks noChangeAspect="1"/>
            </p:cNvGraphicFramePr>
            <p:nvPr/>
          </p:nvGraphicFramePr>
          <p:xfrm>
            <a:off x="1064" y="3116"/>
            <a:ext cx="233" cy="256"/>
          </p:xfrm>
          <a:graphic>
            <a:graphicData uri="http://schemas.openxmlformats.org/presentationml/2006/ole">
              <p:oleObj spid="_x0000_s31748" name="Equation" r:id="rId13" imgW="126835" imgH="139518" progId="">
                <p:embed/>
              </p:oleObj>
            </a:graphicData>
          </a:graphic>
        </p:graphicFrame>
      </p:grpSp>
      <p:sp>
        <p:nvSpPr>
          <p:cNvPr id="29"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54284"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61164"/>
                                        </p:tgtEl>
                                        <p:attrNameLst>
                                          <p:attrName>style.visibility</p:attrName>
                                        </p:attrNameLst>
                                      </p:cBhvr>
                                      <p:to>
                                        <p:strVal val="visible"/>
                                      </p:to>
                                    </p:set>
                                    <p:animEffect transition="in" filter="barn(outVertical)">
                                      <p:cBhvr>
                                        <p:cTn id="7" dur="500"/>
                                        <p:tgtEl>
                                          <p:spTgt spid="261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1"/>
          <p:cNvSpPr>
            <a:spLocks noGrp="1"/>
          </p:cNvSpPr>
          <p:nvPr>
            <p:ph type="sldNum" sz="quarter" idx="10"/>
          </p:nvPr>
        </p:nvSpPr>
        <p:spPr>
          <a:noFill/>
        </p:spPr>
        <p:txBody>
          <a:bodyPr/>
          <a:lstStyle/>
          <a:p>
            <a:fld id="{39C3BB5A-9720-4287-B989-122F9841D61C}" type="slidenum">
              <a:rPr lang="en-US" altLang="zh-CN" smtClean="0">
                <a:ea typeface="宋体" charset="-122"/>
              </a:rPr>
              <a:pPr/>
              <a:t>39</a:t>
            </a:fld>
            <a:endParaRPr lang="en-US" altLang="zh-CN" smtClean="0">
              <a:ea typeface="宋体" charset="-122"/>
            </a:endParaRPr>
          </a:p>
        </p:txBody>
      </p:sp>
      <p:sp>
        <p:nvSpPr>
          <p:cNvPr id="262234" name="Text Box 90"/>
          <p:cNvSpPr txBox="1">
            <a:spLocks noChangeArrowheads="1"/>
          </p:cNvSpPr>
          <p:nvPr/>
        </p:nvSpPr>
        <p:spPr bwMode="auto">
          <a:xfrm>
            <a:off x="1470025" y="933450"/>
            <a:ext cx="6332538" cy="592138"/>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p:spPr>
        <p:txBody>
          <a:bodyPr>
            <a:spAutoFit/>
          </a:bodyPr>
          <a:lstStyle/>
          <a:p>
            <a:pPr algn="ctr">
              <a:defRPr/>
            </a:pPr>
            <a:r>
              <a:rPr lang="zh-CN" altLang="en-US">
                <a:solidFill>
                  <a:srgbClr val="CC0000"/>
                </a:solidFill>
                <a:ea typeface="宋体" pitchFamily="2" charset="-122"/>
              </a:rPr>
              <a:t>波线上各点的简谐运动图</a:t>
            </a:r>
            <a:endParaRPr lang="zh-CN" altLang="en-US">
              <a:ea typeface="宋体" pitchFamily="2" charset="-122"/>
            </a:endParaRPr>
          </a:p>
        </p:txBody>
      </p:sp>
      <p:sp>
        <p:nvSpPr>
          <p:cNvPr id="4"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4102"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ontrols>
      <p:control spid="32770" name="ShockwaveFlash1" r:id="rId2" imgW="7904762" imgH="4935945"/>
    </p:controls>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pPr>
              <a:defRPr/>
            </a:pPr>
            <a:fld id="{131DA5BB-7F02-42D5-909B-C14B93D68D82}" type="slidenum">
              <a:rPr lang="en-US" altLang="zh-CN"/>
              <a:pPr>
                <a:defRPr/>
              </a:pPr>
              <a:t>4</a:t>
            </a:fld>
            <a:endParaRPr lang="en-US" altLang="zh-CN"/>
          </a:p>
        </p:txBody>
      </p:sp>
      <p:sp>
        <p:nvSpPr>
          <p:cNvPr id="7171" name="Rectangle 10"/>
          <p:cNvSpPr>
            <a:spLocks noChangeArrowheads="1"/>
          </p:cNvSpPr>
          <p:nvPr/>
        </p:nvSpPr>
        <p:spPr bwMode="auto">
          <a:xfrm>
            <a:off x="1336675" y="882650"/>
            <a:ext cx="7169150" cy="1260475"/>
          </a:xfrm>
          <a:prstGeom prst="rect">
            <a:avLst/>
          </a:prstGeom>
          <a:noFill/>
          <a:ln w="9525">
            <a:noFill/>
            <a:miter lim="800000"/>
            <a:headEnd/>
            <a:tailEnd/>
          </a:ln>
        </p:spPr>
        <p:txBody>
          <a:bodyPr>
            <a:spAutoFit/>
          </a:bodyPr>
          <a:lstStyle/>
          <a:p>
            <a:pPr>
              <a:lnSpc>
                <a:spcPct val="120000"/>
              </a:lnSpc>
              <a:spcBef>
                <a:spcPct val="50000"/>
              </a:spcBef>
            </a:pPr>
            <a:r>
              <a:rPr kumimoji="1" lang="en-US" altLang="zh-CN" sz="3200">
                <a:solidFill>
                  <a:srgbClr val="CC0000"/>
                </a:solidFill>
              </a:rPr>
              <a:t>        </a:t>
            </a:r>
            <a:r>
              <a:rPr kumimoji="1" lang="zh-CN" altLang="en-US" sz="3200">
                <a:solidFill>
                  <a:srgbClr val="CC0000"/>
                </a:solidFill>
              </a:rPr>
              <a:t>一  理解</a:t>
            </a:r>
            <a:r>
              <a:rPr kumimoji="1" lang="zh-CN" altLang="en-US" sz="3200">
                <a:solidFill>
                  <a:schemeClr val="tx1"/>
                </a:solidFill>
              </a:rPr>
              <a:t>描述简谐波的各物理量的意义及各量间的关系</a:t>
            </a:r>
            <a:r>
              <a:rPr kumimoji="1" lang="en-US" altLang="zh-CN" sz="3200">
                <a:solidFill>
                  <a:schemeClr val="tx1"/>
                </a:solidFill>
              </a:rPr>
              <a:t>.</a:t>
            </a:r>
          </a:p>
        </p:txBody>
      </p:sp>
      <p:sp>
        <p:nvSpPr>
          <p:cNvPr id="261131" name="Rectangle 11"/>
          <p:cNvSpPr>
            <a:spLocks noChangeArrowheads="1"/>
          </p:cNvSpPr>
          <p:nvPr/>
        </p:nvSpPr>
        <p:spPr bwMode="auto">
          <a:xfrm>
            <a:off x="1349375" y="2473325"/>
            <a:ext cx="6953250" cy="3013075"/>
          </a:xfrm>
          <a:prstGeom prst="rect">
            <a:avLst/>
          </a:prstGeom>
          <a:noFill/>
          <a:ln w="9525">
            <a:noFill/>
            <a:miter lim="800000"/>
            <a:headEnd/>
            <a:tailEnd/>
          </a:ln>
        </p:spPr>
        <p:txBody>
          <a:bodyPr>
            <a:spAutoFit/>
          </a:bodyPr>
          <a:lstStyle/>
          <a:p>
            <a:pPr>
              <a:lnSpc>
                <a:spcPct val="120000"/>
              </a:lnSpc>
              <a:spcBef>
                <a:spcPct val="50000"/>
              </a:spcBef>
            </a:pPr>
            <a:r>
              <a:rPr kumimoji="1" lang="en-US" altLang="zh-CN" sz="3200">
                <a:solidFill>
                  <a:srgbClr val="CC0000"/>
                </a:solidFill>
              </a:rPr>
              <a:t>        </a:t>
            </a:r>
            <a:r>
              <a:rPr kumimoji="1" lang="zh-CN" altLang="en-US" sz="3200">
                <a:solidFill>
                  <a:srgbClr val="CC0000"/>
                </a:solidFill>
              </a:rPr>
              <a:t>二  理解</a:t>
            </a:r>
            <a:r>
              <a:rPr kumimoji="1" lang="zh-CN" altLang="en-US" sz="3200">
                <a:solidFill>
                  <a:schemeClr val="tx1"/>
                </a:solidFill>
              </a:rPr>
              <a:t>机械波产生的条件</a:t>
            </a:r>
            <a:r>
              <a:rPr kumimoji="1" lang="zh-CN" altLang="en-US" sz="3200" b="0">
                <a:solidFill>
                  <a:schemeClr val="tx1"/>
                </a:solidFill>
              </a:rPr>
              <a:t>．</a:t>
            </a:r>
            <a:r>
              <a:rPr kumimoji="1" lang="zh-CN" altLang="en-US" sz="3200">
                <a:solidFill>
                  <a:schemeClr val="tx1"/>
                </a:solidFill>
              </a:rPr>
              <a:t>掌握由已知质点的简谐运动方程得出平面简谐波的波函数的方法．理解波函数的物理意义</a:t>
            </a:r>
            <a:r>
              <a:rPr kumimoji="1" lang="zh-CN" altLang="en-US" sz="3200" b="0">
                <a:solidFill>
                  <a:schemeClr val="tx1"/>
                </a:solidFill>
              </a:rPr>
              <a:t>．</a:t>
            </a:r>
            <a:r>
              <a:rPr kumimoji="1" lang="zh-CN" altLang="en-US" sz="3200">
                <a:solidFill>
                  <a:schemeClr val="tx1"/>
                </a:solidFill>
              </a:rPr>
              <a:t>理解波的能量传播特征及能流、能流密度概念</a:t>
            </a:r>
            <a:r>
              <a:rPr kumimoji="1" lang="zh-CN" altLang="en-US" sz="3200" b="0">
                <a:solidFill>
                  <a:schemeClr val="tx1"/>
                </a:solidFill>
              </a:rPr>
              <a: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61131"/>
                                        </p:tgtEl>
                                        <p:attrNameLst>
                                          <p:attrName>style.visibility</p:attrName>
                                        </p:attrNameLst>
                                      </p:cBhvr>
                                      <p:to>
                                        <p:strVal val="visible"/>
                                      </p:to>
                                    </p:set>
                                    <p:animEffect transition="in" filter="blinds(vertical)">
                                      <p:cBhvr>
                                        <p:cTn id="7" dur="500"/>
                                        <p:tgtEl>
                                          <p:spTgt spid="261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3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p:cNvSpPr>
            <a:spLocks noGrp="1"/>
          </p:cNvSpPr>
          <p:nvPr>
            <p:ph type="sldNum" sz="quarter" idx="10"/>
          </p:nvPr>
        </p:nvSpPr>
        <p:spPr>
          <a:noFill/>
        </p:spPr>
        <p:txBody>
          <a:bodyPr/>
          <a:lstStyle/>
          <a:p>
            <a:fld id="{90B678CC-D0F4-491B-8097-D539E660969A}" type="slidenum">
              <a:rPr lang="en-US" altLang="zh-CN" smtClean="0">
                <a:ea typeface="宋体" charset="-122"/>
              </a:rPr>
              <a:pPr/>
              <a:t>40</a:t>
            </a:fld>
            <a:endParaRPr lang="en-US" altLang="zh-CN" smtClean="0">
              <a:ea typeface="宋体" charset="-122"/>
            </a:endParaRPr>
          </a:p>
        </p:txBody>
      </p:sp>
      <p:grpSp>
        <p:nvGrpSpPr>
          <p:cNvPr id="2" name="Group 41"/>
          <p:cNvGrpSpPr>
            <a:grpSpLocks/>
          </p:cNvGrpSpPr>
          <p:nvPr/>
        </p:nvGrpSpPr>
        <p:grpSpPr bwMode="auto">
          <a:xfrm>
            <a:off x="1346200" y="1525588"/>
            <a:ext cx="5532438" cy="646112"/>
            <a:chOff x="848" y="961"/>
            <a:chExt cx="3485" cy="407"/>
          </a:xfrm>
        </p:grpSpPr>
        <p:graphicFrame>
          <p:nvGraphicFramePr>
            <p:cNvPr id="55338" name="Object 1031"/>
            <p:cNvGraphicFramePr>
              <a:graphicFrameLocks noChangeAspect="1"/>
            </p:cNvGraphicFramePr>
            <p:nvPr/>
          </p:nvGraphicFramePr>
          <p:xfrm>
            <a:off x="1515" y="999"/>
            <a:ext cx="1601" cy="333"/>
          </p:xfrm>
          <a:graphic>
            <a:graphicData uri="http://schemas.openxmlformats.org/presentationml/2006/ole">
              <p:oleObj spid="_x0000_s33801" name="Equation" r:id="rId3" imgW="1296000" imgH="253800" progId="">
                <p:embed/>
              </p:oleObj>
            </a:graphicData>
          </a:graphic>
        </p:graphicFrame>
        <p:sp>
          <p:nvSpPr>
            <p:cNvPr id="55339" name="Rectangle 7"/>
            <p:cNvSpPr>
              <a:spLocks noChangeArrowheads="1"/>
            </p:cNvSpPr>
            <p:nvPr/>
          </p:nvSpPr>
          <p:spPr bwMode="auto">
            <a:xfrm>
              <a:off x="848" y="1003"/>
              <a:ext cx="373" cy="365"/>
            </a:xfrm>
            <a:prstGeom prst="rect">
              <a:avLst/>
            </a:prstGeom>
            <a:noFill/>
            <a:ln w="9525">
              <a:noFill/>
              <a:miter lim="800000"/>
              <a:headEnd/>
              <a:tailEnd/>
            </a:ln>
          </p:spPr>
          <p:txBody>
            <a:bodyPr wrap="none">
              <a:spAutoFit/>
            </a:bodyPr>
            <a:lstStyle/>
            <a:p>
              <a:r>
                <a:rPr lang="zh-CN" altLang="en-US"/>
                <a:t>令</a:t>
              </a:r>
            </a:p>
          </p:txBody>
        </p:sp>
        <p:sp>
          <p:nvSpPr>
            <p:cNvPr id="55340" name="Rectangle 8"/>
            <p:cNvSpPr>
              <a:spLocks noChangeArrowheads="1"/>
            </p:cNvSpPr>
            <p:nvPr/>
          </p:nvSpPr>
          <p:spPr bwMode="auto">
            <a:xfrm>
              <a:off x="2993" y="961"/>
              <a:ext cx="1340" cy="365"/>
            </a:xfrm>
            <a:prstGeom prst="rect">
              <a:avLst/>
            </a:prstGeom>
            <a:noFill/>
            <a:ln w="9525">
              <a:noFill/>
              <a:miter lim="800000"/>
              <a:headEnd/>
              <a:tailEnd/>
            </a:ln>
          </p:spPr>
          <p:txBody>
            <a:bodyPr>
              <a:spAutoFit/>
            </a:bodyPr>
            <a:lstStyle/>
            <a:p>
              <a:r>
                <a:rPr lang="zh-CN" altLang="en-US">
                  <a:solidFill>
                    <a:srgbClr val="000066"/>
                  </a:solidFill>
                </a:rPr>
                <a:t>（定值）</a:t>
              </a:r>
            </a:p>
          </p:txBody>
        </p:sp>
      </p:grpSp>
      <p:grpSp>
        <p:nvGrpSpPr>
          <p:cNvPr id="3" name="Group 42"/>
          <p:cNvGrpSpPr>
            <a:grpSpLocks/>
          </p:cNvGrpSpPr>
          <p:nvPr/>
        </p:nvGrpSpPr>
        <p:grpSpPr bwMode="auto">
          <a:xfrm>
            <a:off x="1422400" y="2133600"/>
            <a:ext cx="4556125" cy="1139825"/>
            <a:chOff x="896" y="1344"/>
            <a:chExt cx="2870" cy="718"/>
          </a:xfrm>
        </p:grpSpPr>
        <p:graphicFrame>
          <p:nvGraphicFramePr>
            <p:cNvPr id="55336" name="Object 1030"/>
            <p:cNvGraphicFramePr>
              <a:graphicFrameLocks noChangeAspect="1"/>
            </p:cNvGraphicFramePr>
            <p:nvPr/>
          </p:nvGraphicFramePr>
          <p:xfrm>
            <a:off x="1457" y="1344"/>
            <a:ext cx="2309" cy="718"/>
          </p:xfrm>
          <a:graphic>
            <a:graphicData uri="http://schemas.openxmlformats.org/presentationml/2006/ole">
              <p:oleObj spid="_x0000_s33800" name="Equation" r:id="rId4" imgW="1829880" imgH="558000" progId="">
                <p:embed/>
              </p:oleObj>
            </a:graphicData>
          </a:graphic>
        </p:graphicFrame>
        <p:sp>
          <p:nvSpPr>
            <p:cNvPr id="55337" name="Rectangle 9"/>
            <p:cNvSpPr>
              <a:spLocks noChangeArrowheads="1"/>
            </p:cNvSpPr>
            <p:nvPr/>
          </p:nvSpPr>
          <p:spPr bwMode="auto">
            <a:xfrm>
              <a:off x="896" y="1528"/>
              <a:ext cx="373" cy="365"/>
            </a:xfrm>
            <a:prstGeom prst="rect">
              <a:avLst/>
            </a:prstGeom>
            <a:noFill/>
            <a:ln w="9525">
              <a:noFill/>
              <a:miter lim="800000"/>
              <a:headEnd/>
              <a:tailEnd/>
            </a:ln>
          </p:spPr>
          <p:txBody>
            <a:bodyPr wrap="none">
              <a:spAutoFit/>
            </a:bodyPr>
            <a:lstStyle/>
            <a:p>
              <a:r>
                <a:rPr lang="zh-CN" altLang="en-US"/>
                <a:t>则</a:t>
              </a:r>
            </a:p>
          </p:txBody>
        </p:sp>
      </p:grpSp>
      <p:grpSp>
        <p:nvGrpSpPr>
          <p:cNvPr id="4" name="Group 47"/>
          <p:cNvGrpSpPr>
            <a:grpSpLocks/>
          </p:cNvGrpSpPr>
          <p:nvPr/>
        </p:nvGrpSpPr>
        <p:grpSpPr bwMode="auto">
          <a:xfrm>
            <a:off x="1676400" y="4405313"/>
            <a:ext cx="5943600" cy="1828800"/>
            <a:chOff x="1056" y="2775"/>
            <a:chExt cx="3744" cy="1152"/>
          </a:xfrm>
        </p:grpSpPr>
        <p:sp>
          <p:nvSpPr>
            <p:cNvPr id="55314" name="Oval 46"/>
            <p:cNvSpPr>
              <a:spLocks noChangeArrowheads="1"/>
            </p:cNvSpPr>
            <p:nvPr/>
          </p:nvSpPr>
          <p:spPr bwMode="auto">
            <a:xfrm>
              <a:off x="1680" y="3215"/>
              <a:ext cx="96" cy="48"/>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55315" name="Oval 45"/>
            <p:cNvSpPr>
              <a:spLocks noChangeArrowheads="1"/>
            </p:cNvSpPr>
            <p:nvPr/>
          </p:nvSpPr>
          <p:spPr bwMode="auto">
            <a:xfrm>
              <a:off x="3936" y="3223"/>
              <a:ext cx="96" cy="48"/>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55316" name="Oval 32"/>
            <p:cNvSpPr>
              <a:spLocks noChangeArrowheads="1"/>
            </p:cNvSpPr>
            <p:nvPr/>
          </p:nvSpPr>
          <p:spPr bwMode="auto">
            <a:xfrm>
              <a:off x="4176" y="3071"/>
              <a:ext cx="96" cy="48"/>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55317" name="Oval 44"/>
            <p:cNvSpPr>
              <a:spLocks noChangeArrowheads="1"/>
            </p:cNvSpPr>
            <p:nvPr/>
          </p:nvSpPr>
          <p:spPr bwMode="auto">
            <a:xfrm>
              <a:off x="3632" y="3495"/>
              <a:ext cx="48" cy="96"/>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55318" name="Text Box 11"/>
            <p:cNvSpPr txBox="1">
              <a:spLocks noChangeArrowheads="1"/>
            </p:cNvSpPr>
            <p:nvPr/>
          </p:nvSpPr>
          <p:spPr bwMode="auto">
            <a:xfrm>
              <a:off x="1056" y="2775"/>
              <a:ext cx="3744" cy="1135"/>
            </a:xfrm>
            <a:prstGeom prst="rect">
              <a:avLst/>
            </a:prstGeom>
            <a:noFill/>
            <a:ln w="9525">
              <a:noFill/>
              <a:miter lim="800000"/>
              <a:headEnd/>
              <a:tailEnd/>
            </a:ln>
          </p:spPr>
          <p:txBody>
            <a:bodyPr>
              <a:spAutoFit/>
            </a:bodyPr>
            <a:lstStyle/>
            <a:p>
              <a:r>
                <a:rPr lang="en-US" altLang="zh-CN" sz="2400"/>
                <a:t>      </a:t>
              </a:r>
              <a:r>
                <a:rPr lang="en-US" altLang="zh-CN" b="0" i="1">
                  <a:solidFill>
                    <a:srgbClr val="F90D40"/>
                  </a:solidFill>
                </a:rPr>
                <a:t>y</a:t>
              </a:r>
            </a:p>
            <a:p>
              <a:endParaRPr lang="en-US" altLang="zh-CN">
                <a:solidFill>
                  <a:srgbClr val="F90D40"/>
                </a:solidFill>
              </a:endParaRPr>
            </a:p>
            <a:p>
              <a:r>
                <a:rPr lang="en-US" altLang="zh-CN">
                  <a:solidFill>
                    <a:srgbClr val="F90D40"/>
                  </a:solidFill>
                </a:rPr>
                <a:t>     </a:t>
              </a:r>
              <a:r>
                <a:rPr lang="en-US" altLang="zh-CN" b="0" i="1">
                  <a:solidFill>
                    <a:srgbClr val="F90D40"/>
                  </a:solidFill>
                </a:rPr>
                <a:t>o</a:t>
              </a:r>
              <a:r>
                <a:rPr lang="en-US" altLang="zh-CN">
                  <a:solidFill>
                    <a:srgbClr val="F90D40"/>
                  </a:solidFill>
                </a:rPr>
                <a:t>                                                 </a:t>
              </a:r>
              <a:r>
                <a:rPr lang="en-US" altLang="zh-CN" b="0" i="1">
                  <a:solidFill>
                    <a:srgbClr val="F90D40"/>
                  </a:solidFill>
                </a:rPr>
                <a:t>x</a:t>
              </a:r>
            </a:p>
          </p:txBody>
        </p:sp>
        <p:sp>
          <p:nvSpPr>
            <p:cNvPr id="55319" name="Oval 13"/>
            <p:cNvSpPr>
              <a:spLocks noChangeArrowheads="1"/>
            </p:cNvSpPr>
            <p:nvPr/>
          </p:nvSpPr>
          <p:spPr bwMode="auto">
            <a:xfrm>
              <a:off x="1920" y="3047"/>
              <a:ext cx="96" cy="48"/>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55320" name="Oval 14"/>
            <p:cNvSpPr>
              <a:spLocks noChangeArrowheads="1"/>
            </p:cNvSpPr>
            <p:nvPr/>
          </p:nvSpPr>
          <p:spPr bwMode="auto">
            <a:xfrm>
              <a:off x="2160" y="3151"/>
              <a:ext cx="96" cy="48"/>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55321" name="Oval 15"/>
            <p:cNvSpPr>
              <a:spLocks noChangeArrowheads="1"/>
            </p:cNvSpPr>
            <p:nvPr/>
          </p:nvSpPr>
          <p:spPr bwMode="auto">
            <a:xfrm>
              <a:off x="2568" y="3495"/>
              <a:ext cx="48" cy="96"/>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55322" name="Oval 16"/>
            <p:cNvSpPr>
              <a:spLocks noChangeArrowheads="1"/>
            </p:cNvSpPr>
            <p:nvPr/>
          </p:nvSpPr>
          <p:spPr bwMode="auto">
            <a:xfrm>
              <a:off x="2784" y="3735"/>
              <a:ext cx="96" cy="48"/>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55323" name="Oval 17"/>
            <p:cNvSpPr>
              <a:spLocks noChangeArrowheads="1"/>
            </p:cNvSpPr>
            <p:nvPr/>
          </p:nvSpPr>
          <p:spPr bwMode="auto">
            <a:xfrm>
              <a:off x="3024" y="3847"/>
              <a:ext cx="96" cy="48"/>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55324" name="Oval 18"/>
            <p:cNvSpPr>
              <a:spLocks noChangeArrowheads="1"/>
            </p:cNvSpPr>
            <p:nvPr/>
          </p:nvSpPr>
          <p:spPr bwMode="auto">
            <a:xfrm>
              <a:off x="3312" y="3751"/>
              <a:ext cx="96" cy="48"/>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55325" name="Freeform 20"/>
            <p:cNvSpPr>
              <a:spLocks/>
            </p:cNvSpPr>
            <p:nvPr/>
          </p:nvSpPr>
          <p:spPr bwMode="auto">
            <a:xfrm>
              <a:off x="1536" y="3063"/>
              <a:ext cx="2784" cy="816"/>
            </a:xfrm>
            <a:custGeom>
              <a:avLst/>
              <a:gdLst>
                <a:gd name="T0" fmla="*/ 0 w 2304"/>
                <a:gd name="T1" fmla="*/ 745 h 768"/>
                <a:gd name="T2" fmla="*/ 2110 w 2304"/>
                <a:gd name="T3" fmla="*/ 0 h 768"/>
                <a:gd name="T4" fmla="*/ 4748 w 2304"/>
                <a:gd name="T5" fmla="*/ 745 h 768"/>
                <a:gd name="T6" fmla="*/ 7113 w 2304"/>
                <a:gd name="T7" fmla="*/ 1325 h 768"/>
                <a:gd name="T8" fmla="*/ 9754 w 2304"/>
                <a:gd name="T9" fmla="*/ 745 h 768"/>
                <a:gd name="T10" fmla="*/ 11596 w 2304"/>
                <a:gd name="T11" fmla="*/ 166 h 768"/>
                <a:gd name="T12" fmla="*/ 12651 w 2304"/>
                <a:gd name="T13" fmla="*/ 0 h 768"/>
                <a:gd name="T14" fmla="*/ 0 60000 65536"/>
                <a:gd name="T15" fmla="*/ 0 60000 65536"/>
                <a:gd name="T16" fmla="*/ 0 60000 65536"/>
                <a:gd name="T17" fmla="*/ 0 60000 65536"/>
                <a:gd name="T18" fmla="*/ 0 60000 65536"/>
                <a:gd name="T19" fmla="*/ 0 60000 65536"/>
                <a:gd name="T20" fmla="*/ 0 60000 65536"/>
                <a:gd name="T21" fmla="*/ 0 w 2304"/>
                <a:gd name="T22" fmla="*/ 0 h 768"/>
                <a:gd name="T23" fmla="*/ 2304 w 2304"/>
                <a:gd name="T24" fmla="*/ 768 h 7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4" h="768">
                  <a:moveTo>
                    <a:pt x="0" y="432"/>
                  </a:moveTo>
                  <a:cubicBezTo>
                    <a:pt x="120" y="216"/>
                    <a:pt x="240" y="0"/>
                    <a:pt x="384" y="0"/>
                  </a:cubicBezTo>
                  <a:cubicBezTo>
                    <a:pt x="528" y="0"/>
                    <a:pt x="712" y="304"/>
                    <a:pt x="864" y="432"/>
                  </a:cubicBezTo>
                  <a:cubicBezTo>
                    <a:pt x="1016" y="560"/>
                    <a:pt x="1144" y="768"/>
                    <a:pt x="1296" y="768"/>
                  </a:cubicBezTo>
                  <a:cubicBezTo>
                    <a:pt x="1448" y="768"/>
                    <a:pt x="1640" y="544"/>
                    <a:pt x="1776" y="432"/>
                  </a:cubicBezTo>
                  <a:cubicBezTo>
                    <a:pt x="1912" y="320"/>
                    <a:pt x="2024" y="168"/>
                    <a:pt x="2112" y="96"/>
                  </a:cubicBezTo>
                  <a:cubicBezTo>
                    <a:pt x="2200" y="24"/>
                    <a:pt x="2272" y="16"/>
                    <a:pt x="2304" y="0"/>
                  </a:cubicBezTo>
                </a:path>
              </a:pathLst>
            </a:custGeom>
            <a:noFill/>
            <a:ln w="28575">
              <a:solidFill>
                <a:srgbClr val="F90D40"/>
              </a:solidFill>
              <a:round/>
              <a:headEnd/>
              <a:tailEnd/>
            </a:ln>
          </p:spPr>
          <p:txBody>
            <a:bodyPr wrap="none" anchor="ctr"/>
            <a:lstStyle/>
            <a:p>
              <a:endParaRPr lang="zh-CN" altLang="en-US"/>
            </a:p>
          </p:txBody>
        </p:sp>
        <p:sp>
          <p:nvSpPr>
            <p:cNvPr id="55326" name="Line 21"/>
            <p:cNvSpPr>
              <a:spLocks noChangeShapeType="1"/>
            </p:cNvSpPr>
            <p:nvPr/>
          </p:nvSpPr>
          <p:spPr bwMode="auto">
            <a:xfrm>
              <a:off x="1296" y="3543"/>
              <a:ext cx="3168"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5327" name="Line 22"/>
            <p:cNvSpPr>
              <a:spLocks noChangeShapeType="1"/>
            </p:cNvSpPr>
            <p:nvPr/>
          </p:nvSpPr>
          <p:spPr bwMode="auto">
            <a:xfrm flipV="1">
              <a:off x="1728" y="3255"/>
              <a:ext cx="0" cy="288"/>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55328" name="Line 23"/>
            <p:cNvSpPr>
              <a:spLocks noChangeShapeType="1"/>
            </p:cNvSpPr>
            <p:nvPr/>
          </p:nvSpPr>
          <p:spPr bwMode="auto">
            <a:xfrm flipV="1">
              <a:off x="2208" y="3175"/>
              <a:ext cx="0" cy="368"/>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55329" name="Line 24"/>
            <p:cNvSpPr>
              <a:spLocks noChangeShapeType="1"/>
            </p:cNvSpPr>
            <p:nvPr/>
          </p:nvSpPr>
          <p:spPr bwMode="auto">
            <a:xfrm>
              <a:off x="3054" y="3556"/>
              <a:ext cx="21" cy="315"/>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55330" name="Line 25"/>
            <p:cNvSpPr>
              <a:spLocks noChangeShapeType="1"/>
            </p:cNvSpPr>
            <p:nvPr/>
          </p:nvSpPr>
          <p:spPr bwMode="auto">
            <a:xfrm>
              <a:off x="3360" y="3543"/>
              <a:ext cx="0" cy="224"/>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55331" name="Line 26"/>
            <p:cNvSpPr>
              <a:spLocks noChangeShapeType="1"/>
            </p:cNvSpPr>
            <p:nvPr/>
          </p:nvSpPr>
          <p:spPr bwMode="auto">
            <a:xfrm flipV="1">
              <a:off x="1968" y="3071"/>
              <a:ext cx="0" cy="464"/>
            </a:xfrm>
            <a:prstGeom prst="line">
              <a:avLst/>
            </a:prstGeom>
            <a:noFill/>
            <a:ln w="38100">
              <a:solidFill>
                <a:srgbClr val="0000FF"/>
              </a:solidFill>
              <a:round/>
              <a:headEnd/>
              <a:tailEnd type="triangle" w="med" len="med"/>
            </a:ln>
          </p:spPr>
          <p:txBody>
            <a:bodyPr wrap="none" anchor="ctr"/>
            <a:lstStyle/>
            <a:p>
              <a:endParaRPr lang="zh-CN" altLang="en-US"/>
            </a:p>
          </p:txBody>
        </p:sp>
        <p:sp>
          <p:nvSpPr>
            <p:cNvPr id="55332" name="Line 27"/>
            <p:cNvSpPr>
              <a:spLocks noChangeShapeType="1"/>
            </p:cNvSpPr>
            <p:nvPr/>
          </p:nvSpPr>
          <p:spPr bwMode="auto">
            <a:xfrm>
              <a:off x="2832" y="3543"/>
              <a:ext cx="0" cy="192"/>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55333" name="Line 28"/>
            <p:cNvSpPr>
              <a:spLocks noChangeShapeType="1"/>
            </p:cNvSpPr>
            <p:nvPr/>
          </p:nvSpPr>
          <p:spPr bwMode="auto">
            <a:xfrm flipV="1">
              <a:off x="1632" y="2823"/>
              <a:ext cx="0" cy="1104"/>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5334" name="Line 29"/>
            <p:cNvSpPr>
              <a:spLocks noChangeShapeType="1"/>
            </p:cNvSpPr>
            <p:nvPr/>
          </p:nvSpPr>
          <p:spPr bwMode="auto">
            <a:xfrm flipV="1">
              <a:off x="3984" y="3255"/>
              <a:ext cx="0" cy="288"/>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55335" name="Line 30"/>
            <p:cNvSpPr>
              <a:spLocks noChangeShapeType="1"/>
            </p:cNvSpPr>
            <p:nvPr/>
          </p:nvSpPr>
          <p:spPr bwMode="auto">
            <a:xfrm flipV="1">
              <a:off x="4224" y="3111"/>
              <a:ext cx="0" cy="432"/>
            </a:xfrm>
            <a:prstGeom prst="line">
              <a:avLst/>
            </a:prstGeom>
            <a:noFill/>
            <a:ln w="38100">
              <a:solidFill>
                <a:srgbClr val="0000FF"/>
              </a:solidFill>
              <a:round/>
              <a:headEnd/>
              <a:tailEnd type="triangle" w="med" len="med"/>
            </a:ln>
          </p:spPr>
          <p:txBody>
            <a:bodyPr wrap="none" anchor="ctr"/>
            <a:lstStyle/>
            <a:p>
              <a:endParaRPr lang="zh-CN" altLang="en-US"/>
            </a:p>
          </p:txBody>
        </p:sp>
      </p:grpSp>
      <p:graphicFrame>
        <p:nvGraphicFramePr>
          <p:cNvPr id="340992" name="Object 1024"/>
          <p:cNvGraphicFramePr>
            <a:graphicFrameLocks noChangeAspect="1"/>
          </p:cNvGraphicFramePr>
          <p:nvPr/>
        </p:nvGraphicFramePr>
        <p:xfrm>
          <a:off x="4551363" y="641350"/>
          <a:ext cx="4051300" cy="1158875"/>
        </p:xfrm>
        <a:graphic>
          <a:graphicData uri="http://schemas.openxmlformats.org/presentationml/2006/ole">
            <p:oleObj spid="_x0000_s33794" name="Equation" r:id="rId5" imgW="2020320" imgH="558000" progId="">
              <p:embed/>
            </p:oleObj>
          </a:graphicData>
        </a:graphic>
      </p:graphicFrame>
      <p:grpSp>
        <p:nvGrpSpPr>
          <p:cNvPr id="5" name="Group 40"/>
          <p:cNvGrpSpPr>
            <a:grpSpLocks/>
          </p:cNvGrpSpPr>
          <p:nvPr/>
        </p:nvGrpSpPr>
        <p:grpSpPr bwMode="auto">
          <a:xfrm>
            <a:off x="876300" y="977900"/>
            <a:ext cx="3835400" cy="579438"/>
            <a:chOff x="552" y="632"/>
            <a:chExt cx="2416" cy="365"/>
          </a:xfrm>
        </p:grpSpPr>
        <p:sp>
          <p:nvSpPr>
            <p:cNvPr id="55311" name="Text Box 3"/>
            <p:cNvSpPr txBox="1">
              <a:spLocks noChangeArrowheads="1"/>
            </p:cNvSpPr>
            <p:nvPr/>
          </p:nvSpPr>
          <p:spPr bwMode="auto">
            <a:xfrm>
              <a:off x="552" y="632"/>
              <a:ext cx="2416" cy="365"/>
            </a:xfrm>
            <a:prstGeom prst="rect">
              <a:avLst/>
            </a:prstGeom>
            <a:noFill/>
            <a:ln w="9525">
              <a:noFill/>
              <a:miter lim="800000"/>
              <a:headEnd/>
              <a:tailEnd/>
            </a:ln>
          </p:spPr>
          <p:txBody>
            <a:bodyPr>
              <a:spAutoFit/>
            </a:bodyPr>
            <a:lstStyle/>
            <a:p>
              <a:r>
                <a:rPr lang="en-US" altLang="zh-CN" sz="3200">
                  <a:solidFill>
                    <a:srgbClr val="CC0000"/>
                  </a:solidFill>
                </a:rPr>
                <a:t>      2   </a:t>
              </a:r>
              <a:r>
                <a:rPr lang="en-US" altLang="zh-CN" sz="3200" i="1">
                  <a:solidFill>
                    <a:srgbClr val="CC0000"/>
                  </a:solidFill>
                </a:rPr>
                <a:t>  </a:t>
              </a:r>
              <a:r>
                <a:rPr lang="zh-CN" altLang="en-US" sz="3200">
                  <a:solidFill>
                    <a:srgbClr val="CC0000"/>
                  </a:solidFill>
                </a:rPr>
                <a:t>一定      变化</a:t>
              </a:r>
            </a:p>
          </p:txBody>
        </p:sp>
        <p:graphicFrame>
          <p:nvGraphicFramePr>
            <p:cNvPr id="55312" name="Object 1028"/>
            <p:cNvGraphicFramePr>
              <a:graphicFrameLocks noChangeAspect="1"/>
            </p:cNvGraphicFramePr>
            <p:nvPr/>
          </p:nvGraphicFramePr>
          <p:xfrm>
            <a:off x="2112" y="708"/>
            <a:ext cx="233" cy="256"/>
          </p:xfrm>
          <a:graphic>
            <a:graphicData uri="http://schemas.openxmlformats.org/presentationml/2006/ole">
              <p:oleObj spid="_x0000_s33798" name="Equation" r:id="rId6" imgW="152640" imgH="177480" progId="">
                <p:embed/>
              </p:oleObj>
            </a:graphicData>
          </a:graphic>
        </p:graphicFrame>
        <p:graphicFrame>
          <p:nvGraphicFramePr>
            <p:cNvPr id="55313" name="Object 1029"/>
            <p:cNvGraphicFramePr>
              <a:graphicFrameLocks noChangeAspect="1"/>
            </p:cNvGraphicFramePr>
            <p:nvPr/>
          </p:nvGraphicFramePr>
          <p:xfrm>
            <a:off x="1284" y="680"/>
            <a:ext cx="171" cy="294"/>
          </p:xfrm>
          <a:graphic>
            <a:graphicData uri="http://schemas.openxmlformats.org/presentationml/2006/ole">
              <p:oleObj spid="_x0000_s33799" name="Equation" r:id="rId7" imgW="101520" imgH="190440" progId="">
                <p:embed/>
              </p:oleObj>
            </a:graphicData>
          </a:graphic>
        </p:graphicFrame>
      </p:grpSp>
      <p:grpSp>
        <p:nvGrpSpPr>
          <p:cNvPr id="6" name="Group 49"/>
          <p:cNvGrpSpPr>
            <a:grpSpLocks/>
          </p:cNvGrpSpPr>
          <p:nvPr/>
        </p:nvGrpSpPr>
        <p:grpSpPr bwMode="auto">
          <a:xfrm>
            <a:off x="596900" y="3108325"/>
            <a:ext cx="7908925" cy="1274763"/>
            <a:chOff x="376" y="1958"/>
            <a:chExt cx="4982" cy="803"/>
          </a:xfrm>
        </p:grpSpPr>
        <p:sp>
          <p:nvSpPr>
            <p:cNvPr id="55307" name="Rectangle 2"/>
            <p:cNvSpPr>
              <a:spLocks noChangeArrowheads="1"/>
            </p:cNvSpPr>
            <p:nvPr/>
          </p:nvSpPr>
          <p:spPr bwMode="auto">
            <a:xfrm>
              <a:off x="376" y="1958"/>
              <a:ext cx="4982" cy="803"/>
            </a:xfrm>
            <a:prstGeom prst="rect">
              <a:avLst/>
            </a:prstGeom>
            <a:noFill/>
            <a:ln w="9525">
              <a:noFill/>
              <a:miter lim="800000"/>
              <a:headEnd/>
              <a:tailEnd/>
            </a:ln>
          </p:spPr>
          <p:txBody>
            <a:bodyPr>
              <a:spAutoFit/>
            </a:bodyPr>
            <a:lstStyle/>
            <a:p>
              <a:pPr>
                <a:lnSpc>
                  <a:spcPct val="120000"/>
                </a:lnSpc>
              </a:pPr>
              <a:r>
                <a:rPr lang="en-US" altLang="zh-CN" sz="3200">
                  <a:solidFill>
                    <a:srgbClr val="FFFF07"/>
                  </a:solidFill>
                </a:rPr>
                <a:t>        </a:t>
              </a:r>
              <a:r>
                <a:rPr lang="zh-CN" altLang="en-US" sz="3200"/>
                <a:t>该方程表示  时刻波传播方向上各质点的位移</a:t>
              </a:r>
              <a:r>
                <a:rPr lang="en-US" altLang="zh-CN" sz="3200"/>
                <a:t>, </a:t>
              </a:r>
              <a:r>
                <a:rPr lang="zh-CN" altLang="en-US" sz="3200"/>
                <a:t>即  时刻的波形（         的关系）</a:t>
              </a:r>
            </a:p>
          </p:txBody>
        </p:sp>
        <p:graphicFrame>
          <p:nvGraphicFramePr>
            <p:cNvPr id="55308" name="Object 1025"/>
            <p:cNvGraphicFramePr>
              <a:graphicFrameLocks noChangeAspect="1"/>
            </p:cNvGraphicFramePr>
            <p:nvPr/>
          </p:nvGraphicFramePr>
          <p:xfrm>
            <a:off x="1572" y="2400"/>
            <a:ext cx="171" cy="294"/>
          </p:xfrm>
          <a:graphic>
            <a:graphicData uri="http://schemas.openxmlformats.org/presentationml/2006/ole">
              <p:oleObj spid="_x0000_s33795" name="Equation" r:id="rId8" imgW="88746" imgH="152136" progId="">
                <p:embed/>
              </p:oleObj>
            </a:graphicData>
          </a:graphic>
        </p:graphicFrame>
        <p:graphicFrame>
          <p:nvGraphicFramePr>
            <p:cNvPr id="55309" name="Object 1026"/>
            <p:cNvGraphicFramePr>
              <a:graphicFrameLocks noChangeAspect="1"/>
            </p:cNvGraphicFramePr>
            <p:nvPr/>
          </p:nvGraphicFramePr>
          <p:xfrm>
            <a:off x="2220" y="2048"/>
            <a:ext cx="171" cy="294"/>
          </p:xfrm>
          <a:graphic>
            <a:graphicData uri="http://schemas.openxmlformats.org/presentationml/2006/ole">
              <p:oleObj spid="_x0000_s33796" name="Equation" r:id="rId9" imgW="88746" imgH="152136" progId="">
                <p:embed/>
              </p:oleObj>
            </a:graphicData>
          </a:graphic>
        </p:graphicFrame>
        <p:graphicFrame>
          <p:nvGraphicFramePr>
            <p:cNvPr id="55310" name="Object 1027"/>
            <p:cNvGraphicFramePr>
              <a:graphicFrameLocks noChangeAspect="1"/>
            </p:cNvGraphicFramePr>
            <p:nvPr/>
          </p:nvGraphicFramePr>
          <p:xfrm>
            <a:off x="3190" y="2450"/>
            <a:ext cx="681" cy="268"/>
          </p:xfrm>
          <a:graphic>
            <a:graphicData uri="http://schemas.openxmlformats.org/presentationml/2006/ole">
              <p:oleObj spid="_x0000_s33797" name="Equation" r:id="rId10" imgW="418918" imgH="165028" progId="">
                <p:embed/>
              </p:oleObj>
            </a:graphicData>
          </a:graphic>
        </p:graphicFrame>
      </p:grpSp>
      <p:sp>
        <p:nvSpPr>
          <p:cNvPr id="43"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55306"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40992"/>
                                        </p:tgtEl>
                                        <p:attrNameLst>
                                          <p:attrName>style.visibility</p:attrName>
                                        </p:attrNameLst>
                                      </p:cBhvr>
                                      <p:to>
                                        <p:strVal val="visible"/>
                                      </p:to>
                                    </p:set>
                                    <p:animEffect transition="in" filter="barn(outVertical)">
                                      <p:cBhvr>
                                        <p:cTn id="7" dur="500"/>
                                        <p:tgtEl>
                                          <p:spTgt spid="3409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heckerboard(across)">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p:cNvSpPr>
            <a:spLocks noGrp="1"/>
          </p:cNvSpPr>
          <p:nvPr>
            <p:ph type="sldNum" sz="quarter" idx="10"/>
          </p:nvPr>
        </p:nvSpPr>
        <p:spPr>
          <a:noFill/>
        </p:spPr>
        <p:txBody>
          <a:bodyPr/>
          <a:lstStyle/>
          <a:p>
            <a:fld id="{C6CDCA1E-0F43-470C-BE73-41857A04E142}" type="slidenum">
              <a:rPr lang="en-US" altLang="zh-CN" smtClean="0">
                <a:ea typeface="宋体" charset="-122"/>
              </a:rPr>
              <a:pPr/>
              <a:t>41</a:t>
            </a:fld>
            <a:endParaRPr lang="en-US" altLang="zh-CN" smtClean="0">
              <a:ea typeface="宋体" charset="-122"/>
            </a:endParaRPr>
          </a:p>
        </p:txBody>
      </p:sp>
      <p:sp>
        <p:nvSpPr>
          <p:cNvPr id="313376" name="Rectangle 2080"/>
          <p:cNvSpPr>
            <a:spLocks noChangeArrowheads="1"/>
          </p:cNvSpPr>
          <p:nvPr/>
        </p:nvSpPr>
        <p:spPr bwMode="auto">
          <a:xfrm>
            <a:off x="800100" y="1443038"/>
            <a:ext cx="7893050" cy="1274762"/>
          </a:xfrm>
          <a:prstGeom prst="rect">
            <a:avLst/>
          </a:prstGeom>
          <a:noFill/>
          <a:ln w="9525">
            <a:noFill/>
            <a:miter lim="800000"/>
            <a:headEnd/>
            <a:tailEnd/>
          </a:ln>
        </p:spPr>
        <p:txBody>
          <a:bodyPr>
            <a:spAutoFit/>
          </a:bodyPr>
          <a:lstStyle/>
          <a:p>
            <a:pPr>
              <a:lnSpc>
                <a:spcPct val="120000"/>
              </a:lnSpc>
            </a:pPr>
            <a:r>
              <a:rPr lang="en-US" altLang="zh-CN" sz="3200">
                <a:solidFill>
                  <a:srgbClr val="FFFF07"/>
                </a:solidFill>
              </a:rPr>
              <a:t>       </a:t>
            </a:r>
            <a:r>
              <a:rPr lang="zh-CN" altLang="en-US" sz="3200"/>
              <a:t>方程表示在不同时刻各质点的位移，即不同时刻的波形，体现了波的传播</a:t>
            </a:r>
            <a:r>
              <a:rPr lang="en-US" altLang="zh-CN" sz="3200"/>
              <a:t>.</a:t>
            </a:r>
          </a:p>
        </p:txBody>
      </p:sp>
      <p:grpSp>
        <p:nvGrpSpPr>
          <p:cNvPr id="2" name="Group 2090"/>
          <p:cNvGrpSpPr>
            <a:grpSpLocks/>
          </p:cNvGrpSpPr>
          <p:nvPr/>
        </p:nvGrpSpPr>
        <p:grpSpPr bwMode="auto">
          <a:xfrm>
            <a:off x="808038" y="3287713"/>
            <a:ext cx="7546975" cy="2895600"/>
            <a:chOff x="421" y="1035"/>
            <a:chExt cx="4944" cy="1824"/>
          </a:xfrm>
        </p:grpSpPr>
        <p:grpSp>
          <p:nvGrpSpPr>
            <p:cNvPr id="3" name="Group 2091"/>
            <p:cNvGrpSpPr>
              <a:grpSpLocks/>
            </p:cNvGrpSpPr>
            <p:nvPr/>
          </p:nvGrpSpPr>
          <p:grpSpPr bwMode="auto">
            <a:xfrm>
              <a:off x="421" y="1035"/>
              <a:ext cx="4944" cy="1824"/>
              <a:chOff x="421" y="1035"/>
              <a:chExt cx="4944" cy="1824"/>
            </a:xfrm>
          </p:grpSpPr>
          <p:grpSp>
            <p:nvGrpSpPr>
              <p:cNvPr id="4" name="Group 2092"/>
              <p:cNvGrpSpPr>
                <a:grpSpLocks/>
              </p:cNvGrpSpPr>
              <p:nvPr/>
            </p:nvGrpSpPr>
            <p:grpSpPr bwMode="auto">
              <a:xfrm>
                <a:off x="421" y="1035"/>
                <a:ext cx="4944" cy="1824"/>
                <a:chOff x="421" y="1035"/>
                <a:chExt cx="4944" cy="1824"/>
              </a:xfrm>
            </p:grpSpPr>
            <p:sp>
              <p:nvSpPr>
                <p:cNvPr id="56335" name="Rectangle 2093"/>
                <p:cNvSpPr>
                  <a:spLocks noChangeArrowheads="1"/>
                </p:cNvSpPr>
                <p:nvPr/>
              </p:nvSpPr>
              <p:spPr bwMode="auto">
                <a:xfrm>
                  <a:off x="421" y="1035"/>
                  <a:ext cx="4944" cy="1824"/>
                </a:xfrm>
                <a:prstGeom prst="rect">
                  <a:avLst/>
                </a:prstGeom>
                <a:solidFill>
                  <a:srgbClr val="FFFFFF"/>
                </a:solidFill>
                <a:ln w="12700">
                  <a:solidFill>
                    <a:schemeClr val="tx2"/>
                  </a:solidFill>
                  <a:miter lim="800000"/>
                  <a:headEnd/>
                  <a:tailEnd/>
                </a:ln>
              </p:spPr>
              <p:txBody>
                <a:bodyPr wrap="none" anchor="ctr"/>
                <a:lstStyle/>
                <a:p>
                  <a:endParaRPr lang="zh-CN" altLang="en-US"/>
                </a:p>
              </p:txBody>
            </p:sp>
            <p:grpSp>
              <p:nvGrpSpPr>
                <p:cNvPr id="5" name="Group 2094"/>
                <p:cNvGrpSpPr>
                  <a:grpSpLocks/>
                </p:cNvGrpSpPr>
                <p:nvPr/>
              </p:nvGrpSpPr>
              <p:grpSpPr bwMode="auto">
                <a:xfrm>
                  <a:off x="1114" y="1168"/>
                  <a:ext cx="3847" cy="1632"/>
                  <a:chOff x="1114" y="1168"/>
                  <a:chExt cx="3847" cy="1632"/>
                </a:xfrm>
              </p:grpSpPr>
              <p:sp>
                <p:nvSpPr>
                  <p:cNvPr id="56342" name="Line 2095"/>
                  <p:cNvSpPr>
                    <a:spLocks noChangeShapeType="1"/>
                  </p:cNvSpPr>
                  <p:nvPr/>
                </p:nvSpPr>
                <p:spPr bwMode="auto">
                  <a:xfrm flipV="1">
                    <a:off x="1392" y="1216"/>
                    <a:ext cx="0" cy="1584"/>
                  </a:xfrm>
                  <a:prstGeom prst="line">
                    <a:avLst/>
                  </a:prstGeom>
                  <a:noFill/>
                  <a:ln w="19050">
                    <a:solidFill>
                      <a:schemeClr val="tx1"/>
                    </a:solidFill>
                    <a:round/>
                    <a:headEnd/>
                    <a:tailEnd type="triangle" w="sm" len="lg"/>
                  </a:ln>
                </p:spPr>
                <p:txBody>
                  <a:bodyPr wrap="none" anchor="ctr"/>
                  <a:lstStyle/>
                  <a:p>
                    <a:endParaRPr lang="zh-CN" altLang="en-US"/>
                  </a:p>
                </p:txBody>
              </p:sp>
              <p:graphicFrame>
                <p:nvGraphicFramePr>
                  <p:cNvPr id="56343" name="Object 2051"/>
                  <p:cNvGraphicFramePr>
                    <a:graphicFrameLocks noChangeAspect="1"/>
                  </p:cNvGraphicFramePr>
                  <p:nvPr/>
                </p:nvGraphicFramePr>
                <p:xfrm>
                  <a:off x="1114" y="1168"/>
                  <a:ext cx="212" cy="267"/>
                </p:xfrm>
                <a:graphic>
                  <a:graphicData uri="http://schemas.openxmlformats.org/presentationml/2006/ole">
                    <p:oleObj spid="_x0000_s34821" name="公式" r:id="rId3" imgW="190417" imgH="241195" progId="">
                      <p:embed/>
                    </p:oleObj>
                  </a:graphicData>
                </a:graphic>
              </p:graphicFrame>
              <p:graphicFrame>
                <p:nvGraphicFramePr>
                  <p:cNvPr id="56344" name="Object 2052"/>
                  <p:cNvGraphicFramePr>
                    <a:graphicFrameLocks noChangeAspect="1"/>
                  </p:cNvGraphicFramePr>
                  <p:nvPr/>
                </p:nvGraphicFramePr>
                <p:xfrm>
                  <a:off x="4752" y="2076"/>
                  <a:ext cx="209" cy="226"/>
                </p:xfrm>
                <a:graphic>
                  <a:graphicData uri="http://schemas.openxmlformats.org/presentationml/2006/ole">
                    <p:oleObj spid="_x0000_s34822" name="公式" r:id="rId4" imgW="177646" imgH="190335" progId="">
                      <p:embed/>
                    </p:oleObj>
                  </a:graphicData>
                </a:graphic>
              </p:graphicFrame>
            </p:grpSp>
            <p:grpSp>
              <p:nvGrpSpPr>
                <p:cNvPr id="6" name="Group 2098"/>
                <p:cNvGrpSpPr>
                  <a:grpSpLocks/>
                </p:cNvGrpSpPr>
                <p:nvPr/>
              </p:nvGrpSpPr>
              <p:grpSpPr bwMode="auto">
                <a:xfrm>
                  <a:off x="1968" y="1216"/>
                  <a:ext cx="624" cy="252"/>
                  <a:chOff x="1968" y="1200"/>
                  <a:chExt cx="624" cy="252"/>
                </a:xfrm>
              </p:grpSpPr>
              <p:sp>
                <p:nvSpPr>
                  <p:cNvPr id="56340" name="Line 2099"/>
                  <p:cNvSpPr>
                    <a:spLocks noChangeShapeType="1"/>
                  </p:cNvSpPr>
                  <p:nvPr/>
                </p:nvSpPr>
                <p:spPr bwMode="auto">
                  <a:xfrm>
                    <a:off x="2208" y="1344"/>
                    <a:ext cx="384" cy="0"/>
                  </a:xfrm>
                  <a:prstGeom prst="line">
                    <a:avLst/>
                  </a:prstGeom>
                  <a:noFill/>
                  <a:ln w="38100">
                    <a:solidFill>
                      <a:srgbClr val="FF0066"/>
                    </a:solidFill>
                    <a:round/>
                    <a:headEnd/>
                    <a:tailEnd type="triangle" w="sm" len="lg"/>
                  </a:ln>
                </p:spPr>
                <p:txBody>
                  <a:bodyPr wrap="none" anchor="ctr"/>
                  <a:lstStyle/>
                  <a:p>
                    <a:endParaRPr lang="zh-CN" altLang="en-US"/>
                  </a:p>
                </p:txBody>
              </p:sp>
              <p:graphicFrame>
                <p:nvGraphicFramePr>
                  <p:cNvPr id="56341" name="Object 2050"/>
                  <p:cNvGraphicFramePr>
                    <a:graphicFrameLocks noChangeAspect="1"/>
                  </p:cNvGraphicFramePr>
                  <p:nvPr/>
                </p:nvGraphicFramePr>
                <p:xfrm>
                  <a:off x="1968" y="1200"/>
                  <a:ext cx="233" cy="252"/>
                </p:xfrm>
                <a:graphic>
                  <a:graphicData uri="http://schemas.openxmlformats.org/presentationml/2006/ole">
                    <p:oleObj spid="_x0000_s34820" name="公式" r:id="rId5" imgW="177646" imgH="190335" progId="">
                      <p:embed/>
                    </p:oleObj>
                  </a:graphicData>
                </a:graphic>
              </p:graphicFrame>
            </p:grpSp>
            <p:sp>
              <p:nvSpPr>
                <p:cNvPr id="56338" name="Freeform 2101"/>
                <p:cNvSpPr>
                  <a:spLocks/>
                </p:cNvSpPr>
                <p:nvPr/>
              </p:nvSpPr>
              <p:spPr bwMode="auto">
                <a:xfrm>
                  <a:off x="711" y="1576"/>
                  <a:ext cx="3604" cy="883"/>
                </a:xfrm>
                <a:custGeom>
                  <a:avLst/>
                  <a:gdLst>
                    <a:gd name="T0" fmla="*/ 363 w 2708"/>
                    <a:gd name="T1" fmla="*/ 2 h 1766"/>
                    <a:gd name="T2" fmla="*/ 1074 w 2708"/>
                    <a:gd name="T3" fmla="*/ 1 h 1766"/>
                    <a:gd name="T4" fmla="*/ 1791 w 2708"/>
                    <a:gd name="T5" fmla="*/ 1 h 1766"/>
                    <a:gd name="T6" fmla="*/ 2501 w 2708"/>
                    <a:gd name="T7" fmla="*/ 1 h 1766"/>
                    <a:gd name="T8" fmla="*/ 3241 w 2708"/>
                    <a:gd name="T9" fmla="*/ 1 h 1766"/>
                    <a:gd name="T10" fmla="*/ 3951 w 2708"/>
                    <a:gd name="T11" fmla="*/ 2 h 1766"/>
                    <a:gd name="T12" fmla="*/ 4646 w 2708"/>
                    <a:gd name="T13" fmla="*/ 2 h 1766"/>
                    <a:gd name="T14" fmla="*/ 5386 w 2708"/>
                    <a:gd name="T15" fmla="*/ 3 h 1766"/>
                    <a:gd name="T16" fmla="*/ 6097 w 2708"/>
                    <a:gd name="T17" fmla="*/ 4 h 1766"/>
                    <a:gd name="T18" fmla="*/ 6815 w 2708"/>
                    <a:gd name="T19" fmla="*/ 4 h 1766"/>
                    <a:gd name="T20" fmla="*/ 7519 w 2708"/>
                    <a:gd name="T21" fmla="*/ 4 h 1766"/>
                    <a:gd name="T22" fmla="*/ 8245 w 2708"/>
                    <a:gd name="T23" fmla="*/ 3 h 1766"/>
                    <a:gd name="T24" fmla="*/ 8957 w 2708"/>
                    <a:gd name="T25" fmla="*/ 2 h 1766"/>
                    <a:gd name="T26" fmla="*/ 9662 w 2708"/>
                    <a:gd name="T27" fmla="*/ 1 h 1766"/>
                    <a:gd name="T28" fmla="*/ 10383 w 2708"/>
                    <a:gd name="T29" fmla="*/ 1 h 1766"/>
                    <a:gd name="T30" fmla="*/ 11114 w 2708"/>
                    <a:gd name="T31" fmla="*/ 0 h 1766"/>
                    <a:gd name="T32" fmla="*/ 11826 w 2708"/>
                    <a:gd name="T33" fmla="*/ 1 h 1766"/>
                    <a:gd name="T34" fmla="*/ 12543 w 2708"/>
                    <a:gd name="T35" fmla="*/ 1 h 1766"/>
                    <a:gd name="T36" fmla="*/ 13271 w 2708"/>
                    <a:gd name="T37" fmla="*/ 2 h 1766"/>
                    <a:gd name="T38" fmla="*/ 13973 w 2708"/>
                    <a:gd name="T39" fmla="*/ 3 h 1766"/>
                    <a:gd name="T40" fmla="*/ 14690 w 2708"/>
                    <a:gd name="T41" fmla="*/ 4 h 1766"/>
                    <a:gd name="T42" fmla="*/ 15405 w 2708"/>
                    <a:gd name="T43" fmla="*/ 4 h 1766"/>
                    <a:gd name="T44" fmla="*/ 16139 w 2708"/>
                    <a:gd name="T45" fmla="*/ 4 h 1766"/>
                    <a:gd name="T46" fmla="*/ 16848 w 2708"/>
                    <a:gd name="T47" fmla="*/ 3 h 1766"/>
                    <a:gd name="T48" fmla="*/ 17549 w 2708"/>
                    <a:gd name="T49" fmla="*/ 3 h 1766"/>
                    <a:gd name="T50" fmla="*/ 18274 w 2708"/>
                    <a:gd name="T51" fmla="*/ 2 h 1766"/>
                    <a:gd name="T52" fmla="*/ 18994 w 2708"/>
                    <a:gd name="T53" fmla="*/ 1 h 1766"/>
                    <a:gd name="T54" fmla="*/ 19714 w 2708"/>
                    <a:gd name="T55" fmla="*/ 1 h 1766"/>
                    <a:gd name="T56" fmla="*/ 20426 w 2708"/>
                    <a:gd name="T57" fmla="*/ 1 h 1766"/>
                    <a:gd name="T58" fmla="*/ 21146 w 2708"/>
                    <a:gd name="T59" fmla="*/ 1 h 1766"/>
                    <a:gd name="T60" fmla="*/ 21862 w 2708"/>
                    <a:gd name="T61" fmla="*/ 2 h 1766"/>
                    <a:gd name="T62" fmla="*/ 22573 w 2708"/>
                    <a:gd name="T63" fmla="*/ 3 h 1766"/>
                    <a:gd name="T64" fmla="*/ 23290 w 2708"/>
                    <a:gd name="T65" fmla="*/ 3 h 1766"/>
                    <a:gd name="T66" fmla="*/ 24002 w 2708"/>
                    <a:gd name="T67" fmla="*/ 4 h 1766"/>
                    <a:gd name="T68" fmla="*/ 24726 w 2708"/>
                    <a:gd name="T69" fmla="*/ 4 h 1766"/>
                    <a:gd name="T70" fmla="*/ 25440 w 2708"/>
                    <a:gd name="T71" fmla="*/ 4 h 1766"/>
                    <a:gd name="T72" fmla="*/ 26154 w 2708"/>
                    <a:gd name="T73" fmla="*/ 3 h 1766"/>
                    <a:gd name="T74" fmla="*/ 26882 w 2708"/>
                    <a:gd name="T75" fmla="*/ 2 h 1766"/>
                    <a:gd name="T76" fmla="*/ 27600 w 2708"/>
                    <a:gd name="T77" fmla="*/ 1 h 1766"/>
                    <a:gd name="T78" fmla="*/ 28313 w 2708"/>
                    <a:gd name="T79" fmla="*/ 1 h 1766"/>
                    <a:gd name="T80" fmla="*/ 29040 w 2708"/>
                    <a:gd name="T81" fmla="*/ 0 h 1766"/>
                    <a:gd name="T82" fmla="*/ 29744 w 2708"/>
                    <a:gd name="T83" fmla="*/ 1 h 1766"/>
                    <a:gd name="T84" fmla="*/ 30458 w 2708"/>
                    <a:gd name="T85" fmla="*/ 1 h 1766"/>
                    <a:gd name="T86" fmla="*/ 31172 w 2708"/>
                    <a:gd name="T87" fmla="*/ 2 h 1766"/>
                    <a:gd name="T88" fmla="*/ 31896 w 2708"/>
                    <a:gd name="T89" fmla="*/ 3 h 1766"/>
                    <a:gd name="T90" fmla="*/ 32617 w 2708"/>
                    <a:gd name="T91" fmla="*/ 4 h 1766"/>
                    <a:gd name="T92" fmla="*/ 33325 w 2708"/>
                    <a:gd name="T93" fmla="*/ 4 h 1766"/>
                    <a:gd name="T94" fmla="*/ 34036 w 2708"/>
                    <a:gd name="T95" fmla="*/ 4 h 1766"/>
                    <a:gd name="T96" fmla="*/ 34762 w 2708"/>
                    <a:gd name="T97" fmla="*/ 3 h 1766"/>
                    <a:gd name="T98" fmla="*/ 35470 w 2708"/>
                    <a:gd name="T99" fmla="*/ 2 h 176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08"/>
                    <a:gd name="T151" fmla="*/ 0 h 1766"/>
                    <a:gd name="T152" fmla="*/ 2708 w 2708"/>
                    <a:gd name="T153" fmla="*/ 1766 h 176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08" h="1766">
                      <a:moveTo>
                        <a:pt x="0" y="884"/>
                      </a:moveTo>
                      <a:lnTo>
                        <a:pt x="28" y="663"/>
                      </a:lnTo>
                      <a:lnTo>
                        <a:pt x="54" y="456"/>
                      </a:lnTo>
                      <a:lnTo>
                        <a:pt x="82" y="276"/>
                      </a:lnTo>
                      <a:lnTo>
                        <a:pt x="110" y="135"/>
                      </a:lnTo>
                      <a:lnTo>
                        <a:pt x="137" y="41"/>
                      </a:lnTo>
                      <a:lnTo>
                        <a:pt x="164" y="1"/>
                      </a:lnTo>
                      <a:lnTo>
                        <a:pt x="191" y="16"/>
                      </a:lnTo>
                      <a:lnTo>
                        <a:pt x="219" y="87"/>
                      </a:lnTo>
                      <a:lnTo>
                        <a:pt x="247" y="208"/>
                      </a:lnTo>
                      <a:lnTo>
                        <a:pt x="273" y="373"/>
                      </a:lnTo>
                      <a:lnTo>
                        <a:pt x="301" y="569"/>
                      </a:lnTo>
                      <a:lnTo>
                        <a:pt x="329" y="786"/>
                      </a:lnTo>
                      <a:lnTo>
                        <a:pt x="355" y="1009"/>
                      </a:lnTo>
                      <a:lnTo>
                        <a:pt x="383" y="1224"/>
                      </a:lnTo>
                      <a:lnTo>
                        <a:pt x="411" y="1417"/>
                      </a:lnTo>
                      <a:lnTo>
                        <a:pt x="437" y="1577"/>
                      </a:lnTo>
                      <a:lnTo>
                        <a:pt x="465" y="1692"/>
                      </a:lnTo>
                      <a:lnTo>
                        <a:pt x="492" y="1756"/>
                      </a:lnTo>
                      <a:lnTo>
                        <a:pt x="520" y="1766"/>
                      </a:lnTo>
                      <a:lnTo>
                        <a:pt x="547" y="1718"/>
                      </a:lnTo>
                      <a:lnTo>
                        <a:pt x="574" y="1618"/>
                      </a:lnTo>
                      <a:lnTo>
                        <a:pt x="602" y="1472"/>
                      </a:lnTo>
                      <a:lnTo>
                        <a:pt x="630" y="1288"/>
                      </a:lnTo>
                      <a:lnTo>
                        <a:pt x="656" y="1079"/>
                      </a:lnTo>
                      <a:lnTo>
                        <a:pt x="684" y="858"/>
                      </a:lnTo>
                      <a:lnTo>
                        <a:pt x="712" y="637"/>
                      </a:lnTo>
                      <a:lnTo>
                        <a:pt x="738" y="433"/>
                      </a:lnTo>
                      <a:lnTo>
                        <a:pt x="766" y="258"/>
                      </a:lnTo>
                      <a:lnTo>
                        <a:pt x="793" y="121"/>
                      </a:lnTo>
                      <a:lnTo>
                        <a:pt x="821" y="33"/>
                      </a:lnTo>
                      <a:lnTo>
                        <a:pt x="848" y="0"/>
                      </a:lnTo>
                      <a:lnTo>
                        <a:pt x="875" y="23"/>
                      </a:lnTo>
                      <a:lnTo>
                        <a:pt x="903" y="99"/>
                      </a:lnTo>
                      <a:lnTo>
                        <a:pt x="931" y="227"/>
                      </a:lnTo>
                      <a:lnTo>
                        <a:pt x="957" y="394"/>
                      </a:lnTo>
                      <a:lnTo>
                        <a:pt x="985" y="594"/>
                      </a:lnTo>
                      <a:lnTo>
                        <a:pt x="1013" y="812"/>
                      </a:lnTo>
                      <a:lnTo>
                        <a:pt x="1039" y="1035"/>
                      </a:lnTo>
                      <a:lnTo>
                        <a:pt x="1067" y="1248"/>
                      </a:lnTo>
                      <a:lnTo>
                        <a:pt x="1094" y="1437"/>
                      </a:lnTo>
                      <a:lnTo>
                        <a:pt x="1122" y="1592"/>
                      </a:lnTo>
                      <a:lnTo>
                        <a:pt x="1149" y="1703"/>
                      </a:lnTo>
                      <a:lnTo>
                        <a:pt x="1176" y="1761"/>
                      </a:lnTo>
                      <a:lnTo>
                        <a:pt x="1204" y="1763"/>
                      </a:lnTo>
                      <a:lnTo>
                        <a:pt x="1232" y="1709"/>
                      </a:lnTo>
                      <a:lnTo>
                        <a:pt x="1258" y="1604"/>
                      </a:lnTo>
                      <a:lnTo>
                        <a:pt x="1286" y="1452"/>
                      </a:lnTo>
                      <a:lnTo>
                        <a:pt x="1314" y="1265"/>
                      </a:lnTo>
                      <a:lnTo>
                        <a:pt x="1340" y="1053"/>
                      </a:lnTo>
                      <a:lnTo>
                        <a:pt x="1368" y="832"/>
                      </a:lnTo>
                      <a:lnTo>
                        <a:pt x="1395" y="612"/>
                      </a:lnTo>
                      <a:lnTo>
                        <a:pt x="1423" y="411"/>
                      </a:lnTo>
                      <a:lnTo>
                        <a:pt x="1450" y="239"/>
                      </a:lnTo>
                      <a:lnTo>
                        <a:pt x="1477" y="109"/>
                      </a:lnTo>
                      <a:lnTo>
                        <a:pt x="1505" y="27"/>
                      </a:lnTo>
                      <a:lnTo>
                        <a:pt x="1533" y="0"/>
                      </a:lnTo>
                      <a:lnTo>
                        <a:pt x="1559" y="29"/>
                      </a:lnTo>
                      <a:lnTo>
                        <a:pt x="1587" y="112"/>
                      </a:lnTo>
                      <a:lnTo>
                        <a:pt x="1615" y="244"/>
                      </a:lnTo>
                      <a:lnTo>
                        <a:pt x="1641" y="417"/>
                      </a:lnTo>
                      <a:lnTo>
                        <a:pt x="1669" y="620"/>
                      </a:lnTo>
                      <a:lnTo>
                        <a:pt x="1696" y="838"/>
                      </a:lnTo>
                      <a:lnTo>
                        <a:pt x="1723" y="1061"/>
                      </a:lnTo>
                      <a:lnTo>
                        <a:pt x="1751" y="1271"/>
                      </a:lnTo>
                      <a:lnTo>
                        <a:pt x="1778" y="1458"/>
                      </a:lnTo>
                      <a:lnTo>
                        <a:pt x="1806" y="1607"/>
                      </a:lnTo>
                      <a:lnTo>
                        <a:pt x="1833" y="1712"/>
                      </a:lnTo>
                      <a:lnTo>
                        <a:pt x="1860" y="1764"/>
                      </a:lnTo>
                      <a:lnTo>
                        <a:pt x="1888" y="1759"/>
                      </a:lnTo>
                      <a:lnTo>
                        <a:pt x="1916" y="1700"/>
                      </a:lnTo>
                      <a:lnTo>
                        <a:pt x="1942" y="1587"/>
                      </a:lnTo>
                      <a:lnTo>
                        <a:pt x="1970" y="1432"/>
                      </a:lnTo>
                      <a:lnTo>
                        <a:pt x="1997" y="1240"/>
                      </a:lnTo>
                      <a:lnTo>
                        <a:pt x="2024" y="1027"/>
                      </a:lnTo>
                      <a:lnTo>
                        <a:pt x="2052" y="804"/>
                      </a:lnTo>
                      <a:lnTo>
                        <a:pt x="2079" y="588"/>
                      </a:lnTo>
                      <a:lnTo>
                        <a:pt x="2107" y="388"/>
                      </a:lnTo>
                      <a:lnTo>
                        <a:pt x="2134" y="221"/>
                      </a:lnTo>
                      <a:lnTo>
                        <a:pt x="2161" y="96"/>
                      </a:lnTo>
                      <a:lnTo>
                        <a:pt x="2189" y="21"/>
                      </a:lnTo>
                      <a:lnTo>
                        <a:pt x="2217" y="0"/>
                      </a:lnTo>
                      <a:lnTo>
                        <a:pt x="2243" y="36"/>
                      </a:lnTo>
                      <a:lnTo>
                        <a:pt x="2271" y="126"/>
                      </a:lnTo>
                      <a:lnTo>
                        <a:pt x="2298" y="262"/>
                      </a:lnTo>
                      <a:lnTo>
                        <a:pt x="2325" y="440"/>
                      </a:lnTo>
                      <a:lnTo>
                        <a:pt x="2353" y="645"/>
                      </a:lnTo>
                      <a:lnTo>
                        <a:pt x="2380" y="866"/>
                      </a:lnTo>
                      <a:lnTo>
                        <a:pt x="2408" y="1087"/>
                      </a:lnTo>
                      <a:lnTo>
                        <a:pt x="2435" y="1296"/>
                      </a:lnTo>
                      <a:lnTo>
                        <a:pt x="2462" y="1478"/>
                      </a:lnTo>
                      <a:lnTo>
                        <a:pt x="2490" y="1623"/>
                      </a:lnTo>
                      <a:lnTo>
                        <a:pt x="2518" y="1721"/>
                      </a:lnTo>
                      <a:lnTo>
                        <a:pt x="2544" y="1766"/>
                      </a:lnTo>
                      <a:lnTo>
                        <a:pt x="2572" y="1755"/>
                      </a:lnTo>
                      <a:lnTo>
                        <a:pt x="2598" y="1689"/>
                      </a:lnTo>
                      <a:lnTo>
                        <a:pt x="2626" y="1572"/>
                      </a:lnTo>
                      <a:lnTo>
                        <a:pt x="2654" y="1411"/>
                      </a:lnTo>
                      <a:lnTo>
                        <a:pt x="2681" y="1216"/>
                      </a:lnTo>
                      <a:lnTo>
                        <a:pt x="2708" y="1001"/>
                      </a:lnTo>
                    </a:path>
                  </a:pathLst>
                </a:custGeom>
                <a:noFill/>
                <a:ln w="25400">
                  <a:solidFill>
                    <a:srgbClr val="FF0000"/>
                  </a:solidFill>
                  <a:prstDash val="dash"/>
                  <a:round/>
                  <a:headEnd/>
                  <a:tailEnd/>
                </a:ln>
              </p:spPr>
              <p:txBody>
                <a:bodyPr/>
                <a:lstStyle/>
                <a:p>
                  <a:endParaRPr lang="zh-CN" altLang="en-US"/>
                </a:p>
              </p:txBody>
            </p:sp>
            <p:sp>
              <p:nvSpPr>
                <p:cNvPr id="56339" name="Freeform 2102"/>
                <p:cNvSpPr>
                  <a:spLocks/>
                </p:cNvSpPr>
                <p:nvPr/>
              </p:nvSpPr>
              <p:spPr bwMode="auto">
                <a:xfrm>
                  <a:off x="950" y="1584"/>
                  <a:ext cx="3604" cy="883"/>
                </a:xfrm>
                <a:custGeom>
                  <a:avLst/>
                  <a:gdLst>
                    <a:gd name="T0" fmla="*/ 363 w 2708"/>
                    <a:gd name="T1" fmla="*/ 2 h 1766"/>
                    <a:gd name="T2" fmla="*/ 1074 w 2708"/>
                    <a:gd name="T3" fmla="*/ 1 h 1766"/>
                    <a:gd name="T4" fmla="*/ 1791 w 2708"/>
                    <a:gd name="T5" fmla="*/ 1 h 1766"/>
                    <a:gd name="T6" fmla="*/ 2501 w 2708"/>
                    <a:gd name="T7" fmla="*/ 1 h 1766"/>
                    <a:gd name="T8" fmla="*/ 3241 w 2708"/>
                    <a:gd name="T9" fmla="*/ 1 h 1766"/>
                    <a:gd name="T10" fmla="*/ 3951 w 2708"/>
                    <a:gd name="T11" fmla="*/ 2 h 1766"/>
                    <a:gd name="T12" fmla="*/ 4646 w 2708"/>
                    <a:gd name="T13" fmla="*/ 2 h 1766"/>
                    <a:gd name="T14" fmla="*/ 5386 w 2708"/>
                    <a:gd name="T15" fmla="*/ 3 h 1766"/>
                    <a:gd name="T16" fmla="*/ 6097 w 2708"/>
                    <a:gd name="T17" fmla="*/ 4 h 1766"/>
                    <a:gd name="T18" fmla="*/ 6815 w 2708"/>
                    <a:gd name="T19" fmla="*/ 4 h 1766"/>
                    <a:gd name="T20" fmla="*/ 7519 w 2708"/>
                    <a:gd name="T21" fmla="*/ 4 h 1766"/>
                    <a:gd name="T22" fmla="*/ 8245 w 2708"/>
                    <a:gd name="T23" fmla="*/ 3 h 1766"/>
                    <a:gd name="T24" fmla="*/ 8957 w 2708"/>
                    <a:gd name="T25" fmla="*/ 2 h 1766"/>
                    <a:gd name="T26" fmla="*/ 9662 w 2708"/>
                    <a:gd name="T27" fmla="*/ 1 h 1766"/>
                    <a:gd name="T28" fmla="*/ 10383 w 2708"/>
                    <a:gd name="T29" fmla="*/ 1 h 1766"/>
                    <a:gd name="T30" fmla="*/ 11114 w 2708"/>
                    <a:gd name="T31" fmla="*/ 0 h 1766"/>
                    <a:gd name="T32" fmla="*/ 11826 w 2708"/>
                    <a:gd name="T33" fmla="*/ 1 h 1766"/>
                    <a:gd name="T34" fmla="*/ 12543 w 2708"/>
                    <a:gd name="T35" fmla="*/ 1 h 1766"/>
                    <a:gd name="T36" fmla="*/ 13271 w 2708"/>
                    <a:gd name="T37" fmla="*/ 2 h 1766"/>
                    <a:gd name="T38" fmla="*/ 13973 w 2708"/>
                    <a:gd name="T39" fmla="*/ 3 h 1766"/>
                    <a:gd name="T40" fmla="*/ 14690 w 2708"/>
                    <a:gd name="T41" fmla="*/ 4 h 1766"/>
                    <a:gd name="T42" fmla="*/ 15405 w 2708"/>
                    <a:gd name="T43" fmla="*/ 4 h 1766"/>
                    <a:gd name="T44" fmla="*/ 16139 w 2708"/>
                    <a:gd name="T45" fmla="*/ 4 h 1766"/>
                    <a:gd name="T46" fmla="*/ 16848 w 2708"/>
                    <a:gd name="T47" fmla="*/ 3 h 1766"/>
                    <a:gd name="T48" fmla="*/ 17549 w 2708"/>
                    <a:gd name="T49" fmla="*/ 3 h 1766"/>
                    <a:gd name="T50" fmla="*/ 18274 w 2708"/>
                    <a:gd name="T51" fmla="*/ 2 h 1766"/>
                    <a:gd name="T52" fmla="*/ 18994 w 2708"/>
                    <a:gd name="T53" fmla="*/ 1 h 1766"/>
                    <a:gd name="T54" fmla="*/ 19714 w 2708"/>
                    <a:gd name="T55" fmla="*/ 1 h 1766"/>
                    <a:gd name="T56" fmla="*/ 20426 w 2708"/>
                    <a:gd name="T57" fmla="*/ 1 h 1766"/>
                    <a:gd name="T58" fmla="*/ 21146 w 2708"/>
                    <a:gd name="T59" fmla="*/ 1 h 1766"/>
                    <a:gd name="T60" fmla="*/ 21862 w 2708"/>
                    <a:gd name="T61" fmla="*/ 2 h 1766"/>
                    <a:gd name="T62" fmla="*/ 22573 w 2708"/>
                    <a:gd name="T63" fmla="*/ 3 h 1766"/>
                    <a:gd name="T64" fmla="*/ 23290 w 2708"/>
                    <a:gd name="T65" fmla="*/ 3 h 1766"/>
                    <a:gd name="T66" fmla="*/ 24002 w 2708"/>
                    <a:gd name="T67" fmla="*/ 4 h 1766"/>
                    <a:gd name="T68" fmla="*/ 24726 w 2708"/>
                    <a:gd name="T69" fmla="*/ 4 h 1766"/>
                    <a:gd name="T70" fmla="*/ 25440 w 2708"/>
                    <a:gd name="T71" fmla="*/ 4 h 1766"/>
                    <a:gd name="T72" fmla="*/ 26154 w 2708"/>
                    <a:gd name="T73" fmla="*/ 3 h 1766"/>
                    <a:gd name="T74" fmla="*/ 26882 w 2708"/>
                    <a:gd name="T75" fmla="*/ 2 h 1766"/>
                    <a:gd name="T76" fmla="*/ 27600 w 2708"/>
                    <a:gd name="T77" fmla="*/ 1 h 1766"/>
                    <a:gd name="T78" fmla="*/ 28313 w 2708"/>
                    <a:gd name="T79" fmla="*/ 1 h 1766"/>
                    <a:gd name="T80" fmla="*/ 29040 w 2708"/>
                    <a:gd name="T81" fmla="*/ 0 h 1766"/>
                    <a:gd name="T82" fmla="*/ 29744 w 2708"/>
                    <a:gd name="T83" fmla="*/ 1 h 1766"/>
                    <a:gd name="T84" fmla="*/ 30458 w 2708"/>
                    <a:gd name="T85" fmla="*/ 1 h 1766"/>
                    <a:gd name="T86" fmla="*/ 31172 w 2708"/>
                    <a:gd name="T87" fmla="*/ 2 h 1766"/>
                    <a:gd name="T88" fmla="*/ 31896 w 2708"/>
                    <a:gd name="T89" fmla="*/ 3 h 1766"/>
                    <a:gd name="T90" fmla="*/ 32617 w 2708"/>
                    <a:gd name="T91" fmla="*/ 4 h 1766"/>
                    <a:gd name="T92" fmla="*/ 33325 w 2708"/>
                    <a:gd name="T93" fmla="*/ 4 h 1766"/>
                    <a:gd name="T94" fmla="*/ 34036 w 2708"/>
                    <a:gd name="T95" fmla="*/ 4 h 1766"/>
                    <a:gd name="T96" fmla="*/ 34762 w 2708"/>
                    <a:gd name="T97" fmla="*/ 3 h 1766"/>
                    <a:gd name="T98" fmla="*/ 35470 w 2708"/>
                    <a:gd name="T99" fmla="*/ 2 h 176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08"/>
                    <a:gd name="T151" fmla="*/ 0 h 1766"/>
                    <a:gd name="T152" fmla="*/ 2708 w 2708"/>
                    <a:gd name="T153" fmla="*/ 1766 h 176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08" h="1766">
                      <a:moveTo>
                        <a:pt x="0" y="884"/>
                      </a:moveTo>
                      <a:lnTo>
                        <a:pt x="28" y="663"/>
                      </a:lnTo>
                      <a:lnTo>
                        <a:pt x="54" y="456"/>
                      </a:lnTo>
                      <a:lnTo>
                        <a:pt x="82" y="276"/>
                      </a:lnTo>
                      <a:lnTo>
                        <a:pt x="110" y="135"/>
                      </a:lnTo>
                      <a:lnTo>
                        <a:pt x="137" y="41"/>
                      </a:lnTo>
                      <a:lnTo>
                        <a:pt x="164" y="1"/>
                      </a:lnTo>
                      <a:lnTo>
                        <a:pt x="191" y="16"/>
                      </a:lnTo>
                      <a:lnTo>
                        <a:pt x="219" y="87"/>
                      </a:lnTo>
                      <a:lnTo>
                        <a:pt x="247" y="208"/>
                      </a:lnTo>
                      <a:lnTo>
                        <a:pt x="273" y="373"/>
                      </a:lnTo>
                      <a:lnTo>
                        <a:pt x="301" y="569"/>
                      </a:lnTo>
                      <a:lnTo>
                        <a:pt x="329" y="786"/>
                      </a:lnTo>
                      <a:lnTo>
                        <a:pt x="355" y="1009"/>
                      </a:lnTo>
                      <a:lnTo>
                        <a:pt x="383" y="1224"/>
                      </a:lnTo>
                      <a:lnTo>
                        <a:pt x="411" y="1417"/>
                      </a:lnTo>
                      <a:lnTo>
                        <a:pt x="437" y="1577"/>
                      </a:lnTo>
                      <a:lnTo>
                        <a:pt x="465" y="1692"/>
                      </a:lnTo>
                      <a:lnTo>
                        <a:pt x="492" y="1756"/>
                      </a:lnTo>
                      <a:lnTo>
                        <a:pt x="520" y="1766"/>
                      </a:lnTo>
                      <a:lnTo>
                        <a:pt x="547" y="1718"/>
                      </a:lnTo>
                      <a:lnTo>
                        <a:pt x="574" y="1618"/>
                      </a:lnTo>
                      <a:lnTo>
                        <a:pt x="602" y="1472"/>
                      </a:lnTo>
                      <a:lnTo>
                        <a:pt x="630" y="1288"/>
                      </a:lnTo>
                      <a:lnTo>
                        <a:pt x="656" y="1079"/>
                      </a:lnTo>
                      <a:lnTo>
                        <a:pt x="684" y="858"/>
                      </a:lnTo>
                      <a:lnTo>
                        <a:pt x="712" y="637"/>
                      </a:lnTo>
                      <a:lnTo>
                        <a:pt x="738" y="433"/>
                      </a:lnTo>
                      <a:lnTo>
                        <a:pt x="766" y="258"/>
                      </a:lnTo>
                      <a:lnTo>
                        <a:pt x="793" y="121"/>
                      </a:lnTo>
                      <a:lnTo>
                        <a:pt x="821" y="33"/>
                      </a:lnTo>
                      <a:lnTo>
                        <a:pt x="848" y="0"/>
                      </a:lnTo>
                      <a:lnTo>
                        <a:pt x="875" y="23"/>
                      </a:lnTo>
                      <a:lnTo>
                        <a:pt x="903" y="99"/>
                      </a:lnTo>
                      <a:lnTo>
                        <a:pt x="931" y="227"/>
                      </a:lnTo>
                      <a:lnTo>
                        <a:pt x="957" y="394"/>
                      </a:lnTo>
                      <a:lnTo>
                        <a:pt x="985" y="594"/>
                      </a:lnTo>
                      <a:lnTo>
                        <a:pt x="1013" y="812"/>
                      </a:lnTo>
                      <a:lnTo>
                        <a:pt x="1039" y="1035"/>
                      </a:lnTo>
                      <a:lnTo>
                        <a:pt x="1067" y="1248"/>
                      </a:lnTo>
                      <a:lnTo>
                        <a:pt x="1094" y="1437"/>
                      </a:lnTo>
                      <a:lnTo>
                        <a:pt x="1122" y="1592"/>
                      </a:lnTo>
                      <a:lnTo>
                        <a:pt x="1149" y="1703"/>
                      </a:lnTo>
                      <a:lnTo>
                        <a:pt x="1176" y="1761"/>
                      </a:lnTo>
                      <a:lnTo>
                        <a:pt x="1204" y="1763"/>
                      </a:lnTo>
                      <a:lnTo>
                        <a:pt x="1232" y="1709"/>
                      </a:lnTo>
                      <a:lnTo>
                        <a:pt x="1258" y="1604"/>
                      </a:lnTo>
                      <a:lnTo>
                        <a:pt x="1286" y="1452"/>
                      </a:lnTo>
                      <a:lnTo>
                        <a:pt x="1314" y="1265"/>
                      </a:lnTo>
                      <a:lnTo>
                        <a:pt x="1340" y="1053"/>
                      </a:lnTo>
                      <a:lnTo>
                        <a:pt x="1368" y="832"/>
                      </a:lnTo>
                      <a:lnTo>
                        <a:pt x="1395" y="612"/>
                      </a:lnTo>
                      <a:lnTo>
                        <a:pt x="1423" y="411"/>
                      </a:lnTo>
                      <a:lnTo>
                        <a:pt x="1450" y="239"/>
                      </a:lnTo>
                      <a:lnTo>
                        <a:pt x="1477" y="109"/>
                      </a:lnTo>
                      <a:lnTo>
                        <a:pt x="1505" y="27"/>
                      </a:lnTo>
                      <a:lnTo>
                        <a:pt x="1533" y="0"/>
                      </a:lnTo>
                      <a:lnTo>
                        <a:pt x="1559" y="29"/>
                      </a:lnTo>
                      <a:lnTo>
                        <a:pt x="1587" y="112"/>
                      </a:lnTo>
                      <a:lnTo>
                        <a:pt x="1615" y="244"/>
                      </a:lnTo>
                      <a:lnTo>
                        <a:pt x="1641" y="417"/>
                      </a:lnTo>
                      <a:lnTo>
                        <a:pt x="1669" y="620"/>
                      </a:lnTo>
                      <a:lnTo>
                        <a:pt x="1696" y="838"/>
                      </a:lnTo>
                      <a:lnTo>
                        <a:pt x="1723" y="1061"/>
                      </a:lnTo>
                      <a:lnTo>
                        <a:pt x="1751" y="1271"/>
                      </a:lnTo>
                      <a:lnTo>
                        <a:pt x="1778" y="1458"/>
                      </a:lnTo>
                      <a:lnTo>
                        <a:pt x="1806" y="1607"/>
                      </a:lnTo>
                      <a:lnTo>
                        <a:pt x="1833" y="1712"/>
                      </a:lnTo>
                      <a:lnTo>
                        <a:pt x="1860" y="1764"/>
                      </a:lnTo>
                      <a:lnTo>
                        <a:pt x="1888" y="1759"/>
                      </a:lnTo>
                      <a:lnTo>
                        <a:pt x="1916" y="1700"/>
                      </a:lnTo>
                      <a:lnTo>
                        <a:pt x="1942" y="1587"/>
                      </a:lnTo>
                      <a:lnTo>
                        <a:pt x="1970" y="1432"/>
                      </a:lnTo>
                      <a:lnTo>
                        <a:pt x="1997" y="1240"/>
                      </a:lnTo>
                      <a:lnTo>
                        <a:pt x="2024" y="1027"/>
                      </a:lnTo>
                      <a:lnTo>
                        <a:pt x="2052" y="804"/>
                      </a:lnTo>
                      <a:lnTo>
                        <a:pt x="2079" y="588"/>
                      </a:lnTo>
                      <a:lnTo>
                        <a:pt x="2107" y="388"/>
                      </a:lnTo>
                      <a:lnTo>
                        <a:pt x="2134" y="221"/>
                      </a:lnTo>
                      <a:lnTo>
                        <a:pt x="2161" y="96"/>
                      </a:lnTo>
                      <a:lnTo>
                        <a:pt x="2189" y="21"/>
                      </a:lnTo>
                      <a:lnTo>
                        <a:pt x="2217" y="0"/>
                      </a:lnTo>
                      <a:lnTo>
                        <a:pt x="2243" y="36"/>
                      </a:lnTo>
                      <a:lnTo>
                        <a:pt x="2271" y="126"/>
                      </a:lnTo>
                      <a:lnTo>
                        <a:pt x="2298" y="262"/>
                      </a:lnTo>
                      <a:lnTo>
                        <a:pt x="2325" y="440"/>
                      </a:lnTo>
                      <a:lnTo>
                        <a:pt x="2353" y="645"/>
                      </a:lnTo>
                      <a:lnTo>
                        <a:pt x="2380" y="866"/>
                      </a:lnTo>
                      <a:lnTo>
                        <a:pt x="2408" y="1087"/>
                      </a:lnTo>
                      <a:lnTo>
                        <a:pt x="2435" y="1296"/>
                      </a:lnTo>
                      <a:lnTo>
                        <a:pt x="2462" y="1478"/>
                      </a:lnTo>
                      <a:lnTo>
                        <a:pt x="2490" y="1623"/>
                      </a:lnTo>
                      <a:lnTo>
                        <a:pt x="2518" y="1721"/>
                      </a:lnTo>
                      <a:lnTo>
                        <a:pt x="2544" y="1766"/>
                      </a:lnTo>
                      <a:lnTo>
                        <a:pt x="2572" y="1755"/>
                      </a:lnTo>
                      <a:lnTo>
                        <a:pt x="2598" y="1689"/>
                      </a:lnTo>
                      <a:lnTo>
                        <a:pt x="2626" y="1572"/>
                      </a:lnTo>
                      <a:lnTo>
                        <a:pt x="2654" y="1411"/>
                      </a:lnTo>
                      <a:lnTo>
                        <a:pt x="2681" y="1216"/>
                      </a:lnTo>
                      <a:lnTo>
                        <a:pt x="2708" y="1001"/>
                      </a:lnTo>
                    </a:path>
                  </a:pathLst>
                </a:custGeom>
                <a:noFill/>
                <a:ln w="25400">
                  <a:solidFill>
                    <a:srgbClr val="FF0000"/>
                  </a:solidFill>
                  <a:round/>
                  <a:headEnd/>
                  <a:tailEnd/>
                </a:ln>
              </p:spPr>
              <p:txBody>
                <a:bodyPr/>
                <a:lstStyle/>
                <a:p>
                  <a:endParaRPr lang="zh-CN" altLang="en-US"/>
                </a:p>
              </p:txBody>
            </p:sp>
          </p:grpSp>
          <p:sp>
            <p:nvSpPr>
              <p:cNvPr id="56334" name="Rectangle 2103"/>
              <p:cNvSpPr>
                <a:spLocks noChangeArrowheads="1"/>
              </p:cNvSpPr>
              <p:nvPr/>
            </p:nvSpPr>
            <p:spPr bwMode="auto">
              <a:xfrm>
                <a:off x="1153" y="1979"/>
                <a:ext cx="265" cy="288"/>
              </a:xfrm>
              <a:prstGeom prst="rect">
                <a:avLst/>
              </a:prstGeom>
              <a:noFill/>
              <a:ln w="19050">
                <a:noFill/>
                <a:miter lim="800000"/>
                <a:headEnd/>
                <a:tailEnd/>
              </a:ln>
            </p:spPr>
            <p:txBody>
              <a:bodyPr wrap="none">
                <a:spAutoFit/>
              </a:bodyPr>
              <a:lstStyle/>
              <a:p>
                <a:pPr algn="ctr"/>
                <a:r>
                  <a:rPr lang="en-US" altLang="zh-CN" sz="2400" b="0" i="1"/>
                  <a:t>O</a:t>
                </a:r>
              </a:p>
            </p:txBody>
          </p:sp>
        </p:grpSp>
        <p:sp>
          <p:nvSpPr>
            <p:cNvPr id="56332" name="Line 2104"/>
            <p:cNvSpPr>
              <a:spLocks noChangeShapeType="1"/>
            </p:cNvSpPr>
            <p:nvPr/>
          </p:nvSpPr>
          <p:spPr bwMode="auto">
            <a:xfrm>
              <a:off x="646" y="2035"/>
              <a:ext cx="4368" cy="0"/>
            </a:xfrm>
            <a:prstGeom prst="line">
              <a:avLst/>
            </a:prstGeom>
            <a:noFill/>
            <a:ln w="19050">
              <a:solidFill>
                <a:schemeClr val="tx1"/>
              </a:solidFill>
              <a:round/>
              <a:headEnd/>
              <a:tailEnd type="triangle" w="sm" len="lg"/>
            </a:ln>
          </p:spPr>
          <p:txBody>
            <a:bodyPr wrap="none" anchor="ctr"/>
            <a:lstStyle/>
            <a:p>
              <a:endParaRPr lang="zh-CN" altLang="en-US"/>
            </a:p>
          </p:txBody>
        </p:sp>
      </p:grpSp>
      <p:grpSp>
        <p:nvGrpSpPr>
          <p:cNvPr id="7" name="Group 2107"/>
          <p:cNvGrpSpPr>
            <a:grpSpLocks/>
          </p:cNvGrpSpPr>
          <p:nvPr/>
        </p:nvGrpSpPr>
        <p:grpSpPr bwMode="auto">
          <a:xfrm>
            <a:off x="1700213" y="949325"/>
            <a:ext cx="2819400" cy="579438"/>
            <a:chOff x="1071" y="598"/>
            <a:chExt cx="1776" cy="365"/>
          </a:xfrm>
        </p:grpSpPr>
        <p:sp>
          <p:nvSpPr>
            <p:cNvPr id="56328" name="Text Box 2079"/>
            <p:cNvSpPr txBox="1">
              <a:spLocks noChangeArrowheads="1"/>
            </p:cNvSpPr>
            <p:nvPr/>
          </p:nvSpPr>
          <p:spPr bwMode="auto">
            <a:xfrm>
              <a:off x="1071" y="598"/>
              <a:ext cx="1776" cy="365"/>
            </a:xfrm>
            <a:prstGeom prst="rect">
              <a:avLst/>
            </a:prstGeom>
            <a:noFill/>
            <a:ln w="9525">
              <a:noFill/>
              <a:miter lim="800000"/>
              <a:headEnd/>
              <a:tailEnd/>
            </a:ln>
          </p:spPr>
          <p:txBody>
            <a:bodyPr>
              <a:spAutoFit/>
            </a:bodyPr>
            <a:lstStyle/>
            <a:p>
              <a:r>
                <a:rPr lang="en-US" altLang="zh-CN" sz="3200">
                  <a:solidFill>
                    <a:srgbClr val="CC0000"/>
                  </a:solidFill>
                </a:rPr>
                <a:t>3     </a:t>
              </a:r>
              <a:r>
                <a:rPr lang="zh-CN" altLang="en-US" sz="3200">
                  <a:solidFill>
                    <a:srgbClr val="CC0000"/>
                  </a:solidFill>
                </a:rPr>
                <a:t>、   </a:t>
              </a:r>
              <a:r>
                <a:rPr lang="zh-CN" altLang="zh-CN" sz="3200">
                  <a:solidFill>
                    <a:srgbClr val="CC0000"/>
                  </a:solidFill>
                </a:rPr>
                <a:t>都变</a:t>
              </a:r>
              <a:endParaRPr lang="zh-CN" altLang="en-US" sz="3200">
                <a:solidFill>
                  <a:srgbClr val="CC0000"/>
                </a:solidFill>
              </a:endParaRPr>
            </a:p>
          </p:txBody>
        </p:sp>
        <p:graphicFrame>
          <p:nvGraphicFramePr>
            <p:cNvPr id="56329" name="Object 2048"/>
            <p:cNvGraphicFramePr>
              <a:graphicFrameLocks noChangeAspect="1"/>
            </p:cNvGraphicFramePr>
            <p:nvPr/>
          </p:nvGraphicFramePr>
          <p:xfrm>
            <a:off x="1368" y="668"/>
            <a:ext cx="233" cy="256"/>
          </p:xfrm>
          <a:graphic>
            <a:graphicData uri="http://schemas.openxmlformats.org/presentationml/2006/ole">
              <p:oleObj spid="_x0000_s34818" name="Equation" r:id="rId6" imgW="152640" imgH="177480" progId="">
                <p:embed/>
              </p:oleObj>
            </a:graphicData>
          </a:graphic>
        </p:graphicFrame>
        <p:graphicFrame>
          <p:nvGraphicFramePr>
            <p:cNvPr id="56330" name="Object 2049"/>
            <p:cNvGraphicFramePr>
              <a:graphicFrameLocks noChangeAspect="1"/>
            </p:cNvGraphicFramePr>
            <p:nvPr/>
          </p:nvGraphicFramePr>
          <p:xfrm>
            <a:off x="1852" y="640"/>
            <a:ext cx="171" cy="294"/>
          </p:xfrm>
          <a:graphic>
            <a:graphicData uri="http://schemas.openxmlformats.org/presentationml/2006/ole">
              <p:oleObj spid="_x0000_s34819" name="Equation" r:id="rId7" imgW="101520" imgH="190440" progId="">
                <p:embed/>
              </p:oleObj>
            </a:graphicData>
          </a:graphic>
        </p:graphicFrame>
      </p:grpSp>
      <p:sp>
        <p:nvSpPr>
          <p:cNvPr id="23"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3200">
              <a:ea typeface="宋体" pitchFamily="2" charset="-122"/>
            </a:endParaRPr>
          </a:p>
        </p:txBody>
      </p:sp>
      <p:sp>
        <p:nvSpPr>
          <p:cNvPr id="56327"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3376"/>
                                        </p:tgtEl>
                                        <p:attrNameLst>
                                          <p:attrName>style.visibility</p:attrName>
                                        </p:attrNameLst>
                                      </p:cBhvr>
                                      <p:to>
                                        <p:strVal val="visible"/>
                                      </p:to>
                                    </p:set>
                                    <p:animEffect transition="in" filter="blinds(horizontal)">
                                      <p:cBhvr>
                                        <p:cTn id="7" dur="500"/>
                                        <p:tgtEl>
                                          <p:spTgt spid="3133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7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0"/>
          </p:nvPr>
        </p:nvSpPr>
        <p:spPr>
          <a:noFill/>
        </p:spPr>
        <p:txBody>
          <a:bodyPr/>
          <a:lstStyle/>
          <a:p>
            <a:fld id="{CA21D986-B446-4E1C-AC03-1A4D87656444}" type="slidenum">
              <a:rPr lang="en-US" altLang="zh-CN" smtClean="0">
                <a:ea typeface="宋体" charset="-122"/>
              </a:rPr>
              <a:pPr/>
              <a:t>42</a:t>
            </a:fld>
            <a:endParaRPr lang="en-US" altLang="zh-CN" smtClean="0">
              <a:ea typeface="宋体" charset="-122"/>
            </a:endParaRPr>
          </a:p>
        </p:txBody>
      </p:sp>
      <p:graphicFrame>
        <p:nvGraphicFramePr>
          <p:cNvPr id="314371" name="Object 3"/>
          <p:cNvGraphicFramePr>
            <a:graphicFrameLocks noChangeAspect="1"/>
          </p:cNvGraphicFramePr>
          <p:nvPr/>
        </p:nvGraphicFramePr>
        <p:xfrm>
          <a:off x="2097088" y="2339975"/>
          <a:ext cx="3552825" cy="622300"/>
        </p:xfrm>
        <a:graphic>
          <a:graphicData uri="http://schemas.openxmlformats.org/presentationml/2006/ole">
            <p:oleObj spid="_x0000_s35842" name="Equation" r:id="rId3" imgW="1524960" imgH="291600" progId="">
              <p:embed/>
            </p:oleObj>
          </a:graphicData>
        </a:graphic>
      </p:graphicFrame>
      <p:grpSp>
        <p:nvGrpSpPr>
          <p:cNvPr id="2" name="Group 33"/>
          <p:cNvGrpSpPr>
            <a:grpSpLocks/>
          </p:cNvGrpSpPr>
          <p:nvPr/>
        </p:nvGrpSpPr>
        <p:grpSpPr bwMode="auto">
          <a:xfrm>
            <a:off x="2327275" y="4125913"/>
            <a:ext cx="4254500" cy="1858962"/>
            <a:chOff x="1466" y="2683"/>
            <a:chExt cx="2680" cy="1171"/>
          </a:xfrm>
        </p:grpSpPr>
        <p:sp>
          <p:nvSpPr>
            <p:cNvPr id="57362" name="Rectangle 8"/>
            <p:cNvSpPr>
              <a:spLocks noChangeArrowheads="1"/>
            </p:cNvSpPr>
            <p:nvPr/>
          </p:nvSpPr>
          <p:spPr bwMode="auto">
            <a:xfrm>
              <a:off x="1466" y="2683"/>
              <a:ext cx="2680" cy="1171"/>
            </a:xfrm>
            <a:prstGeom prst="rect">
              <a:avLst/>
            </a:prstGeom>
            <a:solidFill>
              <a:schemeClr val="bg1"/>
            </a:solidFill>
            <a:ln w="12700">
              <a:solidFill>
                <a:schemeClr val="tx2"/>
              </a:solidFill>
              <a:miter lim="800000"/>
              <a:headEnd/>
              <a:tailEnd/>
            </a:ln>
          </p:spPr>
          <p:txBody>
            <a:bodyPr wrap="none" anchor="ctr"/>
            <a:lstStyle/>
            <a:p>
              <a:pPr algn="ctr"/>
              <a:endParaRPr lang="zh-CN" altLang="zh-CN"/>
            </a:p>
          </p:txBody>
        </p:sp>
        <p:sp>
          <p:nvSpPr>
            <p:cNvPr id="57363" name="Line 9"/>
            <p:cNvSpPr>
              <a:spLocks noChangeShapeType="1"/>
            </p:cNvSpPr>
            <p:nvPr/>
          </p:nvSpPr>
          <p:spPr bwMode="auto">
            <a:xfrm flipV="1">
              <a:off x="1686" y="3305"/>
              <a:ext cx="2366" cy="0"/>
            </a:xfrm>
            <a:prstGeom prst="line">
              <a:avLst/>
            </a:prstGeom>
            <a:noFill/>
            <a:ln w="12700">
              <a:solidFill>
                <a:schemeClr val="tx1"/>
              </a:solidFill>
              <a:round/>
              <a:headEnd/>
              <a:tailEnd type="triangle" w="sm" len="lg"/>
            </a:ln>
          </p:spPr>
          <p:txBody>
            <a:bodyPr wrap="none" anchor="ctr"/>
            <a:lstStyle/>
            <a:p>
              <a:endParaRPr lang="zh-CN" altLang="en-US"/>
            </a:p>
          </p:txBody>
        </p:sp>
        <p:sp>
          <p:nvSpPr>
            <p:cNvPr id="57364" name="Line 10"/>
            <p:cNvSpPr>
              <a:spLocks noChangeShapeType="1"/>
            </p:cNvSpPr>
            <p:nvPr/>
          </p:nvSpPr>
          <p:spPr bwMode="auto">
            <a:xfrm flipV="1">
              <a:off x="2016" y="2775"/>
              <a:ext cx="0" cy="1025"/>
            </a:xfrm>
            <a:prstGeom prst="line">
              <a:avLst/>
            </a:prstGeom>
            <a:noFill/>
            <a:ln w="12700">
              <a:solidFill>
                <a:schemeClr val="tx1"/>
              </a:solidFill>
              <a:round/>
              <a:headEnd/>
              <a:tailEnd type="triangle" w="sm" len="lg"/>
            </a:ln>
          </p:spPr>
          <p:txBody>
            <a:bodyPr wrap="none" anchor="ctr"/>
            <a:lstStyle/>
            <a:p>
              <a:endParaRPr lang="zh-CN" altLang="en-US"/>
            </a:p>
          </p:txBody>
        </p:sp>
        <p:graphicFrame>
          <p:nvGraphicFramePr>
            <p:cNvPr id="57365" name="Object 11"/>
            <p:cNvGraphicFramePr>
              <a:graphicFrameLocks noChangeAspect="1"/>
            </p:cNvGraphicFramePr>
            <p:nvPr/>
          </p:nvGraphicFramePr>
          <p:xfrm>
            <a:off x="2032" y="2726"/>
            <a:ext cx="200" cy="184"/>
          </p:xfrm>
          <a:graphic>
            <a:graphicData uri="http://schemas.openxmlformats.org/presentationml/2006/ole">
              <p:oleObj spid="_x0000_s35848" name="公式" r:id="rId4" imgW="190417" imgH="241195" progId="">
                <p:embed/>
              </p:oleObj>
            </a:graphicData>
          </a:graphic>
        </p:graphicFrame>
        <p:graphicFrame>
          <p:nvGraphicFramePr>
            <p:cNvPr id="57366" name="Object 12"/>
            <p:cNvGraphicFramePr>
              <a:graphicFrameLocks noChangeAspect="1"/>
            </p:cNvGraphicFramePr>
            <p:nvPr/>
          </p:nvGraphicFramePr>
          <p:xfrm>
            <a:off x="3885" y="3128"/>
            <a:ext cx="209" cy="162"/>
          </p:xfrm>
          <a:graphic>
            <a:graphicData uri="http://schemas.openxmlformats.org/presentationml/2006/ole">
              <p:oleObj spid="_x0000_s35849" name="公式" r:id="rId5" imgW="177646" imgH="190335" progId="">
                <p:embed/>
              </p:oleObj>
            </a:graphicData>
          </a:graphic>
        </p:graphicFrame>
        <p:sp>
          <p:nvSpPr>
            <p:cNvPr id="57367" name="Line 13"/>
            <p:cNvSpPr>
              <a:spLocks noChangeShapeType="1"/>
            </p:cNvSpPr>
            <p:nvPr/>
          </p:nvSpPr>
          <p:spPr bwMode="auto">
            <a:xfrm flipV="1">
              <a:off x="1800" y="2976"/>
              <a:ext cx="1995" cy="6"/>
            </a:xfrm>
            <a:prstGeom prst="line">
              <a:avLst/>
            </a:prstGeom>
            <a:noFill/>
            <a:ln w="12700">
              <a:solidFill>
                <a:srgbClr val="0000FF"/>
              </a:solidFill>
              <a:prstDash val="dash"/>
              <a:round/>
              <a:headEnd/>
              <a:tailEnd/>
            </a:ln>
          </p:spPr>
          <p:txBody>
            <a:bodyPr wrap="none" anchor="ctr"/>
            <a:lstStyle/>
            <a:p>
              <a:endParaRPr lang="zh-CN" altLang="en-US"/>
            </a:p>
          </p:txBody>
        </p:sp>
        <p:sp>
          <p:nvSpPr>
            <p:cNvPr id="57368" name="Line 14"/>
            <p:cNvSpPr>
              <a:spLocks noChangeShapeType="1"/>
            </p:cNvSpPr>
            <p:nvPr/>
          </p:nvSpPr>
          <p:spPr bwMode="auto">
            <a:xfrm>
              <a:off x="1815" y="3631"/>
              <a:ext cx="1994" cy="1"/>
            </a:xfrm>
            <a:prstGeom prst="line">
              <a:avLst/>
            </a:prstGeom>
            <a:noFill/>
            <a:ln w="12700">
              <a:solidFill>
                <a:srgbClr val="0000FF"/>
              </a:solidFill>
              <a:prstDash val="dash"/>
              <a:round/>
              <a:headEnd/>
              <a:tailEnd/>
            </a:ln>
          </p:spPr>
          <p:txBody>
            <a:bodyPr wrap="none" anchor="ctr"/>
            <a:lstStyle/>
            <a:p>
              <a:endParaRPr lang="zh-CN" altLang="en-US"/>
            </a:p>
          </p:txBody>
        </p:sp>
        <p:sp>
          <p:nvSpPr>
            <p:cNvPr id="57369" name="Line 15"/>
            <p:cNvSpPr>
              <a:spLocks noChangeShapeType="1"/>
            </p:cNvSpPr>
            <p:nvPr/>
          </p:nvSpPr>
          <p:spPr bwMode="auto">
            <a:xfrm>
              <a:off x="2359" y="2965"/>
              <a:ext cx="0" cy="684"/>
            </a:xfrm>
            <a:prstGeom prst="line">
              <a:avLst/>
            </a:prstGeom>
            <a:noFill/>
            <a:ln w="12700">
              <a:solidFill>
                <a:srgbClr val="0000FF"/>
              </a:solidFill>
              <a:prstDash val="dash"/>
              <a:round/>
              <a:headEnd/>
              <a:tailEnd/>
            </a:ln>
          </p:spPr>
          <p:txBody>
            <a:bodyPr wrap="none" anchor="ctr"/>
            <a:lstStyle/>
            <a:p>
              <a:endParaRPr lang="zh-CN" altLang="en-US"/>
            </a:p>
          </p:txBody>
        </p:sp>
        <p:sp>
          <p:nvSpPr>
            <p:cNvPr id="57370" name="Line 16"/>
            <p:cNvSpPr>
              <a:spLocks noChangeShapeType="1"/>
            </p:cNvSpPr>
            <p:nvPr/>
          </p:nvSpPr>
          <p:spPr bwMode="auto">
            <a:xfrm>
              <a:off x="3388" y="2965"/>
              <a:ext cx="0" cy="684"/>
            </a:xfrm>
            <a:prstGeom prst="line">
              <a:avLst/>
            </a:prstGeom>
            <a:noFill/>
            <a:ln w="12700">
              <a:solidFill>
                <a:srgbClr val="0000FF"/>
              </a:solidFill>
              <a:prstDash val="dash"/>
              <a:round/>
              <a:headEnd/>
              <a:tailEnd/>
            </a:ln>
          </p:spPr>
          <p:txBody>
            <a:bodyPr wrap="none" anchor="ctr"/>
            <a:lstStyle/>
            <a:p>
              <a:endParaRPr lang="zh-CN" altLang="en-US"/>
            </a:p>
          </p:txBody>
        </p:sp>
        <p:sp>
          <p:nvSpPr>
            <p:cNvPr id="57371" name="Line 17"/>
            <p:cNvSpPr>
              <a:spLocks noChangeShapeType="1"/>
            </p:cNvSpPr>
            <p:nvPr/>
          </p:nvSpPr>
          <p:spPr bwMode="auto">
            <a:xfrm>
              <a:off x="3045" y="2965"/>
              <a:ext cx="0" cy="684"/>
            </a:xfrm>
            <a:prstGeom prst="line">
              <a:avLst/>
            </a:prstGeom>
            <a:noFill/>
            <a:ln w="12700">
              <a:solidFill>
                <a:srgbClr val="0000FF"/>
              </a:solidFill>
              <a:prstDash val="dash"/>
              <a:round/>
              <a:headEnd/>
              <a:tailEnd/>
            </a:ln>
          </p:spPr>
          <p:txBody>
            <a:bodyPr wrap="none" anchor="ctr"/>
            <a:lstStyle/>
            <a:p>
              <a:endParaRPr lang="zh-CN" altLang="en-US"/>
            </a:p>
          </p:txBody>
        </p:sp>
        <p:sp>
          <p:nvSpPr>
            <p:cNvPr id="57372" name="Line 18"/>
            <p:cNvSpPr>
              <a:spLocks noChangeShapeType="1"/>
            </p:cNvSpPr>
            <p:nvPr/>
          </p:nvSpPr>
          <p:spPr bwMode="auto">
            <a:xfrm>
              <a:off x="2702" y="2965"/>
              <a:ext cx="0" cy="684"/>
            </a:xfrm>
            <a:prstGeom prst="line">
              <a:avLst/>
            </a:prstGeom>
            <a:noFill/>
            <a:ln w="12700">
              <a:solidFill>
                <a:srgbClr val="0000FF"/>
              </a:solidFill>
              <a:prstDash val="dash"/>
              <a:round/>
              <a:headEnd/>
              <a:tailEnd/>
            </a:ln>
          </p:spPr>
          <p:txBody>
            <a:bodyPr wrap="none" anchor="ctr"/>
            <a:lstStyle/>
            <a:p>
              <a:endParaRPr lang="zh-CN" altLang="en-US"/>
            </a:p>
          </p:txBody>
        </p:sp>
        <p:sp>
          <p:nvSpPr>
            <p:cNvPr id="57373" name="Line 19"/>
            <p:cNvSpPr>
              <a:spLocks noChangeShapeType="1"/>
            </p:cNvSpPr>
            <p:nvPr/>
          </p:nvSpPr>
          <p:spPr bwMode="auto">
            <a:xfrm>
              <a:off x="3733" y="2961"/>
              <a:ext cx="0" cy="684"/>
            </a:xfrm>
            <a:prstGeom prst="line">
              <a:avLst/>
            </a:prstGeom>
            <a:noFill/>
            <a:ln w="12700">
              <a:solidFill>
                <a:srgbClr val="0000FF"/>
              </a:solidFill>
              <a:prstDash val="dash"/>
              <a:round/>
              <a:headEnd/>
              <a:tailEnd/>
            </a:ln>
          </p:spPr>
          <p:txBody>
            <a:bodyPr wrap="none" anchor="ctr"/>
            <a:lstStyle/>
            <a:p>
              <a:endParaRPr lang="zh-CN" altLang="en-US"/>
            </a:p>
          </p:txBody>
        </p:sp>
        <p:sp>
          <p:nvSpPr>
            <p:cNvPr id="57374" name="Line 20"/>
            <p:cNvSpPr>
              <a:spLocks noChangeShapeType="1"/>
            </p:cNvSpPr>
            <p:nvPr/>
          </p:nvSpPr>
          <p:spPr bwMode="auto">
            <a:xfrm>
              <a:off x="2754" y="2881"/>
              <a:ext cx="459" cy="0"/>
            </a:xfrm>
            <a:prstGeom prst="line">
              <a:avLst/>
            </a:prstGeom>
            <a:noFill/>
            <a:ln w="12700">
              <a:solidFill>
                <a:srgbClr val="FF0000"/>
              </a:solidFill>
              <a:round/>
              <a:headEnd type="triangle" w="med" len="med"/>
              <a:tailEnd type="none" w="sm" len="lg"/>
            </a:ln>
          </p:spPr>
          <p:txBody>
            <a:bodyPr wrap="none" anchor="ctr"/>
            <a:lstStyle/>
            <a:p>
              <a:endParaRPr lang="zh-CN" altLang="en-US"/>
            </a:p>
          </p:txBody>
        </p:sp>
        <p:graphicFrame>
          <p:nvGraphicFramePr>
            <p:cNvPr id="57375" name="Object 21"/>
            <p:cNvGraphicFramePr>
              <a:graphicFrameLocks noChangeAspect="1"/>
            </p:cNvGraphicFramePr>
            <p:nvPr/>
          </p:nvGraphicFramePr>
          <p:xfrm>
            <a:off x="2904" y="2705"/>
            <a:ext cx="185" cy="185"/>
          </p:xfrm>
          <a:graphic>
            <a:graphicData uri="http://schemas.openxmlformats.org/presentationml/2006/ole">
              <p:oleObj spid="_x0000_s35850" name="公式" r:id="rId6" imgW="177646" imgH="190335" progId="">
                <p:embed/>
              </p:oleObj>
            </a:graphicData>
          </a:graphic>
        </p:graphicFrame>
        <p:graphicFrame>
          <p:nvGraphicFramePr>
            <p:cNvPr id="57376" name="Object 22"/>
            <p:cNvGraphicFramePr>
              <a:graphicFrameLocks noChangeAspect="1"/>
            </p:cNvGraphicFramePr>
            <p:nvPr/>
          </p:nvGraphicFramePr>
          <p:xfrm>
            <a:off x="1609" y="2881"/>
            <a:ext cx="179" cy="176"/>
          </p:xfrm>
          <a:graphic>
            <a:graphicData uri="http://schemas.openxmlformats.org/presentationml/2006/ole">
              <p:oleObj spid="_x0000_s35851" name="公式" r:id="rId7" imgW="215806" imgH="228501" progId="">
                <p:embed/>
              </p:oleObj>
            </a:graphicData>
          </a:graphic>
        </p:graphicFrame>
        <p:graphicFrame>
          <p:nvGraphicFramePr>
            <p:cNvPr id="57377" name="Object 23"/>
            <p:cNvGraphicFramePr>
              <a:graphicFrameLocks noChangeAspect="1"/>
            </p:cNvGraphicFramePr>
            <p:nvPr/>
          </p:nvGraphicFramePr>
          <p:xfrm>
            <a:off x="1489" y="3541"/>
            <a:ext cx="350" cy="188"/>
          </p:xfrm>
          <a:graphic>
            <a:graphicData uri="http://schemas.openxmlformats.org/presentationml/2006/ole">
              <p:oleObj spid="_x0000_s35852" name="公式" r:id="rId8" imgW="393529" imgH="228501" progId="">
                <p:embed/>
              </p:oleObj>
            </a:graphicData>
          </a:graphic>
        </p:graphicFrame>
        <p:sp>
          <p:nvSpPr>
            <p:cNvPr id="57378" name="Text Box 24"/>
            <p:cNvSpPr txBox="1">
              <a:spLocks noChangeArrowheads="1"/>
            </p:cNvSpPr>
            <p:nvPr/>
          </p:nvSpPr>
          <p:spPr bwMode="auto">
            <a:xfrm>
              <a:off x="1808" y="3302"/>
              <a:ext cx="255" cy="288"/>
            </a:xfrm>
            <a:prstGeom prst="rect">
              <a:avLst/>
            </a:prstGeom>
            <a:noFill/>
            <a:ln w="12700">
              <a:noFill/>
              <a:miter lim="800000"/>
              <a:headEnd/>
              <a:tailEnd/>
            </a:ln>
          </p:spPr>
          <p:txBody>
            <a:bodyPr wrap="none">
              <a:spAutoFit/>
            </a:bodyPr>
            <a:lstStyle/>
            <a:p>
              <a:r>
                <a:rPr lang="en-US" altLang="zh-CN" sz="2400" b="0" i="1"/>
                <a:t>O</a:t>
              </a:r>
            </a:p>
          </p:txBody>
        </p:sp>
        <p:sp>
          <p:nvSpPr>
            <p:cNvPr id="57379" name="Line 25"/>
            <p:cNvSpPr>
              <a:spLocks noChangeShapeType="1"/>
            </p:cNvSpPr>
            <p:nvPr/>
          </p:nvSpPr>
          <p:spPr bwMode="auto">
            <a:xfrm>
              <a:off x="1889" y="2985"/>
              <a:ext cx="15" cy="0"/>
            </a:xfrm>
            <a:prstGeom prst="line">
              <a:avLst/>
            </a:prstGeom>
            <a:noFill/>
            <a:ln w="9525">
              <a:solidFill>
                <a:srgbClr val="000000"/>
              </a:solidFill>
              <a:round/>
              <a:headEnd/>
              <a:tailEnd/>
            </a:ln>
          </p:spPr>
          <p:txBody>
            <a:bodyPr/>
            <a:lstStyle/>
            <a:p>
              <a:endParaRPr lang="zh-CN" altLang="en-US"/>
            </a:p>
          </p:txBody>
        </p:sp>
        <p:sp>
          <p:nvSpPr>
            <p:cNvPr id="57380" name="Freeform 26"/>
            <p:cNvSpPr>
              <a:spLocks/>
            </p:cNvSpPr>
            <p:nvPr/>
          </p:nvSpPr>
          <p:spPr bwMode="auto">
            <a:xfrm>
              <a:off x="1826" y="2978"/>
              <a:ext cx="2199" cy="652"/>
            </a:xfrm>
            <a:custGeom>
              <a:avLst/>
              <a:gdLst>
                <a:gd name="T0" fmla="*/ 7 w 2579"/>
                <a:gd name="T1" fmla="*/ 0 h 1769"/>
                <a:gd name="T2" fmla="*/ 19 w 2579"/>
                <a:gd name="T3" fmla="*/ 0 h 1769"/>
                <a:gd name="T4" fmla="*/ 32 w 2579"/>
                <a:gd name="T5" fmla="*/ 0 h 1769"/>
                <a:gd name="T6" fmla="*/ 43 w 2579"/>
                <a:gd name="T7" fmla="*/ 0 h 1769"/>
                <a:gd name="T8" fmla="*/ 56 w 2579"/>
                <a:gd name="T9" fmla="*/ 0 h 1769"/>
                <a:gd name="T10" fmla="*/ 68 w 2579"/>
                <a:gd name="T11" fmla="*/ 0 h 1769"/>
                <a:gd name="T12" fmla="*/ 81 w 2579"/>
                <a:gd name="T13" fmla="*/ 0 h 1769"/>
                <a:gd name="T14" fmla="*/ 93 w 2579"/>
                <a:gd name="T15" fmla="*/ 0 h 1769"/>
                <a:gd name="T16" fmla="*/ 106 w 2579"/>
                <a:gd name="T17" fmla="*/ 0 h 1769"/>
                <a:gd name="T18" fmla="*/ 118 w 2579"/>
                <a:gd name="T19" fmla="*/ 0 h 1769"/>
                <a:gd name="T20" fmla="*/ 130 w 2579"/>
                <a:gd name="T21" fmla="*/ 0 h 1769"/>
                <a:gd name="T22" fmla="*/ 142 w 2579"/>
                <a:gd name="T23" fmla="*/ 0 h 1769"/>
                <a:gd name="T24" fmla="*/ 155 w 2579"/>
                <a:gd name="T25" fmla="*/ 0 h 1769"/>
                <a:gd name="T26" fmla="*/ 167 w 2579"/>
                <a:gd name="T27" fmla="*/ 0 h 1769"/>
                <a:gd name="T28" fmla="*/ 180 w 2579"/>
                <a:gd name="T29" fmla="*/ 0 h 1769"/>
                <a:gd name="T30" fmla="*/ 192 w 2579"/>
                <a:gd name="T31" fmla="*/ 0 h 1769"/>
                <a:gd name="T32" fmla="*/ 205 w 2579"/>
                <a:gd name="T33" fmla="*/ 0 h 1769"/>
                <a:gd name="T34" fmla="*/ 217 w 2579"/>
                <a:gd name="T35" fmla="*/ 0 h 1769"/>
                <a:gd name="T36" fmla="*/ 229 w 2579"/>
                <a:gd name="T37" fmla="*/ 0 h 1769"/>
                <a:gd name="T38" fmla="*/ 242 w 2579"/>
                <a:gd name="T39" fmla="*/ 0 h 1769"/>
                <a:gd name="T40" fmla="*/ 254 w 2579"/>
                <a:gd name="T41" fmla="*/ 0 h 1769"/>
                <a:gd name="T42" fmla="*/ 267 w 2579"/>
                <a:gd name="T43" fmla="*/ 0 h 1769"/>
                <a:gd name="T44" fmla="*/ 280 w 2579"/>
                <a:gd name="T45" fmla="*/ 0 h 1769"/>
                <a:gd name="T46" fmla="*/ 292 w 2579"/>
                <a:gd name="T47" fmla="*/ 0 h 1769"/>
                <a:gd name="T48" fmla="*/ 304 w 2579"/>
                <a:gd name="T49" fmla="*/ 0 h 1769"/>
                <a:gd name="T50" fmla="*/ 317 w 2579"/>
                <a:gd name="T51" fmla="*/ 0 h 1769"/>
                <a:gd name="T52" fmla="*/ 328 w 2579"/>
                <a:gd name="T53" fmla="*/ 0 h 1769"/>
                <a:gd name="T54" fmla="*/ 341 w 2579"/>
                <a:gd name="T55" fmla="*/ 0 h 1769"/>
                <a:gd name="T56" fmla="*/ 353 w 2579"/>
                <a:gd name="T57" fmla="*/ 0 h 1769"/>
                <a:gd name="T58" fmla="*/ 367 w 2579"/>
                <a:gd name="T59" fmla="*/ 0 h 1769"/>
                <a:gd name="T60" fmla="*/ 379 w 2579"/>
                <a:gd name="T61" fmla="*/ 0 h 1769"/>
                <a:gd name="T62" fmla="*/ 391 w 2579"/>
                <a:gd name="T63" fmla="*/ 0 h 1769"/>
                <a:gd name="T64" fmla="*/ 403 w 2579"/>
                <a:gd name="T65" fmla="*/ 0 h 1769"/>
                <a:gd name="T66" fmla="*/ 416 w 2579"/>
                <a:gd name="T67" fmla="*/ 0 h 1769"/>
                <a:gd name="T68" fmla="*/ 428 w 2579"/>
                <a:gd name="T69" fmla="*/ 0 h 1769"/>
                <a:gd name="T70" fmla="*/ 441 w 2579"/>
                <a:gd name="T71" fmla="*/ 0 h 1769"/>
                <a:gd name="T72" fmla="*/ 452 w 2579"/>
                <a:gd name="T73" fmla="*/ 0 h 1769"/>
                <a:gd name="T74" fmla="*/ 466 w 2579"/>
                <a:gd name="T75" fmla="*/ 0 h 1769"/>
                <a:gd name="T76" fmla="*/ 477 w 2579"/>
                <a:gd name="T77" fmla="*/ 0 h 1769"/>
                <a:gd name="T78" fmla="*/ 490 w 2579"/>
                <a:gd name="T79" fmla="*/ 0 h 1769"/>
                <a:gd name="T80" fmla="*/ 503 w 2579"/>
                <a:gd name="T81" fmla="*/ 0 h 1769"/>
                <a:gd name="T82" fmla="*/ 516 w 2579"/>
                <a:gd name="T83" fmla="*/ 0 h 1769"/>
                <a:gd name="T84" fmla="*/ 528 w 2579"/>
                <a:gd name="T85" fmla="*/ 0 h 1769"/>
                <a:gd name="T86" fmla="*/ 541 w 2579"/>
                <a:gd name="T87" fmla="*/ 0 h 1769"/>
                <a:gd name="T88" fmla="*/ 553 w 2579"/>
                <a:gd name="T89" fmla="*/ 0 h 1769"/>
                <a:gd name="T90" fmla="*/ 565 w 2579"/>
                <a:gd name="T91" fmla="*/ 0 h 1769"/>
                <a:gd name="T92" fmla="*/ 577 w 2579"/>
                <a:gd name="T93" fmla="*/ 0 h 1769"/>
                <a:gd name="T94" fmla="*/ 589 w 2579"/>
                <a:gd name="T95" fmla="*/ 0 h 1769"/>
                <a:gd name="T96" fmla="*/ 601 w 2579"/>
                <a:gd name="T97" fmla="*/ 0 h 1769"/>
                <a:gd name="T98" fmla="*/ 614 w 2579"/>
                <a:gd name="T99" fmla="*/ 0 h 1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79"/>
                <a:gd name="T151" fmla="*/ 0 h 1769"/>
                <a:gd name="T152" fmla="*/ 2579 w 2579"/>
                <a:gd name="T153" fmla="*/ 1769 h 176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79" h="1769">
                  <a:moveTo>
                    <a:pt x="0" y="884"/>
                  </a:moveTo>
                  <a:lnTo>
                    <a:pt x="26" y="795"/>
                  </a:lnTo>
                  <a:lnTo>
                    <a:pt x="51" y="706"/>
                  </a:lnTo>
                  <a:lnTo>
                    <a:pt x="78" y="620"/>
                  </a:lnTo>
                  <a:lnTo>
                    <a:pt x="104" y="537"/>
                  </a:lnTo>
                  <a:lnTo>
                    <a:pt x="130" y="456"/>
                  </a:lnTo>
                  <a:lnTo>
                    <a:pt x="156" y="380"/>
                  </a:lnTo>
                  <a:lnTo>
                    <a:pt x="181" y="310"/>
                  </a:lnTo>
                  <a:lnTo>
                    <a:pt x="208" y="245"/>
                  </a:lnTo>
                  <a:lnTo>
                    <a:pt x="234" y="187"/>
                  </a:lnTo>
                  <a:lnTo>
                    <a:pt x="260" y="135"/>
                  </a:lnTo>
                  <a:lnTo>
                    <a:pt x="286" y="92"/>
                  </a:lnTo>
                  <a:lnTo>
                    <a:pt x="313" y="56"/>
                  </a:lnTo>
                  <a:lnTo>
                    <a:pt x="338" y="29"/>
                  </a:lnTo>
                  <a:lnTo>
                    <a:pt x="364" y="10"/>
                  </a:lnTo>
                  <a:lnTo>
                    <a:pt x="391" y="1"/>
                  </a:lnTo>
                  <a:lnTo>
                    <a:pt x="416" y="1"/>
                  </a:lnTo>
                  <a:lnTo>
                    <a:pt x="443" y="9"/>
                  </a:lnTo>
                  <a:lnTo>
                    <a:pt x="468" y="27"/>
                  </a:lnTo>
                  <a:lnTo>
                    <a:pt x="495" y="53"/>
                  </a:lnTo>
                  <a:lnTo>
                    <a:pt x="521" y="87"/>
                  </a:lnTo>
                  <a:lnTo>
                    <a:pt x="546" y="130"/>
                  </a:lnTo>
                  <a:lnTo>
                    <a:pt x="573" y="181"/>
                  </a:lnTo>
                  <a:lnTo>
                    <a:pt x="599" y="239"/>
                  </a:lnTo>
                  <a:lnTo>
                    <a:pt x="625" y="302"/>
                  </a:lnTo>
                  <a:lnTo>
                    <a:pt x="651" y="373"/>
                  </a:lnTo>
                  <a:lnTo>
                    <a:pt x="678" y="448"/>
                  </a:lnTo>
                  <a:lnTo>
                    <a:pt x="703" y="528"/>
                  </a:lnTo>
                  <a:lnTo>
                    <a:pt x="729" y="611"/>
                  </a:lnTo>
                  <a:lnTo>
                    <a:pt x="755" y="698"/>
                  </a:lnTo>
                  <a:lnTo>
                    <a:pt x="781" y="786"/>
                  </a:lnTo>
                  <a:lnTo>
                    <a:pt x="808" y="875"/>
                  </a:lnTo>
                  <a:lnTo>
                    <a:pt x="833" y="964"/>
                  </a:lnTo>
                  <a:lnTo>
                    <a:pt x="859" y="1053"/>
                  </a:lnTo>
                  <a:lnTo>
                    <a:pt x="886" y="1139"/>
                  </a:lnTo>
                  <a:lnTo>
                    <a:pt x="911" y="1224"/>
                  </a:lnTo>
                  <a:lnTo>
                    <a:pt x="938" y="1305"/>
                  </a:lnTo>
                  <a:lnTo>
                    <a:pt x="964" y="1380"/>
                  </a:lnTo>
                  <a:lnTo>
                    <a:pt x="989" y="1452"/>
                  </a:lnTo>
                  <a:lnTo>
                    <a:pt x="1016" y="1517"/>
                  </a:lnTo>
                  <a:lnTo>
                    <a:pt x="1041" y="1577"/>
                  </a:lnTo>
                  <a:lnTo>
                    <a:pt x="1068" y="1629"/>
                  </a:lnTo>
                  <a:lnTo>
                    <a:pt x="1094" y="1673"/>
                  </a:lnTo>
                  <a:lnTo>
                    <a:pt x="1120" y="1709"/>
                  </a:lnTo>
                  <a:lnTo>
                    <a:pt x="1146" y="1736"/>
                  </a:lnTo>
                  <a:lnTo>
                    <a:pt x="1173" y="1756"/>
                  </a:lnTo>
                  <a:lnTo>
                    <a:pt x="1198" y="1767"/>
                  </a:lnTo>
                  <a:lnTo>
                    <a:pt x="1224" y="1769"/>
                  </a:lnTo>
                  <a:lnTo>
                    <a:pt x="1251" y="1761"/>
                  </a:lnTo>
                  <a:lnTo>
                    <a:pt x="1276" y="1744"/>
                  </a:lnTo>
                  <a:lnTo>
                    <a:pt x="1303" y="1718"/>
                  </a:lnTo>
                  <a:lnTo>
                    <a:pt x="1328" y="1684"/>
                  </a:lnTo>
                  <a:lnTo>
                    <a:pt x="1354" y="1643"/>
                  </a:lnTo>
                  <a:lnTo>
                    <a:pt x="1381" y="1594"/>
                  </a:lnTo>
                  <a:lnTo>
                    <a:pt x="1406" y="1537"/>
                  </a:lnTo>
                  <a:lnTo>
                    <a:pt x="1433" y="1472"/>
                  </a:lnTo>
                  <a:lnTo>
                    <a:pt x="1459" y="1403"/>
                  </a:lnTo>
                  <a:lnTo>
                    <a:pt x="1484" y="1328"/>
                  </a:lnTo>
                  <a:lnTo>
                    <a:pt x="1511" y="1248"/>
                  </a:lnTo>
                  <a:lnTo>
                    <a:pt x="1537" y="1165"/>
                  </a:lnTo>
                  <a:lnTo>
                    <a:pt x="1563" y="1079"/>
                  </a:lnTo>
                  <a:lnTo>
                    <a:pt x="1589" y="992"/>
                  </a:lnTo>
                  <a:lnTo>
                    <a:pt x="1615" y="903"/>
                  </a:lnTo>
                  <a:lnTo>
                    <a:pt x="1641" y="813"/>
                  </a:lnTo>
                  <a:lnTo>
                    <a:pt x="1667" y="724"/>
                  </a:lnTo>
                  <a:lnTo>
                    <a:pt x="1693" y="637"/>
                  </a:lnTo>
                  <a:lnTo>
                    <a:pt x="1719" y="552"/>
                  </a:lnTo>
                  <a:lnTo>
                    <a:pt x="1746" y="473"/>
                  </a:lnTo>
                  <a:lnTo>
                    <a:pt x="1771" y="396"/>
                  </a:lnTo>
                  <a:lnTo>
                    <a:pt x="1798" y="324"/>
                  </a:lnTo>
                  <a:lnTo>
                    <a:pt x="1824" y="258"/>
                  </a:lnTo>
                  <a:lnTo>
                    <a:pt x="1849" y="198"/>
                  </a:lnTo>
                  <a:lnTo>
                    <a:pt x="1876" y="145"/>
                  </a:lnTo>
                  <a:lnTo>
                    <a:pt x="1901" y="99"/>
                  </a:lnTo>
                  <a:lnTo>
                    <a:pt x="1928" y="63"/>
                  </a:lnTo>
                  <a:lnTo>
                    <a:pt x="1954" y="33"/>
                  </a:lnTo>
                  <a:lnTo>
                    <a:pt x="1979" y="13"/>
                  </a:lnTo>
                  <a:lnTo>
                    <a:pt x="2006" y="3"/>
                  </a:lnTo>
                  <a:lnTo>
                    <a:pt x="2032" y="0"/>
                  </a:lnTo>
                  <a:lnTo>
                    <a:pt x="2058" y="7"/>
                  </a:lnTo>
                  <a:lnTo>
                    <a:pt x="2084" y="23"/>
                  </a:lnTo>
                  <a:lnTo>
                    <a:pt x="2111" y="47"/>
                  </a:lnTo>
                  <a:lnTo>
                    <a:pt x="2136" y="79"/>
                  </a:lnTo>
                  <a:lnTo>
                    <a:pt x="2162" y="121"/>
                  </a:lnTo>
                  <a:lnTo>
                    <a:pt x="2188" y="170"/>
                  </a:lnTo>
                  <a:lnTo>
                    <a:pt x="2214" y="227"/>
                  </a:lnTo>
                  <a:lnTo>
                    <a:pt x="2241" y="290"/>
                  </a:lnTo>
                  <a:lnTo>
                    <a:pt x="2266" y="357"/>
                  </a:lnTo>
                  <a:lnTo>
                    <a:pt x="2293" y="433"/>
                  </a:lnTo>
                  <a:lnTo>
                    <a:pt x="2319" y="511"/>
                  </a:lnTo>
                  <a:lnTo>
                    <a:pt x="2344" y="594"/>
                  </a:lnTo>
                  <a:lnTo>
                    <a:pt x="2371" y="680"/>
                  </a:lnTo>
                  <a:lnTo>
                    <a:pt x="2397" y="767"/>
                  </a:lnTo>
                  <a:lnTo>
                    <a:pt x="2423" y="856"/>
                  </a:lnTo>
                  <a:lnTo>
                    <a:pt x="2449" y="946"/>
                  </a:lnTo>
                  <a:lnTo>
                    <a:pt x="2474" y="1035"/>
                  </a:lnTo>
                  <a:lnTo>
                    <a:pt x="2501" y="1122"/>
                  </a:lnTo>
                  <a:lnTo>
                    <a:pt x="2527" y="1207"/>
                  </a:lnTo>
                  <a:lnTo>
                    <a:pt x="2553" y="1288"/>
                  </a:lnTo>
                  <a:lnTo>
                    <a:pt x="2579" y="1365"/>
                  </a:lnTo>
                </a:path>
              </a:pathLst>
            </a:custGeom>
            <a:noFill/>
            <a:ln w="28575">
              <a:solidFill>
                <a:srgbClr val="FF0000"/>
              </a:solidFill>
              <a:round/>
              <a:headEnd/>
              <a:tailEnd/>
            </a:ln>
          </p:spPr>
          <p:txBody>
            <a:bodyPr/>
            <a:lstStyle/>
            <a:p>
              <a:endParaRPr lang="zh-CN" altLang="en-US"/>
            </a:p>
          </p:txBody>
        </p:sp>
        <p:sp>
          <p:nvSpPr>
            <p:cNvPr id="57381" name="Text Box 27"/>
            <p:cNvSpPr txBox="1">
              <a:spLocks noChangeArrowheads="1"/>
            </p:cNvSpPr>
            <p:nvPr/>
          </p:nvSpPr>
          <p:spPr bwMode="auto">
            <a:xfrm>
              <a:off x="2981" y="2983"/>
              <a:ext cx="253" cy="327"/>
            </a:xfrm>
            <a:prstGeom prst="rect">
              <a:avLst/>
            </a:prstGeom>
            <a:noFill/>
            <a:ln w="19050">
              <a:noFill/>
              <a:miter lim="800000"/>
              <a:headEnd/>
              <a:tailEnd/>
            </a:ln>
          </p:spPr>
          <p:txBody>
            <a:bodyPr wrap="none">
              <a:spAutoFit/>
            </a:bodyPr>
            <a:lstStyle/>
            <a:p>
              <a:pPr algn="ctr"/>
              <a:r>
                <a:rPr lang="en-US" altLang="zh-CN" b="0" i="1"/>
                <a:t>P</a:t>
              </a:r>
            </a:p>
          </p:txBody>
        </p:sp>
        <p:sp>
          <p:nvSpPr>
            <p:cNvPr id="57382" name="Oval 28"/>
            <p:cNvSpPr>
              <a:spLocks noChangeArrowheads="1"/>
            </p:cNvSpPr>
            <p:nvPr/>
          </p:nvSpPr>
          <p:spPr bwMode="auto">
            <a:xfrm>
              <a:off x="3107" y="3281"/>
              <a:ext cx="47" cy="56"/>
            </a:xfrm>
            <a:prstGeom prst="ellipse">
              <a:avLst/>
            </a:prstGeom>
            <a:solidFill>
              <a:schemeClr val="accent1"/>
            </a:solidFill>
            <a:ln w="19050">
              <a:solidFill>
                <a:schemeClr val="tx1"/>
              </a:solidFill>
              <a:round/>
              <a:headEnd/>
              <a:tailEnd/>
            </a:ln>
          </p:spPr>
          <p:txBody>
            <a:bodyPr wrap="none" anchor="ctr"/>
            <a:lstStyle/>
            <a:p>
              <a:endParaRPr lang="zh-CN" altLang="en-US"/>
            </a:p>
          </p:txBody>
        </p:sp>
        <p:sp>
          <p:nvSpPr>
            <p:cNvPr id="57383" name="Line 29"/>
            <p:cNvSpPr>
              <a:spLocks noChangeShapeType="1"/>
            </p:cNvSpPr>
            <p:nvPr/>
          </p:nvSpPr>
          <p:spPr bwMode="auto">
            <a:xfrm>
              <a:off x="3135" y="3334"/>
              <a:ext cx="0" cy="96"/>
            </a:xfrm>
            <a:prstGeom prst="line">
              <a:avLst/>
            </a:prstGeom>
            <a:noFill/>
            <a:ln w="19050">
              <a:solidFill>
                <a:schemeClr val="tx1"/>
              </a:solidFill>
              <a:round/>
              <a:headEnd/>
              <a:tailEnd/>
            </a:ln>
          </p:spPr>
          <p:txBody>
            <a:bodyPr wrap="none" anchor="ctr"/>
            <a:lstStyle/>
            <a:p>
              <a:endParaRPr lang="zh-CN" altLang="en-US"/>
            </a:p>
          </p:txBody>
        </p:sp>
        <p:sp>
          <p:nvSpPr>
            <p:cNvPr id="57384" name="Text Box 30"/>
            <p:cNvSpPr txBox="1">
              <a:spLocks noChangeArrowheads="1"/>
            </p:cNvSpPr>
            <p:nvPr/>
          </p:nvSpPr>
          <p:spPr bwMode="auto">
            <a:xfrm>
              <a:off x="3072" y="3254"/>
              <a:ext cx="215" cy="327"/>
            </a:xfrm>
            <a:prstGeom prst="rect">
              <a:avLst/>
            </a:prstGeom>
            <a:noFill/>
            <a:ln w="19050">
              <a:noFill/>
              <a:miter lim="800000"/>
              <a:headEnd/>
              <a:tailEnd/>
            </a:ln>
          </p:spPr>
          <p:txBody>
            <a:bodyPr wrap="none">
              <a:spAutoFit/>
            </a:bodyPr>
            <a:lstStyle/>
            <a:p>
              <a:pPr algn="ctr"/>
              <a:r>
                <a:rPr lang="en-US" altLang="zh-CN" b="0" i="1"/>
                <a:t>x</a:t>
              </a:r>
            </a:p>
          </p:txBody>
        </p:sp>
        <p:sp>
          <p:nvSpPr>
            <p:cNvPr id="57385" name="Line 31"/>
            <p:cNvSpPr>
              <a:spLocks noChangeShapeType="1"/>
            </p:cNvSpPr>
            <p:nvPr/>
          </p:nvSpPr>
          <p:spPr bwMode="auto">
            <a:xfrm flipV="1">
              <a:off x="2025" y="3395"/>
              <a:ext cx="1140" cy="0"/>
            </a:xfrm>
            <a:prstGeom prst="line">
              <a:avLst/>
            </a:prstGeom>
            <a:noFill/>
            <a:ln w="19050">
              <a:solidFill>
                <a:schemeClr val="tx1"/>
              </a:solidFill>
              <a:round/>
              <a:headEnd type="arrow" w="med" len="med"/>
              <a:tailEnd type="arrow" w="med" len="med"/>
            </a:ln>
          </p:spPr>
          <p:txBody>
            <a:bodyPr wrap="none" anchor="ctr"/>
            <a:lstStyle/>
            <a:p>
              <a:endParaRPr lang="zh-CN" altLang="en-US"/>
            </a:p>
          </p:txBody>
        </p:sp>
      </p:grpSp>
      <p:grpSp>
        <p:nvGrpSpPr>
          <p:cNvPr id="3" name="Group 39"/>
          <p:cNvGrpSpPr>
            <a:grpSpLocks/>
          </p:cNvGrpSpPr>
          <p:nvPr/>
        </p:nvGrpSpPr>
        <p:grpSpPr bwMode="auto">
          <a:xfrm>
            <a:off x="1511300" y="1385888"/>
            <a:ext cx="4718050" cy="757237"/>
            <a:chOff x="1328" y="873"/>
            <a:chExt cx="2972" cy="477"/>
          </a:xfrm>
        </p:grpSpPr>
        <p:sp>
          <p:nvSpPr>
            <p:cNvPr id="57360" name="Rectangle 5"/>
            <p:cNvSpPr>
              <a:spLocks noChangeArrowheads="1"/>
            </p:cNvSpPr>
            <p:nvPr/>
          </p:nvSpPr>
          <p:spPr bwMode="auto">
            <a:xfrm>
              <a:off x="1328" y="873"/>
              <a:ext cx="2972" cy="477"/>
            </a:xfrm>
            <a:prstGeom prst="rect">
              <a:avLst/>
            </a:prstGeom>
            <a:noFill/>
            <a:ln w="9525">
              <a:noFill/>
              <a:miter lim="800000"/>
              <a:headEnd/>
              <a:tailEnd/>
            </a:ln>
          </p:spPr>
          <p:txBody>
            <a:bodyPr wrap="none">
              <a:spAutoFit/>
            </a:bodyPr>
            <a:lstStyle/>
            <a:p>
              <a:pPr>
                <a:lnSpc>
                  <a:spcPct val="135000"/>
                </a:lnSpc>
              </a:pPr>
              <a:r>
                <a:rPr lang="zh-CN" altLang="en-US" sz="3200">
                  <a:latin typeface="宋体" charset="-122"/>
                </a:rPr>
                <a:t>如图，设  点振动方程为</a:t>
              </a:r>
            </a:p>
          </p:txBody>
        </p:sp>
        <p:graphicFrame>
          <p:nvGraphicFramePr>
            <p:cNvPr id="57361" name="Object 34"/>
            <p:cNvGraphicFramePr>
              <a:graphicFrameLocks noChangeAspect="1"/>
            </p:cNvGraphicFramePr>
            <p:nvPr/>
          </p:nvGraphicFramePr>
          <p:xfrm>
            <a:off x="2432" y="1004"/>
            <a:ext cx="235" cy="275"/>
          </p:xfrm>
          <a:graphic>
            <a:graphicData uri="http://schemas.openxmlformats.org/presentationml/2006/ole">
              <p:oleObj spid="_x0000_s35847" name="Equation" r:id="rId9" imgW="152202" imgH="177569" progId="">
                <p:embed/>
              </p:oleObj>
            </a:graphicData>
          </a:graphic>
        </p:graphicFrame>
      </p:grpSp>
      <p:grpSp>
        <p:nvGrpSpPr>
          <p:cNvPr id="4" name="Group 40"/>
          <p:cNvGrpSpPr>
            <a:grpSpLocks/>
          </p:cNvGrpSpPr>
          <p:nvPr/>
        </p:nvGrpSpPr>
        <p:grpSpPr bwMode="auto">
          <a:xfrm>
            <a:off x="1435100" y="2940050"/>
            <a:ext cx="5238750" cy="1063625"/>
            <a:chOff x="1296" y="1852"/>
            <a:chExt cx="3300" cy="670"/>
          </a:xfrm>
        </p:grpSpPr>
        <p:graphicFrame>
          <p:nvGraphicFramePr>
            <p:cNvPr id="57356" name="Object 4"/>
            <p:cNvGraphicFramePr>
              <a:graphicFrameLocks noChangeAspect="1"/>
            </p:cNvGraphicFramePr>
            <p:nvPr/>
          </p:nvGraphicFramePr>
          <p:xfrm>
            <a:off x="3818" y="1852"/>
            <a:ext cx="778" cy="670"/>
          </p:xfrm>
          <a:graphic>
            <a:graphicData uri="http://schemas.openxmlformats.org/presentationml/2006/ole">
              <p:oleObj spid="_x0000_s35844" name="Equation" r:id="rId10" imgW="597240" imgH="507600" progId="">
                <p:embed/>
              </p:oleObj>
            </a:graphicData>
          </a:graphic>
        </p:graphicFrame>
        <p:sp>
          <p:nvSpPr>
            <p:cNvPr id="57357" name="Rectangle 6"/>
            <p:cNvSpPr>
              <a:spLocks noChangeArrowheads="1"/>
            </p:cNvSpPr>
            <p:nvPr/>
          </p:nvSpPr>
          <p:spPr bwMode="auto">
            <a:xfrm>
              <a:off x="1296" y="1912"/>
              <a:ext cx="2880" cy="477"/>
            </a:xfrm>
            <a:prstGeom prst="rect">
              <a:avLst/>
            </a:prstGeom>
            <a:noFill/>
            <a:ln w="9525">
              <a:noFill/>
              <a:miter lim="800000"/>
              <a:headEnd/>
              <a:tailEnd/>
            </a:ln>
          </p:spPr>
          <p:txBody>
            <a:bodyPr>
              <a:spAutoFit/>
            </a:bodyPr>
            <a:lstStyle/>
            <a:p>
              <a:pPr>
                <a:lnSpc>
                  <a:spcPct val="135000"/>
                </a:lnSpc>
              </a:pPr>
              <a:r>
                <a:rPr lang="en-US" altLang="zh-CN" sz="3200">
                  <a:latin typeface="宋体" charset="-122"/>
                </a:rPr>
                <a:t>  </a:t>
              </a:r>
              <a:r>
                <a:rPr lang="zh-CN" altLang="en-US" sz="3200">
                  <a:latin typeface="宋体" charset="-122"/>
                </a:rPr>
                <a:t>点振动比 点超前了</a:t>
              </a:r>
            </a:p>
          </p:txBody>
        </p:sp>
        <p:graphicFrame>
          <p:nvGraphicFramePr>
            <p:cNvPr id="57358" name="Object 35"/>
            <p:cNvGraphicFramePr>
              <a:graphicFrameLocks noChangeAspect="1"/>
            </p:cNvGraphicFramePr>
            <p:nvPr/>
          </p:nvGraphicFramePr>
          <p:xfrm>
            <a:off x="1384" y="2052"/>
            <a:ext cx="260" cy="282"/>
          </p:xfrm>
          <a:graphic>
            <a:graphicData uri="http://schemas.openxmlformats.org/presentationml/2006/ole">
              <p:oleObj spid="_x0000_s35845" name="Equation" r:id="rId11" imgW="152268" imgH="164957" progId="">
                <p:embed/>
              </p:oleObj>
            </a:graphicData>
          </a:graphic>
        </p:graphicFrame>
        <p:graphicFrame>
          <p:nvGraphicFramePr>
            <p:cNvPr id="57359" name="Object 36"/>
            <p:cNvGraphicFramePr>
              <a:graphicFrameLocks noChangeAspect="1"/>
            </p:cNvGraphicFramePr>
            <p:nvPr/>
          </p:nvGraphicFramePr>
          <p:xfrm>
            <a:off x="2592" y="2072"/>
            <a:ext cx="235" cy="275"/>
          </p:xfrm>
          <a:graphic>
            <a:graphicData uri="http://schemas.openxmlformats.org/presentationml/2006/ole">
              <p:oleObj spid="_x0000_s35846" name="Equation" r:id="rId12" imgW="152202" imgH="177569" progId="">
                <p:embed/>
              </p:oleObj>
            </a:graphicData>
          </a:graphic>
        </p:graphicFrame>
      </p:grpSp>
      <p:grpSp>
        <p:nvGrpSpPr>
          <p:cNvPr id="5" name="Group 38"/>
          <p:cNvGrpSpPr>
            <a:grpSpLocks/>
          </p:cNvGrpSpPr>
          <p:nvPr/>
        </p:nvGrpSpPr>
        <p:grpSpPr bwMode="auto">
          <a:xfrm>
            <a:off x="1646238" y="835025"/>
            <a:ext cx="6007100" cy="665163"/>
            <a:chOff x="1413" y="526"/>
            <a:chExt cx="3784" cy="419"/>
          </a:xfrm>
        </p:grpSpPr>
        <p:sp>
          <p:nvSpPr>
            <p:cNvPr id="57354" name="Rectangle 2"/>
            <p:cNvSpPr>
              <a:spLocks noChangeArrowheads="1"/>
            </p:cNvSpPr>
            <p:nvPr/>
          </p:nvSpPr>
          <p:spPr bwMode="auto">
            <a:xfrm>
              <a:off x="1413" y="526"/>
              <a:ext cx="3784" cy="419"/>
            </a:xfrm>
            <a:prstGeom prst="rect">
              <a:avLst/>
            </a:prstGeom>
            <a:noFill/>
            <a:ln w="9525">
              <a:noFill/>
              <a:miter lim="800000"/>
              <a:headEnd/>
              <a:tailEnd/>
            </a:ln>
          </p:spPr>
          <p:txBody>
            <a:bodyPr lIns="0" tIns="0" rIns="0" bIns="0">
              <a:spAutoFit/>
            </a:bodyPr>
            <a:lstStyle/>
            <a:p>
              <a:pPr>
                <a:lnSpc>
                  <a:spcPct val="135000"/>
                </a:lnSpc>
              </a:pPr>
              <a:r>
                <a:rPr lang="en-US" altLang="zh-CN" sz="3200">
                  <a:solidFill>
                    <a:srgbClr val="CC0000"/>
                  </a:solidFill>
                </a:rPr>
                <a:t>4   </a:t>
              </a:r>
              <a:r>
                <a:rPr lang="zh-CN" altLang="en-US" sz="3200">
                  <a:solidFill>
                    <a:srgbClr val="CC0000"/>
                  </a:solidFill>
                  <a:latin typeface="宋体" charset="-122"/>
                </a:rPr>
                <a:t>沿</a:t>
              </a:r>
              <a:r>
                <a:rPr lang="zh-CN" altLang="en-US" sz="3200">
                  <a:solidFill>
                    <a:srgbClr val="CC0000"/>
                  </a:solidFill>
                </a:rPr>
                <a:t>      </a:t>
              </a:r>
              <a:r>
                <a:rPr lang="zh-CN" altLang="en-US" sz="3200">
                  <a:solidFill>
                    <a:srgbClr val="CC0000"/>
                  </a:solidFill>
                  <a:latin typeface="宋体" charset="-122"/>
                </a:rPr>
                <a:t>轴方向传播的波动方程</a:t>
              </a:r>
              <a:r>
                <a:rPr lang="zh-CN" altLang="en-US" sz="3200">
                  <a:solidFill>
                    <a:srgbClr val="CC0000"/>
                  </a:solidFill>
                </a:rPr>
                <a:t>  </a:t>
              </a:r>
              <a:endParaRPr lang="zh-CN" altLang="en-US" sz="3200">
                <a:solidFill>
                  <a:srgbClr val="CC0000"/>
                </a:solidFill>
                <a:latin typeface="宋体" charset="-122"/>
              </a:endParaRPr>
            </a:p>
          </p:txBody>
        </p:sp>
        <p:graphicFrame>
          <p:nvGraphicFramePr>
            <p:cNvPr id="57355" name="Object 37"/>
            <p:cNvGraphicFramePr>
              <a:graphicFrameLocks noChangeAspect="1"/>
            </p:cNvGraphicFramePr>
            <p:nvPr/>
          </p:nvGraphicFramePr>
          <p:xfrm>
            <a:off x="1967" y="668"/>
            <a:ext cx="443" cy="256"/>
          </p:xfrm>
          <a:graphic>
            <a:graphicData uri="http://schemas.openxmlformats.org/presentationml/2006/ole">
              <p:oleObj spid="_x0000_s35843" name="Equation" r:id="rId13" imgW="304920" imgH="177480" progId="">
                <p:embed/>
              </p:oleObj>
            </a:graphicData>
          </a:graphic>
        </p:graphicFrame>
      </p:grpSp>
      <p:sp>
        <p:nvSpPr>
          <p:cNvPr id="40"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3200">
              <a:ea typeface="宋体" pitchFamily="2" charset="-122"/>
            </a:endParaRPr>
          </a:p>
        </p:txBody>
      </p:sp>
      <p:sp>
        <p:nvSpPr>
          <p:cNvPr id="57353"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14371"/>
                                        </p:tgtEl>
                                        <p:attrNameLst>
                                          <p:attrName>style.visibility</p:attrName>
                                        </p:attrNameLst>
                                      </p:cBhvr>
                                      <p:to>
                                        <p:strVal val="visible"/>
                                      </p:to>
                                    </p:set>
                                    <p:animEffect transition="in" filter="barn(outVertical)">
                                      <p:cBhvr>
                                        <p:cTn id="7" dur="500"/>
                                        <p:tgtEl>
                                          <p:spTgt spid="314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1"/>
          <p:cNvSpPr>
            <a:spLocks noGrp="1"/>
          </p:cNvSpPr>
          <p:nvPr>
            <p:ph type="sldNum" sz="quarter" idx="10"/>
          </p:nvPr>
        </p:nvSpPr>
        <p:spPr>
          <a:noFill/>
        </p:spPr>
        <p:txBody>
          <a:bodyPr/>
          <a:lstStyle/>
          <a:p>
            <a:fld id="{8FF6BC16-1221-4124-9BDB-A41BB9C11B38}" type="slidenum">
              <a:rPr lang="en-US" altLang="zh-CN" smtClean="0">
                <a:ea typeface="宋体" charset="-122"/>
              </a:rPr>
              <a:pPr/>
              <a:t>43</a:t>
            </a:fld>
            <a:endParaRPr lang="en-US" altLang="zh-CN" smtClean="0">
              <a:ea typeface="宋体" charset="-122"/>
            </a:endParaRPr>
          </a:p>
        </p:txBody>
      </p:sp>
      <p:sp>
        <p:nvSpPr>
          <p:cNvPr id="315396" name="Rectangle 4"/>
          <p:cNvSpPr>
            <a:spLocks noChangeArrowheads="1"/>
          </p:cNvSpPr>
          <p:nvPr/>
        </p:nvSpPr>
        <p:spPr bwMode="auto">
          <a:xfrm>
            <a:off x="1379538" y="5283200"/>
            <a:ext cx="6054725" cy="757238"/>
          </a:xfrm>
          <a:prstGeom prst="rect">
            <a:avLst/>
          </a:prstGeom>
          <a:noFill/>
          <a:ln w="9525">
            <a:noFill/>
            <a:miter lim="800000"/>
            <a:headEnd/>
            <a:tailEnd/>
          </a:ln>
        </p:spPr>
        <p:txBody>
          <a:bodyPr wrap="none">
            <a:spAutoFit/>
          </a:bodyPr>
          <a:lstStyle/>
          <a:p>
            <a:pPr>
              <a:lnSpc>
                <a:spcPct val="135000"/>
              </a:lnSpc>
            </a:pPr>
            <a:r>
              <a:rPr lang="zh-CN" altLang="en-US" sz="3200">
                <a:solidFill>
                  <a:srgbClr val="CC0000"/>
                </a:solidFill>
              </a:rPr>
              <a:t>从形式上看：</a:t>
            </a:r>
            <a:r>
              <a:rPr lang="zh-CN" altLang="en-US" sz="3200"/>
              <a:t>波动是波形的传播</a:t>
            </a:r>
            <a:r>
              <a:rPr lang="en-US" altLang="zh-CN" sz="3200"/>
              <a:t>.</a:t>
            </a:r>
          </a:p>
        </p:txBody>
      </p:sp>
      <p:sp>
        <p:nvSpPr>
          <p:cNvPr id="315397" name="Rectangle 5"/>
          <p:cNvSpPr>
            <a:spLocks noChangeArrowheads="1"/>
          </p:cNvSpPr>
          <p:nvPr/>
        </p:nvSpPr>
        <p:spPr bwMode="auto">
          <a:xfrm>
            <a:off x="1384300" y="4519613"/>
            <a:ext cx="6670675" cy="757237"/>
          </a:xfrm>
          <a:prstGeom prst="rect">
            <a:avLst/>
          </a:prstGeom>
          <a:noFill/>
          <a:ln w="9525">
            <a:noFill/>
            <a:miter lim="800000"/>
            <a:headEnd/>
            <a:tailEnd/>
          </a:ln>
        </p:spPr>
        <p:txBody>
          <a:bodyPr wrap="none">
            <a:spAutoFit/>
          </a:bodyPr>
          <a:lstStyle/>
          <a:p>
            <a:pPr>
              <a:lnSpc>
                <a:spcPct val="135000"/>
              </a:lnSpc>
            </a:pPr>
            <a:r>
              <a:rPr lang="zh-CN" altLang="en-US" sz="3200">
                <a:solidFill>
                  <a:srgbClr val="CC0000"/>
                </a:solidFill>
              </a:rPr>
              <a:t>从实质上看：</a:t>
            </a:r>
            <a:r>
              <a:rPr lang="zh-CN" altLang="en-US" sz="3200"/>
              <a:t>波动是振动的传播</a:t>
            </a:r>
            <a:r>
              <a:rPr lang="en-US" altLang="zh-CN" sz="3200"/>
              <a:t>.</a:t>
            </a:r>
            <a:r>
              <a:rPr lang="en-US" altLang="zh-CN" sz="3200">
                <a:solidFill>
                  <a:srgbClr val="FFFF07"/>
                </a:solidFill>
              </a:rPr>
              <a:t>      </a:t>
            </a:r>
          </a:p>
        </p:txBody>
      </p:sp>
      <p:sp>
        <p:nvSpPr>
          <p:cNvPr id="315398" name="Text Box 6"/>
          <p:cNvSpPr txBox="1">
            <a:spLocks noChangeArrowheads="1"/>
          </p:cNvSpPr>
          <p:nvPr/>
        </p:nvSpPr>
        <p:spPr bwMode="auto">
          <a:xfrm>
            <a:off x="596900" y="2960688"/>
            <a:ext cx="7386638" cy="1274762"/>
          </a:xfrm>
          <a:prstGeom prst="rect">
            <a:avLst/>
          </a:prstGeom>
          <a:noFill/>
          <a:ln w="9525">
            <a:noFill/>
            <a:miter lim="800000"/>
            <a:headEnd/>
            <a:tailEnd/>
          </a:ln>
        </p:spPr>
        <p:txBody>
          <a:bodyPr>
            <a:spAutoFit/>
          </a:bodyPr>
          <a:lstStyle/>
          <a:p>
            <a:pPr algn="just">
              <a:lnSpc>
                <a:spcPct val="120000"/>
              </a:lnSpc>
            </a:pPr>
            <a:r>
              <a:rPr lang="en-US" altLang="zh-CN" sz="3200" b="0"/>
              <a:t>        </a:t>
            </a:r>
            <a:r>
              <a:rPr lang="zh-CN" altLang="en-US" sz="3200"/>
              <a:t>对波动方程的各种形式，应着重从物理意义上去理解和把握</a:t>
            </a:r>
            <a:r>
              <a:rPr lang="en-US" altLang="zh-CN" sz="3200"/>
              <a:t>.</a:t>
            </a:r>
            <a:r>
              <a:rPr lang="en-US" altLang="zh-CN" sz="3200">
                <a:solidFill>
                  <a:srgbClr val="FFFF07"/>
                </a:solidFill>
              </a:rPr>
              <a:t>      </a:t>
            </a:r>
            <a:endParaRPr lang="en-US" altLang="zh-CN" sz="3200"/>
          </a:p>
        </p:txBody>
      </p:sp>
      <p:grpSp>
        <p:nvGrpSpPr>
          <p:cNvPr id="2" name="Group 8"/>
          <p:cNvGrpSpPr>
            <a:grpSpLocks/>
          </p:cNvGrpSpPr>
          <p:nvPr/>
        </p:nvGrpSpPr>
        <p:grpSpPr bwMode="auto">
          <a:xfrm>
            <a:off x="1371600" y="933450"/>
            <a:ext cx="7620000" cy="579438"/>
            <a:chOff x="864" y="588"/>
            <a:chExt cx="4800" cy="365"/>
          </a:xfrm>
        </p:grpSpPr>
        <p:sp>
          <p:nvSpPr>
            <p:cNvPr id="58378" name="Text Box 3"/>
            <p:cNvSpPr txBox="1">
              <a:spLocks noChangeArrowheads="1"/>
            </p:cNvSpPr>
            <p:nvPr/>
          </p:nvSpPr>
          <p:spPr bwMode="auto">
            <a:xfrm>
              <a:off x="864" y="588"/>
              <a:ext cx="4800" cy="365"/>
            </a:xfrm>
            <a:prstGeom prst="rect">
              <a:avLst/>
            </a:prstGeom>
            <a:noFill/>
            <a:ln w="9525">
              <a:noFill/>
              <a:miter lim="800000"/>
              <a:headEnd/>
              <a:tailEnd/>
            </a:ln>
          </p:spPr>
          <p:txBody>
            <a:bodyPr>
              <a:spAutoFit/>
            </a:bodyPr>
            <a:lstStyle/>
            <a:p>
              <a:r>
                <a:rPr lang="zh-CN" altLang="en-US" sz="3200"/>
                <a:t>故  点的振动方程（波动方程）为：</a:t>
              </a:r>
            </a:p>
          </p:txBody>
        </p:sp>
        <p:graphicFrame>
          <p:nvGraphicFramePr>
            <p:cNvPr id="58379" name="Object 1"/>
            <p:cNvGraphicFramePr>
              <a:graphicFrameLocks noChangeAspect="1"/>
            </p:cNvGraphicFramePr>
            <p:nvPr/>
          </p:nvGraphicFramePr>
          <p:xfrm>
            <a:off x="1136" y="628"/>
            <a:ext cx="260" cy="282"/>
          </p:xfrm>
          <a:graphic>
            <a:graphicData uri="http://schemas.openxmlformats.org/presentationml/2006/ole">
              <p:oleObj spid="_x0000_s36867" name="Equation" r:id="rId3" imgW="152268" imgH="164957" progId="">
                <p:embed/>
              </p:oleObj>
            </a:graphicData>
          </a:graphic>
        </p:graphicFrame>
      </p:grpSp>
      <p:graphicFrame>
        <p:nvGraphicFramePr>
          <p:cNvPr id="58375" name="Object 0"/>
          <p:cNvGraphicFramePr>
            <a:graphicFrameLocks noChangeAspect="1"/>
          </p:cNvGraphicFramePr>
          <p:nvPr/>
        </p:nvGraphicFramePr>
        <p:xfrm>
          <a:off x="1465263" y="1733550"/>
          <a:ext cx="5957887" cy="1079500"/>
        </p:xfrm>
        <a:graphic>
          <a:graphicData uri="http://schemas.openxmlformats.org/presentationml/2006/ole">
            <p:oleObj spid="_x0000_s36866" name="Equation" r:id="rId4" imgW="2884680" imgH="507600" progId="">
              <p:embed/>
            </p:oleObj>
          </a:graphicData>
        </a:graphic>
      </p:graphicFrame>
      <p:sp>
        <p:nvSpPr>
          <p:cNvPr id="10"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58377"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5398"/>
                                        </p:tgtEl>
                                        <p:attrNameLst>
                                          <p:attrName>style.visibility</p:attrName>
                                        </p:attrNameLst>
                                      </p:cBhvr>
                                      <p:to>
                                        <p:strVal val="visible"/>
                                      </p:to>
                                    </p:set>
                                    <p:animEffect transition="in" filter="blinds(horizontal)">
                                      <p:cBhvr>
                                        <p:cTn id="7" dur="500"/>
                                        <p:tgtEl>
                                          <p:spTgt spid="3153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5397"/>
                                        </p:tgtEl>
                                        <p:attrNameLst>
                                          <p:attrName>style.visibility</p:attrName>
                                        </p:attrNameLst>
                                      </p:cBhvr>
                                      <p:to>
                                        <p:strVal val="visible"/>
                                      </p:to>
                                    </p:set>
                                    <p:animEffect transition="in" filter="blinds(horizontal)">
                                      <p:cBhvr>
                                        <p:cTn id="12" dur="500"/>
                                        <p:tgtEl>
                                          <p:spTgt spid="3153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5396"/>
                                        </p:tgtEl>
                                        <p:attrNameLst>
                                          <p:attrName>style.visibility</p:attrName>
                                        </p:attrNameLst>
                                      </p:cBhvr>
                                      <p:to>
                                        <p:strVal val="visible"/>
                                      </p:to>
                                    </p:set>
                                    <p:animEffect transition="in" filter="blinds(horizontal)">
                                      <p:cBhvr>
                                        <p:cTn id="17" dur="500"/>
                                        <p:tgtEl>
                                          <p:spTgt spid="31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autoUpdateAnimBg="0"/>
      <p:bldP spid="315397" grpId="0" autoUpdateAnimBg="0"/>
      <p:bldP spid="31539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p:cNvSpPr>
            <a:spLocks noGrp="1"/>
          </p:cNvSpPr>
          <p:nvPr>
            <p:ph type="sldNum" sz="quarter" idx="10"/>
          </p:nvPr>
        </p:nvSpPr>
        <p:spPr>
          <a:noFill/>
        </p:spPr>
        <p:txBody>
          <a:bodyPr/>
          <a:lstStyle/>
          <a:p>
            <a:fld id="{24703AF0-0FEB-4763-BE1E-C9C5C047649F}" type="slidenum">
              <a:rPr lang="en-US" altLang="zh-CN" smtClean="0">
                <a:ea typeface="宋体" charset="-122"/>
              </a:rPr>
              <a:pPr/>
              <a:t>44</a:t>
            </a:fld>
            <a:endParaRPr lang="en-US" altLang="zh-CN" smtClean="0">
              <a:ea typeface="宋体" charset="-122"/>
            </a:endParaRPr>
          </a:p>
        </p:txBody>
      </p:sp>
      <p:sp>
        <p:nvSpPr>
          <p:cNvPr id="59395" name="Text Box 7"/>
          <p:cNvSpPr txBox="1">
            <a:spLocks noChangeArrowheads="1"/>
          </p:cNvSpPr>
          <p:nvPr/>
        </p:nvSpPr>
        <p:spPr bwMode="auto">
          <a:xfrm>
            <a:off x="509588" y="684213"/>
            <a:ext cx="8634412" cy="2455862"/>
          </a:xfrm>
          <a:prstGeom prst="rect">
            <a:avLst/>
          </a:prstGeom>
          <a:noFill/>
          <a:ln w="9525">
            <a:noFill/>
            <a:miter lim="800000"/>
            <a:headEnd/>
            <a:tailEnd/>
          </a:ln>
        </p:spPr>
        <p:txBody>
          <a:bodyPr>
            <a:spAutoFit/>
          </a:bodyPr>
          <a:lstStyle/>
          <a:p>
            <a:pPr>
              <a:lnSpc>
                <a:spcPct val="120000"/>
              </a:lnSpc>
            </a:pPr>
            <a:r>
              <a:rPr lang="en-US" altLang="zh-CN" sz="3200">
                <a:solidFill>
                  <a:srgbClr val="CC0000"/>
                </a:solidFill>
              </a:rPr>
              <a:t>         </a:t>
            </a:r>
            <a:r>
              <a:rPr lang="zh-CN" altLang="en-US" sz="3200">
                <a:solidFill>
                  <a:srgbClr val="CC0000"/>
                </a:solidFill>
              </a:rPr>
              <a:t>例</a:t>
            </a:r>
            <a:r>
              <a:rPr lang="en-US" altLang="zh-CN" sz="3200">
                <a:solidFill>
                  <a:srgbClr val="CC0000"/>
                </a:solidFill>
              </a:rPr>
              <a:t>1   </a:t>
            </a:r>
            <a:r>
              <a:rPr lang="zh-CN" altLang="en-US" sz="3200"/>
              <a:t>一平面简谐波沿      轴正方向传播， 已知振幅               ，            ，            </a:t>
            </a:r>
            <a:r>
              <a:rPr lang="en-US" altLang="zh-CN" sz="3200"/>
              <a:t>. </a:t>
            </a:r>
            <a:r>
              <a:rPr lang="zh-CN" altLang="en-US" sz="3200"/>
              <a:t>在             时坐标原点处的质点在平衡位置沿      轴正向　运动</a:t>
            </a:r>
            <a:r>
              <a:rPr lang="en-US" altLang="zh-CN" sz="3200"/>
              <a:t>.   </a:t>
            </a:r>
            <a:r>
              <a:rPr lang="zh-CN" altLang="en-US" sz="3200"/>
              <a:t>求：              </a:t>
            </a:r>
            <a:endParaRPr lang="zh-CN" altLang="zh-CN" sz="3200"/>
          </a:p>
        </p:txBody>
      </p:sp>
      <p:sp>
        <p:nvSpPr>
          <p:cNvPr id="59396" name="Text Box 35"/>
          <p:cNvSpPr txBox="1">
            <a:spLocks noChangeArrowheads="1"/>
          </p:cNvSpPr>
          <p:nvPr/>
        </p:nvSpPr>
        <p:spPr bwMode="auto">
          <a:xfrm>
            <a:off x="4999038" y="2436813"/>
            <a:ext cx="3887787" cy="682625"/>
          </a:xfrm>
          <a:prstGeom prst="rect">
            <a:avLst/>
          </a:prstGeom>
          <a:noFill/>
          <a:ln w="9525">
            <a:noFill/>
            <a:miter lim="800000"/>
            <a:headEnd/>
            <a:tailEnd/>
          </a:ln>
        </p:spPr>
        <p:txBody>
          <a:bodyPr wrap="none">
            <a:spAutoFit/>
          </a:bodyPr>
          <a:lstStyle/>
          <a:p>
            <a:pPr>
              <a:lnSpc>
                <a:spcPct val="120000"/>
              </a:lnSpc>
            </a:pPr>
            <a:r>
              <a:rPr lang="en-US" altLang="zh-CN" sz="3200">
                <a:solidFill>
                  <a:srgbClr val="CC0000"/>
                </a:solidFill>
                <a:latin typeface="宋体" charset="-122"/>
              </a:rPr>
              <a:t>(</a:t>
            </a:r>
            <a:r>
              <a:rPr lang="en-US" altLang="zh-CN" sz="3200">
                <a:solidFill>
                  <a:srgbClr val="CC0000"/>
                </a:solidFill>
              </a:rPr>
              <a:t>2</a:t>
            </a:r>
            <a:r>
              <a:rPr lang="en-US" altLang="zh-CN" sz="3200">
                <a:solidFill>
                  <a:srgbClr val="CC0000"/>
                </a:solidFill>
                <a:latin typeface="宋体" charset="-122"/>
              </a:rPr>
              <a:t>)</a:t>
            </a:r>
            <a:r>
              <a:rPr lang="en-US" altLang="zh-CN" sz="3200"/>
              <a:t>              </a:t>
            </a:r>
            <a:r>
              <a:rPr lang="zh-CN" altLang="en-US" sz="3200"/>
              <a:t>波形图；</a:t>
            </a:r>
          </a:p>
        </p:txBody>
      </p:sp>
      <p:graphicFrame>
        <p:nvGraphicFramePr>
          <p:cNvPr id="59397" name="Object 36"/>
          <p:cNvGraphicFramePr>
            <a:graphicFrameLocks noChangeAspect="1"/>
          </p:cNvGraphicFramePr>
          <p:nvPr/>
        </p:nvGraphicFramePr>
        <p:xfrm>
          <a:off x="5614988" y="2587625"/>
          <a:ext cx="1614487" cy="536575"/>
        </p:xfrm>
        <a:graphic>
          <a:graphicData uri="http://schemas.openxmlformats.org/presentationml/2006/ole">
            <p:oleObj spid="_x0000_s37890" name="Equation" r:id="rId3" imgW="507780" imgH="203112" progId="">
              <p:embed/>
            </p:oleObj>
          </a:graphicData>
        </a:graphic>
      </p:graphicFrame>
      <p:sp>
        <p:nvSpPr>
          <p:cNvPr id="59398" name="Text Box 38"/>
          <p:cNvSpPr txBox="1">
            <a:spLocks noChangeArrowheads="1"/>
          </p:cNvSpPr>
          <p:nvPr/>
        </p:nvSpPr>
        <p:spPr bwMode="auto">
          <a:xfrm>
            <a:off x="450850" y="3079750"/>
            <a:ext cx="7970838" cy="682625"/>
          </a:xfrm>
          <a:prstGeom prst="rect">
            <a:avLst/>
          </a:prstGeom>
          <a:noFill/>
          <a:ln w="9525">
            <a:noFill/>
            <a:miter lim="800000"/>
            <a:headEnd/>
            <a:tailEnd/>
          </a:ln>
        </p:spPr>
        <p:txBody>
          <a:bodyPr>
            <a:spAutoFit/>
          </a:bodyPr>
          <a:lstStyle/>
          <a:p>
            <a:pPr>
              <a:lnSpc>
                <a:spcPct val="120000"/>
              </a:lnSpc>
            </a:pPr>
            <a:r>
              <a:rPr lang="en-US" altLang="zh-CN" sz="3200">
                <a:solidFill>
                  <a:srgbClr val="CC0000"/>
                </a:solidFill>
                <a:latin typeface="宋体" charset="-122"/>
              </a:rPr>
              <a:t>(</a:t>
            </a:r>
            <a:r>
              <a:rPr lang="en-US" altLang="zh-CN" sz="3200">
                <a:solidFill>
                  <a:srgbClr val="CC0000"/>
                </a:solidFill>
              </a:rPr>
              <a:t>3</a:t>
            </a:r>
            <a:r>
              <a:rPr lang="en-US" altLang="zh-CN" sz="3200">
                <a:solidFill>
                  <a:srgbClr val="CC0000"/>
                </a:solidFill>
                <a:latin typeface="宋体" charset="-122"/>
              </a:rPr>
              <a:t>)</a:t>
            </a:r>
            <a:r>
              <a:rPr lang="en-US" altLang="zh-CN" sz="3200">
                <a:solidFill>
                  <a:srgbClr val="CC0000"/>
                </a:solidFill>
              </a:rPr>
              <a:t> </a:t>
            </a:r>
            <a:r>
              <a:rPr lang="zh-CN" altLang="zh-CN" sz="3200"/>
              <a:t>                 </a:t>
            </a:r>
            <a:r>
              <a:rPr lang="en-US" altLang="zh-CN" sz="3200"/>
              <a:t>   </a:t>
            </a:r>
            <a:r>
              <a:rPr lang="zh-CN" altLang="en-US" sz="3200"/>
              <a:t>处质点的振动规律并作图</a:t>
            </a:r>
            <a:r>
              <a:rPr lang="en-US" altLang="zh-CN" sz="3200"/>
              <a:t>. </a:t>
            </a:r>
          </a:p>
        </p:txBody>
      </p:sp>
      <p:graphicFrame>
        <p:nvGraphicFramePr>
          <p:cNvPr id="59399" name="Object 39"/>
          <p:cNvGraphicFramePr>
            <a:graphicFrameLocks noChangeAspect="1"/>
          </p:cNvGraphicFramePr>
          <p:nvPr/>
        </p:nvGraphicFramePr>
        <p:xfrm>
          <a:off x="1404938" y="3190875"/>
          <a:ext cx="1811337" cy="557213"/>
        </p:xfrm>
        <a:graphic>
          <a:graphicData uri="http://schemas.openxmlformats.org/presentationml/2006/ole">
            <p:oleObj spid="_x0000_s37891" name="Equation" r:id="rId4" imgW="622030" imgH="203112" progId="">
              <p:embed/>
            </p:oleObj>
          </a:graphicData>
        </a:graphic>
      </p:graphicFrame>
      <p:sp>
        <p:nvSpPr>
          <p:cNvPr id="59400" name="Text Box 4"/>
          <p:cNvSpPr txBox="1">
            <a:spLocks noChangeArrowheads="1"/>
          </p:cNvSpPr>
          <p:nvPr/>
        </p:nvSpPr>
        <p:spPr bwMode="auto">
          <a:xfrm>
            <a:off x="2409825" y="2428875"/>
            <a:ext cx="3103563" cy="682625"/>
          </a:xfrm>
          <a:prstGeom prst="rect">
            <a:avLst/>
          </a:prstGeom>
          <a:noFill/>
          <a:ln w="9525">
            <a:noFill/>
            <a:miter lim="800000"/>
            <a:headEnd/>
            <a:tailEnd/>
          </a:ln>
        </p:spPr>
        <p:txBody>
          <a:bodyPr>
            <a:spAutoFit/>
          </a:bodyPr>
          <a:lstStyle/>
          <a:p>
            <a:pPr>
              <a:lnSpc>
                <a:spcPct val="120000"/>
              </a:lnSpc>
            </a:pPr>
            <a:r>
              <a:rPr lang="en-US" altLang="zh-CN" sz="3200">
                <a:solidFill>
                  <a:srgbClr val="CC0000"/>
                </a:solidFill>
                <a:latin typeface="宋体" charset="-122"/>
              </a:rPr>
              <a:t>(</a:t>
            </a:r>
            <a:r>
              <a:rPr lang="en-US" altLang="zh-CN" sz="3200">
                <a:solidFill>
                  <a:srgbClr val="CC0000"/>
                </a:solidFill>
              </a:rPr>
              <a:t>1</a:t>
            </a:r>
            <a:r>
              <a:rPr lang="en-US" altLang="zh-CN" sz="3200">
                <a:solidFill>
                  <a:srgbClr val="CC0000"/>
                </a:solidFill>
                <a:latin typeface="宋体" charset="-122"/>
              </a:rPr>
              <a:t>)</a:t>
            </a:r>
            <a:r>
              <a:rPr lang="zh-CN" altLang="en-US" sz="3200"/>
              <a:t>波动方程；</a:t>
            </a:r>
          </a:p>
        </p:txBody>
      </p:sp>
      <p:graphicFrame>
        <p:nvGraphicFramePr>
          <p:cNvPr id="59401" name="Object 10"/>
          <p:cNvGraphicFramePr>
            <a:graphicFrameLocks noChangeAspect="1"/>
          </p:cNvGraphicFramePr>
          <p:nvPr/>
        </p:nvGraphicFramePr>
        <p:xfrm>
          <a:off x="2162175" y="1393825"/>
          <a:ext cx="1720850" cy="544513"/>
        </p:xfrm>
        <a:graphic>
          <a:graphicData uri="http://schemas.openxmlformats.org/presentationml/2006/ole">
            <p:oleObj spid="_x0000_s37892" name="Equation" r:id="rId5" imgW="634725" imgH="203112" progId="">
              <p:embed/>
            </p:oleObj>
          </a:graphicData>
        </a:graphic>
      </p:graphicFrame>
      <p:graphicFrame>
        <p:nvGraphicFramePr>
          <p:cNvPr id="59402" name="Object 8"/>
          <p:cNvGraphicFramePr>
            <a:graphicFrameLocks noChangeAspect="1"/>
          </p:cNvGraphicFramePr>
          <p:nvPr/>
        </p:nvGraphicFramePr>
        <p:xfrm>
          <a:off x="7677150" y="1354138"/>
          <a:ext cx="874713" cy="542925"/>
        </p:xfrm>
        <a:graphic>
          <a:graphicData uri="http://schemas.openxmlformats.org/presentationml/2006/ole">
            <p:oleObj spid="_x0000_s37893" name="Equation" r:id="rId6" imgW="317087" imgH="177569" progId="">
              <p:embed/>
            </p:oleObj>
          </a:graphicData>
        </a:graphic>
      </p:graphicFrame>
      <p:graphicFrame>
        <p:nvGraphicFramePr>
          <p:cNvPr id="59403" name="Object 9"/>
          <p:cNvGraphicFramePr>
            <a:graphicFrameLocks noChangeAspect="1"/>
          </p:cNvGraphicFramePr>
          <p:nvPr/>
        </p:nvGraphicFramePr>
        <p:xfrm>
          <a:off x="5459413" y="1408113"/>
          <a:ext cx="1612900" cy="533400"/>
        </p:xfrm>
        <a:graphic>
          <a:graphicData uri="http://schemas.openxmlformats.org/presentationml/2006/ole">
            <p:oleObj spid="_x0000_s37894" name="Equation" r:id="rId7" imgW="622030" imgH="203112" progId="">
              <p:embed/>
            </p:oleObj>
          </a:graphicData>
        </a:graphic>
      </p:graphicFrame>
      <p:graphicFrame>
        <p:nvGraphicFramePr>
          <p:cNvPr id="59404" name="Object 11"/>
          <p:cNvGraphicFramePr>
            <a:graphicFrameLocks noChangeAspect="1"/>
          </p:cNvGraphicFramePr>
          <p:nvPr/>
        </p:nvGraphicFramePr>
        <p:xfrm>
          <a:off x="3856038" y="1403350"/>
          <a:ext cx="1652587" cy="536575"/>
        </p:xfrm>
        <a:graphic>
          <a:graphicData uri="http://schemas.openxmlformats.org/presentationml/2006/ole">
            <p:oleObj spid="_x0000_s37895" name="Equation" r:id="rId8" imgW="571252" imgH="203112" progId="">
              <p:embed/>
            </p:oleObj>
          </a:graphicData>
        </a:graphic>
      </p:graphicFrame>
      <p:graphicFrame>
        <p:nvGraphicFramePr>
          <p:cNvPr id="59405" name="Object 41"/>
          <p:cNvGraphicFramePr>
            <a:graphicFrameLocks noChangeAspect="1"/>
          </p:cNvGraphicFramePr>
          <p:nvPr/>
        </p:nvGraphicFramePr>
        <p:xfrm>
          <a:off x="5334000" y="863600"/>
          <a:ext cx="544513" cy="423863"/>
        </p:xfrm>
        <a:graphic>
          <a:graphicData uri="http://schemas.openxmlformats.org/presentationml/2006/ole">
            <p:oleObj spid="_x0000_s37896" name="Equation" r:id="rId9" imgW="228402" imgH="177646" progId="">
              <p:embed/>
            </p:oleObj>
          </a:graphicData>
        </a:graphic>
      </p:graphicFrame>
      <p:graphicFrame>
        <p:nvGraphicFramePr>
          <p:cNvPr id="59406" name="Object 42"/>
          <p:cNvGraphicFramePr>
            <a:graphicFrameLocks noChangeAspect="1"/>
          </p:cNvGraphicFramePr>
          <p:nvPr/>
        </p:nvGraphicFramePr>
        <p:xfrm>
          <a:off x="6769100" y="2001838"/>
          <a:ext cx="544513" cy="484187"/>
        </p:xfrm>
        <a:graphic>
          <a:graphicData uri="http://schemas.openxmlformats.org/presentationml/2006/ole">
            <p:oleObj spid="_x0000_s37897" name="Equation" r:id="rId10" imgW="228501" imgH="203112" progId="">
              <p:embed/>
            </p:oleObj>
          </a:graphicData>
        </a:graphic>
      </p:graphicFrame>
      <p:grpSp>
        <p:nvGrpSpPr>
          <p:cNvPr id="2" name="Group 47"/>
          <p:cNvGrpSpPr>
            <a:grpSpLocks/>
          </p:cNvGrpSpPr>
          <p:nvPr/>
        </p:nvGrpSpPr>
        <p:grpSpPr bwMode="auto">
          <a:xfrm>
            <a:off x="1550988" y="3932238"/>
            <a:ext cx="6378575" cy="1641475"/>
            <a:chOff x="977" y="2477"/>
            <a:chExt cx="4018" cy="1034"/>
          </a:xfrm>
        </p:grpSpPr>
        <p:sp>
          <p:nvSpPr>
            <p:cNvPr id="59410" name="Text Box 43"/>
            <p:cNvSpPr txBox="1">
              <a:spLocks noChangeArrowheads="1"/>
            </p:cNvSpPr>
            <p:nvPr/>
          </p:nvSpPr>
          <p:spPr bwMode="auto">
            <a:xfrm>
              <a:off x="977" y="2477"/>
              <a:ext cx="4018" cy="430"/>
            </a:xfrm>
            <a:prstGeom prst="rect">
              <a:avLst/>
            </a:prstGeom>
            <a:noFill/>
            <a:ln w="19050">
              <a:noFill/>
              <a:miter lim="800000"/>
              <a:headEnd/>
              <a:tailEnd/>
            </a:ln>
          </p:spPr>
          <p:txBody>
            <a:bodyPr>
              <a:spAutoFit/>
            </a:bodyPr>
            <a:lstStyle/>
            <a:p>
              <a:pPr>
                <a:lnSpc>
                  <a:spcPct val="120000"/>
                </a:lnSpc>
              </a:pPr>
              <a:r>
                <a:rPr lang="zh-CN" altLang="en-US" sz="3200">
                  <a:solidFill>
                    <a:srgbClr val="CC0000"/>
                  </a:solidFill>
                </a:rPr>
                <a:t>解 </a:t>
              </a:r>
              <a:r>
                <a:rPr lang="en-US" altLang="zh-CN" sz="3200">
                  <a:solidFill>
                    <a:srgbClr val="CC0000"/>
                  </a:solidFill>
                  <a:latin typeface="宋体" charset="-122"/>
                </a:rPr>
                <a:t>(</a:t>
              </a:r>
              <a:r>
                <a:rPr lang="en-US" altLang="zh-CN" sz="3200">
                  <a:solidFill>
                    <a:srgbClr val="CC0000"/>
                  </a:solidFill>
                </a:rPr>
                <a:t>1</a:t>
              </a:r>
              <a:r>
                <a:rPr lang="en-US" altLang="zh-CN" sz="3200">
                  <a:solidFill>
                    <a:srgbClr val="CC0000"/>
                  </a:solidFill>
                  <a:latin typeface="宋体" charset="-122"/>
                </a:rPr>
                <a:t>)</a:t>
              </a:r>
              <a:r>
                <a:rPr lang="en-US" altLang="zh-CN" sz="3200">
                  <a:solidFill>
                    <a:srgbClr val="CC0000"/>
                  </a:solidFill>
                </a:rPr>
                <a:t>  </a:t>
              </a:r>
              <a:r>
                <a:rPr lang="zh-CN" altLang="en-US" sz="3200"/>
                <a:t>写出波动方程的标准式</a:t>
              </a:r>
            </a:p>
          </p:txBody>
        </p:sp>
        <p:graphicFrame>
          <p:nvGraphicFramePr>
            <p:cNvPr id="59411" name="Object 44"/>
            <p:cNvGraphicFramePr>
              <a:graphicFrameLocks noChangeAspect="1"/>
            </p:cNvGraphicFramePr>
            <p:nvPr/>
          </p:nvGraphicFramePr>
          <p:xfrm>
            <a:off x="1208" y="2814"/>
            <a:ext cx="2976" cy="697"/>
          </p:xfrm>
          <a:graphic>
            <a:graphicData uri="http://schemas.openxmlformats.org/presentationml/2006/ole">
              <p:oleObj spid="_x0000_s37898" name="Equation" r:id="rId11" imgW="1586811" imgH="393529" progId="">
                <p:embed/>
              </p:oleObj>
            </a:graphicData>
          </a:graphic>
        </p:graphicFrame>
      </p:grpSp>
      <p:sp>
        <p:nvSpPr>
          <p:cNvPr id="18"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3200">
              <a:ea typeface="宋体" pitchFamily="2" charset="-122"/>
            </a:endParaRPr>
          </a:p>
        </p:txBody>
      </p:sp>
      <p:sp>
        <p:nvSpPr>
          <p:cNvPr id="59409"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1"/>
          <p:cNvSpPr>
            <a:spLocks noGrp="1"/>
          </p:cNvSpPr>
          <p:nvPr>
            <p:ph type="sldNum" sz="quarter" idx="10"/>
          </p:nvPr>
        </p:nvSpPr>
        <p:spPr>
          <a:noFill/>
        </p:spPr>
        <p:txBody>
          <a:bodyPr/>
          <a:lstStyle/>
          <a:p>
            <a:fld id="{3BC21B1D-6E37-423C-A343-0D582F6C20AA}" type="slidenum">
              <a:rPr lang="en-US" altLang="zh-CN" smtClean="0">
                <a:ea typeface="宋体" charset="-122"/>
              </a:rPr>
              <a:pPr/>
              <a:t>45</a:t>
            </a:fld>
            <a:endParaRPr lang="en-US" altLang="zh-CN" smtClean="0">
              <a:ea typeface="宋体" charset="-122"/>
            </a:endParaRPr>
          </a:p>
        </p:txBody>
      </p:sp>
      <p:sp>
        <p:nvSpPr>
          <p:cNvPr id="320534" name="Rectangle 22"/>
          <p:cNvSpPr>
            <a:spLocks noChangeArrowheads="1"/>
          </p:cNvSpPr>
          <p:nvPr/>
        </p:nvSpPr>
        <p:spPr bwMode="auto">
          <a:xfrm>
            <a:off x="4975225" y="1079500"/>
            <a:ext cx="381000" cy="533400"/>
          </a:xfrm>
          <a:prstGeom prst="rect">
            <a:avLst/>
          </a:prstGeom>
          <a:solidFill>
            <a:schemeClr val="accent1"/>
          </a:solidFill>
          <a:ln w="9525">
            <a:solidFill>
              <a:schemeClr val="tx2"/>
            </a:solidFill>
            <a:miter lim="800000"/>
            <a:headEnd/>
            <a:tailEnd/>
          </a:ln>
        </p:spPr>
        <p:txBody>
          <a:bodyPr wrap="none" anchor="ctr"/>
          <a:lstStyle/>
          <a:p>
            <a:endParaRPr lang="zh-CN" altLang="en-US"/>
          </a:p>
        </p:txBody>
      </p:sp>
      <p:graphicFrame>
        <p:nvGraphicFramePr>
          <p:cNvPr id="320514" name="Object 2"/>
          <p:cNvGraphicFramePr>
            <a:graphicFrameLocks noChangeAspect="1"/>
          </p:cNvGraphicFramePr>
          <p:nvPr/>
        </p:nvGraphicFramePr>
        <p:xfrm>
          <a:off x="4279900" y="2690813"/>
          <a:ext cx="1457325" cy="1047750"/>
        </p:xfrm>
        <a:graphic>
          <a:graphicData uri="http://schemas.openxmlformats.org/presentationml/2006/ole">
            <p:oleObj spid="_x0000_s38914" name="Equation" r:id="rId3" imgW="507780" imgH="393529" progId="">
              <p:embed/>
            </p:oleObj>
          </a:graphicData>
        </a:graphic>
      </p:graphicFrame>
      <p:grpSp>
        <p:nvGrpSpPr>
          <p:cNvPr id="2" name="Group 27"/>
          <p:cNvGrpSpPr>
            <a:grpSpLocks/>
          </p:cNvGrpSpPr>
          <p:nvPr/>
        </p:nvGrpSpPr>
        <p:grpSpPr bwMode="auto">
          <a:xfrm>
            <a:off x="769938" y="1966913"/>
            <a:ext cx="3362325" cy="1743075"/>
            <a:chOff x="485" y="1247"/>
            <a:chExt cx="2118" cy="1098"/>
          </a:xfrm>
        </p:grpSpPr>
        <p:graphicFrame>
          <p:nvGraphicFramePr>
            <p:cNvPr id="60439" name="Object 5"/>
            <p:cNvGraphicFramePr>
              <a:graphicFrameLocks noChangeAspect="1"/>
            </p:cNvGraphicFramePr>
            <p:nvPr/>
          </p:nvGraphicFramePr>
          <p:xfrm>
            <a:off x="485" y="1742"/>
            <a:ext cx="2118" cy="603"/>
          </p:xfrm>
          <a:graphic>
            <a:graphicData uri="http://schemas.openxmlformats.org/presentationml/2006/ole">
              <p:oleObj spid="_x0000_s38920" name="Equation" r:id="rId4" imgW="2005729" imgH="723586" progId="">
                <p:embed/>
              </p:oleObj>
            </a:graphicData>
          </a:graphic>
        </p:graphicFrame>
        <p:graphicFrame>
          <p:nvGraphicFramePr>
            <p:cNvPr id="60440" name="Object 6"/>
            <p:cNvGraphicFramePr>
              <a:graphicFrameLocks noChangeAspect="1"/>
            </p:cNvGraphicFramePr>
            <p:nvPr/>
          </p:nvGraphicFramePr>
          <p:xfrm>
            <a:off x="586" y="1247"/>
            <a:ext cx="1416" cy="315"/>
          </p:xfrm>
          <a:graphic>
            <a:graphicData uri="http://schemas.openxmlformats.org/presentationml/2006/ole">
              <p:oleObj spid="_x0000_s38921" name="Equation" r:id="rId5" imgW="1397000" imgH="368300" progId="">
                <p:embed/>
              </p:oleObj>
            </a:graphicData>
          </a:graphic>
        </p:graphicFrame>
      </p:grpSp>
      <p:graphicFrame>
        <p:nvGraphicFramePr>
          <p:cNvPr id="60422" name="Object 7"/>
          <p:cNvGraphicFramePr>
            <a:graphicFrameLocks noChangeAspect="1"/>
          </p:cNvGraphicFramePr>
          <p:nvPr/>
        </p:nvGraphicFramePr>
        <p:xfrm>
          <a:off x="800100" y="758825"/>
          <a:ext cx="4724400" cy="1106488"/>
        </p:xfrm>
        <a:graphic>
          <a:graphicData uri="http://schemas.openxmlformats.org/presentationml/2006/ole">
            <p:oleObj spid="_x0000_s38915" name="Equation" r:id="rId6" imgW="1586811" imgH="393529" progId="">
              <p:embed/>
            </p:oleObj>
          </a:graphicData>
        </a:graphic>
      </p:graphicFrame>
      <p:grpSp>
        <p:nvGrpSpPr>
          <p:cNvPr id="3" name="Group 9"/>
          <p:cNvGrpSpPr>
            <a:grpSpLocks/>
          </p:cNvGrpSpPr>
          <p:nvPr/>
        </p:nvGrpSpPr>
        <p:grpSpPr bwMode="auto">
          <a:xfrm>
            <a:off x="6100763" y="1247775"/>
            <a:ext cx="2644775" cy="2514600"/>
            <a:chOff x="336" y="1837"/>
            <a:chExt cx="1666" cy="1584"/>
          </a:xfrm>
        </p:grpSpPr>
        <p:sp>
          <p:nvSpPr>
            <p:cNvPr id="60429" name="Rectangle 10"/>
            <p:cNvSpPr>
              <a:spLocks noChangeArrowheads="1"/>
            </p:cNvSpPr>
            <p:nvPr/>
          </p:nvSpPr>
          <p:spPr bwMode="auto">
            <a:xfrm>
              <a:off x="336" y="1837"/>
              <a:ext cx="1666" cy="1584"/>
            </a:xfrm>
            <a:prstGeom prst="rect">
              <a:avLst/>
            </a:prstGeom>
            <a:solidFill>
              <a:srgbClr val="FFFFFF"/>
            </a:solidFill>
            <a:ln w="12700">
              <a:solidFill>
                <a:schemeClr val="tx2"/>
              </a:solidFill>
              <a:miter lim="800000"/>
              <a:headEnd/>
              <a:tailEnd/>
            </a:ln>
          </p:spPr>
          <p:txBody>
            <a:bodyPr wrap="none" anchor="ctr"/>
            <a:lstStyle/>
            <a:p>
              <a:endParaRPr lang="zh-CN" altLang="en-US"/>
            </a:p>
          </p:txBody>
        </p:sp>
        <p:sp>
          <p:nvSpPr>
            <p:cNvPr id="60430" name="Oval 11"/>
            <p:cNvSpPr>
              <a:spLocks noChangeArrowheads="1"/>
            </p:cNvSpPr>
            <p:nvPr/>
          </p:nvSpPr>
          <p:spPr bwMode="auto">
            <a:xfrm>
              <a:off x="672" y="2077"/>
              <a:ext cx="912" cy="912"/>
            </a:xfrm>
            <a:prstGeom prst="ellipse">
              <a:avLst/>
            </a:prstGeom>
            <a:noFill/>
            <a:ln w="9525">
              <a:solidFill>
                <a:srgbClr val="0000FF"/>
              </a:solidFill>
              <a:prstDash val="dash"/>
              <a:round/>
              <a:headEnd/>
              <a:tailEnd/>
            </a:ln>
          </p:spPr>
          <p:txBody>
            <a:bodyPr wrap="none" anchor="ctr"/>
            <a:lstStyle/>
            <a:p>
              <a:endParaRPr lang="zh-CN" altLang="en-US"/>
            </a:p>
          </p:txBody>
        </p:sp>
        <p:sp>
          <p:nvSpPr>
            <p:cNvPr id="60431" name="Line 12"/>
            <p:cNvSpPr>
              <a:spLocks noChangeShapeType="1"/>
            </p:cNvSpPr>
            <p:nvPr/>
          </p:nvSpPr>
          <p:spPr bwMode="auto">
            <a:xfrm>
              <a:off x="480" y="2557"/>
              <a:ext cx="1344" cy="0"/>
            </a:xfrm>
            <a:prstGeom prst="line">
              <a:avLst/>
            </a:prstGeom>
            <a:noFill/>
            <a:ln w="25400">
              <a:solidFill>
                <a:schemeClr val="tx1"/>
              </a:solidFill>
              <a:round/>
              <a:headEnd/>
              <a:tailEnd type="triangle" w="sm" len="lg"/>
            </a:ln>
          </p:spPr>
          <p:txBody>
            <a:bodyPr wrap="none" anchor="ctr"/>
            <a:lstStyle/>
            <a:p>
              <a:endParaRPr lang="zh-CN" altLang="en-US"/>
            </a:p>
          </p:txBody>
        </p:sp>
        <p:sp>
          <p:nvSpPr>
            <p:cNvPr id="60432" name="Line 13"/>
            <p:cNvSpPr>
              <a:spLocks noChangeShapeType="1"/>
            </p:cNvSpPr>
            <p:nvPr/>
          </p:nvSpPr>
          <p:spPr bwMode="auto">
            <a:xfrm>
              <a:off x="1118" y="2077"/>
              <a:ext cx="0" cy="912"/>
            </a:xfrm>
            <a:prstGeom prst="line">
              <a:avLst/>
            </a:prstGeom>
            <a:noFill/>
            <a:ln w="9525">
              <a:solidFill>
                <a:schemeClr val="tx1"/>
              </a:solidFill>
              <a:prstDash val="dash"/>
              <a:round/>
              <a:headEnd/>
              <a:tailEnd/>
            </a:ln>
          </p:spPr>
          <p:txBody>
            <a:bodyPr wrap="none" anchor="ctr"/>
            <a:lstStyle/>
            <a:p>
              <a:endParaRPr lang="zh-CN" altLang="en-US"/>
            </a:p>
          </p:txBody>
        </p:sp>
        <p:graphicFrame>
          <p:nvGraphicFramePr>
            <p:cNvPr id="60433" name="Object 14"/>
            <p:cNvGraphicFramePr>
              <a:graphicFrameLocks noChangeAspect="1"/>
            </p:cNvGraphicFramePr>
            <p:nvPr/>
          </p:nvGraphicFramePr>
          <p:xfrm>
            <a:off x="1632" y="2605"/>
            <a:ext cx="228" cy="240"/>
          </p:xfrm>
          <a:graphic>
            <a:graphicData uri="http://schemas.openxmlformats.org/presentationml/2006/ole">
              <p:oleObj spid="_x0000_s38917" name="公式" r:id="rId7" imgW="190417" imgH="241195" progId="">
                <p:embed/>
              </p:oleObj>
            </a:graphicData>
          </a:graphic>
        </p:graphicFrame>
        <p:sp>
          <p:nvSpPr>
            <p:cNvPr id="60434" name="Line 15"/>
            <p:cNvSpPr>
              <a:spLocks noChangeShapeType="1"/>
            </p:cNvSpPr>
            <p:nvPr/>
          </p:nvSpPr>
          <p:spPr bwMode="auto">
            <a:xfrm flipH="1">
              <a:off x="1118" y="2557"/>
              <a:ext cx="0" cy="432"/>
            </a:xfrm>
            <a:prstGeom prst="line">
              <a:avLst/>
            </a:prstGeom>
            <a:noFill/>
            <a:ln w="25400">
              <a:solidFill>
                <a:srgbClr val="FF0000"/>
              </a:solidFill>
              <a:round/>
              <a:headEnd/>
              <a:tailEnd type="triangle" w="sm" len="lg"/>
            </a:ln>
          </p:spPr>
          <p:txBody>
            <a:bodyPr wrap="none" anchor="ctr"/>
            <a:lstStyle/>
            <a:p>
              <a:endParaRPr lang="zh-CN" altLang="en-US"/>
            </a:p>
          </p:txBody>
        </p:sp>
        <p:sp>
          <p:nvSpPr>
            <p:cNvPr id="60435" name="Arc 16"/>
            <p:cNvSpPr>
              <a:spLocks/>
            </p:cNvSpPr>
            <p:nvPr/>
          </p:nvSpPr>
          <p:spPr bwMode="auto">
            <a:xfrm rot="2754042" flipV="1">
              <a:off x="1347" y="2945"/>
              <a:ext cx="144" cy="223"/>
            </a:xfrm>
            <a:custGeom>
              <a:avLst/>
              <a:gdLst>
                <a:gd name="T0" fmla="*/ 0 w 21600"/>
                <a:gd name="T1" fmla="*/ 0 h 20082"/>
                <a:gd name="T2" fmla="*/ 0 w 21600"/>
                <a:gd name="T3" fmla="*/ 0 h 20082"/>
                <a:gd name="T4" fmla="*/ 0 w 21600"/>
                <a:gd name="T5" fmla="*/ 0 h 20082"/>
                <a:gd name="T6" fmla="*/ 0 60000 65536"/>
                <a:gd name="T7" fmla="*/ 0 60000 65536"/>
                <a:gd name="T8" fmla="*/ 0 60000 65536"/>
                <a:gd name="T9" fmla="*/ 0 w 21600"/>
                <a:gd name="T10" fmla="*/ 0 h 20082"/>
                <a:gd name="T11" fmla="*/ 21600 w 21600"/>
                <a:gd name="T12" fmla="*/ 20082 h 20082"/>
              </a:gdLst>
              <a:ahLst/>
              <a:cxnLst>
                <a:cxn ang="T6">
                  <a:pos x="T0" y="T1"/>
                </a:cxn>
                <a:cxn ang="T7">
                  <a:pos x="T2" y="T3"/>
                </a:cxn>
                <a:cxn ang="T8">
                  <a:pos x="T4" y="T5"/>
                </a:cxn>
              </a:cxnLst>
              <a:rect l="T9" t="T10" r="T11" b="T12"/>
              <a:pathLst>
                <a:path w="21600" h="20082" fill="none" extrusionOk="0">
                  <a:moveTo>
                    <a:pt x="7954" y="-1"/>
                  </a:moveTo>
                  <a:cubicBezTo>
                    <a:pt x="16190" y="3262"/>
                    <a:pt x="21600" y="11222"/>
                    <a:pt x="21600" y="20082"/>
                  </a:cubicBezTo>
                </a:path>
                <a:path w="21600" h="20082" stroke="0" extrusionOk="0">
                  <a:moveTo>
                    <a:pt x="7954" y="-1"/>
                  </a:moveTo>
                  <a:cubicBezTo>
                    <a:pt x="16190" y="3262"/>
                    <a:pt x="21600" y="11222"/>
                    <a:pt x="21600" y="20082"/>
                  </a:cubicBezTo>
                  <a:lnTo>
                    <a:pt x="0" y="20082"/>
                  </a:lnTo>
                  <a:lnTo>
                    <a:pt x="7954" y="-1"/>
                  </a:lnTo>
                  <a:close/>
                </a:path>
              </a:pathLst>
            </a:custGeom>
            <a:noFill/>
            <a:ln w="25400">
              <a:solidFill>
                <a:srgbClr val="FF0000"/>
              </a:solidFill>
              <a:round/>
              <a:headEnd/>
              <a:tailEnd type="triangle" w="sm" len="lg"/>
            </a:ln>
          </p:spPr>
          <p:txBody>
            <a:bodyPr wrap="none" anchor="ctr"/>
            <a:lstStyle/>
            <a:p>
              <a:endParaRPr lang="zh-CN" altLang="en-US"/>
            </a:p>
          </p:txBody>
        </p:sp>
        <p:graphicFrame>
          <p:nvGraphicFramePr>
            <p:cNvPr id="60436" name="Object 17"/>
            <p:cNvGraphicFramePr>
              <a:graphicFrameLocks noChangeAspect="1"/>
            </p:cNvGraphicFramePr>
            <p:nvPr/>
          </p:nvGraphicFramePr>
          <p:xfrm>
            <a:off x="1536" y="2893"/>
            <a:ext cx="192" cy="171"/>
          </p:xfrm>
          <a:graphic>
            <a:graphicData uri="http://schemas.openxmlformats.org/presentationml/2006/ole">
              <p:oleObj spid="_x0000_s38918" name="公式" r:id="rId8" imgW="215713" imgH="190335" progId="">
                <p:embed/>
              </p:oleObj>
            </a:graphicData>
          </a:graphic>
        </p:graphicFrame>
        <p:graphicFrame>
          <p:nvGraphicFramePr>
            <p:cNvPr id="60437" name="Object 18"/>
            <p:cNvGraphicFramePr>
              <a:graphicFrameLocks noChangeAspect="1"/>
            </p:cNvGraphicFramePr>
            <p:nvPr/>
          </p:nvGraphicFramePr>
          <p:xfrm>
            <a:off x="1008" y="3037"/>
            <a:ext cx="194" cy="240"/>
          </p:xfrm>
          <a:graphic>
            <a:graphicData uri="http://schemas.openxmlformats.org/presentationml/2006/ole">
              <p:oleObj spid="_x0000_s38919" name="公式" r:id="rId9" imgW="215619" imgH="266353" progId="">
                <p:embed/>
              </p:oleObj>
            </a:graphicData>
          </a:graphic>
        </p:graphicFrame>
        <p:sp>
          <p:nvSpPr>
            <p:cNvPr id="60438" name="Text Box 19"/>
            <p:cNvSpPr txBox="1">
              <a:spLocks noChangeArrowheads="1"/>
            </p:cNvSpPr>
            <p:nvPr/>
          </p:nvSpPr>
          <p:spPr bwMode="auto">
            <a:xfrm>
              <a:off x="906" y="2347"/>
              <a:ext cx="329" cy="250"/>
            </a:xfrm>
            <a:prstGeom prst="rect">
              <a:avLst/>
            </a:prstGeom>
            <a:noFill/>
            <a:ln w="19050">
              <a:noFill/>
              <a:miter lim="800000"/>
              <a:headEnd/>
              <a:tailEnd/>
            </a:ln>
          </p:spPr>
          <p:txBody>
            <a:bodyPr>
              <a:spAutoFit/>
            </a:bodyPr>
            <a:lstStyle/>
            <a:p>
              <a:r>
                <a:rPr lang="en-US" altLang="zh-CN" sz="2000" b="0" i="1"/>
                <a:t>O</a:t>
              </a:r>
            </a:p>
          </p:txBody>
        </p:sp>
      </p:grpSp>
      <p:grpSp>
        <p:nvGrpSpPr>
          <p:cNvPr id="4" name="Group 26"/>
          <p:cNvGrpSpPr>
            <a:grpSpLocks/>
          </p:cNvGrpSpPr>
          <p:nvPr/>
        </p:nvGrpSpPr>
        <p:grpSpPr bwMode="auto">
          <a:xfrm>
            <a:off x="801688" y="3756025"/>
            <a:ext cx="5440362" cy="1060450"/>
            <a:chOff x="505" y="2374"/>
            <a:chExt cx="3427" cy="668"/>
          </a:xfrm>
        </p:grpSpPr>
        <p:graphicFrame>
          <p:nvGraphicFramePr>
            <p:cNvPr id="60427" name="Object 24"/>
            <p:cNvGraphicFramePr>
              <a:graphicFrameLocks noChangeAspect="1"/>
            </p:cNvGraphicFramePr>
            <p:nvPr/>
          </p:nvGraphicFramePr>
          <p:xfrm>
            <a:off x="505" y="2374"/>
            <a:ext cx="2989" cy="668"/>
          </p:xfrm>
          <a:graphic>
            <a:graphicData uri="http://schemas.openxmlformats.org/presentationml/2006/ole">
              <p:oleObj spid="_x0000_s38916" name="公式" r:id="rId10" imgW="1663700" imgH="393700" progId="">
                <p:embed/>
              </p:oleObj>
            </a:graphicData>
          </a:graphic>
        </p:graphicFrame>
        <p:sp>
          <p:nvSpPr>
            <p:cNvPr id="60428" name="Text Box 25"/>
            <p:cNvSpPr txBox="1">
              <a:spLocks noChangeArrowheads="1"/>
            </p:cNvSpPr>
            <p:nvPr/>
          </p:nvSpPr>
          <p:spPr bwMode="auto">
            <a:xfrm>
              <a:off x="3447" y="2524"/>
              <a:ext cx="485" cy="365"/>
            </a:xfrm>
            <a:prstGeom prst="rect">
              <a:avLst/>
            </a:prstGeom>
            <a:noFill/>
            <a:ln w="19050">
              <a:noFill/>
              <a:miter lim="800000"/>
              <a:headEnd/>
              <a:tailEnd/>
            </a:ln>
          </p:spPr>
          <p:txBody>
            <a:bodyPr wrap="none">
              <a:spAutoFit/>
            </a:bodyPr>
            <a:lstStyle/>
            <a:p>
              <a:pPr algn="ctr"/>
              <a:r>
                <a:rPr lang="en-US" altLang="zh-CN" b="0"/>
                <a:t>(m)</a:t>
              </a:r>
            </a:p>
          </p:txBody>
        </p:sp>
      </p:grpSp>
      <p:sp>
        <p:nvSpPr>
          <p:cNvPr id="23"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60426"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20534"/>
                                        </p:tgtEl>
                                        <p:attrNameLst>
                                          <p:attrName>style.visibility</p:attrName>
                                        </p:attrNameLst>
                                      </p:cBhvr>
                                      <p:to>
                                        <p:strVal val="visible"/>
                                      </p:to>
                                    </p:set>
                                    <p:anim calcmode="lin" valueType="num">
                                      <p:cBhvr>
                                        <p:cTn id="7" dur="500" fill="hold"/>
                                        <p:tgtEl>
                                          <p:spTgt spid="320534"/>
                                        </p:tgtEl>
                                        <p:attrNameLst>
                                          <p:attrName>ppt_w</p:attrName>
                                        </p:attrNameLst>
                                      </p:cBhvr>
                                      <p:tavLst>
                                        <p:tav tm="0">
                                          <p:val>
                                            <p:fltVal val="0"/>
                                          </p:val>
                                        </p:tav>
                                        <p:tav tm="100000">
                                          <p:val>
                                            <p:strVal val="#ppt_w"/>
                                          </p:val>
                                        </p:tav>
                                      </p:tavLst>
                                    </p:anim>
                                    <p:anim calcmode="lin" valueType="num">
                                      <p:cBhvr>
                                        <p:cTn id="8" dur="500" fill="hold"/>
                                        <p:tgtEl>
                                          <p:spTgt spid="32053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ox(in)">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37" fill="hold" nodeType="clickEffect">
                                  <p:stCondLst>
                                    <p:cond delay="0"/>
                                  </p:stCondLst>
                                  <p:childTnLst>
                                    <p:set>
                                      <p:cBhvr>
                                        <p:cTn id="23" dur="1" fill="hold">
                                          <p:stCondLst>
                                            <p:cond delay="0"/>
                                          </p:stCondLst>
                                        </p:cTn>
                                        <p:tgtEl>
                                          <p:spTgt spid="320514"/>
                                        </p:tgtEl>
                                        <p:attrNameLst>
                                          <p:attrName>style.visibility</p:attrName>
                                        </p:attrNameLst>
                                      </p:cBhvr>
                                      <p:to>
                                        <p:strVal val="visible"/>
                                      </p:to>
                                    </p:set>
                                    <p:animEffect transition="in" filter="barn(outVertical)">
                                      <p:cBhvr>
                                        <p:cTn id="24" dur="500"/>
                                        <p:tgtEl>
                                          <p:spTgt spid="32051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p:cNvSpPr>
            <a:spLocks noGrp="1"/>
          </p:cNvSpPr>
          <p:nvPr>
            <p:ph type="sldNum" sz="quarter" idx="10"/>
          </p:nvPr>
        </p:nvSpPr>
        <p:spPr>
          <a:noFill/>
        </p:spPr>
        <p:txBody>
          <a:bodyPr/>
          <a:lstStyle/>
          <a:p>
            <a:fld id="{EFF5465C-43CF-4865-8932-80AAB74183A1}" type="slidenum">
              <a:rPr lang="en-US" altLang="zh-CN" smtClean="0">
                <a:ea typeface="宋体" charset="-122"/>
              </a:rPr>
              <a:pPr/>
              <a:t>46</a:t>
            </a:fld>
            <a:endParaRPr lang="en-US" altLang="zh-CN" smtClean="0">
              <a:ea typeface="宋体" charset="-122"/>
            </a:endParaRPr>
          </a:p>
        </p:txBody>
      </p:sp>
      <p:sp>
        <p:nvSpPr>
          <p:cNvPr id="61443" name="Text Box 2"/>
          <p:cNvSpPr txBox="1">
            <a:spLocks noChangeArrowheads="1"/>
          </p:cNvSpPr>
          <p:nvPr/>
        </p:nvSpPr>
        <p:spPr bwMode="auto">
          <a:xfrm>
            <a:off x="1433513" y="661988"/>
            <a:ext cx="4608512" cy="682625"/>
          </a:xfrm>
          <a:prstGeom prst="rect">
            <a:avLst/>
          </a:prstGeom>
          <a:noFill/>
          <a:ln w="9525">
            <a:noFill/>
            <a:miter lim="800000"/>
            <a:headEnd/>
            <a:tailEnd/>
          </a:ln>
        </p:spPr>
        <p:txBody>
          <a:bodyPr wrap="none">
            <a:spAutoFit/>
          </a:bodyPr>
          <a:lstStyle/>
          <a:p>
            <a:pPr>
              <a:lnSpc>
                <a:spcPct val="120000"/>
              </a:lnSpc>
            </a:pPr>
            <a:r>
              <a:rPr lang="en-US" altLang="zh-CN" sz="3200">
                <a:solidFill>
                  <a:srgbClr val="CC0000"/>
                </a:solidFill>
                <a:latin typeface="宋体" charset="-122"/>
              </a:rPr>
              <a:t>  (</a:t>
            </a:r>
            <a:r>
              <a:rPr lang="en-US" altLang="zh-CN" sz="3200">
                <a:solidFill>
                  <a:srgbClr val="CC0000"/>
                </a:solidFill>
              </a:rPr>
              <a:t>2</a:t>
            </a:r>
            <a:r>
              <a:rPr lang="en-US" altLang="zh-CN" sz="3200">
                <a:solidFill>
                  <a:srgbClr val="CC0000"/>
                </a:solidFill>
                <a:latin typeface="宋体" charset="-122"/>
              </a:rPr>
              <a:t>)</a:t>
            </a:r>
            <a:r>
              <a:rPr lang="zh-CN" altLang="en-US" sz="3200"/>
              <a:t>求                 波形图</a:t>
            </a:r>
          </a:p>
        </p:txBody>
      </p:sp>
      <p:graphicFrame>
        <p:nvGraphicFramePr>
          <p:cNvPr id="61444" name="Object 4"/>
          <p:cNvGraphicFramePr>
            <a:graphicFrameLocks noChangeAspect="1"/>
          </p:cNvGraphicFramePr>
          <p:nvPr/>
        </p:nvGraphicFramePr>
        <p:xfrm>
          <a:off x="3090863" y="833438"/>
          <a:ext cx="1447800" cy="381000"/>
        </p:xfrm>
        <a:graphic>
          <a:graphicData uri="http://schemas.openxmlformats.org/presentationml/2006/ole">
            <p:oleObj spid="_x0000_s39938" name="公式" r:id="rId3" imgW="761669" imgH="241195" progId="">
              <p:embed/>
            </p:oleObj>
          </a:graphicData>
        </a:graphic>
      </p:graphicFrame>
      <p:graphicFrame>
        <p:nvGraphicFramePr>
          <p:cNvPr id="302085" name="Object 5"/>
          <p:cNvGraphicFramePr>
            <a:graphicFrameLocks noChangeAspect="1"/>
          </p:cNvGraphicFramePr>
          <p:nvPr/>
        </p:nvGraphicFramePr>
        <p:xfrm>
          <a:off x="1323975" y="2219325"/>
          <a:ext cx="3578225" cy="1041400"/>
        </p:xfrm>
        <a:graphic>
          <a:graphicData uri="http://schemas.openxmlformats.org/presentationml/2006/ole">
            <p:oleObj spid="_x0000_s39939" name="公式" r:id="rId4" imgW="1205977" imgH="393529" progId="">
              <p:embed/>
            </p:oleObj>
          </a:graphicData>
        </a:graphic>
      </p:graphicFrame>
      <p:grpSp>
        <p:nvGrpSpPr>
          <p:cNvPr id="2" name="Group 32"/>
          <p:cNvGrpSpPr>
            <a:grpSpLocks/>
          </p:cNvGrpSpPr>
          <p:nvPr/>
        </p:nvGrpSpPr>
        <p:grpSpPr bwMode="auto">
          <a:xfrm>
            <a:off x="6340475" y="2952750"/>
            <a:ext cx="2133600" cy="1066800"/>
            <a:chOff x="3994" y="1860"/>
            <a:chExt cx="1344" cy="672"/>
          </a:xfrm>
        </p:grpSpPr>
        <p:sp>
          <p:nvSpPr>
            <p:cNvPr id="61467" name="Rectangle 7"/>
            <p:cNvSpPr>
              <a:spLocks noChangeArrowheads="1"/>
            </p:cNvSpPr>
            <p:nvPr/>
          </p:nvSpPr>
          <p:spPr bwMode="auto">
            <a:xfrm>
              <a:off x="3994" y="1860"/>
              <a:ext cx="1344" cy="672"/>
            </a:xfrm>
            <a:prstGeom prst="rect">
              <a:avLst/>
            </a:prstGeom>
            <a:gradFill rotWithShape="0">
              <a:gsLst>
                <a:gs pos="0">
                  <a:schemeClr val="accent1"/>
                </a:gs>
                <a:gs pos="100000">
                  <a:schemeClr val="bg1"/>
                </a:gs>
              </a:gsLst>
              <a:lin ang="5400000" scaled="1"/>
            </a:gradFill>
            <a:ln w="12700">
              <a:solidFill>
                <a:schemeClr val="tx2"/>
              </a:solidFill>
              <a:miter lim="800000"/>
              <a:headEnd/>
              <a:tailEnd/>
            </a:ln>
          </p:spPr>
          <p:txBody>
            <a:bodyPr wrap="none" anchor="ctr"/>
            <a:lstStyle/>
            <a:p>
              <a:endParaRPr lang="zh-CN" altLang="en-US"/>
            </a:p>
          </p:txBody>
        </p:sp>
        <p:sp>
          <p:nvSpPr>
            <p:cNvPr id="61468" name="Rectangle 8"/>
            <p:cNvSpPr>
              <a:spLocks noChangeArrowheads="1"/>
            </p:cNvSpPr>
            <p:nvPr/>
          </p:nvSpPr>
          <p:spPr bwMode="auto">
            <a:xfrm>
              <a:off x="4102" y="2124"/>
              <a:ext cx="1144" cy="365"/>
            </a:xfrm>
            <a:prstGeom prst="rect">
              <a:avLst/>
            </a:prstGeom>
            <a:gradFill rotWithShape="0">
              <a:gsLst>
                <a:gs pos="0">
                  <a:schemeClr val="accent1"/>
                </a:gs>
                <a:gs pos="100000">
                  <a:schemeClr val="bg1"/>
                </a:gs>
              </a:gsLst>
              <a:lin ang="5400000" scaled="1"/>
            </a:gradFill>
            <a:ln w="9525">
              <a:noFill/>
              <a:miter lim="800000"/>
              <a:headEnd/>
              <a:tailEnd/>
            </a:ln>
          </p:spPr>
          <p:txBody>
            <a:bodyPr wrap="none">
              <a:spAutoFit/>
            </a:bodyPr>
            <a:lstStyle/>
            <a:p>
              <a:r>
                <a:rPr lang="zh-CN" altLang="en-US"/>
                <a:t>波形方程</a:t>
              </a:r>
            </a:p>
          </p:txBody>
        </p:sp>
        <p:graphicFrame>
          <p:nvGraphicFramePr>
            <p:cNvPr id="61469" name="Object 9"/>
            <p:cNvGraphicFramePr>
              <a:graphicFrameLocks noChangeAspect="1"/>
            </p:cNvGraphicFramePr>
            <p:nvPr/>
          </p:nvGraphicFramePr>
          <p:xfrm>
            <a:off x="4154" y="1876"/>
            <a:ext cx="1136" cy="337"/>
          </p:xfrm>
          <a:graphic>
            <a:graphicData uri="http://schemas.openxmlformats.org/presentationml/2006/ole">
              <p:oleObj spid="_x0000_s39945" name="Equation" r:id="rId5" imgW="507780" imgH="203112" progId="">
                <p:embed/>
              </p:oleObj>
            </a:graphicData>
          </a:graphic>
        </p:graphicFrame>
      </p:grpSp>
      <p:grpSp>
        <p:nvGrpSpPr>
          <p:cNvPr id="3" name="Group 26"/>
          <p:cNvGrpSpPr>
            <a:grpSpLocks/>
          </p:cNvGrpSpPr>
          <p:nvPr/>
        </p:nvGrpSpPr>
        <p:grpSpPr bwMode="auto">
          <a:xfrm>
            <a:off x="2127250" y="4070350"/>
            <a:ext cx="4941888" cy="2190750"/>
            <a:chOff x="836" y="2308"/>
            <a:chExt cx="3113" cy="1380"/>
          </a:xfrm>
        </p:grpSpPr>
        <p:sp>
          <p:nvSpPr>
            <p:cNvPr id="61454" name="Rectangle 12"/>
            <p:cNvSpPr>
              <a:spLocks noChangeArrowheads="1"/>
            </p:cNvSpPr>
            <p:nvPr/>
          </p:nvSpPr>
          <p:spPr bwMode="auto">
            <a:xfrm>
              <a:off x="836" y="2308"/>
              <a:ext cx="3040" cy="1347"/>
            </a:xfrm>
            <a:prstGeom prst="rect">
              <a:avLst/>
            </a:prstGeom>
            <a:solidFill>
              <a:srgbClr val="FFFFFF"/>
            </a:solidFill>
            <a:ln w="12700">
              <a:solidFill>
                <a:schemeClr val="tx2"/>
              </a:solidFill>
              <a:miter lim="800000"/>
              <a:headEnd/>
              <a:tailEnd/>
            </a:ln>
          </p:spPr>
          <p:txBody>
            <a:bodyPr wrap="none" anchor="ctr"/>
            <a:lstStyle/>
            <a:p>
              <a:endParaRPr lang="zh-CN" altLang="en-US"/>
            </a:p>
          </p:txBody>
        </p:sp>
        <p:sp>
          <p:nvSpPr>
            <p:cNvPr id="61455" name="Line 13"/>
            <p:cNvSpPr>
              <a:spLocks noChangeShapeType="1"/>
            </p:cNvSpPr>
            <p:nvPr/>
          </p:nvSpPr>
          <p:spPr bwMode="auto">
            <a:xfrm>
              <a:off x="1466" y="2986"/>
              <a:ext cx="2263" cy="0"/>
            </a:xfrm>
            <a:prstGeom prst="line">
              <a:avLst/>
            </a:prstGeom>
            <a:noFill/>
            <a:ln w="19050">
              <a:solidFill>
                <a:schemeClr val="tx1"/>
              </a:solidFill>
              <a:round/>
              <a:headEnd/>
              <a:tailEnd type="triangle" w="sm" len="lg"/>
            </a:ln>
          </p:spPr>
          <p:txBody>
            <a:bodyPr wrap="none" anchor="ctr"/>
            <a:lstStyle/>
            <a:p>
              <a:endParaRPr lang="zh-CN" altLang="en-US"/>
            </a:p>
          </p:txBody>
        </p:sp>
        <p:sp>
          <p:nvSpPr>
            <p:cNvPr id="61456" name="Text Box 14"/>
            <p:cNvSpPr txBox="1">
              <a:spLocks noChangeArrowheads="1"/>
            </p:cNvSpPr>
            <p:nvPr/>
          </p:nvSpPr>
          <p:spPr bwMode="auto">
            <a:xfrm>
              <a:off x="1281" y="2898"/>
              <a:ext cx="196" cy="250"/>
            </a:xfrm>
            <a:prstGeom prst="rect">
              <a:avLst/>
            </a:prstGeom>
            <a:noFill/>
            <a:ln w="9525">
              <a:noFill/>
              <a:miter lim="800000"/>
              <a:headEnd/>
              <a:tailEnd/>
            </a:ln>
          </p:spPr>
          <p:txBody>
            <a:bodyPr wrap="none">
              <a:spAutoFit/>
            </a:bodyPr>
            <a:lstStyle/>
            <a:p>
              <a:r>
                <a:rPr lang="en-US" altLang="zh-CN" sz="2000" b="0"/>
                <a:t>0</a:t>
              </a:r>
            </a:p>
          </p:txBody>
        </p:sp>
        <p:graphicFrame>
          <p:nvGraphicFramePr>
            <p:cNvPr id="61457" name="Object 15"/>
            <p:cNvGraphicFramePr>
              <a:graphicFrameLocks noChangeAspect="1"/>
            </p:cNvGraphicFramePr>
            <p:nvPr/>
          </p:nvGraphicFramePr>
          <p:xfrm>
            <a:off x="984" y="2377"/>
            <a:ext cx="449" cy="211"/>
          </p:xfrm>
          <a:graphic>
            <a:graphicData uri="http://schemas.openxmlformats.org/presentationml/2006/ole">
              <p:oleObj spid="_x0000_s39942" name="Equation" r:id="rId6" imgW="342751" imgH="203112" progId="">
                <p:embed/>
              </p:oleObj>
            </a:graphicData>
          </a:graphic>
        </p:graphicFrame>
        <p:graphicFrame>
          <p:nvGraphicFramePr>
            <p:cNvPr id="61458" name="Object 16"/>
            <p:cNvGraphicFramePr>
              <a:graphicFrameLocks noChangeAspect="1"/>
            </p:cNvGraphicFramePr>
            <p:nvPr/>
          </p:nvGraphicFramePr>
          <p:xfrm>
            <a:off x="3381" y="3016"/>
            <a:ext cx="442" cy="180"/>
          </p:xfrm>
          <a:graphic>
            <a:graphicData uri="http://schemas.openxmlformats.org/presentationml/2006/ole">
              <p:oleObj spid="_x0000_s39943" name="Equation" r:id="rId7" imgW="342603" imgH="177646" progId="">
                <p:embed/>
              </p:oleObj>
            </a:graphicData>
          </a:graphic>
        </p:graphicFrame>
        <p:sp>
          <p:nvSpPr>
            <p:cNvPr id="61459" name="Text Box 17"/>
            <p:cNvSpPr txBox="1">
              <a:spLocks noChangeArrowheads="1"/>
            </p:cNvSpPr>
            <p:nvPr/>
          </p:nvSpPr>
          <p:spPr bwMode="auto">
            <a:xfrm>
              <a:off x="2525" y="2971"/>
              <a:ext cx="356" cy="288"/>
            </a:xfrm>
            <a:prstGeom prst="rect">
              <a:avLst/>
            </a:prstGeom>
            <a:noFill/>
            <a:ln w="9525">
              <a:noFill/>
              <a:miter lim="800000"/>
              <a:headEnd/>
              <a:tailEnd/>
            </a:ln>
          </p:spPr>
          <p:txBody>
            <a:bodyPr wrap="none">
              <a:spAutoFit/>
            </a:bodyPr>
            <a:lstStyle/>
            <a:p>
              <a:r>
                <a:rPr lang="en-US" altLang="zh-CN" sz="2400" b="0"/>
                <a:t>2.0</a:t>
              </a:r>
              <a:endParaRPr lang="en-US" altLang="zh-CN" sz="2400"/>
            </a:p>
          </p:txBody>
        </p:sp>
        <p:sp>
          <p:nvSpPr>
            <p:cNvPr id="61460" name="Text Box 18"/>
            <p:cNvSpPr txBox="1">
              <a:spLocks noChangeArrowheads="1"/>
            </p:cNvSpPr>
            <p:nvPr/>
          </p:nvSpPr>
          <p:spPr bwMode="auto">
            <a:xfrm>
              <a:off x="1091" y="2600"/>
              <a:ext cx="356" cy="288"/>
            </a:xfrm>
            <a:prstGeom prst="rect">
              <a:avLst/>
            </a:prstGeom>
            <a:noFill/>
            <a:ln w="9525">
              <a:noFill/>
              <a:miter lim="800000"/>
              <a:headEnd/>
              <a:tailEnd/>
            </a:ln>
          </p:spPr>
          <p:txBody>
            <a:bodyPr wrap="none">
              <a:spAutoFit/>
            </a:bodyPr>
            <a:lstStyle/>
            <a:p>
              <a:r>
                <a:rPr lang="en-US" altLang="zh-CN" sz="2400" b="0"/>
                <a:t>1.0</a:t>
              </a:r>
            </a:p>
          </p:txBody>
        </p:sp>
        <p:sp>
          <p:nvSpPr>
            <p:cNvPr id="61461" name="Text Box 19"/>
            <p:cNvSpPr txBox="1">
              <a:spLocks noChangeArrowheads="1"/>
            </p:cNvSpPr>
            <p:nvPr/>
          </p:nvSpPr>
          <p:spPr bwMode="auto">
            <a:xfrm>
              <a:off x="1078" y="3201"/>
              <a:ext cx="420" cy="289"/>
            </a:xfrm>
            <a:prstGeom prst="rect">
              <a:avLst/>
            </a:prstGeom>
            <a:noFill/>
            <a:ln w="9525">
              <a:noFill/>
              <a:miter lim="800000"/>
              <a:headEnd/>
              <a:tailEnd/>
            </a:ln>
          </p:spPr>
          <p:txBody>
            <a:bodyPr wrap="none">
              <a:spAutoFit/>
            </a:bodyPr>
            <a:lstStyle/>
            <a:p>
              <a:r>
                <a:rPr lang="en-US" altLang="zh-CN" sz="2400" b="0"/>
                <a:t>-1.0</a:t>
              </a:r>
            </a:p>
          </p:txBody>
        </p:sp>
        <p:sp>
          <p:nvSpPr>
            <p:cNvPr id="61462" name="Rectangle 20"/>
            <p:cNvSpPr>
              <a:spLocks noChangeArrowheads="1"/>
            </p:cNvSpPr>
            <p:nvPr/>
          </p:nvSpPr>
          <p:spPr bwMode="auto">
            <a:xfrm>
              <a:off x="1604" y="3323"/>
              <a:ext cx="2345" cy="365"/>
            </a:xfrm>
            <a:prstGeom prst="rect">
              <a:avLst/>
            </a:prstGeom>
            <a:noFill/>
            <a:ln w="9525">
              <a:noFill/>
              <a:miter lim="800000"/>
              <a:headEnd/>
              <a:tailEnd/>
            </a:ln>
          </p:spPr>
          <p:txBody>
            <a:bodyPr wrap="none">
              <a:spAutoFit/>
            </a:bodyPr>
            <a:lstStyle/>
            <a:p>
              <a:r>
                <a:rPr lang="en-US" altLang="zh-CN">
                  <a:solidFill>
                    <a:srgbClr val="CC0000"/>
                  </a:solidFill>
                </a:rPr>
                <a:t>                </a:t>
              </a:r>
              <a:r>
                <a:rPr lang="en-US" altLang="zh-CN" sz="2400"/>
                <a:t> </a:t>
              </a:r>
              <a:r>
                <a:rPr lang="zh-CN" altLang="en-US"/>
                <a:t>时刻波形图</a:t>
              </a:r>
            </a:p>
          </p:txBody>
        </p:sp>
        <p:graphicFrame>
          <p:nvGraphicFramePr>
            <p:cNvPr id="61463" name="Object 21"/>
            <p:cNvGraphicFramePr>
              <a:graphicFrameLocks noChangeAspect="1"/>
            </p:cNvGraphicFramePr>
            <p:nvPr/>
          </p:nvGraphicFramePr>
          <p:xfrm>
            <a:off x="1644" y="3430"/>
            <a:ext cx="769" cy="243"/>
          </p:xfrm>
          <a:graphic>
            <a:graphicData uri="http://schemas.openxmlformats.org/presentationml/2006/ole">
              <p:oleObj spid="_x0000_s39944" name="Equation" r:id="rId8" imgW="507780" imgH="203112" progId="">
                <p:embed/>
              </p:oleObj>
            </a:graphicData>
          </a:graphic>
        </p:graphicFrame>
        <p:sp>
          <p:nvSpPr>
            <p:cNvPr id="61464" name="Freeform 22"/>
            <p:cNvSpPr>
              <a:spLocks/>
            </p:cNvSpPr>
            <p:nvPr/>
          </p:nvSpPr>
          <p:spPr bwMode="auto">
            <a:xfrm>
              <a:off x="1481" y="2629"/>
              <a:ext cx="1797" cy="710"/>
            </a:xfrm>
            <a:custGeom>
              <a:avLst/>
              <a:gdLst>
                <a:gd name="T0" fmla="*/ 1 w 3290"/>
                <a:gd name="T1" fmla="*/ 2 h 1327"/>
                <a:gd name="T2" fmla="*/ 1 w 3290"/>
                <a:gd name="T3" fmla="*/ 2 h 1327"/>
                <a:gd name="T4" fmla="*/ 1 w 3290"/>
                <a:gd name="T5" fmla="*/ 2 h 1327"/>
                <a:gd name="T6" fmla="*/ 1 w 3290"/>
                <a:gd name="T7" fmla="*/ 1 h 1327"/>
                <a:gd name="T8" fmla="*/ 1 w 3290"/>
                <a:gd name="T9" fmla="*/ 1 h 1327"/>
                <a:gd name="T10" fmla="*/ 2 w 3290"/>
                <a:gd name="T11" fmla="*/ 1 h 1327"/>
                <a:gd name="T12" fmla="*/ 2 w 3290"/>
                <a:gd name="T13" fmla="*/ 1 h 1327"/>
                <a:gd name="T14" fmla="*/ 2 w 3290"/>
                <a:gd name="T15" fmla="*/ 1 h 1327"/>
                <a:gd name="T16" fmla="*/ 2 w 3290"/>
                <a:gd name="T17" fmla="*/ 1 h 1327"/>
                <a:gd name="T18" fmla="*/ 3 w 3290"/>
                <a:gd name="T19" fmla="*/ 1 h 1327"/>
                <a:gd name="T20" fmla="*/ 3 w 3290"/>
                <a:gd name="T21" fmla="*/ 1 h 1327"/>
                <a:gd name="T22" fmla="*/ 3 w 3290"/>
                <a:gd name="T23" fmla="*/ 1 h 1327"/>
                <a:gd name="T24" fmla="*/ 4 w 3290"/>
                <a:gd name="T25" fmla="*/ 1 h 1327"/>
                <a:gd name="T26" fmla="*/ 4 w 3290"/>
                <a:gd name="T27" fmla="*/ 2 h 1327"/>
                <a:gd name="T28" fmla="*/ 4 w 3290"/>
                <a:gd name="T29" fmla="*/ 2 h 1327"/>
                <a:gd name="T30" fmla="*/ 4 w 3290"/>
                <a:gd name="T31" fmla="*/ 2 h 1327"/>
                <a:gd name="T32" fmla="*/ 5 w 3290"/>
                <a:gd name="T33" fmla="*/ 3 h 1327"/>
                <a:gd name="T34" fmla="*/ 5 w 3290"/>
                <a:gd name="T35" fmla="*/ 3 h 1327"/>
                <a:gd name="T36" fmla="*/ 5 w 3290"/>
                <a:gd name="T37" fmla="*/ 3 h 1327"/>
                <a:gd name="T38" fmla="*/ 5 w 3290"/>
                <a:gd name="T39" fmla="*/ 4 h 1327"/>
                <a:gd name="T40" fmla="*/ 6 w 3290"/>
                <a:gd name="T41" fmla="*/ 4 h 1327"/>
                <a:gd name="T42" fmla="*/ 6 w 3290"/>
                <a:gd name="T43" fmla="*/ 5 h 1327"/>
                <a:gd name="T44" fmla="*/ 7 w 3290"/>
                <a:gd name="T45" fmla="*/ 5 h 1327"/>
                <a:gd name="T46" fmla="*/ 7 w 3290"/>
                <a:gd name="T47" fmla="*/ 5 h 1327"/>
                <a:gd name="T48" fmla="*/ 7 w 3290"/>
                <a:gd name="T49" fmla="*/ 5 h 1327"/>
                <a:gd name="T50" fmla="*/ 8 w 3290"/>
                <a:gd name="T51" fmla="*/ 5 h 1327"/>
                <a:gd name="T52" fmla="*/ 8 w 3290"/>
                <a:gd name="T53" fmla="*/ 5 h 1327"/>
                <a:gd name="T54" fmla="*/ 8 w 3290"/>
                <a:gd name="T55" fmla="*/ 4 h 1327"/>
                <a:gd name="T56" fmla="*/ 8 w 3290"/>
                <a:gd name="T57" fmla="*/ 4 h 1327"/>
                <a:gd name="T58" fmla="*/ 8 w 3290"/>
                <a:gd name="T59" fmla="*/ 3 h 1327"/>
                <a:gd name="T60" fmla="*/ 9 w 3290"/>
                <a:gd name="T61" fmla="*/ 3 h 1327"/>
                <a:gd name="T62" fmla="*/ 9 w 3290"/>
                <a:gd name="T63" fmla="*/ 3 h 1327"/>
                <a:gd name="T64" fmla="*/ 9 w 3290"/>
                <a:gd name="T65" fmla="*/ 2 h 1327"/>
                <a:gd name="T66" fmla="*/ 9 w 3290"/>
                <a:gd name="T67" fmla="*/ 2 h 1327"/>
                <a:gd name="T68" fmla="*/ 10 w 3290"/>
                <a:gd name="T69" fmla="*/ 1 h 1327"/>
                <a:gd name="T70" fmla="*/ 10 w 3290"/>
                <a:gd name="T71" fmla="*/ 1 h 1327"/>
                <a:gd name="T72" fmla="*/ 10 w 3290"/>
                <a:gd name="T73" fmla="*/ 1 h 1327"/>
                <a:gd name="T74" fmla="*/ 11 w 3290"/>
                <a:gd name="T75" fmla="*/ 1 h 1327"/>
                <a:gd name="T76" fmla="*/ 11 w 3290"/>
                <a:gd name="T77" fmla="*/ 1 h 1327"/>
                <a:gd name="T78" fmla="*/ 11 w 3290"/>
                <a:gd name="T79" fmla="*/ 0 h 1327"/>
                <a:gd name="T80" fmla="*/ 11 w 3290"/>
                <a:gd name="T81" fmla="*/ 1 h 1327"/>
                <a:gd name="T82" fmla="*/ 12 w 3290"/>
                <a:gd name="T83" fmla="*/ 1 h 1327"/>
                <a:gd name="T84" fmla="*/ 12 w 3290"/>
                <a:gd name="T85" fmla="*/ 1 h 1327"/>
                <a:gd name="T86" fmla="*/ 13 w 3290"/>
                <a:gd name="T87" fmla="*/ 1 h 1327"/>
                <a:gd name="T88" fmla="*/ 13 w 3290"/>
                <a:gd name="T89" fmla="*/ 1 h 1327"/>
                <a:gd name="T90" fmla="*/ 13 w 3290"/>
                <a:gd name="T91" fmla="*/ 2 h 1327"/>
                <a:gd name="T92" fmla="*/ 14 w 3290"/>
                <a:gd name="T93" fmla="*/ 2 h 1327"/>
                <a:gd name="T94" fmla="*/ 14 w 3290"/>
                <a:gd name="T95" fmla="*/ 3 h 1327"/>
                <a:gd name="T96" fmla="*/ 14 w 3290"/>
                <a:gd name="T97" fmla="*/ 3 h 1327"/>
                <a:gd name="T98" fmla="*/ 14 w 3290"/>
                <a:gd name="T99" fmla="*/ 3 h 13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90"/>
                <a:gd name="T151" fmla="*/ 0 h 1327"/>
                <a:gd name="T152" fmla="*/ 3290 w 3290"/>
                <a:gd name="T153" fmla="*/ 1327 h 132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90" h="1327">
                  <a:moveTo>
                    <a:pt x="0" y="664"/>
                  </a:moveTo>
                  <a:lnTo>
                    <a:pt x="34" y="598"/>
                  </a:lnTo>
                  <a:lnTo>
                    <a:pt x="66" y="533"/>
                  </a:lnTo>
                  <a:lnTo>
                    <a:pt x="100" y="470"/>
                  </a:lnTo>
                  <a:lnTo>
                    <a:pt x="133" y="407"/>
                  </a:lnTo>
                  <a:lnTo>
                    <a:pt x="166" y="349"/>
                  </a:lnTo>
                  <a:lnTo>
                    <a:pt x="199" y="292"/>
                  </a:lnTo>
                  <a:lnTo>
                    <a:pt x="232" y="240"/>
                  </a:lnTo>
                  <a:lnTo>
                    <a:pt x="265" y="192"/>
                  </a:lnTo>
                  <a:lnTo>
                    <a:pt x="299" y="148"/>
                  </a:lnTo>
                  <a:lnTo>
                    <a:pt x="332" y="109"/>
                  </a:lnTo>
                  <a:lnTo>
                    <a:pt x="365" y="75"/>
                  </a:lnTo>
                  <a:lnTo>
                    <a:pt x="399" y="48"/>
                  </a:lnTo>
                  <a:lnTo>
                    <a:pt x="431" y="26"/>
                  </a:lnTo>
                  <a:lnTo>
                    <a:pt x="465" y="11"/>
                  </a:lnTo>
                  <a:lnTo>
                    <a:pt x="499" y="3"/>
                  </a:lnTo>
                  <a:lnTo>
                    <a:pt x="531" y="0"/>
                  </a:lnTo>
                  <a:lnTo>
                    <a:pt x="565" y="5"/>
                  </a:lnTo>
                  <a:lnTo>
                    <a:pt x="597" y="16"/>
                  </a:lnTo>
                  <a:lnTo>
                    <a:pt x="631" y="32"/>
                  </a:lnTo>
                  <a:lnTo>
                    <a:pt x="665" y="55"/>
                  </a:lnTo>
                  <a:lnTo>
                    <a:pt x="697" y="85"/>
                  </a:lnTo>
                  <a:lnTo>
                    <a:pt x="731" y="118"/>
                  </a:lnTo>
                  <a:lnTo>
                    <a:pt x="765" y="158"/>
                  </a:lnTo>
                  <a:lnTo>
                    <a:pt x="797" y="204"/>
                  </a:lnTo>
                  <a:lnTo>
                    <a:pt x="831" y="254"/>
                  </a:lnTo>
                  <a:lnTo>
                    <a:pt x="865" y="307"/>
                  </a:lnTo>
                  <a:lnTo>
                    <a:pt x="897" y="364"/>
                  </a:lnTo>
                  <a:lnTo>
                    <a:pt x="931" y="424"/>
                  </a:lnTo>
                  <a:lnTo>
                    <a:pt x="963" y="485"/>
                  </a:lnTo>
                  <a:lnTo>
                    <a:pt x="997" y="550"/>
                  </a:lnTo>
                  <a:lnTo>
                    <a:pt x="1030" y="616"/>
                  </a:lnTo>
                  <a:lnTo>
                    <a:pt x="1063" y="681"/>
                  </a:lnTo>
                  <a:lnTo>
                    <a:pt x="1096" y="747"/>
                  </a:lnTo>
                  <a:lnTo>
                    <a:pt x="1130" y="811"/>
                  </a:lnTo>
                  <a:lnTo>
                    <a:pt x="1163" y="874"/>
                  </a:lnTo>
                  <a:lnTo>
                    <a:pt x="1196" y="935"/>
                  </a:lnTo>
                  <a:lnTo>
                    <a:pt x="1230" y="994"/>
                  </a:lnTo>
                  <a:lnTo>
                    <a:pt x="1262" y="1049"/>
                  </a:lnTo>
                  <a:lnTo>
                    <a:pt x="1296" y="1101"/>
                  </a:lnTo>
                  <a:lnTo>
                    <a:pt x="1328" y="1147"/>
                  </a:lnTo>
                  <a:lnTo>
                    <a:pt x="1362" y="1190"/>
                  </a:lnTo>
                  <a:lnTo>
                    <a:pt x="1396" y="1227"/>
                  </a:lnTo>
                  <a:lnTo>
                    <a:pt x="1428" y="1260"/>
                  </a:lnTo>
                  <a:lnTo>
                    <a:pt x="1462" y="1286"/>
                  </a:lnTo>
                  <a:lnTo>
                    <a:pt x="1496" y="1306"/>
                  </a:lnTo>
                  <a:lnTo>
                    <a:pt x="1528" y="1319"/>
                  </a:lnTo>
                  <a:lnTo>
                    <a:pt x="1562" y="1326"/>
                  </a:lnTo>
                  <a:lnTo>
                    <a:pt x="1596" y="1327"/>
                  </a:lnTo>
                  <a:lnTo>
                    <a:pt x="1628" y="1321"/>
                  </a:lnTo>
                  <a:lnTo>
                    <a:pt x="1662" y="1309"/>
                  </a:lnTo>
                  <a:lnTo>
                    <a:pt x="1694" y="1290"/>
                  </a:lnTo>
                  <a:lnTo>
                    <a:pt x="1728" y="1266"/>
                  </a:lnTo>
                  <a:lnTo>
                    <a:pt x="1762" y="1235"/>
                  </a:lnTo>
                  <a:lnTo>
                    <a:pt x="1794" y="1198"/>
                  </a:lnTo>
                  <a:lnTo>
                    <a:pt x="1828" y="1157"/>
                  </a:lnTo>
                  <a:lnTo>
                    <a:pt x="1861" y="1111"/>
                  </a:lnTo>
                  <a:lnTo>
                    <a:pt x="1894" y="1060"/>
                  </a:lnTo>
                  <a:lnTo>
                    <a:pt x="1927" y="1006"/>
                  </a:lnTo>
                  <a:lnTo>
                    <a:pt x="1961" y="948"/>
                  </a:lnTo>
                  <a:lnTo>
                    <a:pt x="1993" y="888"/>
                  </a:lnTo>
                  <a:lnTo>
                    <a:pt x="2027" y="825"/>
                  </a:lnTo>
                  <a:lnTo>
                    <a:pt x="2060" y="760"/>
                  </a:lnTo>
                  <a:lnTo>
                    <a:pt x="2093" y="694"/>
                  </a:lnTo>
                  <a:lnTo>
                    <a:pt x="2127" y="628"/>
                  </a:lnTo>
                  <a:lnTo>
                    <a:pt x="2159" y="564"/>
                  </a:lnTo>
                  <a:lnTo>
                    <a:pt x="2193" y="499"/>
                  </a:lnTo>
                  <a:lnTo>
                    <a:pt x="2227" y="436"/>
                  </a:lnTo>
                  <a:lnTo>
                    <a:pt x="2259" y="376"/>
                  </a:lnTo>
                  <a:lnTo>
                    <a:pt x="2293" y="318"/>
                  </a:lnTo>
                  <a:lnTo>
                    <a:pt x="2327" y="264"/>
                  </a:lnTo>
                  <a:lnTo>
                    <a:pt x="2359" y="214"/>
                  </a:lnTo>
                  <a:lnTo>
                    <a:pt x="2393" y="168"/>
                  </a:lnTo>
                  <a:lnTo>
                    <a:pt x="2425" y="126"/>
                  </a:lnTo>
                  <a:lnTo>
                    <a:pt x="2459" y="91"/>
                  </a:lnTo>
                  <a:lnTo>
                    <a:pt x="2493" y="60"/>
                  </a:lnTo>
                  <a:lnTo>
                    <a:pt x="2525" y="36"/>
                  </a:lnTo>
                  <a:lnTo>
                    <a:pt x="2559" y="19"/>
                  </a:lnTo>
                  <a:lnTo>
                    <a:pt x="2593" y="6"/>
                  </a:lnTo>
                  <a:lnTo>
                    <a:pt x="2625" y="0"/>
                  </a:lnTo>
                  <a:lnTo>
                    <a:pt x="2659" y="2"/>
                  </a:lnTo>
                  <a:lnTo>
                    <a:pt x="2692" y="9"/>
                  </a:lnTo>
                  <a:lnTo>
                    <a:pt x="2725" y="23"/>
                  </a:lnTo>
                  <a:lnTo>
                    <a:pt x="2758" y="43"/>
                  </a:lnTo>
                  <a:lnTo>
                    <a:pt x="2791" y="69"/>
                  </a:lnTo>
                  <a:lnTo>
                    <a:pt x="2824" y="102"/>
                  </a:lnTo>
                  <a:lnTo>
                    <a:pt x="2858" y="138"/>
                  </a:lnTo>
                  <a:lnTo>
                    <a:pt x="2890" y="181"/>
                  </a:lnTo>
                  <a:lnTo>
                    <a:pt x="2924" y="229"/>
                  </a:lnTo>
                  <a:lnTo>
                    <a:pt x="2958" y="281"/>
                  </a:lnTo>
                  <a:lnTo>
                    <a:pt x="2990" y="337"/>
                  </a:lnTo>
                  <a:lnTo>
                    <a:pt x="3024" y="395"/>
                  </a:lnTo>
                  <a:lnTo>
                    <a:pt x="3058" y="456"/>
                  </a:lnTo>
                  <a:lnTo>
                    <a:pt x="3090" y="519"/>
                  </a:lnTo>
                  <a:lnTo>
                    <a:pt x="3124" y="584"/>
                  </a:lnTo>
                  <a:lnTo>
                    <a:pt x="3156" y="650"/>
                  </a:lnTo>
                  <a:lnTo>
                    <a:pt x="3190" y="716"/>
                  </a:lnTo>
                  <a:lnTo>
                    <a:pt x="3224" y="780"/>
                  </a:lnTo>
                  <a:lnTo>
                    <a:pt x="3256" y="845"/>
                  </a:lnTo>
                  <a:lnTo>
                    <a:pt x="3290" y="906"/>
                  </a:lnTo>
                </a:path>
              </a:pathLst>
            </a:custGeom>
            <a:noFill/>
            <a:ln w="25400">
              <a:solidFill>
                <a:srgbClr val="FF0000"/>
              </a:solidFill>
              <a:round/>
              <a:headEnd/>
              <a:tailEnd/>
            </a:ln>
          </p:spPr>
          <p:txBody>
            <a:bodyPr/>
            <a:lstStyle/>
            <a:p>
              <a:endParaRPr lang="zh-CN" altLang="en-US"/>
            </a:p>
          </p:txBody>
        </p:sp>
        <p:sp>
          <p:nvSpPr>
            <p:cNvPr id="61465" name="Line 23"/>
            <p:cNvSpPr>
              <a:spLocks noChangeShapeType="1"/>
            </p:cNvSpPr>
            <p:nvPr/>
          </p:nvSpPr>
          <p:spPr bwMode="auto">
            <a:xfrm>
              <a:off x="1484" y="2627"/>
              <a:ext cx="345" cy="0"/>
            </a:xfrm>
            <a:prstGeom prst="line">
              <a:avLst/>
            </a:prstGeom>
            <a:noFill/>
            <a:ln w="19050">
              <a:solidFill>
                <a:schemeClr val="tx1"/>
              </a:solidFill>
              <a:prstDash val="dash"/>
              <a:round/>
              <a:headEnd/>
              <a:tailEnd/>
            </a:ln>
          </p:spPr>
          <p:txBody>
            <a:bodyPr wrap="none" anchor="ctr"/>
            <a:lstStyle/>
            <a:p>
              <a:endParaRPr lang="zh-CN" altLang="en-US"/>
            </a:p>
          </p:txBody>
        </p:sp>
        <p:sp>
          <p:nvSpPr>
            <p:cNvPr id="61466" name="Line 24"/>
            <p:cNvSpPr>
              <a:spLocks noChangeShapeType="1"/>
            </p:cNvSpPr>
            <p:nvPr/>
          </p:nvSpPr>
          <p:spPr bwMode="auto">
            <a:xfrm flipV="1">
              <a:off x="1477" y="2357"/>
              <a:ext cx="0" cy="1125"/>
            </a:xfrm>
            <a:prstGeom prst="line">
              <a:avLst/>
            </a:prstGeom>
            <a:noFill/>
            <a:ln w="19050">
              <a:solidFill>
                <a:schemeClr val="tx1"/>
              </a:solidFill>
              <a:round/>
              <a:headEnd/>
              <a:tailEnd type="triangle" w="sm" len="lg"/>
            </a:ln>
          </p:spPr>
          <p:txBody>
            <a:bodyPr wrap="none" anchor="ctr"/>
            <a:lstStyle/>
            <a:p>
              <a:endParaRPr lang="zh-CN" altLang="en-US"/>
            </a:p>
          </p:txBody>
        </p:sp>
      </p:grpSp>
      <p:graphicFrame>
        <p:nvGraphicFramePr>
          <p:cNvPr id="61448" name="Object 27"/>
          <p:cNvGraphicFramePr>
            <a:graphicFrameLocks noChangeAspect="1"/>
          </p:cNvGraphicFramePr>
          <p:nvPr/>
        </p:nvGraphicFramePr>
        <p:xfrm>
          <a:off x="1330325" y="1254125"/>
          <a:ext cx="5187950" cy="1039813"/>
        </p:xfrm>
        <a:graphic>
          <a:graphicData uri="http://schemas.openxmlformats.org/presentationml/2006/ole">
            <p:oleObj spid="_x0000_s39940" name="Equation" r:id="rId9" imgW="1854200" imgH="393700" progId="">
              <p:embed/>
            </p:oleObj>
          </a:graphicData>
        </a:graphic>
      </p:graphicFrame>
      <p:grpSp>
        <p:nvGrpSpPr>
          <p:cNvPr id="4" name="Group 31"/>
          <p:cNvGrpSpPr>
            <a:grpSpLocks/>
          </p:cNvGrpSpPr>
          <p:nvPr/>
        </p:nvGrpSpPr>
        <p:grpSpPr bwMode="auto">
          <a:xfrm>
            <a:off x="1728788" y="3257550"/>
            <a:ext cx="2189162" cy="579438"/>
            <a:chOff x="1089" y="2052"/>
            <a:chExt cx="1379" cy="365"/>
          </a:xfrm>
        </p:grpSpPr>
        <p:graphicFrame>
          <p:nvGraphicFramePr>
            <p:cNvPr id="61452" name="Object 29"/>
            <p:cNvGraphicFramePr>
              <a:graphicFrameLocks noChangeAspect="1"/>
            </p:cNvGraphicFramePr>
            <p:nvPr/>
          </p:nvGraphicFramePr>
          <p:xfrm>
            <a:off x="1089" y="2088"/>
            <a:ext cx="867" cy="296"/>
          </p:xfrm>
          <a:graphic>
            <a:graphicData uri="http://schemas.openxmlformats.org/presentationml/2006/ole">
              <p:oleObj spid="_x0000_s39941" name="Equation" r:id="rId10" imgW="520248" imgH="177646" progId="">
                <p:embed/>
              </p:oleObj>
            </a:graphicData>
          </a:graphic>
        </p:graphicFrame>
        <p:sp>
          <p:nvSpPr>
            <p:cNvPr id="61453" name="Text Box 30"/>
            <p:cNvSpPr txBox="1">
              <a:spLocks noChangeArrowheads="1"/>
            </p:cNvSpPr>
            <p:nvPr/>
          </p:nvSpPr>
          <p:spPr bwMode="auto">
            <a:xfrm>
              <a:off x="1983" y="2052"/>
              <a:ext cx="485" cy="365"/>
            </a:xfrm>
            <a:prstGeom prst="rect">
              <a:avLst/>
            </a:prstGeom>
            <a:noFill/>
            <a:ln w="19050">
              <a:noFill/>
              <a:miter lim="800000"/>
              <a:headEnd/>
              <a:tailEnd/>
            </a:ln>
          </p:spPr>
          <p:txBody>
            <a:bodyPr wrap="none">
              <a:spAutoFit/>
            </a:bodyPr>
            <a:lstStyle/>
            <a:p>
              <a:pPr algn="ctr"/>
              <a:r>
                <a:rPr lang="en-US" altLang="zh-CN" b="0"/>
                <a:t>(m)</a:t>
              </a:r>
            </a:p>
          </p:txBody>
        </p:sp>
      </p:grpSp>
      <p:sp>
        <p:nvSpPr>
          <p:cNvPr id="28"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61451"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dirty="0">
                <a:solidFill>
                  <a:srgbClr val="000066"/>
                </a:solidFill>
                <a:latin typeface="楷体_GB2312" pitchFamily="49" charset="-122"/>
                <a:ea typeface="楷体_GB2312" pitchFamily="49" charset="-122"/>
              </a:rPr>
              <a:t>10-2 </a:t>
            </a:r>
            <a:r>
              <a:rPr lang="zh-CN" altLang="en-US" dirty="0">
                <a:solidFill>
                  <a:srgbClr val="000066"/>
                </a:solidFill>
                <a:latin typeface="楷体_GB2312" pitchFamily="49" charset="-122"/>
                <a:ea typeface="楷体_GB2312" pitchFamily="49" charset="-122"/>
              </a:rPr>
              <a:t>平面简谐波的波函数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02085"/>
                                        </p:tgtEl>
                                        <p:attrNameLst>
                                          <p:attrName>style.visibility</p:attrName>
                                        </p:attrNameLst>
                                      </p:cBhvr>
                                      <p:to>
                                        <p:strVal val="visible"/>
                                      </p:to>
                                    </p:set>
                                    <p:animEffect transition="in" filter="barn(outVertical)">
                                      <p:cBhvr>
                                        <p:cTn id="7" dur="500"/>
                                        <p:tgtEl>
                                          <p:spTgt spid="3020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1"/>
          <p:cNvSpPr>
            <a:spLocks noGrp="1"/>
          </p:cNvSpPr>
          <p:nvPr>
            <p:ph type="sldNum" sz="quarter" idx="10"/>
          </p:nvPr>
        </p:nvSpPr>
        <p:spPr>
          <a:noFill/>
        </p:spPr>
        <p:txBody>
          <a:bodyPr/>
          <a:lstStyle/>
          <a:p>
            <a:fld id="{E3652961-0A64-4149-8AA6-7BC08F1AF9E8}" type="slidenum">
              <a:rPr lang="en-US" altLang="zh-CN" smtClean="0">
                <a:ea typeface="宋体" charset="-122"/>
              </a:rPr>
              <a:pPr/>
              <a:t>47</a:t>
            </a:fld>
            <a:endParaRPr lang="en-US" altLang="zh-CN" smtClean="0">
              <a:ea typeface="宋体" charset="-122"/>
            </a:endParaRPr>
          </a:p>
        </p:txBody>
      </p:sp>
      <p:sp>
        <p:nvSpPr>
          <p:cNvPr id="62467" name="Text Box 3"/>
          <p:cNvSpPr txBox="1">
            <a:spLocks noChangeArrowheads="1"/>
          </p:cNvSpPr>
          <p:nvPr/>
        </p:nvSpPr>
        <p:spPr bwMode="auto">
          <a:xfrm>
            <a:off x="450850" y="700088"/>
            <a:ext cx="7970838" cy="627062"/>
          </a:xfrm>
          <a:prstGeom prst="rect">
            <a:avLst/>
          </a:prstGeom>
          <a:noFill/>
          <a:ln w="9525">
            <a:noFill/>
            <a:miter lim="800000"/>
            <a:headEnd/>
            <a:tailEnd/>
          </a:ln>
        </p:spPr>
        <p:txBody>
          <a:bodyPr>
            <a:spAutoFit/>
          </a:bodyPr>
          <a:lstStyle/>
          <a:p>
            <a:pPr>
              <a:lnSpc>
                <a:spcPct val="120000"/>
              </a:lnSpc>
            </a:pPr>
            <a:r>
              <a:rPr lang="en-US" altLang="zh-CN" sz="3200">
                <a:solidFill>
                  <a:srgbClr val="CC0000"/>
                </a:solidFill>
                <a:latin typeface="宋体" charset="-122"/>
              </a:rPr>
              <a:t>   (</a:t>
            </a:r>
            <a:r>
              <a:rPr lang="en-US" altLang="zh-CN" sz="3200">
                <a:solidFill>
                  <a:srgbClr val="CC0000"/>
                </a:solidFill>
              </a:rPr>
              <a:t>3</a:t>
            </a:r>
            <a:r>
              <a:rPr lang="en-US" altLang="zh-CN" sz="3200">
                <a:solidFill>
                  <a:srgbClr val="CC0000"/>
                </a:solidFill>
                <a:latin typeface="宋体" charset="-122"/>
              </a:rPr>
              <a:t>)</a:t>
            </a:r>
            <a:r>
              <a:rPr lang="en-US" altLang="zh-CN" sz="3200">
                <a:solidFill>
                  <a:srgbClr val="CC0000"/>
                </a:solidFill>
              </a:rPr>
              <a:t> </a:t>
            </a:r>
            <a:r>
              <a:rPr lang="zh-CN" altLang="zh-CN" sz="3200"/>
              <a:t>                 </a:t>
            </a:r>
            <a:r>
              <a:rPr lang="en-US" altLang="zh-CN" sz="3200"/>
              <a:t>  </a:t>
            </a:r>
            <a:r>
              <a:rPr lang="zh-CN" altLang="en-US" sz="3200"/>
              <a:t>处质点的振动规律并作图 </a:t>
            </a:r>
          </a:p>
        </p:txBody>
      </p:sp>
      <p:graphicFrame>
        <p:nvGraphicFramePr>
          <p:cNvPr id="62468" name="Object 4"/>
          <p:cNvGraphicFramePr>
            <a:graphicFrameLocks noChangeAspect="1"/>
          </p:cNvGraphicFramePr>
          <p:nvPr/>
        </p:nvGraphicFramePr>
        <p:xfrm>
          <a:off x="1938338" y="874713"/>
          <a:ext cx="1562100" cy="376237"/>
        </p:xfrm>
        <a:graphic>
          <a:graphicData uri="http://schemas.openxmlformats.org/presentationml/2006/ole">
            <p:oleObj spid="_x0000_s40962" name="公式" r:id="rId3" imgW="939392" imgH="241195" progId="">
              <p:embed/>
            </p:oleObj>
          </a:graphicData>
        </a:graphic>
      </p:graphicFrame>
      <p:graphicFrame>
        <p:nvGraphicFramePr>
          <p:cNvPr id="303110" name="Object 6"/>
          <p:cNvGraphicFramePr>
            <a:graphicFrameLocks noChangeAspect="1"/>
          </p:cNvGraphicFramePr>
          <p:nvPr/>
        </p:nvGraphicFramePr>
        <p:xfrm>
          <a:off x="1908175" y="1306513"/>
          <a:ext cx="4953000" cy="1039812"/>
        </p:xfrm>
        <a:graphic>
          <a:graphicData uri="http://schemas.openxmlformats.org/presentationml/2006/ole">
            <p:oleObj spid="_x0000_s40963" name="公式" r:id="rId4" imgW="1892300" imgH="393700" progId="">
              <p:embed/>
            </p:oleObj>
          </a:graphicData>
        </a:graphic>
      </p:graphicFrame>
      <p:grpSp>
        <p:nvGrpSpPr>
          <p:cNvPr id="2" name="Group 57"/>
          <p:cNvGrpSpPr>
            <a:grpSpLocks/>
          </p:cNvGrpSpPr>
          <p:nvPr/>
        </p:nvGrpSpPr>
        <p:grpSpPr bwMode="auto">
          <a:xfrm>
            <a:off x="1820863" y="2243138"/>
            <a:ext cx="5767387" cy="684212"/>
            <a:chOff x="140" y="1318"/>
            <a:chExt cx="3737" cy="458"/>
          </a:xfrm>
        </p:grpSpPr>
        <p:sp>
          <p:nvSpPr>
            <p:cNvPr id="62522" name="Text Box 8"/>
            <p:cNvSpPr txBox="1">
              <a:spLocks noChangeArrowheads="1"/>
            </p:cNvSpPr>
            <p:nvPr/>
          </p:nvSpPr>
          <p:spPr bwMode="auto">
            <a:xfrm>
              <a:off x="140" y="1318"/>
              <a:ext cx="3737" cy="458"/>
            </a:xfrm>
            <a:prstGeom prst="rect">
              <a:avLst/>
            </a:prstGeom>
            <a:noFill/>
            <a:ln w="9525">
              <a:noFill/>
              <a:miter lim="800000"/>
              <a:headEnd/>
              <a:tailEnd/>
            </a:ln>
          </p:spPr>
          <p:txBody>
            <a:bodyPr>
              <a:spAutoFit/>
            </a:bodyPr>
            <a:lstStyle/>
            <a:p>
              <a:pPr>
                <a:lnSpc>
                  <a:spcPct val="120000"/>
                </a:lnSpc>
              </a:pPr>
              <a:r>
                <a:rPr lang="zh-CN" altLang="zh-CN" sz="3200"/>
                <a:t>                 </a:t>
              </a:r>
              <a:r>
                <a:rPr lang="en-US" altLang="zh-CN" sz="3200"/>
                <a:t>   </a:t>
              </a:r>
              <a:r>
                <a:rPr lang="zh-CN" altLang="en-US" sz="3200"/>
                <a:t>处质点的振动方程</a:t>
              </a:r>
            </a:p>
          </p:txBody>
        </p:sp>
        <p:graphicFrame>
          <p:nvGraphicFramePr>
            <p:cNvPr id="62523" name="Object 9"/>
            <p:cNvGraphicFramePr>
              <a:graphicFrameLocks noChangeAspect="1"/>
            </p:cNvGraphicFramePr>
            <p:nvPr/>
          </p:nvGraphicFramePr>
          <p:xfrm>
            <a:off x="214" y="1438"/>
            <a:ext cx="1056" cy="255"/>
          </p:xfrm>
          <a:graphic>
            <a:graphicData uri="http://schemas.openxmlformats.org/presentationml/2006/ole">
              <p:oleObj spid="_x0000_s40970" name="公式" r:id="rId5" imgW="939392" imgH="241195" progId="">
                <p:embed/>
              </p:oleObj>
            </a:graphicData>
          </a:graphic>
        </p:graphicFrame>
      </p:grpSp>
      <p:grpSp>
        <p:nvGrpSpPr>
          <p:cNvPr id="3" name="Group 69"/>
          <p:cNvGrpSpPr>
            <a:grpSpLocks/>
          </p:cNvGrpSpPr>
          <p:nvPr/>
        </p:nvGrpSpPr>
        <p:grpSpPr bwMode="auto">
          <a:xfrm>
            <a:off x="1911350" y="3016250"/>
            <a:ext cx="3403600" cy="603250"/>
            <a:chOff x="1204" y="1900"/>
            <a:chExt cx="2144" cy="380"/>
          </a:xfrm>
        </p:grpSpPr>
        <p:graphicFrame>
          <p:nvGraphicFramePr>
            <p:cNvPr id="62520" name="Object 5"/>
            <p:cNvGraphicFramePr>
              <a:graphicFrameLocks noChangeAspect="1"/>
            </p:cNvGraphicFramePr>
            <p:nvPr/>
          </p:nvGraphicFramePr>
          <p:xfrm>
            <a:off x="1204" y="1931"/>
            <a:ext cx="1648" cy="349"/>
          </p:xfrm>
          <a:graphic>
            <a:graphicData uri="http://schemas.openxmlformats.org/presentationml/2006/ole">
              <p:oleObj spid="_x0000_s40969" name="Equation" r:id="rId6" imgW="952087" imgH="203112" progId="">
                <p:embed/>
              </p:oleObj>
            </a:graphicData>
          </a:graphic>
        </p:graphicFrame>
        <p:sp>
          <p:nvSpPr>
            <p:cNvPr id="62521" name="Text Box 65"/>
            <p:cNvSpPr txBox="1">
              <a:spLocks noChangeArrowheads="1"/>
            </p:cNvSpPr>
            <p:nvPr/>
          </p:nvSpPr>
          <p:spPr bwMode="auto">
            <a:xfrm>
              <a:off x="2863" y="1900"/>
              <a:ext cx="485" cy="365"/>
            </a:xfrm>
            <a:prstGeom prst="rect">
              <a:avLst/>
            </a:prstGeom>
            <a:noFill/>
            <a:ln w="19050">
              <a:noFill/>
              <a:miter lim="800000"/>
              <a:headEnd/>
              <a:tailEnd/>
            </a:ln>
          </p:spPr>
          <p:txBody>
            <a:bodyPr wrap="none">
              <a:spAutoFit/>
            </a:bodyPr>
            <a:lstStyle/>
            <a:p>
              <a:pPr algn="ctr"/>
              <a:r>
                <a:rPr lang="en-US" altLang="zh-CN" b="0"/>
                <a:t>(m)</a:t>
              </a:r>
            </a:p>
          </p:txBody>
        </p:sp>
      </p:grpSp>
      <p:grpSp>
        <p:nvGrpSpPr>
          <p:cNvPr id="4" name="Group 67"/>
          <p:cNvGrpSpPr>
            <a:grpSpLocks/>
          </p:cNvGrpSpPr>
          <p:nvPr/>
        </p:nvGrpSpPr>
        <p:grpSpPr bwMode="auto">
          <a:xfrm>
            <a:off x="1657350" y="3886200"/>
            <a:ext cx="6011863" cy="2354263"/>
            <a:chOff x="1044" y="2448"/>
            <a:chExt cx="3787" cy="1483"/>
          </a:xfrm>
        </p:grpSpPr>
        <p:sp>
          <p:nvSpPr>
            <p:cNvPr id="62475" name="Rectangle 12"/>
            <p:cNvSpPr>
              <a:spLocks noChangeArrowheads="1"/>
            </p:cNvSpPr>
            <p:nvPr/>
          </p:nvSpPr>
          <p:spPr bwMode="auto">
            <a:xfrm>
              <a:off x="1044" y="2468"/>
              <a:ext cx="3787" cy="1437"/>
            </a:xfrm>
            <a:prstGeom prst="rect">
              <a:avLst/>
            </a:prstGeom>
            <a:solidFill>
              <a:srgbClr val="FFFFFF"/>
            </a:solidFill>
            <a:ln w="12700">
              <a:solidFill>
                <a:schemeClr val="tx2"/>
              </a:solidFill>
              <a:miter lim="800000"/>
              <a:headEnd/>
              <a:tailEnd/>
            </a:ln>
          </p:spPr>
          <p:txBody>
            <a:bodyPr wrap="none" anchor="ctr"/>
            <a:lstStyle/>
            <a:p>
              <a:pPr algn="ctr"/>
              <a:endParaRPr lang="zh-CN" altLang="zh-CN"/>
            </a:p>
          </p:txBody>
        </p:sp>
        <p:sp>
          <p:nvSpPr>
            <p:cNvPr id="62476" name="Line 13"/>
            <p:cNvSpPr>
              <a:spLocks noChangeShapeType="1"/>
            </p:cNvSpPr>
            <p:nvPr/>
          </p:nvSpPr>
          <p:spPr bwMode="auto">
            <a:xfrm>
              <a:off x="2736" y="3160"/>
              <a:ext cx="1944" cy="0"/>
            </a:xfrm>
            <a:prstGeom prst="line">
              <a:avLst/>
            </a:prstGeom>
            <a:noFill/>
            <a:ln w="19050">
              <a:solidFill>
                <a:schemeClr val="tx1"/>
              </a:solidFill>
              <a:round/>
              <a:headEnd/>
              <a:tailEnd type="triangle" w="sm" len="lg"/>
            </a:ln>
          </p:spPr>
          <p:txBody>
            <a:bodyPr wrap="none" anchor="ctr"/>
            <a:lstStyle/>
            <a:p>
              <a:endParaRPr lang="zh-CN" altLang="en-US"/>
            </a:p>
          </p:txBody>
        </p:sp>
        <p:sp>
          <p:nvSpPr>
            <p:cNvPr id="62477" name="Text Box 14"/>
            <p:cNvSpPr txBox="1">
              <a:spLocks noChangeArrowheads="1"/>
            </p:cNvSpPr>
            <p:nvPr/>
          </p:nvSpPr>
          <p:spPr bwMode="auto">
            <a:xfrm>
              <a:off x="2574" y="3087"/>
              <a:ext cx="196" cy="250"/>
            </a:xfrm>
            <a:prstGeom prst="rect">
              <a:avLst/>
            </a:prstGeom>
            <a:noFill/>
            <a:ln w="9525">
              <a:noFill/>
              <a:miter lim="800000"/>
              <a:headEnd/>
              <a:tailEnd/>
            </a:ln>
          </p:spPr>
          <p:txBody>
            <a:bodyPr wrap="none">
              <a:spAutoFit/>
            </a:bodyPr>
            <a:lstStyle/>
            <a:p>
              <a:r>
                <a:rPr lang="en-US" altLang="zh-CN" sz="2000" b="0"/>
                <a:t>0</a:t>
              </a:r>
            </a:p>
          </p:txBody>
        </p:sp>
        <p:sp>
          <p:nvSpPr>
            <p:cNvPr id="62478" name="Line 15"/>
            <p:cNvSpPr>
              <a:spLocks noChangeShapeType="1"/>
            </p:cNvSpPr>
            <p:nvPr/>
          </p:nvSpPr>
          <p:spPr bwMode="auto">
            <a:xfrm flipV="1">
              <a:off x="2736" y="2544"/>
              <a:ext cx="0" cy="1073"/>
            </a:xfrm>
            <a:prstGeom prst="line">
              <a:avLst/>
            </a:prstGeom>
            <a:noFill/>
            <a:ln w="19050">
              <a:solidFill>
                <a:schemeClr val="tx1"/>
              </a:solidFill>
              <a:round/>
              <a:headEnd/>
              <a:tailEnd type="triangle" w="sm" len="lg"/>
            </a:ln>
          </p:spPr>
          <p:txBody>
            <a:bodyPr wrap="none" anchor="ctr"/>
            <a:lstStyle/>
            <a:p>
              <a:endParaRPr lang="zh-CN" altLang="en-US"/>
            </a:p>
          </p:txBody>
        </p:sp>
        <p:graphicFrame>
          <p:nvGraphicFramePr>
            <p:cNvPr id="62479" name="Object 16"/>
            <p:cNvGraphicFramePr>
              <a:graphicFrameLocks noChangeAspect="1"/>
            </p:cNvGraphicFramePr>
            <p:nvPr/>
          </p:nvGraphicFramePr>
          <p:xfrm>
            <a:off x="2781" y="2448"/>
            <a:ext cx="513" cy="229"/>
          </p:xfrm>
          <a:graphic>
            <a:graphicData uri="http://schemas.openxmlformats.org/presentationml/2006/ole">
              <p:oleObj spid="_x0000_s40964" name="Equation" r:id="rId7" imgW="342751" imgH="203112" progId="">
                <p:embed/>
              </p:oleObj>
            </a:graphicData>
          </a:graphic>
        </p:graphicFrame>
        <p:sp>
          <p:nvSpPr>
            <p:cNvPr id="62480" name="Line 17"/>
            <p:cNvSpPr>
              <a:spLocks noChangeShapeType="1"/>
            </p:cNvSpPr>
            <p:nvPr/>
          </p:nvSpPr>
          <p:spPr bwMode="auto">
            <a:xfrm>
              <a:off x="1729" y="2834"/>
              <a:ext cx="2587" cy="29"/>
            </a:xfrm>
            <a:prstGeom prst="line">
              <a:avLst/>
            </a:prstGeom>
            <a:noFill/>
            <a:ln w="9525">
              <a:solidFill>
                <a:schemeClr val="tx1"/>
              </a:solidFill>
              <a:prstDash val="dash"/>
              <a:round/>
              <a:headEnd/>
              <a:tailEnd/>
            </a:ln>
          </p:spPr>
          <p:txBody>
            <a:bodyPr wrap="none" anchor="ctr"/>
            <a:lstStyle/>
            <a:p>
              <a:endParaRPr lang="zh-CN" altLang="en-US"/>
            </a:p>
          </p:txBody>
        </p:sp>
        <p:sp>
          <p:nvSpPr>
            <p:cNvPr id="62481" name="Line 18"/>
            <p:cNvSpPr>
              <a:spLocks noChangeShapeType="1"/>
            </p:cNvSpPr>
            <p:nvPr/>
          </p:nvSpPr>
          <p:spPr bwMode="auto">
            <a:xfrm>
              <a:off x="1689" y="3486"/>
              <a:ext cx="2627" cy="5"/>
            </a:xfrm>
            <a:prstGeom prst="line">
              <a:avLst/>
            </a:prstGeom>
            <a:noFill/>
            <a:ln w="9525">
              <a:solidFill>
                <a:schemeClr val="tx1"/>
              </a:solidFill>
              <a:prstDash val="dash"/>
              <a:round/>
              <a:headEnd/>
              <a:tailEnd/>
            </a:ln>
          </p:spPr>
          <p:txBody>
            <a:bodyPr wrap="none" anchor="ctr"/>
            <a:lstStyle/>
            <a:p>
              <a:endParaRPr lang="zh-CN" altLang="en-US"/>
            </a:p>
          </p:txBody>
        </p:sp>
        <p:sp>
          <p:nvSpPr>
            <p:cNvPr id="62482" name="Line 19"/>
            <p:cNvSpPr>
              <a:spLocks noChangeShapeType="1"/>
            </p:cNvSpPr>
            <p:nvPr/>
          </p:nvSpPr>
          <p:spPr bwMode="auto">
            <a:xfrm>
              <a:off x="3041" y="2846"/>
              <a:ext cx="0" cy="628"/>
            </a:xfrm>
            <a:prstGeom prst="line">
              <a:avLst/>
            </a:prstGeom>
            <a:noFill/>
            <a:ln w="9525">
              <a:solidFill>
                <a:srgbClr val="0000FF"/>
              </a:solidFill>
              <a:prstDash val="dash"/>
              <a:round/>
              <a:headEnd/>
              <a:tailEnd/>
            </a:ln>
          </p:spPr>
          <p:txBody>
            <a:bodyPr wrap="none" anchor="ctr"/>
            <a:lstStyle/>
            <a:p>
              <a:endParaRPr lang="zh-CN" altLang="en-US"/>
            </a:p>
          </p:txBody>
        </p:sp>
        <p:sp>
          <p:nvSpPr>
            <p:cNvPr id="62483" name="Line 20"/>
            <p:cNvSpPr>
              <a:spLocks noChangeShapeType="1"/>
            </p:cNvSpPr>
            <p:nvPr/>
          </p:nvSpPr>
          <p:spPr bwMode="auto">
            <a:xfrm>
              <a:off x="3955" y="2846"/>
              <a:ext cx="0" cy="628"/>
            </a:xfrm>
            <a:prstGeom prst="line">
              <a:avLst/>
            </a:prstGeom>
            <a:noFill/>
            <a:ln w="9525">
              <a:solidFill>
                <a:srgbClr val="0000FF"/>
              </a:solidFill>
              <a:prstDash val="dash"/>
              <a:round/>
              <a:headEnd/>
              <a:tailEnd/>
            </a:ln>
          </p:spPr>
          <p:txBody>
            <a:bodyPr wrap="none" anchor="ctr"/>
            <a:lstStyle/>
            <a:p>
              <a:endParaRPr lang="zh-CN" altLang="en-US"/>
            </a:p>
          </p:txBody>
        </p:sp>
        <p:sp>
          <p:nvSpPr>
            <p:cNvPr id="62484" name="Line 21"/>
            <p:cNvSpPr>
              <a:spLocks noChangeShapeType="1"/>
            </p:cNvSpPr>
            <p:nvPr/>
          </p:nvSpPr>
          <p:spPr bwMode="auto">
            <a:xfrm>
              <a:off x="3650" y="2846"/>
              <a:ext cx="0" cy="628"/>
            </a:xfrm>
            <a:prstGeom prst="line">
              <a:avLst/>
            </a:prstGeom>
            <a:noFill/>
            <a:ln w="9525">
              <a:solidFill>
                <a:srgbClr val="0000FF"/>
              </a:solidFill>
              <a:prstDash val="dash"/>
              <a:round/>
              <a:headEnd/>
              <a:tailEnd/>
            </a:ln>
          </p:spPr>
          <p:txBody>
            <a:bodyPr wrap="none" anchor="ctr"/>
            <a:lstStyle/>
            <a:p>
              <a:endParaRPr lang="zh-CN" altLang="en-US"/>
            </a:p>
          </p:txBody>
        </p:sp>
        <p:sp>
          <p:nvSpPr>
            <p:cNvPr id="62485" name="Line 22"/>
            <p:cNvSpPr>
              <a:spLocks noChangeShapeType="1"/>
            </p:cNvSpPr>
            <p:nvPr/>
          </p:nvSpPr>
          <p:spPr bwMode="auto">
            <a:xfrm>
              <a:off x="3345" y="2846"/>
              <a:ext cx="0" cy="628"/>
            </a:xfrm>
            <a:prstGeom prst="line">
              <a:avLst/>
            </a:prstGeom>
            <a:noFill/>
            <a:ln w="9525">
              <a:solidFill>
                <a:srgbClr val="0000FF"/>
              </a:solidFill>
              <a:prstDash val="dash"/>
              <a:round/>
              <a:headEnd/>
              <a:tailEnd/>
            </a:ln>
          </p:spPr>
          <p:txBody>
            <a:bodyPr wrap="none" anchor="ctr"/>
            <a:lstStyle/>
            <a:p>
              <a:endParaRPr lang="zh-CN" altLang="en-US"/>
            </a:p>
          </p:txBody>
        </p:sp>
        <p:sp>
          <p:nvSpPr>
            <p:cNvPr id="62486" name="Line 23"/>
            <p:cNvSpPr>
              <a:spLocks noChangeShapeType="1"/>
            </p:cNvSpPr>
            <p:nvPr/>
          </p:nvSpPr>
          <p:spPr bwMode="auto">
            <a:xfrm>
              <a:off x="4260" y="2846"/>
              <a:ext cx="0" cy="628"/>
            </a:xfrm>
            <a:prstGeom prst="line">
              <a:avLst/>
            </a:prstGeom>
            <a:noFill/>
            <a:ln w="9525">
              <a:solidFill>
                <a:schemeClr val="tx1"/>
              </a:solidFill>
              <a:prstDash val="dash"/>
              <a:round/>
              <a:headEnd/>
              <a:tailEnd/>
            </a:ln>
          </p:spPr>
          <p:txBody>
            <a:bodyPr wrap="none" anchor="ctr"/>
            <a:lstStyle/>
            <a:p>
              <a:endParaRPr lang="zh-CN" altLang="en-US"/>
            </a:p>
          </p:txBody>
        </p:sp>
        <p:sp>
          <p:nvSpPr>
            <p:cNvPr id="62487" name="Text Box 24"/>
            <p:cNvSpPr txBox="1">
              <a:spLocks noChangeArrowheads="1"/>
            </p:cNvSpPr>
            <p:nvPr/>
          </p:nvSpPr>
          <p:spPr bwMode="auto">
            <a:xfrm>
              <a:off x="2414" y="2781"/>
              <a:ext cx="356" cy="288"/>
            </a:xfrm>
            <a:prstGeom prst="rect">
              <a:avLst/>
            </a:prstGeom>
            <a:noFill/>
            <a:ln w="9525">
              <a:noFill/>
              <a:miter lim="800000"/>
              <a:headEnd/>
              <a:tailEnd/>
            </a:ln>
          </p:spPr>
          <p:txBody>
            <a:bodyPr wrap="none">
              <a:spAutoFit/>
            </a:bodyPr>
            <a:lstStyle/>
            <a:p>
              <a:r>
                <a:rPr lang="zh-CN" altLang="zh-CN" sz="2400" b="0"/>
                <a:t>1.0</a:t>
              </a:r>
            </a:p>
          </p:txBody>
        </p:sp>
        <p:sp>
          <p:nvSpPr>
            <p:cNvPr id="62488" name="Text Box 25"/>
            <p:cNvSpPr txBox="1">
              <a:spLocks noChangeArrowheads="1"/>
            </p:cNvSpPr>
            <p:nvPr/>
          </p:nvSpPr>
          <p:spPr bwMode="auto">
            <a:xfrm>
              <a:off x="2334" y="3440"/>
              <a:ext cx="420" cy="288"/>
            </a:xfrm>
            <a:prstGeom prst="rect">
              <a:avLst/>
            </a:prstGeom>
            <a:noFill/>
            <a:ln w="9525">
              <a:noFill/>
              <a:miter lim="800000"/>
              <a:headEnd/>
              <a:tailEnd/>
            </a:ln>
          </p:spPr>
          <p:txBody>
            <a:bodyPr wrap="none">
              <a:spAutoFit/>
            </a:bodyPr>
            <a:lstStyle/>
            <a:p>
              <a:r>
                <a:rPr lang="en-US" altLang="zh-CN" sz="2400"/>
                <a:t>-</a:t>
              </a:r>
              <a:r>
                <a:rPr lang="zh-CN" altLang="zh-CN" sz="2400" b="0"/>
                <a:t>1.0</a:t>
              </a:r>
            </a:p>
          </p:txBody>
        </p:sp>
        <p:graphicFrame>
          <p:nvGraphicFramePr>
            <p:cNvPr id="62489" name="Object 26"/>
            <p:cNvGraphicFramePr>
              <a:graphicFrameLocks noChangeAspect="1"/>
            </p:cNvGraphicFramePr>
            <p:nvPr/>
          </p:nvGraphicFramePr>
          <p:xfrm>
            <a:off x="4429" y="3187"/>
            <a:ext cx="364" cy="187"/>
          </p:xfrm>
          <a:graphic>
            <a:graphicData uri="http://schemas.openxmlformats.org/presentationml/2006/ole">
              <p:oleObj spid="_x0000_s40965" name="Equation" r:id="rId8" imgW="241091" imgH="177646" progId="">
                <p:embed/>
              </p:oleObj>
            </a:graphicData>
          </a:graphic>
        </p:graphicFrame>
        <p:sp>
          <p:nvSpPr>
            <p:cNvPr id="62490" name="Text Box 27"/>
            <p:cNvSpPr txBox="1">
              <a:spLocks noChangeArrowheads="1"/>
            </p:cNvSpPr>
            <p:nvPr/>
          </p:nvSpPr>
          <p:spPr bwMode="auto">
            <a:xfrm>
              <a:off x="3806" y="3139"/>
              <a:ext cx="356" cy="288"/>
            </a:xfrm>
            <a:prstGeom prst="rect">
              <a:avLst/>
            </a:prstGeom>
            <a:noFill/>
            <a:ln w="9525">
              <a:noFill/>
              <a:miter lim="800000"/>
              <a:headEnd/>
              <a:tailEnd/>
            </a:ln>
          </p:spPr>
          <p:txBody>
            <a:bodyPr wrap="none">
              <a:spAutoFit/>
            </a:bodyPr>
            <a:lstStyle/>
            <a:p>
              <a:r>
                <a:rPr lang="en-US" altLang="zh-CN" sz="2400" b="0"/>
                <a:t>2.0</a:t>
              </a:r>
              <a:endParaRPr lang="en-US" altLang="zh-CN" sz="2400"/>
            </a:p>
          </p:txBody>
        </p:sp>
        <p:sp>
          <p:nvSpPr>
            <p:cNvPr id="62491" name="Line 30"/>
            <p:cNvSpPr>
              <a:spLocks noChangeShapeType="1"/>
            </p:cNvSpPr>
            <p:nvPr/>
          </p:nvSpPr>
          <p:spPr bwMode="auto">
            <a:xfrm>
              <a:off x="1729" y="2544"/>
              <a:ext cx="0" cy="1159"/>
            </a:xfrm>
            <a:prstGeom prst="line">
              <a:avLst/>
            </a:prstGeom>
            <a:noFill/>
            <a:ln w="28575">
              <a:solidFill>
                <a:schemeClr val="tx1"/>
              </a:solidFill>
              <a:round/>
              <a:headEnd type="triangle" w="sm" len="lg"/>
              <a:tailEnd/>
            </a:ln>
          </p:spPr>
          <p:txBody>
            <a:bodyPr wrap="none" anchor="ctr"/>
            <a:lstStyle/>
            <a:p>
              <a:endParaRPr lang="zh-CN" altLang="en-US"/>
            </a:p>
          </p:txBody>
        </p:sp>
        <p:sp>
          <p:nvSpPr>
            <p:cNvPr id="62492" name="Text Box 31"/>
            <p:cNvSpPr txBox="1">
              <a:spLocks noChangeArrowheads="1"/>
            </p:cNvSpPr>
            <p:nvPr/>
          </p:nvSpPr>
          <p:spPr bwMode="auto">
            <a:xfrm>
              <a:off x="1568" y="3124"/>
              <a:ext cx="232" cy="250"/>
            </a:xfrm>
            <a:prstGeom prst="rect">
              <a:avLst/>
            </a:prstGeom>
            <a:noFill/>
            <a:ln w="9525">
              <a:noFill/>
              <a:miter lim="800000"/>
              <a:headEnd/>
              <a:tailEnd/>
            </a:ln>
          </p:spPr>
          <p:txBody>
            <a:bodyPr wrap="none">
              <a:spAutoFit/>
            </a:bodyPr>
            <a:lstStyle/>
            <a:p>
              <a:r>
                <a:rPr lang="en-US" altLang="zh-CN" sz="2000" i="1"/>
                <a:t>O</a:t>
              </a:r>
            </a:p>
          </p:txBody>
        </p:sp>
        <p:graphicFrame>
          <p:nvGraphicFramePr>
            <p:cNvPr id="62493" name="Object 32"/>
            <p:cNvGraphicFramePr>
              <a:graphicFrameLocks noChangeAspect="1"/>
            </p:cNvGraphicFramePr>
            <p:nvPr/>
          </p:nvGraphicFramePr>
          <p:xfrm>
            <a:off x="1769" y="2508"/>
            <a:ext cx="214" cy="203"/>
          </p:xfrm>
          <a:graphic>
            <a:graphicData uri="http://schemas.openxmlformats.org/presentationml/2006/ole">
              <p:oleObj spid="_x0000_s40966" name="公式" r:id="rId9" imgW="190417" imgH="241195" progId="">
                <p:embed/>
              </p:oleObj>
            </a:graphicData>
          </a:graphic>
        </p:graphicFrame>
        <p:sp>
          <p:nvSpPr>
            <p:cNvPr id="62494" name="Arc 34"/>
            <p:cNvSpPr>
              <a:spLocks/>
            </p:cNvSpPr>
            <p:nvPr/>
          </p:nvSpPr>
          <p:spPr bwMode="auto">
            <a:xfrm rot="2754042" flipV="1">
              <a:off x="1809" y="3485"/>
              <a:ext cx="109" cy="187"/>
            </a:xfrm>
            <a:custGeom>
              <a:avLst/>
              <a:gdLst>
                <a:gd name="T0" fmla="*/ 0 w 21600"/>
                <a:gd name="T1" fmla="*/ 0 h 20082"/>
                <a:gd name="T2" fmla="*/ 0 w 21600"/>
                <a:gd name="T3" fmla="*/ 0 h 20082"/>
                <a:gd name="T4" fmla="*/ 0 w 21600"/>
                <a:gd name="T5" fmla="*/ 0 h 20082"/>
                <a:gd name="T6" fmla="*/ 0 60000 65536"/>
                <a:gd name="T7" fmla="*/ 0 60000 65536"/>
                <a:gd name="T8" fmla="*/ 0 60000 65536"/>
                <a:gd name="T9" fmla="*/ 0 w 21600"/>
                <a:gd name="T10" fmla="*/ 0 h 20082"/>
                <a:gd name="T11" fmla="*/ 21600 w 21600"/>
                <a:gd name="T12" fmla="*/ 20082 h 20082"/>
              </a:gdLst>
              <a:ahLst/>
              <a:cxnLst>
                <a:cxn ang="T6">
                  <a:pos x="T0" y="T1"/>
                </a:cxn>
                <a:cxn ang="T7">
                  <a:pos x="T2" y="T3"/>
                </a:cxn>
                <a:cxn ang="T8">
                  <a:pos x="T4" y="T5"/>
                </a:cxn>
              </a:cxnLst>
              <a:rect l="T9" t="T10" r="T11" b="T12"/>
              <a:pathLst>
                <a:path w="21600" h="20082" fill="none" extrusionOk="0">
                  <a:moveTo>
                    <a:pt x="7954" y="-1"/>
                  </a:moveTo>
                  <a:cubicBezTo>
                    <a:pt x="16190" y="3262"/>
                    <a:pt x="21600" y="11222"/>
                    <a:pt x="21600" y="20082"/>
                  </a:cubicBezTo>
                </a:path>
                <a:path w="21600" h="20082" stroke="0" extrusionOk="0">
                  <a:moveTo>
                    <a:pt x="7954" y="-1"/>
                  </a:moveTo>
                  <a:cubicBezTo>
                    <a:pt x="16190" y="3262"/>
                    <a:pt x="21600" y="11222"/>
                    <a:pt x="21600" y="20082"/>
                  </a:cubicBezTo>
                  <a:lnTo>
                    <a:pt x="0" y="20082"/>
                  </a:lnTo>
                  <a:lnTo>
                    <a:pt x="7954" y="-1"/>
                  </a:lnTo>
                  <a:close/>
                </a:path>
              </a:pathLst>
            </a:custGeom>
            <a:noFill/>
            <a:ln w="28575">
              <a:solidFill>
                <a:srgbClr val="FF3399"/>
              </a:solidFill>
              <a:round/>
              <a:headEnd/>
              <a:tailEnd type="triangle" w="sm" len="lg"/>
            </a:ln>
          </p:spPr>
          <p:txBody>
            <a:bodyPr wrap="none" anchor="ctr"/>
            <a:lstStyle/>
            <a:p>
              <a:endParaRPr lang="zh-CN" altLang="en-US"/>
            </a:p>
          </p:txBody>
        </p:sp>
        <p:graphicFrame>
          <p:nvGraphicFramePr>
            <p:cNvPr id="62495" name="Object 35"/>
            <p:cNvGraphicFramePr>
              <a:graphicFrameLocks noChangeAspect="1"/>
            </p:cNvGraphicFramePr>
            <p:nvPr/>
          </p:nvGraphicFramePr>
          <p:xfrm>
            <a:off x="1976" y="3502"/>
            <a:ext cx="162" cy="129"/>
          </p:xfrm>
          <a:graphic>
            <a:graphicData uri="http://schemas.openxmlformats.org/presentationml/2006/ole">
              <p:oleObj spid="_x0000_s40967" name="公式" r:id="rId10" imgW="215713" imgH="190335" progId="">
                <p:embed/>
              </p:oleObj>
            </a:graphicData>
          </a:graphic>
        </p:graphicFrame>
        <p:sp>
          <p:nvSpPr>
            <p:cNvPr id="62496" name="Line 37"/>
            <p:cNvSpPr>
              <a:spLocks noChangeShapeType="1"/>
            </p:cNvSpPr>
            <p:nvPr/>
          </p:nvSpPr>
          <p:spPr bwMode="auto">
            <a:xfrm flipH="1">
              <a:off x="2051" y="3160"/>
              <a:ext cx="685" cy="0"/>
            </a:xfrm>
            <a:prstGeom prst="line">
              <a:avLst/>
            </a:prstGeom>
            <a:noFill/>
            <a:ln w="9525">
              <a:solidFill>
                <a:schemeClr val="tx1"/>
              </a:solidFill>
              <a:prstDash val="dash"/>
              <a:round/>
              <a:headEnd/>
              <a:tailEnd/>
            </a:ln>
          </p:spPr>
          <p:txBody>
            <a:bodyPr wrap="none" anchor="ctr"/>
            <a:lstStyle/>
            <a:p>
              <a:endParaRPr lang="zh-CN" altLang="en-US"/>
            </a:p>
          </p:txBody>
        </p:sp>
        <p:sp>
          <p:nvSpPr>
            <p:cNvPr id="62497" name="Text Box 42"/>
            <p:cNvSpPr txBox="1">
              <a:spLocks noChangeArrowheads="1"/>
            </p:cNvSpPr>
            <p:nvPr/>
          </p:nvSpPr>
          <p:spPr bwMode="auto">
            <a:xfrm>
              <a:off x="3246" y="2729"/>
              <a:ext cx="212" cy="288"/>
            </a:xfrm>
            <a:prstGeom prst="rect">
              <a:avLst/>
            </a:prstGeom>
            <a:noFill/>
            <a:ln w="9525">
              <a:noFill/>
              <a:miter lim="800000"/>
              <a:headEnd/>
              <a:tailEnd/>
            </a:ln>
          </p:spPr>
          <p:txBody>
            <a:bodyPr wrap="none">
              <a:spAutoFit/>
            </a:bodyPr>
            <a:lstStyle/>
            <a:p>
              <a:r>
                <a:rPr lang="en-US" altLang="zh-CN" sz="2400">
                  <a:solidFill>
                    <a:srgbClr val="CC0000"/>
                  </a:solidFill>
                </a:rPr>
                <a:t>*</a:t>
              </a:r>
              <a:endParaRPr lang="en-US" altLang="zh-CN" sz="2400"/>
            </a:p>
          </p:txBody>
        </p:sp>
        <p:sp>
          <p:nvSpPr>
            <p:cNvPr id="62498" name="Rectangle 43"/>
            <p:cNvSpPr>
              <a:spLocks noChangeArrowheads="1"/>
            </p:cNvSpPr>
            <p:nvPr/>
          </p:nvSpPr>
          <p:spPr bwMode="auto">
            <a:xfrm>
              <a:off x="2631" y="3378"/>
              <a:ext cx="212" cy="288"/>
            </a:xfrm>
            <a:prstGeom prst="rect">
              <a:avLst/>
            </a:prstGeom>
            <a:noFill/>
            <a:ln w="9525">
              <a:noFill/>
              <a:miter lim="800000"/>
              <a:headEnd/>
              <a:tailEnd/>
            </a:ln>
          </p:spPr>
          <p:txBody>
            <a:bodyPr wrap="none">
              <a:spAutoFit/>
            </a:bodyPr>
            <a:lstStyle/>
            <a:p>
              <a:r>
                <a:rPr lang="en-US" altLang="zh-CN" sz="2400">
                  <a:solidFill>
                    <a:srgbClr val="CC0000"/>
                  </a:solidFill>
                </a:rPr>
                <a:t>*</a:t>
              </a:r>
            </a:p>
          </p:txBody>
        </p:sp>
        <p:sp>
          <p:nvSpPr>
            <p:cNvPr id="62499" name="Rectangle 44"/>
            <p:cNvSpPr>
              <a:spLocks noChangeArrowheads="1"/>
            </p:cNvSpPr>
            <p:nvPr/>
          </p:nvSpPr>
          <p:spPr bwMode="auto">
            <a:xfrm>
              <a:off x="2932" y="3052"/>
              <a:ext cx="212" cy="288"/>
            </a:xfrm>
            <a:prstGeom prst="rect">
              <a:avLst/>
            </a:prstGeom>
            <a:noFill/>
            <a:ln w="9525">
              <a:noFill/>
              <a:miter lim="800000"/>
              <a:headEnd/>
              <a:tailEnd/>
            </a:ln>
          </p:spPr>
          <p:txBody>
            <a:bodyPr wrap="none">
              <a:spAutoFit/>
            </a:bodyPr>
            <a:lstStyle/>
            <a:p>
              <a:r>
                <a:rPr lang="en-US" altLang="zh-CN" sz="2400">
                  <a:solidFill>
                    <a:srgbClr val="CC0000"/>
                  </a:solidFill>
                </a:rPr>
                <a:t>*</a:t>
              </a:r>
            </a:p>
          </p:txBody>
        </p:sp>
        <p:sp>
          <p:nvSpPr>
            <p:cNvPr id="62500" name="Rectangle 45"/>
            <p:cNvSpPr>
              <a:spLocks noChangeArrowheads="1"/>
            </p:cNvSpPr>
            <p:nvPr/>
          </p:nvSpPr>
          <p:spPr bwMode="auto">
            <a:xfrm>
              <a:off x="3549" y="3044"/>
              <a:ext cx="212" cy="288"/>
            </a:xfrm>
            <a:prstGeom prst="rect">
              <a:avLst/>
            </a:prstGeom>
            <a:noFill/>
            <a:ln w="9525">
              <a:noFill/>
              <a:miter lim="800000"/>
              <a:headEnd/>
              <a:tailEnd/>
            </a:ln>
          </p:spPr>
          <p:txBody>
            <a:bodyPr wrap="none">
              <a:spAutoFit/>
            </a:bodyPr>
            <a:lstStyle/>
            <a:p>
              <a:r>
                <a:rPr lang="en-US" altLang="zh-CN" sz="2400">
                  <a:solidFill>
                    <a:srgbClr val="CC0000"/>
                  </a:solidFill>
                </a:rPr>
                <a:t>*</a:t>
              </a:r>
            </a:p>
          </p:txBody>
        </p:sp>
        <p:sp>
          <p:nvSpPr>
            <p:cNvPr id="62501" name="Rectangle 46"/>
            <p:cNvSpPr>
              <a:spLocks noChangeArrowheads="1"/>
            </p:cNvSpPr>
            <p:nvPr/>
          </p:nvSpPr>
          <p:spPr bwMode="auto">
            <a:xfrm>
              <a:off x="3857" y="3379"/>
              <a:ext cx="212" cy="288"/>
            </a:xfrm>
            <a:prstGeom prst="rect">
              <a:avLst/>
            </a:prstGeom>
            <a:noFill/>
            <a:ln w="9525">
              <a:noFill/>
              <a:miter lim="800000"/>
              <a:headEnd/>
              <a:tailEnd/>
            </a:ln>
          </p:spPr>
          <p:txBody>
            <a:bodyPr wrap="none">
              <a:spAutoFit/>
            </a:bodyPr>
            <a:lstStyle/>
            <a:p>
              <a:r>
                <a:rPr lang="en-US" altLang="zh-CN" sz="2400">
                  <a:solidFill>
                    <a:srgbClr val="CC0000"/>
                  </a:solidFill>
                </a:rPr>
                <a:t>*</a:t>
              </a:r>
            </a:p>
          </p:txBody>
        </p:sp>
        <p:sp>
          <p:nvSpPr>
            <p:cNvPr id="62502" name="Rectangle 47"/>
            <p:cNvSpPr>
              <a:spLocks noChangeArrowheads="1"/>
            </p:cNvSpPr>
            <p:nvPr/>
          </p:nvSpPr>
          <p:spPr bwMode="auto">
            <a:xfrm>
              <a:off x="4153" y="3051"/>
              <a:ext cx="212" cy="288"/>
            </a:xfrm>
            <a:prstGeom prst="rect">
              <a:avLst/>
            </a:prstGeom>
            <a:noFill/>
            <a:ln w="9525">
              <a:noFill/>
              <a:miter lim="800000"/>
              <a:headEnd/>
              <a:tailEnd/>
            </a:ln>
          </p:spPr>
          <p:txBody>
            <a:bodyPr wrap="none">
              <a:spAutoFit/>
            </a:bodyPr>
            <a:lstStyle/>
            <a:p>
              <a:r>
                <a:rPr lang="en-US" altLang="zh-CN" sz="2400">
                  <a:solidFill>
                    <a:srgbClr val="CC0000"/>
                  </a:solidFill>
                </a:rPr>
                <a:t>*</a:t>
              </a:r>
            </a:p>
          </p:txBody>
        </p:sp>
        <p:sp>
          <p:nvSpPr>
            <p:cNvPr id="62503" name="Line 33"/>
            <p:cNvSpPr>
              <a:spLocks noChangeShapeType="1"/>
            </p:cNvSpPr>
            <p:nvPr/>
          </p:nvSpPr>
          <p:spPr bwMode="auto">
            <a:xfrm flipH="1">
              <a:off x="1729" y="3160"/>
              <a:ext cx="0" cy="326"/>
            </a:xfrm>
            <a:prstGeom prst="line">
              <a:avLst/>
            </a:prstGeom>
            <a:noFill/>
            <a:ln w="28575">
              <a:solidFill>
                <a:srgbClr val="FF0000"/>
              </a:solidFill>
              <a:round/>
              <a:headEnd/>
              <a:tailEnd type="triangle" w="sm" len="lg"/>
            </a:ln>
          </p:spPr>
          <p:txBody>
            <a:bodyPr wrap="none" anchor="ctr"/>
            <a:lstStyle/>
            <a:p>
              <a:endParaRPr lang="zh-CN" altLang="en-US"/>
            </a:p>
          </p:txBody>
        </p:sp>
        <p:grpSp>
          <p:nvGrpSpPr>
            <p:cNvPr id="5" name="Group 60"/>
            <p:cNvGrpSpPr>
              <a:grpSpLocks/>
            </p:cNvGrpSpPr>
            <p:nvPr/>
          </p:nvGrpSpPr>
          <p:grpSpPr bwMode="auto">
            <a:xfrm>
              <a:off x="1863" y="3636"/>
              <a:ext cx="2920" cy="295"/>
              <a:chOff x="1863" y="3668"/>
              <a:chExt cx="2920" cy="295"/>
            </a:xfrm>
          </p:grpSpPr>
          <p:sp>
            <p:nvSpPr>
              <p:cNvPr id="62518" name="Text Box 52"/>
              <p:cNvSpPr txBox="1">
                <a:spLocks noChangeArrowheads="1"/>
              </p:cNvSpPr>
              <p:nvPr/>
            </p:nvSpPr>
            <p:spPr bwMode="auto">
              <a:xfrm>
                <a:off x="2708" y="3668"/>
                <a:ext cx="2075" cy="288"/>
              </a:xfrm>
              <a:prstGeom prst="rect">
                <a:avLst/>
              </a:prstGeom>
              <a:noFill/>
              <a:ln w="19050">
                <a:noFill/>
                <a:miter lim="800000"/>
                <a:headEnd/>
                <a:tailEnd/>
              </a:ln>
            </p:spPr>
            <p:txBody>
              <a:bodyPr>
                <a:spAutoFit/>
              </a:bodyPr>
              <a:lstStyle/>
              <a:p>
                <a:r>
                  <a:rPr lang="zh-CN" altLang="en-US" sz="2400"/>
                  <a:t>处质点的振动曲线</a:t>
                </a:r>
              </a:p>
            </p:txBody>
          </p:sp>
          <p:graphicFrame>
            <p:nvGraphicFramePr>
              <p:cNvPr id="62519" name="Object 53"/>
              <p:cNvGraphicFramePr>
                <a:graphicFrameLocks noChangeAspect="1"/>
              </p:cNvGraphicFramePr>
              <p:nvPr/>
            </p:nvGraphicFramePr>
            <p:xfrm>
              <a:off x="1863" y="3710"/>
              <a:ext cx="861" cy="253"/>
            </p:xfrm>
            <a:graphic>
              <a:graphicData uri="http://schemas.openxmlformats.org/presentationml/2006/ole">
                <p:oleObj spid="_x0000_s40968" name="Equation" r:id="rId11" imgW="622030" imgH="203112" progId="">
                  <p:embed/>
                </p:oleObj>
              </a:graphicData>
            </a:graphic>
          </p:graphicFrame>
        </p:grpSp>
        <p:sp>
          <p:nvSpPr>
            <p:cNvPr id="62505" name="Line 29"/>
            <p:cNvSpPr>
              <a:spLocks noChangeShapeType="1"/>
            </p:cNvSpPr>
            <p:nvPr/>
          </p:nvSpPr>
          <p:spPr bwMode="auto">
            <a:xfrm>
              <a:off x="1366" y="3160"/>
              <a:ext cx="725" cy="0"/>
            </a:xfrm>
            <a:prstGeom prst="line">
              <a:avLst/>
            </a:prstGeom>
            <a:noFill/>
            <a:ln w="28575">
              <a:solidFill>
                <a:srgbClr val="FF0000"/>
              </a:solidFill>
              <a:round/>
              <a:headEnd type="triangle" w="sm" len="lg"/>
              <a:tailEnd type="triangle" w="sm" len="lg"/>
            </a:ln>
          </p:spPr>
          <p:txBody>
            <a:bodyPr wrap="none" anchor="ctr"/>
            <a:lstStyle/>
            <a:p>
              <a:endParaRPr lang="zh-CN" altLang="en-US"/>
            </a:p>
          </p:txBody>
        </p:sp>
        <p:sp>
          <p:nvSpPr>
            <p:cNvPr id="62506" name="Line 36"/>
            <p:cNvSpPr>
              <a:spLocks noChangeShapeType="1"/>
            </p:cNvSpPr>
            <p:nvPr/>
          </p:nvSpPr>
          <p:spPr bwMode="auto">
            <a:xfrm flipV="1">
              <a:off x="1729" y="2834"/>
              <a:ext cx="0" cy="326"/>
            </a:xfrm>
            <a:prstGeom prst="line">
              <a:avLst/>
            </a:prstGeom>
            <a:noFill/>
            <a:ln w="28575">
              <a:solidFill>
                <a:srgbClr val="FF0000"/>
              </a:solidFill>
              <a:round/>
              <a:headEnd/>
              <a:tailEnd type="triangle" w="sm" len="lg"/>
            </a:ln>
          </p:spPr>
          <p:txBody>
            <a:bodyPr wrap="none" anchor="ctr"/>
            <a:lstStyle/>
            <a:p>
              <a:endParaRPr lang="zh-CN" altLang="en-US"/>
            </a:p>
          </p:txBody>
        </p:sp>
        <p:sp>
          <p:nvSpPr>
            <p:cNvPr id="62507" name="Text Box 38"/>
            <p:cNvSpPr txBox="1">
              <a:spLocks noChangeArrowheads="1"/>
            </p:cNvSpPr>
            <p:nvPr/>
          </p:nvSpPr>
          <p:spPr bwMode="auto">
            <a:xfrm>
              <a:off x="1568" y="3449"/>
              <a:ext cx="212" cy="288"/>
            </a:xfrm>
            <a:prstGeom prst="rect">
              <a:avLst/>
            </a:prstGeom>
            <a:noFill/>
            <a:ln w="9525">
              <a:noFill/>
              <a:miter lim="800000"/>
              <a:headEnd/>
              <a:tailEnd/>
            </a:ln>
          </p:spPr>
          <p:txBody>
            <a:bodyPr wrap="none">
              <a:spAutoFit/>
            </a:bodyPr>
            <a:lstStyle/>
            <a:p>
              <a:r>
                <a:rPr lang="en-US" altLang="zh-CN" sz="2400">
                  <a:solidFill>
                    <a:srgbClr val="3333FF"/>
                  </a:solidFill>
                </a:rPr>
                <a:t>1</a:t>
              </a:r>
            </a:p>
          </p:txBody>
        </p:sp>
        <p:sp>
          <p:nvSpPr>
            <p:cNvPr id="62508" name="Text Box 39"/>
            <p:cNvSpPr txBox="1">
              <a:spLocks noChangeArrowheads="1"/>
            </p:cNvSpPr>
            <p:nvPr/>
          </p:nvSpPr>
          <p:spPr bwMode="auto">
            <a:xfrm>
              <a:off x="2091" y="3124"/>
              <a:ext cx="212" cy="288"/>
            </a:xfrm>
            <a:prstGeom prst="rect">
              <a:avLst/>
            </a:prstGeom>
            <a:noFill/>
            <a:ln w="9525">
              <a:noFill/>
              <a:miter lim="800000"/>
              <a:headEnd/>
              <a:tailEnd/>
            </a:ln>
          </p:spPr>
          <p:txBody>
            <a:bodyPr wrap="none">
              <a:spAutoFit/>
            </a:bodyPr>
            <a:lstStyle/>
            <a:p>
              <a:r>
                <a:rPr lang="en-US" altLang="zh-CN" sz="2400">
                  <a:solidFill>
                    <a:srgbClr val="3333FF"/>
                  </a:solidFill>
                </a:rPr>
                <a:t>2</a:t>
              </a:r>
            </a:p>
          </p:txBody>
        </p:sp>
        <p:sp>
          <p:nvSpPr>
            <p:cNvPr id="62509" name="Text Box 40"/>
            <p:cNvSpPr txBox="1">
              <a:spLocks noChangeArrowheads="1"/>
            </p:cNvSpPr>
            <p:nvPr/>
          </p:nvSpPr>
          <p:spPr bwMode="auto">
            <a:xfrm>
              <a:off x="1568" y="2653"/>
              <a:ext cx="212" cy="288"/>
            </a:xfrm>
            <a:prstGeom prst="rect">
              <a:avLst/>
            </a:prstGeom>
            <a:noFill/>
            <a:ln w="9525">
              <a:noFill/>
              <a:miter lim="800000"/>
              <a:headEnd/>
              <a:tailEnd/>
            </a:ln>
          </p:spPr>
          <p:txBody>
            <a:bodyPr wrap="none">
              <a:spAutoFit/>
            </a:bodyPr>
            <a:lstStyle/>
            <a:p>
              <a:r>
                <a:rPr lang="en-US" altLang="zh-CN" sz="2400">
                  <a:solidFill>
                    <a:srgbClr val="3333FF"/>
                  </a:solidFill>
                </a:rPr>
                <a:t>3</a:t>
              </a:r>
            </a:p>
          </p:txBody>
        </p:sp>
        <p:sp>
          <p:nvSpPr>
            <p:cNvPr id="62510" name="Text Box 41"/>
            <p:cNvSpPr txBox="1">
              <a:spLocks noChangeArrowheads="1"/>
            </p:cNvSpPr>
            <p:nvPr/>
          </p:nvSpPr>
          <p:spPr bwMode="auto">
            <a:xfrm>
              <a:off x="1166" y="3050"/>
              <a:ext cx="212" cy="288"/>
            </a:xfrm>
            <a:prstGeom prst="rect">
              <a:avLst/>
            </a:prstGeom>
            <a:noFill/>
            <a:ln w="9525">
              <a:noFill/>
              <a:miter lim="800000"/>
              <a:headEnd/>
              <a:tailEnd/>
            </a:ln>
          </p:spPr>
          <p:txBody>
            <a:bodyPr wrap="none">
              <a:spAutoFit/>
            </a:bodyPr>
            <a:lstStyle/>
            <a:p>
              <a:r>
                <a:rPr lang="en-US" altLang="zh-CN" sz="2400">
                  <a:solidFill>
                    <a:srgbClr val="3333FF"/>
                  </a:solidFill>
                </a:rPr>
                <a:t>4</a:t>
              </a:r>
            </a:p>
          </p:txBody>
        </p:sp>
        <p:sp>
          <p:nvSpPr>
            <p:cNvPr id="62511" name="Text Box 48"/>
            <p:cNvSpPr txBox="1">
              <a:spLocks noChangeArrowheads="1"/>
            </p:cNvSpPr>
            <p:nvPr/>
          </p:nvSpPr>
          <p:spPr bwMode="auto">
            <a:xfrm>
              <a:off x="2728" y="3441"/>
              <a:ext cx="212" cy="288"/>
            </a:xfrm>
            <a:prstGeom prst="rect">
              <a:avLst/>
            </a:prstGeom>
            <a:noFill/>
            <a:ln w="9525">
              <a:noFill/>
              <a:miter lim="800000"/>
              <a:headEnd/>
              <a:tailEnd/>
            </a:ln>
          </p:spPr>
          <p:txBody>
            <a:bodyPr wrap="none">
              <a:spAutoFit/>
            </a:bodyPr>
            <a:lstStyle/>
            <a:p>
              <a:r>
                <a:rPr lang="en-US" altLang="zh-CN" sz="2400">
                  <a:solidFill>
                    <a:srgbClr val="0000FF"/>
                  </a:solidFill>
                </a:rPr>
                <a:t>1</a:t>
              </a:r>
              <a:endParaRPr lang="en-US" altLang="zh-CN" sz="2400"/>
            </a:p>
          </p:txBody>
        </p:sp>
        <p:sp>
          <p:nvSpPr>
            <p:cNvPr id="62512" name="Text Box 49"/>
            <p:cNvSpPr txBox="1">
              <a:spLocks noChangeArrowheads="1"/>
            </p:cNvSpPr>
            <p:nvPr/>
          </p:nvSpPr>
          <p:spPr bwMode="auto">
            <a:xfrm>
              <a:off x="2874" y="2950"/>
              <a:ext cx="212" cy="288"/>
            </a:xfrm>
            <a:prstGeom prst="rect">
              <a:avLst/>
            </a:prstGeom>
            <a:noFill/>
            <a:ln w="9525">
              <a:noFill/>
              <a:miter lim="800000"/>
              <a:headEnd/>
              <a:tailEnd/>
            </a:ln>
          </p:spPr>
          <p:txBody>
            <a:bodyPr wrap="none">
              <a:spAutoFit/>
            </a:bodyPr>
            <a:lstStyle/>
            <a:p>
              <a:r>
                <a:rPr lang="en-US" altLang="zh-CN" sz="2400">
                  <a:solidFill>
                    <a:srgbClr val="0000FF"/>
                  </a:solidFill>
                </a:rPr>
                <a:t>2</a:t>
              </a:r>
              <a:endParaRPr lang="en-US" altLang="zh-CN" sz="2400"/>
            </a:p>
          </p:txBody>
        </p:sp>
        <p:sp>
          <p:nvSpPr>
            <p:cNvPr id="62513" name="Text Box 50"/>
            <p:cNvSpPr txBox="1">
              <a:spLocks noChangeArrowheads="1"/>
            </p:cNvSpPr>
            <p:nvPr/>
          </p:nvSpPr>
          <p:spPr bwMode="auto">
            <a:xfrm>
              <a:off x="3260" y="2597"/>
              <a:ext cx="212" cy="288"/>
            </a:xfrm>
            <a:prstGeom prst="rect">
              <a:avLst/>
            </a:prstGeom>
            <a:noFill/>
            <a:ln w="9525">
              <a:noFill/>
              <a:miter lim="800000"/>
              <a:headEnd/>
              <a:tailEnd/>
            </a:ln>
          </p:spPr>
          <p:txBody>
            <a:bodyPr wrap="none">
              <a:spAutoFit/>
            </a:bodyPr>
            <a:lstStyle/>
            <a:p>
              <a:r>
                <a:rPr lang="en-US" altLang="zh-CN" sz="2400">
                  <a:solidFill>
                    <a:srgbClr val="0000FF"/>
                  </a:solidFill>
                </a:rPr>
                <a:t>3</a:t>
              </a:r>
              <a:endParaRPr lang="en-US" altLang="zh-CN" sz="2400"/>
            </a:p>
          </p:txBody>
        </p:sp>
        <p:sp>
          <p:nvSpPr>
            <p:cNvPr id="62514" name="Text Box 51"/>
            <p:cNvSpPr txBox="1">
              <a:spLocks noChangeArrowheads="1"/>
            </p:cNvSpPr>
            <p:nvPr/>
          </p:nvSpPr>
          <p:spPr bwMode="auto">
            <a:xfrm>
              <a:off x="3606" y="2943"/>
              <a:ext cx="212" cy="288"/>
            </a:xfrm>
            <a:prstGeom prst="rect">
              <a:avLst/>
            </a:prstGeom>
            <a:noFill/>
            <a:ln w="9525">
              <a:noFill/>
              <a:miter lim="800000"/>
              <a:headEnd/>
              <a:tailEnd/>
            </a:ln>
          </p:spPr>
          <p:txBody>
            <a:bodyPr wrap="none">
              <a:spAutoFit/>
            </a:bodyPr>
            <a:lstStyle/>
            <a:p>
              <a:r>
                <a:rPr lang="en-US" altLang="zh-CN" sz="2400">
                  <a:solidFill>
                    <a:srgbClr val="0000FF"/>
                  </a:solidFill>
                </a:rPr>
                <a:t>4</a:t>
              </a:r>
              <a:endParaRPr lang="en-US" altLang="zh-CN" sz="2400"/>
            </a:p>
          </p:txBody>
        </p:sp>
        <p:sp>
          <p:nvSpPr>
            <p:cNvPr id="62515" name="Freeform 54"/>
            <p:cNvSpPr>
              <a:spLocks/>
            </p:cNvSpPr>
            <p:nvPr/>
          </p:nvSpPr>
          <p:spPr bwMode="auto">
            <a:xfrm>
              <a:off x="2743" y="2843"/>
              <a:ext cx="1605" cy="644"/>
            </a:xfrm>
            <a:custGeom>
              <a:avLst/>
              <a:gdLst>
                <a:gd name="T0" fmla="*/ 0 w 3290"/>
                <a:gd name="T1" fmla="*/ 2 h 1327"/>
                <a:gd name="T2" fmla="*/ 0 w 3290"/>
                <a:gd name="T3" fmla="*/ 2 h 1327"/>
                <a:gd name="T4" fmla="*/ 0 w 3290"/>
                <a:gd name="T5" fmla="*/ 2 h 1327"/>
                <a:gd name="T6" fmla="*/ 0 w 3290"/>
                <a:gd name="T7" fmla="*/ 2 h 1327"/>
                <a:gd name="T8" fmla="*/ 0 w 3290"/>
                <a:gd name="T9" fmla="*/ 1 h 1327"/>
                <a:gd name="T10" fmla="*/ 0 w 3290"/>
                <a:gd name="T11" fmla="*/ 1 h 1327"/>
                <a:gd name="T12" fmla="*/ 0 w 3290"/>
                <a:gd name="T13" fmla="*/ 1 h 1327"/>
                <a:gd name="T14" fmla="*/ 0 w 3290"/>
                <a:gd name="T15" fmla="*/ 1 h 1327"/>
                <a:gd name="T16" fmla="*/ 1 w 3290"/>
                <a:gd name="T17" fmla="*/ 1 h 1327"/>
                <a:gd name="T18" fmla="*/ 1 w 3290"/>
                <a:gd name="T19" fmla="*/ 1 h 1327"/>
                <a:gd name="T20" fmla="*/ 1 w 3290"/>
                <a:gd name="T21" fmla="*/ 0 h 1327"/>
                <a:gd name="T22" fmla="*/ 1 w 3290"/>
                <a:gd name="T23" fmla="*/ 0 h 1327"/>
                <a:gd name="T24" fmla="*/ 1 w 3290"/>
                <a:gd name="T25" fmla="*/ 0 h 1327"/>
                <a:gd name="T26" fmla="*/ 1 w 3290"/>
                <a:gd name="T27" fmla="*/ 0 h 1327"/>
                <a:gd name="T28" fmla="*/ 1 w 3290"/>
                <a:gd name="T29" fmla="*/ 0 h 1327"/>
                <a:gd name="T30" fmla="*/ 1 w 3290"/>
                <a:gd name="T31" fmla="*/ 0 h 1327"/>
                <a:gd name="T32" fmla="*/ 1 w 3290"/>
                <a:gd name="T33" fmla="*/ 0 h 1327"/>
                <a:gd name="T34" fmla="*/ 2 w 3290"/>
                <a:gd name="T35" fmla="*/ 0 h 1327"/>
                <a:gd name="T36" fmla="*/ 2 w 3290"/>
                <a:gd name="T37" fmla="*/ 0 h 1327"/>
                <a:gd name="T38" fmla="*/ 2 w 3290"/>
                <a:gd name="T39" fmla="*/ 0 h 1327"/>
                <a:gd name="T40" fmla="*/ 2 w 3290"/>
                <a:gd name="T41" fmla="*/ 0 h 1327"/>
                <a:gd name="T42" fmla="*/ 2 w 3290"/>
                <a:gd name="T43" fmla="*/ 0 h 1327"/>
                <a:gd name="T44" fmla="*/ 2 w 3290"/>
                <a:gd name="T45" fmla="*/ 0 h 1327"/>
                <a:gd name="T46" fmla="*/ 2 w 3290"/>
                <a:gd name="T47" fmla="*/ 0 h 1327"/>
                <a:gd name="T48" fmla="*/ 2 w 3290"/>
                <a:gd name="T49" fmla="*/ 0 h 1327"/>
                <a:gd name="T50" fmla="*/ 2 w 3290"/>
                <a:gd name="T51" fmla="*/ 0 h 1327"/>
                <a:gd name="T52" fmla="*/ 3 w 3290"/>
                <a:gd name="T53" fmla="*/ 0 h 1327"/>
                <a:gd name="T54" fmla="*/ 3 w 3290"/>
                <a:gd name="T55" fmla="*/ 1 h 1327"/>
                <a:gd name="T56" fmla="*/ 3 w 3290"/>
                <a:gd name="T57" fmla="*/ 1 h 1327"/>
                <a:gd name="T58" fmla="*/ 3 w 3290"/>
                <a:gd name="T59" fmla="*/ 1 h 1327"/>
                <a:gd name="T60" fmla="*/ 3 w 3290"/>
                <a:gd name="T61" fmla="*/ 1 h 1327"/>
                <a:gd name="T62" fmla="*/ 3 w 3290"/>
                <a:gd name="T63" fmla="*/ 1 h 1327"/>
                <a:gd name="T64" fmla="*/ 3 w 3290"/>
                <a:gd name="T65" fmla="*/ 1 h 1327"/>
                <a:gd name="T66" fmla="*/ 3 w 3290"/>
                <a:gd name="T67" fmla="*/ 2 h 1327"/>
                <a:gd name="T68" fmla="*/ 3 w 3290"/>
                <a:gd name="T69" fmla="*/ 2 h 1327"/>
                <a:gd name="T70" fmla="*/ 4 w 3290"/>
                <a:gd name="T71" fmla="*/ 2 h 1327"/>
                <a:gd name="T72" fmla="*/ 4 w 3290"/>
                <a:gd name="T73" fmla="*/ 2 h 1327"/>
                <a:gd name="T74" fmla="*/ 4 w 3290"/>
                <a:gd name="T75" fmla="*/ 2 h 1327"/>
                <a:gd name="T76" fmla="*/ 4 w 3290"/>
                <a:gd name="T77" fmla="*/ 2 h 1327"/>
                <a:gd name="T78" fmla="*/ 4 w 3290"/>
                <a:gd name="T79" fmla="*/ 2 h 1327"/>
                <a:gd name="T80" fmla="*/ 4 w 3290"/>
                <a:gd name="T81" fmla="*/ 2 h 1327"/>
                <a:gd name="T82" fmla="*/ 4 w 3290"/>
                <a:gd name="T83" fmla="*/ 2 h 1327"/>
                <a:gd name="T84" fmla="*/ 4 w 3290"/>
                <a:gd name="T85" fmla="*/ 1 h 1327"/>
                <a:gd name="T86" fmla="*/ 4 w 3290"/>
                <a:gd name="T87" fmla="*/ 1 h 1327"/>
                <a:gd name="T88" fmla="*/ 5 w 3290"/>
                <a:gd name="T89" fmla="*/ 1 h 1327"/>
                <a:gd name="T90" fmla="*/ 5 w 3290"/>
                <a:gd name="T91" fmla="*/ 1 h 1327"/>
                <a:gd name="T92" fmla="*/ 5 w 3290"/>
                <a:gd name="T93" fmla="*/ 1 h 1327"/>
                <a:gd name="T94" fmla="*/ 5 w 3290"/>
                <a:gd name="T95" fmla="*/ 1 h 1327"/>
                <a:gd name="T96" fmla="*/ 5 w 3290"/>
                <a:gd name="T97" fmla="*/ 0 h 1327"/>
                <a:gd name="T98" fmla="*/ 5 w 3290"/>
                <a:gd name="T99" fmla="*/ 0 h 13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90"/>
                <a:gd name="T151" fmla="*/ 0 h 1327"/>
                <a:gd name="T152" fmla="*/ 3290 w 3290"/>
                <a:gd name="T153" fmla="*/ 1327 h 132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90" h="1327">
                  <a:moveTo>
                    <a:pt x="0" y="1327"/>
                  </a:moveTo>
                  <a:lnTo>
                    <a:pt x="34" y="1324"/>
                  </a:lnTo>
                  <a:lnTo>
                    <a:pt x="66" y="1318"/>
                  </a:lnTo>
                  <a:lnTo>
                    <a:pt x="100" y="1306"/>
                  </a:lnTo>
                  <a:lnTo>
                    <a:pt x="133" y="1290"/>
                  </a:lnTo>
                  <a:lnTo>
                    <a:pt x="166" y="1270"/>
                  </a:lnTo>
                  <a:lnTo>
                    <a:pt x="199" y="1244"/>
                  </a:lnTo>
                  <a:lnTo>
                    <a:pt x="232" y="1217"/>
                  </a:lnTo>
                  <a:lnTo>
                    <a:pt x="265" y="1183"/>
                  </a:lnTo>
                  <a:lnTo>
                    <a:pt x="299" y="1147"/>
                  </a:lnTo>
                  <a:lnTo>
                    <a:pt x="332" y="1107"/>
                  </a:lnTo>
                  <a:lnTo>
                    <a:pt x="365" y="1064"/>
                  </a:lnTo>
                  <a:lnTo>
                    <a:pt x="399" y="1018"/>
                  </a:lnTo>
                  <a:lnTo>
                    <a:pt x="431" y="971"/>
                  </a:lnTo>
                  <a:lnTo>
                    <a:pt x="465" y="920"/>
                  </a:lnTo>
                  <a:lnTo>
                    <a:pt x="499" y="868"/>
                  </a:lnTo>
                  <a:lnTo>
                    <a:pt x="531" y="814"/>
                  </a:lnTo>
                  <a:lnTo>
                    <a:pt x="565" y="760"/>
                  </a:lnTo>
                  <a:lnTo>
                    <a:pt x="597" y="705"/>
                  </a:lnTo>
                  <a:lnTo>
                    <a:pt x="631" y="648"/>
                  </a:lnTo>
                  <a:lnTo>
                    <a:pt x="665" y="593"/>
                  </a:lnTo>
                  <a:lnTo>
                    <a:pt x="697" y="538"/>
                  </a:lnTo>
                  <a:lnTo>
                    <a:pt x="731" y="484"/>
                  </a:lnTo>
                  <a:lnTo>
                    <a:pt x="765" y="432"/>
                  </a:lnTo>
                  <a:lnTo>
                    <a:pt x="797" y="380"/>
                  </a:lnTo>
                  <a:lnTo>
                    <a:pt x="831" y="330"/>
                  </a:lnTo>
                  <a:lnTo>
                    <a:pt x="865" y="284"/>
                  </a:lnTo>
                  <a:lnTo>
                    <a:pt x="897" y="240"/>
                  </a:lnTo>
                  <a:lnTo>
                    <a:pt x="931" y="198"/>
                  </a:lnTo>
                  <a:lnTo>
                    <a:pt x="963" y="160"/>
                  </a:lnTo>
                  <a:lnTo>
                    <a:pt x="997" y="126"/>
                  </a:lnTo>
                  <a:lnTo>
                    <a:pt x="1030" y="95"/>
                  </a:lnTo>
                  <a:lnTo>
                    <a:pt x="1063" y="69"/>
                  </a:lnTo>
                  <a:lnTo>
                    <a:pt x="1096" y="46"/>
                  </a:lnTo>
                  <a:lnTo>
                    <a:pt x="1130" y="28"/>
                  </a:lnTo>
                  <a:lnTo>
                    <a:pt x="1163" y="14"/>
                  </a:lnTo>
                  <a:lnTo>
                    <a:pt x="1196" y="5"/>
                  </a:lnTo>
                  <a:lnTo>
                    <a:pt x="1230" y="0"/>
                  </a:lnTo>
                  <a:lnTo>
                    <a:pt x="1262" y="0"/>
                  </a:lnTo>
                  <a:lnTo>
                    <a:pt x="1296" y="6"/>
                  </a:lnTo>
                  <a:lnTo>
                    <a:pt x="1328" y="16"/>
                  </a:lnTo>
                  <a:lnTo>
                    <a:pt x="1362" y="29"/>
                  </a:lnTo>
                  <a:lnTo>
                    <a:pt x="1396" y="48"/>
                  </a:lnTo>
                  <a:lnTo>
                    <a:pt x="1428" y="71"/>
                  </a:lnTo>
                  <a:lnTo>
                    <a:pt x="1462" y="97"/>
                  </a:lnTo>
                  <a:lnTo>
                    <a:pt x="1496" y="128"/>
                  </a:lnTo>
                  <a:lnTo>
                    <a:pt x="1528" y="163"/>
                  </a:lnTo>
                  <a:lnTo>
                    <a:pt x="1562" y="201"/>
                  </a:lnTo>
                  <a:lnTo>
                    <a:pt x="1596" y="243"/>
                  </a:lnTo>
                  <a:lnTo>
                    <a:pt x="1628" y="287"/>
                  </a:lnTo>
                  <a:lnTo>
                    <a:pt x="1662" y="333"/>
                  </a:lnTo>
                  <a:lnTo>
                    <a:pt x="1694" y="383"/>
                  </a:lnTo>
                  <a:lnTo>
                    <a:pt x="1728" y="435"/>
                  </a:lnTo>
                  <a:lnTo>
                    <a:pt x="1762" y="487"/>
                  </a:lnTo>
                  <a:lnTo>
                    <a:pt x="1794" y="541"/>
                  </a:lnTo>
                  <a:lnTo>
                    <a:pt x="1828" y="596"/>
                  </a:lnTo>
                  <a:lnTo>
                    <a:pt x="1861" y="651"/>
                  </a:lnTo>
                  <a:lnTo>
                    <a:pt x="1894" y="708"/>
                  </a:lnTo>
                  <a:lnTo>
                    <a:pt x="1927" y="763"/>
                  </a:lnTo>
                  <a:lnTo>
                    <a:pt x="1961" y="817"/>
                  </a:lnTo>
                  <a:lnTo>
                    <a:pt x="1993" y="871"/>
                  </a:lnTo>
                  <a:lnTo>
                    <a:pt x="2027" y="923"/>
                  </a:lnTo>
                  <a:lnTo>
                    <a:pt x="2060" y="974"/>
                  </a:lnTo>
                  <a:lnTo>
                    <a:pt x="2093" y="1021"/>
                  </a:lnTo>
                  <a:lnTo>
                    <a:pt x="2127" y="1068"/>
                  </a:lnTo>
                  <a:lnTo>
                    <a:pt x="2159" y="1109"/>
                  </a:lnTo>
                  <a:lnTo>
                    <a:pt x="2193" y="1149"/>
                  </a:lnTo>
                  <a:lnTo>
                    <a:pt x="2227" y="1186"/>
                  </a:lnTo>
                  <a:lnTo>
                    <a:pt x="2259" y="1218"/>
                  </a:lnTo>
                  <a:lnTo>
                    <a:pt x="2293" y="1246"/>
                  </a:lnTo>
                  <a:lnTo>
                    <a:pt x="2327" y="1270"/>
                  </a:lnTo>
                  <a:lnTo>
                    <a:pt x="2359" y="1292"/>
                  </a:lnTo>
                  <a:lnTo>
                    <a:pt x="2393" y="1307"/>
                  </a:lnTo>
                  <a:lnTo>
                    <a:pt x="2425" y="1318"/>
                  </a:lnTo>
                  <a:lnTo>
                    <a:pt x="2459" y="1326"/>
                  </a:lnTo>
                  <a:lnTo>
                    <a:pt x="2493" y="1327"/>
                  </a:lnTo>
                  <a:lnTo>
                    <a:pt x="2525" y="1324"/>
                  </a:lnTo>
                  <a:lnTo>
                    <a:pt x="2559" y="1318"/>
                  </a:lnTo>
                  <a:lnTo>
                    <a:pt x="2593" y="1306"/>
                  </a:lnTo>
                  <a:lnTo>
                    <a:pt x="2625" y="1289"/>
                  </a:lnTo>
                  <a:lnTo>
                    <a:pt x="2659" y="1269"/>
                  </a:lnTo>
                  <a:lnTo>
                    <a:pt x="2692" y="1244"/>
                  </a:lnTo>
                  <a:lnTo>
                    <a:pt x="2725" y="1215"/>
                  </a:lnTo>
                  <a:lnTo>
                    <a:pt x="2758" y="1181"/>
                  </a:lnTo>
                  <a:lnTo>
                    <a:pt x="2791" y="1144"/>
                  </a:lnTo>
                  <a:lnTo>
                    <a:pt x="2824" y="1104"/>
                  </a:lnTo>
                  <a:lnTo>
                    <a:pt x="2858" y="1061"/>
                  </a:lnTo>
                  <a:lnTo>
                    <a:pt x="2890" y="1015"/>
                  </a:lnTo>
                  <a:lnTo>
                    <a:pt x="2924" y="968"/>
                  </a:lnTo>
                  <a:lnTo>
                    <a:pt x="2958" y="917"/>
                  </a:lnTo>
                  <a:lnTo>
                    <a:pt x="2990" y="865"/>
                  </a:lnTo>
                  <a:lnTo>
                    <a:pt x="3024" y="811"/>
                  </a:lnTo>
                  <a:lnTo>
                    <a:pt x="3058" y="757"/>
                  </a:lnTo>
                  <a:lnTo>
                    <a:pt x="3090" y="702"/>
                  </a:lnTo>
                  <a:lnTo>
                    <a:pt x="3124" y="645"/>
                  </a:lnTo>
                  <a:lnTo>
                    <a:pt x="3156" y="590"/>
                  </a:lnTo>
                  <a:lnTo>
                    <a:pt x="3190" y="536"/>
                  </a:lnTo>
                  <a:lnTo>
                    <a:pt x="3224" y="481"/>
                  </a:lnTo>
                  <a:lnTo>
                    <a:pt x="3256" y="429"/>
                  </a:lnTo>
                  <a:lnTo>
                    <a:pt x="3290" y="378"/>
                  </a:lnTo>
                </a:path>
              </a:pathLst>
            </a:custGeom>
            <a:noFill/>
            <a:ln w="25400">
              <a:solidFill>
                <a:srgbClr val="FF0000"/>
              </a:solidFill>
              <a:round/>
              <a:headEnd/>
              <a:tailEnd/>
            </a:ln>
          </p:spPr>
          <p:txBody>
            <a:bodyPr/>
            <a:lstStyle/>
            <a:p>
              <a:endParaRPr lang="zh-CN" altLang="en-US"/>
            </a:p>
          </p:txBody>
        </p:sp>
        <p:sp>
          <p:nvSpPr>
            <p:cNvPr id="62516" name="Text Box 55"/>
            <p:cNvSpPr txBox="1">
              <a:spLocks noChangeArrowheads="1"/>
            </p:cNvSpPr>
            <p:nvPr/>
          </p:nvSpPr>
          <p:spPr bwMode="auto">
            <a:xfrm>
              <a:off x="3189" y="3140"/>
              <a:ext cx="433" cy="288"/>
            </a:xfrm>
            <a:prstGeom prst="rect">
              <a:avLst/>
            </a:prstGeom>
            <a:noFill/>
            <a:ln w="19050">
              <a:noFill/>
              <a:miter lim="800000"/>
              <a:headEnd/>
              <a:tailEnd/>
            </a:ln>
          </p:spPr>
          <p:txBody>
            <a:bodyPr>
              <a:spAutoFit/>
            </a:bodyPr>
            <a:lstStyle/>
            <a:p>
              <a:r>
                <a:rPr lang="en-US" altLang="zh-CN" sz="2400" b="0"/>
                <a:t>1.0</a:t>
              </a:r>
            </a:p>
          </p:txBody>
        </p:sp>
        <p:sp>
          <p:nvSpPr>
            <p:cNvPr id="62517" name="Oval 66"/>
            <p:cNvSpPr>
              <a:spLocks noChangeArrowheads="1"/>
            </p:cNvSpPr>
            <p:nvPr/>
          </p:nvSpPr>
          <p:spPr bwMode="auto">
            <a:xfrm>
              <a:off x="1400" y="2832"/>
              <a:ext cx="664" cy="664"/>
            </a:xfrm>
            <a:prstGeom prst="ellipse">
              <a:avLst/>
            </a:prstGeom>
            <a:noFill/>
            <a:ln w="19050">
              <a:solidFill>
                <a:srgbClr val="000066"/>
              </a:solidFill>
              <a:prstDash val="dash"/>
              <a:round/>
              <a:headEnd/>
              <a:tailEnd/>
            </a:ln>
          </p:spPr>
          <p:txBody>
            <a:bodyPr wrap="none" anchor="ctr"/>
            <a:lstStyle/>
            <a:p>
              <a:endParaRPr lang="zh-CN" altLang="en-US"/>
            </a:p>
          </p:txBody>
        </p:sp>
      </p:grpSp>
      <p:sp>
        <p:nvSpPr>
          <p:cNvPr id="58"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62474"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03110"/>
                                        </p:tgtEl>
                                        <p:attrNameLst>
                                          <p:attrName>style.visibility</p:attrName>
                                        </p:attrNameLst>
                                      </p:cBhvr>
                                      <p:to>
                                        <p:strVal val="visible"/>
                                      </p:to>
                                    </p:set>
                                    <p:animEffect transition="in" filter="barn(outVertical)">
                                      <p:cBhvr>
                                        <p:cTn id="7" dur="500"/>
                                        <p:tgtEl>
                                          <p:spTgt spid="3031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p:cNvSpPr>
            <a:spLocks noGrp="1"/>
          </p:cNvSpPr>
          <p:nvPr>
            <p:ph type="sldNum" sz="quarter" idx="10"/>
          </p:nvPr>
        </p:nvSpPr>
        <p:spPr>
          <a:noFill/>
        </p:spPr>
        <p:txBody>
          <a:bodyPr/>
          <a:lstStyle/>
          <a:p>
            <a:fld id="{3EA3F6C9-2F5D-4692-A285-4B8EB34DF16F}" type="slidenum">
              <a:rPr lang="en-US" altLang="zh-CN" smtClean="0">
                <a:ea typeface="宋体" charset="-122"/>
              </a:rPr>
              <a:pPr/>
              <a:t>48</a:t>
            </a:fld>
            <a:endParaRPr lang="en-US" altLang="zh-CN" smtClean="0">
              <a:ea typeface="宋体" charset="-122"/>
            </a:endParaRPr>
          </a:p>
        </p:txBody>
      </p:sp>
      <p:sp>
        <p:nvSpPr>
          <p:cNvPr id="63491" name="Text Box 3"/>
          <p:cNvSpPr txBox="1">
            <a:spLocks noChangeArrowheads="1"/>
          </p:cNvSpPr>
          <p:nvPr/>
        </p:nvSpPr>
        <p:spPr bwMode="auto">
          <a:xfrm>
            <a:off x="557213" y="700088"/>
            <a:ext cx="7900987" cy="1274762"/>
          </a:xfrm>
          <a:prstGeom prst="rect">
            <a:avLst/>
          </a:prstGeom>
          <a:noFill/>
          <a:ln w="9525">
            <a:noFill/>
            <a:miter lim="800000"/>
            <a:headEnd/>
            <a:tailEnd/>
          </a:ln>
        </p:spPr>
        <p:txBody>
          <a:bodyPr>
            <a:spAutoFit/>
          </a:bodyPr>
          <a:lstStyle/>
          <a:p>
            <a:pPr>
              <a:lnSpc>
                <a:spcPct val="120000"/>
              </a:lnSpc>
            </a:pPr>
            <a:r>
              <a:rPr lang="en-US" altLang="zh-CN" sz="3200">
                <a:solidFill>
                  <a:srgbClr val="CC0000"/>
                </a:solidFill>
              </a:rPr>
              <a:t>        </a:t>
            </a:r>
            <a:r>
              <a:rPr lang="zh-CN" altLang="en-US" sz="3200">
                <a:solidFill>
                  <a:srgbClr val="CC0000"/>
                </a:solidFill>
              </a:rPr>
              <a:t>例</a:t>
            </a:r>
            <a:r>
              <a:rPr lang="en-US" altLang="zh-CN" sz="3200">
                <a:solidFill>
                  <a:srgbClr val="CC0000"/>
                </a:solidFill>
              </a:rPr>
              <a:t>2   </a:t>
            </a:r>
            <a:r>
              <a:rPr lang="zh-CN" altLang="en-US" sz="3200"/>
              <a:t>一平面简谐波以速度                   沿直线传播，波线上点 </a:t>
            </a:r>
            <a:r>
              <a:rPr lang="en-US" altLang="zh-CN" sz="3200" b="0" i="1"/>
              <a:t>A </a:t>
            </a:r>
            <a:r>
              <a:rPr lang="zh-CN" altLang="en-US" sz="3200"/>
              <a:t>的简谐运动方 程</a:t>
            </a:r>
          </a:p>
        </p:txBody>
      </p:sp>
      <p:graphicFrame>
        <p:nvGraphicFramePr>
          <p:cNvPr id="63492" name="Object 4"/>
          <p:cNvGraphicFramePr>
            <a:graphicFrameLocks noChangeAspect="1"/>
          </p:cNvGraphicFramePr>
          <p:nvPr/>
        </p:nvGraphicFramePr>
        <p:xfrm>
          <a:off x="6037263" y="754063"/>
          <a:ext cx="2111375" cy="623887"/>
        </p:xfrm>
        <a:graphic>
          <a:graphicData uri="http://schemas.openxmlformats.org/presentationml/2006/ole">
            <p:oleObj spid="_x0000_s41986" name="Equation" r:id="rId3" imgW="787400" imgH="228600" progId="">
              <p:embed/>
            </p:oleObj>
          </a:graphicData>
        </a:graphic>
      </p:graphicFrame>
      <p:graphicFrame>
        <p:nvGraphicFramePr>
          <p:cNvPr id="63493" name="Object 5"/>
          <p:cNvGraphicFramePr>
            <a:graphicFrameLocks noChangeAspect="1"/>
          </p:cNvGraphicFramePr>
          <p:nvPr/>
        </p:nvGraphicFramePr>
        <p:xfrm>
          <a:off x="568325" y="1839913"/>
          <a:ext cx="3571875" cy="609600"/>
        </p:xfrm>
        <a:graphic>
          <a:graphicData uri="http://schemas.openxmlformats.org/presentationml/2006/ole">
            <p:oleObj spid="_x0000_s41987" name="Equation" r:id="rId4" imgW="1371600" imgH="228600" progId="">
              <p:embed/>
            </p:oleObj>
          </a:graphicData>
        </a:graphic>
      </p:graphicFrame>
      <p:sp>
        <p:nvSpPr>
          <p:cNvPr id="63494" name="Text Box 37"/>
          <p:cNvSpPr txBox="1">
            <a:spLocks noChangeArrowheads="1"/>
          </p:cNvSpPr>
          <p:nvPr/>
        </p:nvSpPr>
        <p:spPr bwMode="auto">
          <a:xfrm>
            <a:off x="511175" y="2411413"/>
            <a:ext cx="796925" cy="579437"/>
          </a:xfrm>
          <a:prstGeom prst="rect">
            <a:avLst/>
          </a:prstGeom>
          <a:noFill/>
          <a:ln w="19050">
            <a:noFill/>
            <a:miter lim="800000"/>
            <a:headEnd/>
            <a:tailEnd/>
          </a:ln>
        </p:spPr>
        <p:txBody>
          <a:bodyPr wrap="none">
            <a:spAutoFit/>
          </a:bodyPr>
          <a:lstStyle/>
          <a:p>
            <a:pPr algn="ctr"/>
            <a:r>
              <a:rPr lang="zh-CN" altLang="en-US" sz="3200">
                <a:latin typeface="宋体" charset="-122"/>
              </a:rPr>
              <a:t>求</a:t>
            </a:r>
            <a:r>
              <a:rPr lang="en-US" altLang="zh-CN" sz="3200">
                <a:latin typeface="宋体" charset="-122"/>
              </a:rPr>
              <a:t>:</a:t>
            </a:r>
          </a:p>
        </p:txBody>
      </p:sp>
      <p:sp>
        <p:nvSpPr>
          <p:cNvPr id="63495" name="Text Box 38"/>
          <p:cNvSpPr txBox="1">
            <a:spLocks noChangeArrowheads="1"/>
          </p:cNvSpPr>
          <p:nvPr/>
        </p:nvSpPr>
        <p:spPr bwMode="auto">
          <a:xfrm>
            <a:off x="1082675" y="2363788"/>
            <a:ext cx="7440613" cy="682625"/>
          </a:xfrm>
          <a:prstGeom prst="rect">
            <a:avLst/>
          </a:prstGeom>
          <a:noFill/>
          <a:ln w="9525">
            <a:noFill/>
            <a:miter lim="800000"/>
            <a:headEnd/>
            <a:tailEnd/>
          </a:ln>
        </p:spPr>
        <p:txBody>
          <a:bodyPr>
            <a:spAutoFit/>
          </a:bodyPr>
          <a:lstStyle/>
          <a:p>
            <a:pPr>
              <a:lnSpc>
                <a:spcPct val="120000"/>
              </a:lnSpc>
            </a:pPr>
            <a:r>
              <a:rPr lang="en-US" altLang="zh-CN" sz="3200">
                <a:solidFill>
                  <a:srgbClr val="CC0000"/>
                </a:solidFill>
                <a:latin typeface="宋体" charset="-122"/>
              </a:rPr>
              <a:t>(</a:t>
            </a:r>
            <a:r>
              <a:rPr lang="en-US" altLang="zh-CN" sz="3200">
                <a:solidFill>
                  <a:srgbClr val="CC0000"/>
                </a:solidFill>
              </a:rPr>
              <a:t>1</a:t>
            </a:r>
            <a:r>
              <a:rPr lang="en-US" altLang="zh-CN" sz="3200">
                <a:solidFill>
                  <a:srgbClr val="CC0000"/>
                </a:solidFill>
                <a:latin typeface="宋体" charset="-122"/>
              </a:rPr>
              <a:t>)</a:t>
            </a:r>
            <a:r>
              <a:rPr lang="zh-CN" altLang="en-US" sz="3200">
                <a:latin typeface="宋体" charset="-122"/>
              </a:rPr>
              <a:t>以 </a:t>
            </a:r>
            <a:r>
              <a:rPr lang="en-US" altLang="zh-CN" sz="3200" b="0" i="1"/>
              <a:t>A</a:t>
            </a:r>
            <a:r>
              <a:rPr lang="en-US" altLang="zh-CN" sz="3200" i="1">
                <a:latin typeface="宋体" charset="-122"/>
              </a:rPr>
              <a:t> </a:t>
            </a:r>
            <a:r>
              <a:rPr lang="zh-CN" altLang="en-US" sz="3200">
                <a:latin typeface="宋体" charset="-122"/>
              </a:rPr>
              <a:t>为坐标原点，写出波动方程；</a:t>
            </a:r>
          </a:p>
        </p:txBody>
      </p:sp>
      <p:sp>
        <p:nvSpPr>
          <p:cNvPr id="63496" name="Text Box 39"/>
          <p:cNvSpPr txBox="1">
            <a:spLocks noChangeArrowheads="1"/>
          </p:cNvSpPr>
          <p:nvPr/>
        </p:nvSpPr>
        <p:spPr bwMode="auto">
          <a:xfrm>
            <a:off x="1065213" y="2930525"/>
            <a:ext cx="7880350" cy="682625"/>
          </a:xfrm>
          <a:prstGeom prst="rect">
            <a:avLst/>
          </a:prstGeom>
          <a:noFill/>
          <a:ln w="9525">
            <a:noFill/>
            <a:miter lim="800000"/>
            <a:headEnd/>
            <a:tailEnd/>
          </a:ln>
        </p:spPr>
        <p:txBody>
          <a:bodyPr>
            <a:spAutoFit/>
          </a:bodyPr>
          <a:lstStyle/>
          <a:p>
            <a:pPr>
              <a:lnSpc>
                <a:spcPct val="120000"/>
              </a:lnSpc>
            </a:pPr>
            <a:r>
              <a:rPr lang="en-US" altLang="zh-CN" sz="3200">
                <a:solidFill>
                  <a:srgbClr val="CC0000"/>
                </a:solidFill>
                <a:latin typeface="宋体" charset="-122"/>
              </a:rPr>
              <a:t>(</a:t>
            </a:r>
            <a:r>
              <a:rPr lang="en-US" altLang="zh-CN" sz="3200">
                <a:solidFill>
                  <a:srgbClr val="CC0000"/>
                </a:solidFill>
              </a:rPr>
              <a:t>2</a:t>
            </a:r>
            <a:r>
              <a:rPr lang="en-US" altLang="zh-CN" sz="3200">
                <a:solidFill>
                  <a:srgbClr val="CC0000"/>
                </a:solidFill>
                <a:latin typeface="宋体" charset="-122"/>
              </a:rPr>
              <a:t>)</a:t>
            </a:r>
            <a:r>
              <a:rPr lang="zh-CN" altLang="en-US" sz="3200">
                <a:latin typeface="宋体" charset="-122"/>
              </a:rPr>
              <a:t>以 </a:t>
            </a:r>
            <a:r>
              <a:rPr lang="en-US" altLang="zh-CN" sz="3200" b="0" i="1"/>
              <a:t>B </a:t>
            </a:r>
            <a:r>
              <a:rPr lang="zh-CN" altLang="en-US" sz="3200">
                <a:latin typeface="宋体" charset="-122"/>
              </a:rPr>
              <a:t>为坐标原点，写出波动方程；</a:t>
            </a:r>
          </a:p>
        </p:txBody>
      </p:sp>
      <p:sp>
        <p:nvSpPr>
          <p:cNvPr id="63497" name="Text Box 41"/>
          <p:cNvSpPr txBox="1">
            <a:spLocks noChangeArrowheads="1"/>
          </p:cNvSpPr>
          <p:nvPr/>
        </p:nvSpPr>
        <p:spPr bwMode="auto">
          <a:xfrm>
            <a:off x="1073150" y="3473450"/>
            <a:ext cx="8070850" cy="682625"/>
          </a:xfrm>
          <a:prstGeom prst="rect">
            <a:avLst/>
          </a:prstGeom>
          <a:noFill/>
          <a:ln w="9525">
            <a:noFill/>
            <a:miter lim="800000"/>
            <a:headEnd/>
            <a:tailEnd/>
          </a:ln>
        </p:spPr>
        <p:txBody>
          <a:bodyPr>
            <a:spAutoFit/>
          </a:bodyPr>
          <a:lstStyle/>
          <a:p>
            <a:pPr>
              <a:lnSpc>
                <a:spcPct val="120000"/>
              </a:lnSpc>
            </a:pPr>
            <a:r>
              <a:rPr lang="en-US" altLang="zh-CN" sz="3200">
                <a:solidFill>
                  <a:srgbClr val="CC0000"/>
                </a:solidFill>
                <a:latin typeface="宋体" charset="-122"/>
              </a:rPr>
              <a:t>(</a:t>
            </a:r>
            <a:r>
              <a:rPr lang="en-US" altLang="zh-CN" sz="3200">
                <a:solidFill>
                  <a:srgbClr val="CC0000"/>
                </a:solidFill>
              </a:rPr>
              <a:t>3</a:t>
            </a:r>
            <a:r>
              <a:rPr lang="en-US" altLang="zh-CN" sz="3200">
                <a:solidFill>
                  <a:srgbClr val="CC0000"/>
                </a:solidFill>
                <a:latin typeface="宋体" charset="-122"/>
              </a:rPr>
              <a:t>)</a:t>
            </a:r>
            <a:r>
              <a:rPr lang="zh-CN" altLang="en-US" sz="3200">
                <a:solidFill>
                  <a:srgbClr val="000000"/>
                </a:solidFill>
                <a:latin typeface="宋体" charset="-122"/>
              </a:rPr>
              <a:t>求传播方向上点</a:t>
            </a:r>
            <a:r>
              <a:rPr lang="en-US" altLang="zh-CN" sz="3200" b="0" i="1"/>
              <a:t>C</a:t>
            </a:r>
            <a:r>
              <a:rPr lang="zh-CN" altLang="en-US" sz="3200" b="0" i="1">
                <a:solidFill>
                  <a:srgbClr val="000000"/>
                </a:solidFill>
              </a:rPr>
              <a:t>、</a:t>
            </a:r>
            <a:r>
              <a:rPr lang="en-US" altLang="zh-CN" sz="3200" b="0" i="1"/>
              <a:t>D</a:t>
            </a:r>
            <a:r>
              <a:rPr lang="en-US" altLang="zh-CN" sz="3200" b="0" i="1">
                <a:solidFill>
                  <a:srgbClr val="000000"/>
                </a:solidFill>
                <a:latin typeface="宋体" charset="-122"/>
              </a:rPr>
              <a:t> </a:t>
            </a:r>
            <a:r>
              <a:rPr lang="zh-CN" altLang="en-US" sz="3200">
                <a:solidFill>
                  <a:srgbClr val="000000"/>
                </a:solidFill>
                <a:latin typeface="宋体" charset="-122"/>
              </a:rPr>
              <a:t>的简谐运动方程；</a:t>
            </a:r>
          </a:p>
        </p:txBody>
      </p:sp>
      <p:sp>
        <p:nvSpPr>
          <p:cNvPr id="63498" name="Text Box 42"/>
          <p:cNvSpPr txBox="1">
            <a:spLocks noChangeArrowheads="1"/>
          </p:cNvSpPr>
          <p:nvPr/>
        </p:nvSpPr>
        <p:spPr bwMode="auto">
          <a:xfrm>
            <a:off x="1057275" y="4005263"/>
            <a:ext cx="7743825" cy="682625"/>
          </a:xfrm>
          <a:prstGeom prst="rect">
            <a:avLst/>
          </a:prstGeom>
          <a:noFill/>
          <a:ln w="9525">
            <a:noFill/>
            <a:miter lim="800000"/>
            <a:headEnd/>
            <a:tailEnd/>
          </a:ln>
        </p:spPr>
        <p:txBody>
          <a:bodyPr>
            <a:spAutoFit/>
          </a:bodyPr>
          <a:lstStyle/>
          <a:p>
            <a:pPr>
              <a:lnSpc>
                <a:spcPct val="120000"/>
              </a:lnSpc>
            </a:pPr>
            <a:r>
              <a:rPr lang="en-US" altLang="zh-CN" sz="3200">
                <a:solidFill>
                  <a:srgbClr val="CC0000"/>
                </a:solidFill>
                <a:latin typeface="宋体" charset="-122"/>
              </a:rPr>
              <a:t>(</a:t>
            </a:r>
            <a:r>
              <a:rPr lang="en-US" altLang="zh-CN" sz="3200">
                <a:solidFill>
                  <a:srgbClr val="CC0000"/>
                </a:solidFill>
              </a:rPr>
              <a:t>4</a:t>
            </a:r>
            <a:r>
              <a:rPr lang="en-US" altLang="zh-CN" sz="3200">
                <a:solidFill>
                  <a:srgbClr val="CC0000"/>
                </a:solidFill>
                <a:latin typeface="宋体" charset="-122"/>
              </a:rPr>
              <a:t>)</a:t>
            </a:r>
            <a:r>
              <a:rPr lang="zh-CN" altLang="en-US" sz="3200">
                <a:solidFill>
                  <a:srgbClr val="000000"/>
                </a:solidFill>
                <a:latin typeface="宋体" charset="-122"/>
              </a:rPr>
              <a:t>分别求出 </a:t>
            </a:r>
            <a:r>
              <a:rPr lang="en-US" altLang="zh-CN" sz="3200" b="0" i="1"/>
              <a:t>BC</a:t>
            </a:r>
            <a:r>
              <a:rPr lang="en-US" altLang="zh-CN" sz="3200" b="0" i="1">
                <a:solidFill>
                  <a:srgbClr val="000000"/>
                </a:solidFill>
                <a:latin typeface="宋体" charset="-122"/>
              </a:rPr>
              <a:t> </a:t>
            </a:r>
            <a:r>
              <a:rPr lang="zh-CN" altLang="en-US" sz="3200">
                <a:solidFill>
                  <a:srgbClr val="000000"/>
                </a:solidFill>
                <a:latin typeface="宋体" charset="-122"/>
              </a:rPr>
              <a:t>，</a:t>
            </a:r>
            <a:r>
              <a:rPr lang="en-US" altLang="zh-CN" sz="3200" b="0" i="1"/>
              <a:t>CD</a:t>
            </a:r>
            <a:r>
              <a:rPr lang="en-US" altLang="zh-CN" sz="3200">
                <a:solidFill>
                  <a:srgbClr val="000000"/>
                </a:solidFill>
                <a:latin typeface="宋体" charset="-122"/>
              </a:rPr>
              <a:t> </a:t>
            </a:r>
            <a:r>
              <a:rPr lang="zh-CN" altLang="en-US" sz="3200">
                <a:solidFill>
                  <a:srgbClr val="000000"/>
                </a:solidFill>
                <a:latin typeface="宋体" charset="-122"/>
              </a:rPr>
              <a:t>两点间的相位差</a:t>
            </a:r>
            <a:r>
              <a:rPr lang="en-US" altLang="zh-CN" sz="3200">
                <a:solidFill>
                  <a:srgbClr val="000000"/>
                </a:solidFill>
                <a:latin typeface="宋体" charset="-122"/>
              </a:rPr>
              <a:t>.</a:t>
            </a:r>
          </a:p>
        </p:txBody>
      </p:sp>
      <p:grpSp>
        <p:nvGrpSpPr>
          <p:cNvPr id="2" name="Group 43"/>
          <p:cNvGrpSpPr>
            <a:grpSpLocks/>
          </p:cNvGrpSpPr>
          <p:nvPr/>
        </p:nvGrpSpPr>
        <p:grpSpPr bwMode="auto">
          <a:xfrm>
            <a:off x="1327150" y="4738688"/>
            <a:ext cx="6934200" cy="1524000"/>
            <a:chOff x="720" y="1152"/>
            <a:chExt cx="4368" cy="960"/>
          </a:xfrm>
        </p:grpSpPr>
        <p:sp>
          <p:nvSpPr>
            <p:cNvPr id="63507" name="Rectangle 44"/>
            <p:cNvSpPr>
              <a:spLocks noChangeArrowheads="1"/>
            </p:cNvSpPr>
            <p:nvPr/>
          </p:nvSpPr>
          <p:spPr bwMode="auto">
            <a:xfrm>
              <a:off x="720" y="1152"/>
              <a:ext cx="4368" cy="960"/>
            </a:xfrm>
            <a:prstGeom prst="rect">
              <a:avLst/>
            </a:prstGeom>
            <a:solidFill>
              <a:srgbClr val="FFFFFF"/>
            </a:solidFill>
            <a:ln w="12700">
              <a:solidFill>
                <a:schemeClr val="tx2"/>
              </a:solidFill>
              <a:miter lim="800000"/>
              <a:headEnd/>
              <a:tailEnd/>
            </a:ln>
          </p:spPr>
          <p:txBody>
            <a:bodyPr wrap="none" anchor="ctr"/>
            <a:lstStyle/>
            <a:p>
              <a:endParaRPr lang="zh-CN" altLang="en-US"/>
            </a:p>
          </p:txBody>
        </p:sp>
        <p:grpSp>
          <p:nvGrpSpPr>
            <p:cNvPr id="3" name="Group 45"/>
            <p:cNvGrpSpPr>
              <a:grpSpLocks/>
            </p:cNvGrpSpPr>
            <p:nvPr/>
          </p:nvGrpSpPr>
          <p:grpSpPr bwMode="auto">
            <a:xfrm>
              <a:off x="1056" y="1200"/>
              <a:ext cx="3600" cy="864"/>
              <a:chOff x="960" y="1056"/>
              <a:chExt cx="3600" cy="864"/>
            </a:xfrm>
          </p:grpSpPr>
          <p:sp>
            <p:nvSpPr>
              <p:cNvPr id="63509" name="Line 46"/>
              <p:cNvSpPr>
                <a:spLocks noChangeShapeType="1"/>
              </p:cNvSpPr>
              <p:nvPr/>
            </p:nvSpPr>
            <p:spPr bwMode="auto">
              <a:xfrm>
                <a:off x="960" y="1632"/>
                <a:ext cx="3600" cy="0"/>
              </a:xfrm>
              <a:prstGeom prst="line">
                <a:avLst/>
              </a:prstGeom>
              <a:noFill/>
              <a:ln w="19050">
                <a:solidFill>
                  <a:schemeClr val="tx1"/>
                </a:solidFill>
                <a:round/>
                <a:headEnd/>
                <a:tailEnd type="triangle" w="sm" len="lg"/>
              </a:ln>
            </p:spPr>
            <p:txBody>
              <a:bodyPr wrap="none" anchor="ctr"/>
              <a:lstStyle/>
              <a:p>
                <a:endParaRPr lang="zh-CN" altLang="en-US"/>
              </a:p>
            </p:txBody>
          </p:sp>
          <p:graphicFrame>
            <p:nvGraphicFramePr>
              <p:cNvPr id="63510" name="Object 47"/>
              <p:cNvGraphicFramePr>
                <a:graphicFrameLocks noChangeAspect="1"/>
              </p:cNvGraphicFramePr>
              <p:nvPr/>
            </p:nvGraphicFramePr>
            <p:xfrm>
              <a:off x="2742" y="1056"/>
              <a:ext cx="223" cy="240"/>
            </p:xfrm>
            <a:graphic>
              <a:graphicData uri="http://schemas.openxmlformats.org/presentationml/2006/ole">
                <p:oleObj spid="_x0000_s41990" name="公式" r:id="rId5" imgW="177646" imgH="190335" progId="">
                  <p:embed/>
                </p:oleObj>
              </a:graphicData>
            </a:graphic>
          </p:graphicFrame>
          <p:sp>
            <p:nvSpPr>
              <p:cNvPr id="63511" name="Line 48"/>
              <p:cNvSpPr>
                <a:spLocks noChangeShapeType="1"/>
              </p:cNvSpPr>
              <p:nvPr/>
            </p:nvSpPr>
            <p:spPr bwMode="auto">
              <a:xfrm>
                <a:off x="2256" y="1152"/>
                <a:ext cx="480" cy="0"/>
              </a:xfrm>
              <a:prstGeom prst="line">
                <a:avLst/>
              </a:prstGeom>
              <a:noFill/>
              <a:ln w="31750">
                <a:solidFill>
                  <a:srgbClr val="FF0000"/>
                </a:solidFill>
                <a:round/>
                <a:headEnd/>
                <a:tailEnd type="triangle" w="sm" len="lg"/>
              </a:ln>
            </p:spPr>
            <p:txBody>
              <a:bodyPr wrap="none" anchor="ctr"/>
              <a:lstStyle/>
              <a:p>
                <a:endParaRPr lang="zh-CN" altLang="en-US"/>
              </a:p>
            </p:txBody>
          </p:sp>
          <p:sp>
            <p:nvSpPr>
              <p:cNvPr id="63512" name="Line 49"/>
              <p:cNvSpPr>
                <a:spLocks noChangeShapeType="1"/>
              </p:cNvSpPr>
              <p:nvPr/>
            </p:nvSpPr>
            <p:spPr bwMode="auto">
              <a:xfrm>
                <a:off x="2448" y="1392"/>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3513" name="Line 50"/>
              <p:cNvSpPr>
                <a:spLocks noChangeShapeType="1"/>
              </p:cNvSpPr>
              <p:nvPr/>
            </p:nvSpPr>
            <p:spPr bwMode="auto">
              <a:xfrm>
                <a:off x="2976" y="1392"/>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3514" name="Line 51"/>
              <p:cNvSpPr>
                <a:spLocks noChangeShapeType="1"/>
              </p:cNvSpPr>
              <p:nvPr/>
            </p:nvSpPr>
            <p:spPr bwMode="auto">
              <a:xfrm>
                <a:off x="3744" y="1392"/>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3515" name="Line 52"/>
              <p:cNvSpPr>
                <a:spLocks noChangeShapeType="1"/>
              </p:cNvSpPr>
              <p:nvPr/>
            </p:nvSpPr>
            <p:spPr bwMode="auto">
              <a:xfrm>
                <a:off x="1776" y="1392"/>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3516" name="Text Box 53"/>
              <p:cNvSpPr txBox="1">
                <a:spLocks noChangeArrowheads="1"/>
              </p:cNvSpPr>
              <p:nvPr/>
            </p:nvSpPr>
            <p:spPr bwMode="auto">
              <a:xfrm>
                <a:off x="2880" y="1632"/>
                <a:ext cx="233" cy="288"/>
              </a:xfrm>
              <a:prstGeom prst="rect">
                <a:avLst/>
              </a:prstGeom>
              <a:noFill/>
              <a:ln w="9525">
                <a:noFill/>
                <a:miter lim="800000"/>
                <a:headEnd/>
                <a:tailEnd/>
              </a:ln>
            </p:spPr>
            <p:txBody>
              <a:bodyPr wrap="none">
                <a:spAutoFit/>
              </a:bodyPr>
              <a:lstStyle/>
              <a:p>
                <a:r>
                  <a:rPr lang="en-US" altLang="zh-CN" sz="2400" b="0" i="1"/>
                  <a:t>A</a:t>
                </a:r>
              </a:p>
            </p:txBody>
          </p:sp>
          <p:sp>
            <p:nvSpPr>
              <p:cNvPr id="63517" name="Text Box 54"/>
              <p:cNvSpPr txBox="1">
                <a:spLocks noChangeArrowheads="1"/>
              </p:cNvSpPr>
              <p:nvPr/>
            </p:nvSpPr>
            <p:spPr bwMode="auto">
              <a:xfrm>
                <a:off x="2352" y="1632"/>
                <a:ext cx="233" cy="288"/>
              </a:xfrm>
              <a:prstGeom prst="rect">
                <a:avLst/>
              </a:prstGeom>
              <a:noFill/>
              <a:ln w="9525">
                <a:noFill/>
                <a:miter lim="800000"/>
                <a:headEnd/>
                <a:tailEnd/>
              </a:ln>
            </p:spPr>
            <p:txBody>
              <a:bodyPr wrap="none">
                <a:spAutoFit/>
              </a:bodyPr>
              <a:lstStyle/>
              <a:p>
                <a:r>
                  <a:rPr lang="en-US" altLang="zh-CN" sz="2400" b="0" i="1"/>
                  <a:t>B</a:t>
                </a:r>
              </a:p>
            </p:txBody>
          </p:sp>
          <p:sp>
            <p:nvSpPr>
              <p:cNvPr id="63518" name="Text Box 55"/>
              <p:cNvSpPr txBox="1">
                <a:spLocks noChangeArrowheads="1"/>
              </p:cNvSpPr>
              <p:nvPr/>
            </p:nvSpPr>
            <p:spPr bwMode="auto">
              <a:xfrm>
                <a:off x="1632" y="1632"/>
                <a:ext cx="244" cy="288"/>
              </a:xfrm>
              <a:prstGeom prst="rect">
                <a:avLst/>
              </a:prstGeom>
              <a:noFill/>
              <a:ln w="9525">
                <a:noFill/>
                <a:miter lim="800000"/>
                <a:headEnd/>
                <a:tailEnd/>
              </a:ln>
            </p:spPr>
            <p:txBody>
              <a:bodyPr wrap="none">
                <a:spAutoFit/>
              </a:bodyPr>
              <a:lstStyle/>
              <a:p>
                <a:r>
                  <a:rPr lang="en-US" altLang="zh-CN" sz="2400" b="0" i="1"/>
                  <a:t>C</a:t>
                </a:r>
              </a:p>
            </p:txBody>
          </p:sp>
          <p:sp>
            <p:nvSpPr>
              <p:cNvPr id="63519" name="Text Box 56"/>
              <p:cNvSpPr txBox="1">
                <a:spLocks noChangeArrowheads="1"/>
              </p:cNvSpPr>
              <p:nvPr/>
            </p:nvSpPr>
            <p:spPr bwMode="auto">
              <a:xfrm>
                <a:off x="3648" y="1632"/>
                <a:ext cx="255" cy="288"/>
              </a:xfrm>
              <a:prstGeom prst="rect">
                <a:avLst/>
              </a:prstGeom>
              <a:noFill/>
              <a:ln w="9525">
                <a:noFill/>
                <a:miter lim="800000"/>
                <a:headEnd/>
                <a:tailEnd/>
              </a:ln>
            </p:spPr>
            <p:txBody>
              <a:bodyPr wrap="none">
                <a:spAutoFit/>
              </a:bodyPr>
              <a:lstStyle/>
              <a:p>
                <a:r>
                  <a:rPr lang="en-US" altLang="zh-CN" sz="2400" b="0" i="1"/>
                  <a:t>D</a:t>
                </a:r>
              </a:p>
            </p:txBody>
          </p:sp>
          <p:sp>
            <p:nvSpPr>
              <p:cNvPr id="63520" name="Line 57"/>
              <p:cNvSpPr>
                <a:spLocks noChangeShapeType="1"/>
              </p:cNvSpPr>
              <p:nvPr/>
            </p:nvSpPr>
            <p:spPr bwMode="auto">
              <a:xfrm>
                <a:off x="2448" y="1488"/>
                <a:ext cx="528" cy="0"/>
              </a:xfrm>
              <a:prstGeom prst="line">
                <a:avLst/>
              </a:prstGeom>
              <a:noFill/>
              <a:ln w="9525">
                <a:solidFill>
                  <a:srgbClr val="FF0066"/>
                </a:solidFill>
                <a:prstDash val="dash"/>
                <a:round/>
                <a:headEnd type="triangle" w="sm" len="lg"/>
                <a:tailEnd type="triangle" w="sm" len="lg"/>
              </a:ln>
            </p:spPr>
            <p:txBody>
              <a:bodyPr wrap="none" anchor="ctr"/>
              <a:lstStyle/>
              <a:p>
                <a:endParaRPr lang="zh-CN" altLang="en-US"/>
              </a:p>
            </p:txBody>
          </p:sp>
          <p:sp>
            <p:nvSpPr>
              <p:cNvPr id="63521" name="Text Box 58"/>
              <p:cNvSpPr txBox="1">
                <a:spLocks noChangeArrowheads="1"/>
              </p:cNvSpPr>
              <p:nvPr/>
            </p:nvSpPr>
            <p:spPr bwMode="auto">
              <a:xfrm>
                <a:off x="2544" y="1248"/>
                <a:ext cx="409" cy="288"/>
              </a:xfrm>
              <a:prstGeom prst="rect">
                <a:avLst/>
              </a:prstGeom>
              <a:noFill/>
              <a:ln w="9525">
                <a:noFill/>
                <a:miter lim="800000"/>
                <a:headEnd/>
                <a:tailEnd/>
              </a:ln>
            </p:spPr>
            <p:txBody>
              <a:bodyPr wrap="none">
                <a:spAutoFit/>
              </a:bodyPr>
              <a:lstStyle/>
              <a:p>
                <a:r>
                  <a:rPr lang="en-US" altLang="zh-CN" sz="2400" b="0"/>
                  <a:t>5 </a:t>
                </a:r>
                <a:r>
                  <a:rPr lang="en-US" altLang="en-US" sz="2400" b="0"/>
                  <a:t>m</a:t>
                </a:r>
                <a:endParaRPr lang="en-US" altLang="zh-CN" sz="2400" b="0"/>
              </a:p>
            </p:txBody>
          </p:sp>
          <p:sp>
            <p:nvSpPr>
              <p:cNvPr id="63522" name="Line 59"/>
              <p:cNvSpPr>
                <a:spLocks noChangeShapeType="1"/>
              </p:cNvSpPr>
              <p:nvPr/>
            </p:nvSpPr>
            <p:spPr bwMode="auto">
              <a:xfrm>
                <a:off x="2976" y="1488"/>
                <a:ext cx="768" cy="0"/>
              </a:xfrm>
              <a:prstGeom prst="line">
                <a:avLst/>
              </a:prstGeom>
              <a:noFill/>
              <a:ln w="9525">
                <a:solidFill>
                  <a:srgbClr val="FF0066"/>
                </a:solidFill>
                <a:prstDash val="dash"/>
                <a:round/>
                <a:headEnd type="triangle" w="sm" len="lg"/>
                <a:tailEnd type="triangle" w="sm" len="lg"/>
              </a:ln>
            </p:spPr>
            <p:txBody>
              <a:bodyPr wrap="none" anchor="ctr"/>
              <a:lstStyle/>
              <a:p>
                <a:endParaRPr lang="zh-CN" altLang="en-US"/>
              </a:p>
            </p:txBody>
          </p:sp>
          <p:sp>
            <p:nvSpPr>
              <p:cNvPr id="63523" name="Text Box 60"/>
              <p:cNvSpPr txBox="1">
                <a:spLocks noChangeArrowheads="1"/>
              </p:cNvSpPr>
              <p:nvPr/>
            </p:nvSpPr>
            <p:spPr bwMode="auto">
              <a:xfrm>
                <a:off x="3120" y="1248"/>
                <a:ext cx="409" cy="288"/>
              </a:xfrm>
              <a:prstGeom prst="rect">
                <a:avLst/>
              </a:prstGeom>
              <a:noFill/>
              <a:ln w="9525">
                <a:noFill/>
                <a:miter lim="800000"/>
                <a:headEnd/>
                <a:tailEnd/>
              </a:ln>
            </p:spPr>
            <p:txBody>
              <a:bodyPr wrap="none">
                <a:spAutoFit/>
              </a:bodyPr>
              <a:lstStyle/>
              <a:p>
                <a:r>
                  <a:rPr lang="en-US" altLang="zh-CN" sz="2400" b="0"/>
                  <a:t>9 m</a:t>
                </a:r>
              </a:p>
            </p:txBody>
          </p:sp>
          <p:graphicFrame>
            <p:nvGraphicFramePr>
              <p:cNvPr id="63524" name="Object 61"/>
              <p:cNvGraphicFramePr>
                <a:graphicFrameLocks noChangeAspect="1"/>
              </p:cNvGraphicFramePr>
              <p:nvPr/>
            </p:nvGraphicFramePr>
            <p:xfrm>
              <a:off x="4272" y="1680"/>
              <a:ext cx="222" cy="240"/>
            </p:xfrm>
            <a:graphic>
              <a:graphicData uri="http://schemas.openxmlformats.org/presentationml/2006/ole">
                <p:oleObj spid="_x0000_s41991" name="公式" r:id="rId6" imgW="177646" imgH="190335" progId="">
                  <p:embed/>
                </p:oleObj>
              </a:graphicData>
            </a:graphic>
          </p:graphicFrame>
          <p:graphicFrame>
            <p:nvGraphicFramePr>
              <p:cNvPr id="63525" name="Object 62"/>
              <p:cNvGraphicFramePr>
                <a:graphicFrameLocks noChangeAspect="1"/>
              </p:cNvGraphicFramePr>
              <p:nvPr/>
            </p:nvGraphicFramePr>
            <p:xfrm>
              <a:off x="2784" y="1680"/>
              <a:ext cx="175" cy="204"/>
            </p:xfrm>
            <a:graphic>
              <a:graphicData uri="http://schemas.openxmlformats.org/presentationml/2006/ole">
                <p:oleObj spid="_x0000_s41992" name="公式" r:id="rId7" imgW="203400" imgH="241200" progId="">
                  <p:embed/>
                </p:oleObj>
              </a:graphicData>
            </a:graphic>
          </p:graphicFrame>
          <p:sp>
            <p:nvSpPr>
              <p:cNvPr id="63526" name="Line 63"/>
              <p:cNvSpPr>
                <a:spLocks noChangeShapeType="1"/>
              </p:cNvSpPr>
              <p:nvPr/>
            </p:nvSpPr>
            <p:spPr bwMode="auto">
              <a:xfrm>
                <a:off x="1776" y="1488"/>
                <a:ext cx="672" cy="0"/>
              </a:xfrm>
              <a:prstGeom prst="line">
                <a:avLst/>
              </a:prstGeom>
              <a:noFill/>
              <a:ln w="9525">
                <a:solidFill>
                  <a:srgbClr val="FF0066"/>
                </a:solidFill>
                <a:prstDash val="dash"/>
                <a:round/>
                <a:headEnd type="triangle" w="sm" len="lg"/>
                <a:tailEnd type="triangle" w="sm" len="lg"/>
              </a:ln>
            </p:spPr>
            <p:txBody>
              <a:bodyPr wrap="none" anchor="ctr"/>
              <a:lstStyle/>
              <a:p>
                <a:endParaRPr lang="zh-CN" altLang="en-US"/>
              </a:p>
            </p:txBody>
          </p:sp>
          <p:sp>
            <p:nvSpPr>
              <p:cNvPr id="63527" name="Rectangle 64"/>
              <p:cNvSpPr>
                <a:spLocks noChangeArrowheads="1"/>
              </p:cNvSpPr>
              <p:nvPr/>
            </p:nvSpPr>
            <p:spPr bwMode="auto">
              <a:xfrm>
                <a:off x="1944" y="1248"/>
                <a:ext cx="409" cy="288"/>
              </a:xfrm>
              <a:prstGeom prst="rect">
                <a:avLst/>
              </a:prstGeom>
              <a:noFill/>
              <a:ln w="19050">
                <a:noFill/>
                <a:miter lim="800000"/>
                <a:headEnd/>
                <a:tailEnd/>
              </a:ln>
            </p:spPr>
            <p:txBody>
              <a:bodyPr wrap="none">
                <a:spAutoFit/>
              </a:bodyPr>
              <a:lstStyle/>
              <a:p>
                <a:pPr algn="ctr"/>
                <a:r>
                  <a:rPr lang="en-US" altLang="zh-CN" sz="2400" b="0"/>
                  <a:t>8 m</a:t>
                </a:r>
              </a:p>
            </p:txBody>
          </p:sp>
        </p:grpSp>
      </p:grpSp>
      <p:sp>
        <p:nvSpPr>
          <p:cNvPr id="63500" name="Text Box 111"/>
          <p:cNvSpPr txBox="1">
            <a:spLocks noChangeArrowheads="1"/>
          </p:cNvSpPr>
          <p:nvPr/>
        </p:nvSpPr>
        <p:spPr bwMode="auto">
          <a:xfrm>
            <a:off x="4995863" y="1873250"/>
            <a:ext cx="3343275" cy="579438"/>
          </a:xfrm>
          <a:prstGeom prst="rect">
            <a:avLst/>
          </a:prstGeom>
          <a:noFill/>
          <a:ln w="19050">
            <a:noFill/>
            <a:miter lim="800000"/>
            <a:headEnd/>
            <a:tailEnd/>
          </a:ln>
        </p:spPr>
        <p:txBody>
          <a:bodyPr wrap="none">
            <a:spAutoFit/>
          </a:bodyPr>
          <a:lstStyle/>
          <a:p>
            <a:pPr algn="ctr"/>
            <a:r>
              <a:rPr lang="zh-CN" altLang="en-US" sz="3200"/>
              <a:t>单位分别为</a:t>
            </a:r>
            <a:r>
              <a:rPr lang="en-US" altLang="zh-CN" sz="3200" b="0"/>
              <a:t>m</a:t>
            </a:r>
            <a:r>
              <a:rPr lang="zh-CN" altLang="en-US" sz="3200"/>
              <a:t>，</a:t>
            </a:r>
            <a:r>
              <a:rPr lang="en-US" altLang="zh-CN" sz="3200"/>
              <a:t>s).</a:t>
            </a:r>
          </a:p>
        </p:txBody>
      </p:sp>
      <p:graphicFrame>
        <p:nvGraphicFramePr>
          <p:cNvPr id="63501" name="Object 112"/>
          <p:cNvGraphicFramePr>
            <a:graphicFrameLocks noChangeAspect="1"/>
          </p:cNvGraphicFramePr>
          <p:nvPr/>
        </p:nvGraphicFramePr>
        <p:xfrm>
          <a:off x="4425950" y="1962150"/>
          <a:ext cx="404813" cy="477838"/>
        </p:xfrm>
        <a:graphic>
          <a:graphicData uri="http://schemas.openxmlformats.org/presentationml/2006/ole">
            <p:oleObj spid="_x0000_s41988" name="Equation" r:id="rId8" imgW="139579" imgH="164957" progId="">
              <p:embed/>
            </p:oleObj>
          </a:graphicData>
        </a:graphic>
      </p:graphicFrame>
      <p:graphicFrame>
        <p:nvGraphicFramePr>
          <p:cNvPr id="63502" name="Object 113"/>
          <p:cNvGraphicFramePr>
            <a:graphicFrameLocks noChangeAspect="1"/>
          </p:cNvGraphicFramePr>
          <p:nvPr/>
        </p:nvGraphicFramePr>
        <p:xfrm>
          <a:off x="4908550" y="1981200"/>
          <a:ext cx="234950" cy="403225"/>
        </p:xfrm>
        <a:graphic>
          <a:graphicData uri="http://schemas.openxmlformats.org/presentationml/2006/ole">
            <p:oleObj spid="_x0000_s41989" name="Equation" r:id="rId9" imgW="88746" imgH="152136" progId="">
              <p:embed/>
            </p:oleObj>
          </a:graphicData>
        </a:graphic>
      </p:graphicFrame>
      <p:sp>
        <p:nvSpPr>
          <p:cNvPr id="63503" name="Text Box 114"/>
          <p:cNvSpPr txBox="1">
            <a:spLocks noChangeArrowheads="1"/>
          </p:cNvSpPr>
          <p:nvPr/>
        </p:nvSpPr>
        <p:spPr bwMode="auto">
          <a:xfrm>
            <a:off x="4606925" y="1820863"/>
            <a:ext cx="388938" cy="579437"/>
          </a:xfrm>
          <a:prstGeom prst="rect">
            <a:avLst/>
          </a:prstGeom>
          <a:noFill/>
          <a:ln w="19050">
            <a:noFill/>
            <a:miter lim="800000"/>
            <a:headEnd/>
            <a:tailEnd/>
          </a:ln>
        </p:spPr>
        <p:txBody>
          <a:bodyPr wrap="none">
            <a:spAutoFit/>
          </a:bodyPr>
          <a:lstStyle/>
          <a:p>
            <a:pPr algn="ctr"/>
            <a:r>
              <a:rPr lang="en-US" altLang="zh-CN" sz="3200">
                <a:latin typeface="宋体" charset="-122"/>
              </a:rPr>
              <a:t>,</a:t>
            </a:r>
          </a:p>
        </p:txBody>
      </p:sp>
      <p:sp>
        <p:nvSpPr>
          <p:cNvPr id="63504" name="Text Box 116"/>
          <p:cNvSpPr txBox="1">
            <a:spLocks noChangeArrowheads="1"/>
          </p:cNvSpPr>
          <p:nvPr/>
        </p:nvSpPr>
        <p:spPr bwMode="auto">
          <a:xfrm>
            <a:off x="4003675" y="1860550"/>
            <a:ext cx="555625" cy="579438"/>
          </a:xfrm>
          <a:prstGeom prst="rect">
            <a:avLst/>
          </a:prstGeom>
          <a:noFill/>
          <a:ln w="19050">
            <a:noFill/>
            <a:miter lim="800000"/>
            <a:headEnd/>
            <a:tailEnd/>
          </a:ln>
        </p:spPr>
        <p:txBody>
          <a:bodyPr wrap="none">
            <a:spAutoFit/>
          </a:bodyPr>
          <a:lstStyle/>
          <a:p>
            <a:pPr algn="ctr"/>
            <a:r>
              <a:rPr lang="en-US" altLang="zh-CN" sz="3200"/>
              <a:t>; (</a:t>
            </a:r>
          </a:p>
        </p:txBody>
      </p:sp>
      <p:sp>
        <p:nvSpPr>
          <p:cNvPr id="38"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sz="3200">
              <a:ea typeface="宋体" pitchFamily="2" charset="-122"/>
            </a:endParaRPr>
          </a:p>
        </p:txBody>
      </p:sp>
      <p:sp>
        <p:nvSpPr>
          <p:cNvPr id="63506"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1"/>
          <p:cNvSpPr>
            <a:spLocks noGrp="1"/>
          </p:cNvSpPr>
          <p:nvPr>
            <p:ph type="sldNum" sz="quarter" idx="10"/>
          </p:nvPr>
        </p:nvSpPr>
        <p:spPr>
          <a:noFill/>
        </p:spPr>
        <p:txBody>
          <a:bodyPr/>
          <a:lstStyle/>
          <a:p>
            <a:fld id="{E4F6BF0C-AA81-401F-9070-3E76E323CD5B}" type="slidenum">
              <a:rPr lang="en-US" altLang="zh-CN" smtClean="0">
                <a:ea typeface="宋体" charset="-122"/>
              </a:rPr>
              <a:pPr/>
              <a:t>49</a:t>
            </a:fld>
            <a:endParaRPr lang="en-US" altLang="zh-CN" smtClean="0">
              <a:ea typeface="宋体" charset="-122"/>
            </a:endParaRPr>
          </a:p>
        </p:txBody>
      </p:sp>
      <p:sp>
        <p:nvSpPr>
          <p:cNvPr id="64515" name="Text Box 2"/>
          <p:cNvSpPr txBox="1">
            <a:spLocks noChangeArrowheads="1"/>
          </p:cNvSpPr>
          <p:nvPr/>
        </p:nvSpPr>
        <p:spPr bwMode="auto">
          <a:xfrm>
            <a:off x="858838" y="706438"/>
            <a:ext cx="7440612" cy="676275"/>
          </a:xfrm>
          <a:prstGeom prst="rect">
            <a:avLst/>
          </a:prstGeom>
          <a:noFill/>
          <a:ln w="9525">
            <a:noFill/>
            <a:miter lim="800000"/>
            <a:headEnd/>
            <a:tailEnd/>
          </a:ln>
        </p:spPr>
        <p:txBody>
          <a:bodyPr>
            <a:spAutoFit/>
          </a:bodyPr>
          <a:lstStyle/>
          <a:p>
            <a:pPr>
              <a:lnSpc>
                <a:spcPct val="120000"/>
              </a:lnSpc>
            </a:pPr>
            <a:r>
              <a:rPr lang="en-US" altLang="zh-CN">
                <a:solidFill>
                  <a:srgbClr val="CC0000"/>
                </a:solidFill>
                <a:latin typeface="宋体" charset="-122"/>
              </a:rPr>
              <a:t>(</a:t>
            </a:r>
            <a:r>
              <a:rPr lang="en-US" altLang="zh-CN">
                <a:solidFill>
                  <a:srgbClr val="CC0000"/>
                </a:solidFill>
              </a:rPr>
              <a:t>1</a:t>
            </a:r>
            <a:r>
              <a:rPr lang="en-US" altLang="zh-CN">
                <a:solidFill>
                  <a:srgbClr val="CC0000"/>
                </a:solidFill>
                <a:latin typeface="宋体" charset="-122"/>
              </a:rPr>
              <a:t>)</a:t>
            </a:r>
            <a:r>
              <a:rPr lang="en-US" altLang="zh-CN">
                <a:solidFill>
                  <a:srgbClr val="CC0000"/>
                </a:solidFill>
              </a:rPr>
              <a:t> </a:t>
            </a:r>
            <a:r>
              <a:rPr lang="zh-CN" altLang="en-US">
                <a:latin typeface="宋体" charset="-122"/>
              </a:rPr>
              <a:t>以 </a:t>
            </a:r>
            <a:r>
              <a:rPr lang="en-US" altLang="zh-CN" b="0" i="1"/>
              <a:t>A</a:t>
            </a:r>
            <a:r>
              <a:rPr lang="en-US" altLang="zh-CN">
                <a:latin typeface="宋体" charset="-122"/>
              </a:rPr>
              <a:t> </a:t>
            </a:r>
            <a:r>
              <a:rPr lang="zh-CN" altLang="en-US">
                <a:latin typeface="宋体" charset="-122"/>
              </a:rPr>
              <a:t>为坐标原点，写出波动方程</a:t>
            </a:r>
          </a:p>
        </p:txBody>
      </p:sp>
      <p:graphicFrame>
        <p:nvGraphicFramePr>
          <p:cNvPr id="321539" name="Object 3"/>
          <p:cNvGraphicFramePr>
            <a:graphicFrameLocks noChangeAspect="1"/>
          </p:cNvGraphicFramePr>
          <p:nvPr/>
        </p:nvGraphicFramePr>
        <p:xfrm>
          <a:off x="1408113" y="2181225"/>
          <a:ext cx="2403475" cy="539750"/>
        </p:xfrm>
        <a:graphic>
          <a:graphicData uri="http://schemas.openxmlformats.org/presentationml/2006/ole">
            <p:oleObj spid="_x0000_s43010" name="Equation" r:id="rId3" imgW="888614" imgH="203112" progId="">
              <p:embed/>
            </p:oleObj>
          </a:graphicData>
        </a:graphic>
      </p:graphicFrame>
      <p:grpSp>
        <p:nvGrpSpPr>
          <p:cNvPr id="2" name="Group 76"/>
          <p:cNvGrpSpPr>
            <a:grpSpLocks/>
          </p:cNvGrpSpPr>
          <p:nvPr/>
        </p:nvGrpSpPr>
        <p:grpSpPr bwMode="auto">
          <a:xfrm>
            <a:off x="1371600" y="1382713"/>
            <a:ext cx="5267325" cy="630237"/>
            <a:chOff x="864" y="871"/>
            <a:chExt cx="3318" cy="397"/>
          </a:xfrm>
        </p:grpSpPr>
        <p:graphicFrame>
          <p:nvGraphicFramePr>
            <p:cNvPr id="64546" name="Object 5"/>
            <p:cNvGraphicFramePr>
              <a:graphicFrameLocks noChangeAspect="1"/>
            </p:cNvGraphicFramePr>
            <p:nvPr/>
          </p:nvGraphicFramePr>
          <p:xfrm>
            <a:off x="864" y="871"/>
            <a:ext cx="1440" cy="387"/>
          </p:xfrm>
          <a:graphic>
            <a:graphicData uri="http://schemas.openxmlformats.org/presentationml/2006/ole">
              <p:oleObj spid="_x0000_s43016" name="Equation" r:id="rId4" imgW="889000" imgH="228600" progId="">
                <p:embed/>
              </p:oleObj>
            </a:graphicData>
          </a:graphic>
        </p:graphicFrame>
        <p:graphicFrame>
          <p:nvGraphicFramePr>
            <p:cNvPr id="64547" name="Object 6"/>
            <p:cNvGraphicFramePr>
              <a:graphicFrameLocks noChangeAspect="1"/>
            </p:cNvGraphicFramePr>
            <p:nvPr/>
          </p:nvGraphicFramePr>
          <p:xfrm>
            <a:off x="2504" y="933"/>
            <a:ext cx="883" cy="335"/>
          </p:xfrm>
          <a:graphic>
            <a:graphicData uri="http://schemas.openxmlformats.org/presentationml/2006/ole">
              <p:oleObj spid="_x0000_s43017" name="Equation" r:id="rId5" imgW="571252" imgH="203112" progId="">
                <p:embed/>
              </p:oleObj>
            </a:graphicData>
          </a:graphic>
        </p:graphicFrame>
        <p:graphicFrame>
          <p:nvGraphicFramePr>
            <p:cNvPr id="64548" name="Object 7"/>
            <p:cNvGraphicFramePr>
              <a:graphicFrameLocks noChangeAspect="1"/>
            </p:cNvGraphicFramePr>
            <p:nvPr/>
          </p:nvGraphicFramePr>
          <p:xfrm>
            <a:off x="3597" y="939"/>
            <a:ext cx="585" cy="317"/>
          </p:xfrm>
          <a:graphic>
            <a:graphicData uri="http://schemas.openxmlformats.org/presentationml/2006/ole">
              <p:oleObj spid="_x0000_s43018" name="公式" r:id="rId6" imgW="571252" imgH="291973" progId="">
                <p:embed/>
              </p:oleObj>
            </a:graphicData>
          </a:graphic>
        </p:graphicFrame>
      </p:grpSp>
      <p:graphicFrame>
        <p:nvGraphicFramePr>
          <p:cNvPr id="321545" name="Object 9"/>
          <p:cNvGraphicFramePr>
            <a:graphicFrameLocks noChangeAspect="1"/>
          </p:cNvGraphicFramePr>
          <p:nvPr/>
        </p:nvGraphicFramePr>
        <p:xfrm>
          <a:off x="1349375" y="2624138"/>
          <a:ext cx="4748213" cy="1060450"/>
        </p:xfrm>
        <a:graphic>
          <a:graphicData uri="http://schemas.openxmlformats.org/presentationml/2006/ole">
            <p:oleObj spid="_x0000_s43011" name="Equation" r:id="rId7" imgW="1586811" imgH="393529" progId="">
              <p:embed/>
            </p:oleObj>
          </a:graphicData>
        </a:graphic>
      </p:graphicFrame>
      <p:grpSp>
        <p:nvGrpSpPr>
          <p:cNvPr id="3" name="Group 54"/>
          <p:cNvGrpSpPr>
            <a:grpSpLocks/>
          </p:cNvGrpSpPr>
          <p:nvPr/>
        </p:nvGrpSpPr>
        <p:grpSpPr bwMode="auto">
          <a:xfrm>
            <a:off x="1327150" y="4738688"/>
            <a:ext cx="6934200" cy="1524000"/>
            <a:chOff x="720" y="1152"/>
            <a:chExt cx="4368" cy="960"/>
          </a:xfrm>
        </p:grpSpPr>
        <p:sp>
          <p:nvSpPr>
            <p:cNvPr id="64525" name="Rectangle 55"/>
            <p:cNvSpPr>
              <a:spLocks noChangeArrowheads="1"/>
            </p:cNvSpPr>
            <p:nvPr/>
          </p:nvSpPr>
          <p:spPr bwMode="auto">
            <a:xfrm>
              <a:off x="720" y="1152"/>
              <a:ext cx="4368" cy="960"/>
            </a:xfrm>
            <a:prstGeom prst="rect">
              <a:avLst/>
            </a:prstGeom>
            <a:solidFill>
              <a:srgbClr val="FFFFFF"/>
            </a:solidFill>
            <a:ln w="12700">
              <a:solidFill>
                <a:schemeClr val="tx2"/>
              </a:solidFill>
              <a:miter lim="800000"/>
              <a:headEnd/>
              <a:tailEnd/>
            </a:ln>
          </p:spPr>
          <p:txBody>
            <a:bodyPr wrap="none" anchor="ctr"/>
            <a:lstStyle/>
            <a:p>
              <a:endParaRPr lang="zh-CN" altLang="en-US"/>
            </a:p>
          </p:txBody>
        </p:sp>
        <p:grpSp>
          <p:nvGrpSpPr>
            <p:cNvPr id="4" name="Group 56"/>
            <p:cNvGrpSpPr>
              <a:grpSpLocks/>
            </p:cNvGrpSpPr>
            <p:nvPr/>
          </p:nvGrpSpPr>
          <p:grpSpPr bwMode="auto">
            <a:xfrm>
              <a:off x="1056" y="1200"/>
              <a:ext cx="3600" cy="864"/>
              <a:chOff x="960" y="1056"/>
              <a:chExt cx="3600" cy="864"/>
            </a:xfrm>
          </p:grpSpPr>
          <p:sp>
            <p:nvSpPr>
              <p:cNvPr id="64527" name="Line 57"/>
              <p:cNvSpPr>
                <a:spLocks noChangeShapeType="1"/>
              </p:cNvSpPr>
              <p:nvPr/>
            </p:nvSpPr>
            <p:spPr bwMode="auto">
              <a:xfrm>
                <a:off x="960" y="1632"/>
                <a:ext cx="3600" cy="0"/>
              </a:xfrm>
              <a:prstGeom prst="line">
                <a:avLst/>
              </a:prstGeom>
              <a:noFill/>
              <a:ln w="19050">
                <a:solidFill>
                  <a:schemeClr val="tx1"/>
                </a:solidFill>
                <a:round/>
                <a:headEnd/>
                <a:tailEnd type="triangle" w="sm" len="lg"/>
              </a:ln>
            </p:spPr>
            <p:txBody>
              <a:bodyPr wrap="none" anchor="ctr"/>
              <a:lstStyle/>
              <a:p>
                <a:endParaRPr lang="zh-CN" altLang="en-US"/>
              </a:p>
            </p:txBody>
          </p:sp>
          <p:graphicFrame>
            <p:nvGraphicFramePr>
              <p:cNvPr id="64528" name="Object 58"/>
              <p:cNvGraphicFramePr>
                <a:graphicFrameLocks noChangeAspect="1"/>
              </p:cNvGraphicFramePr>
              <p:nvPr/>
            </p:nvGraphicFramePr>
            <p:xfrm>
              <a:off x="2742" y="1056"/>
              <a:ext cx="223" cy="240"/>
            </p:xfrm>
            <a:graphic>
              <a:graphicData uri="http://schemas.openxmlformats.org/presentationml/2006/ole">
                <p:oleObj spid="_x0000_s43013" name="公式" r:id="rId8" imgW="177646" imgH="190335" progId="">
                  <p:embed/>
                </p:oleObj>
              </a:graphicData>
            </a:graphic>
          </p:graphicFrame>
          <p:sp>
            <p:nvSpPr>
              <p:cNvPr id="64529" name="Line 59"/>
              <p:cNvSpPr>
                <a:spLocks noChangeShapeType="1"/>
              </p:cNvSpPr>
              <p:nvPr/>
            </p:nvSpPr>
            <p:spPr bwMode="auto">
              <a:xfrm>
                <a:off x="2256" y="1152"/>
                <a:ext cx="480" cy="0"/>
              </a:xfrm>
              <a:prstGeom prst="line">
                <a:avLst/>
              </a:prstGeom>
              <a:noFill/>
              <a:ln w="31750">
                <a:solidFill>
                  <a:srgbClr val="FF0000"/>
                </a:solidFill>
                <a:round/>
                <a:headEnd/>
                <a:tailEnd type="triangle" w="sm" len="lg"/>
              </a:ln>
            </p:spPr>
            <p:txBody>
              <a:bodyPr wrap="none" anchor="ctr"/>
              <a:lstStyle/>
              <a:p>
                <a:endParaRPr lang="zh-CN" altLang="en-US"/>
              </a:p>
            </p:txBody>
          </p:sp>
          <p:sp>
            <p:nvSpPr>
              <p:cNvPr id="64530" name="Line 60"/>
              <p:cNvSpPr>
                <a:spLocks noChangeShapeType="1"/>
              </p:cNvSpPr>
              <p:nvPr/>
            </p:nvSpPr>
            <p:spPr bwMode="auto">
              <a:xfrm>
                <a:off x="2448" y="1392"/>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4531" name="Line 61"/>
              <p:cNvSpPr>
                <a:spLocks noChangeShapeType="1"/>
              </p:cNvSpPr>
              <p:nvPr/>
            </p:nvSpPr>
            <p:spPr bwMode="auto">
              <a:xfrm>
                <a:off x="2976" y="1392"/>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4532" name="Line 62"/>
              <p:cNvSpPr>
                <a:spLocks noChangeShapeType="1"/>
              </p:cNvSpPr>
              <p:nvPr/>
            </p:nvSpPr>
            <p:spPr bwMode="auto">
              <a:xfrm>
                <a:off x="3744" y="1392"/>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4533" name="Line 63"/>
              <p:cNvSpPr>
                <a:spLocks noChangeShapeType="1"/>
              </p:cNvSpPr>
              <p:nvPr/>
            </p:nvSpPr>
            <p:spPr bwMode="auto">
              <a:xfrm>
                <a:off x="1776" y="1392"/>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4534" name="Text Box 64"/>
              <p:cNvSpPr txBox="1">
                <a:spLocks noChangeArrowheads="1"/>
              </p:cNvSpPr>
              <p:nvPr/>
            </p:nvSpPr>
            <p:spPr bwMode="auto">
              <a:xfrm>
                <a:off x="2880" y="1632"/>
                <a:ext cx="233" cy="288"/>
              </a:xfrm>
              <a:prstGeom prst="rect">
                <a:avLst/>
              </a:prstGeom>
              <a:noFill/>
              <a:ln w="9525">
                <a:noFill/>
                <a:miter lim="800000"/>
                <a:headEnd/>
                <a:tailEnd/>
              </a:ln>
            </p:spPr>
            <p:txBody>
              <a:bodyPr wrap="none">
                <a:spAutoFit/>
              </a:bodyPr>
              <a:lstStyle/>
              <a:p>
                <a:r>
                  <a:rPr lang="en-US" altLang="zh-CN" sz="2400" b="0" i="1"/>
                  <a:t>A</a:t>
                </a:r>
              </a:p>
            </p:txBody>
          </p:sp>
          <p:sp>
            <p:nvSpPr>
              <p:cNvPr id="64535" name="Text Box 65"/>
              <p:cNvSpPr txBox="1">
                <a:spLocks noChangeArrowheads="1"/>
              </p:cNvSpPr>
              <p:nvPr/>
            </p:nvSpPr>
            <p:spPr bwMode="auto">
              <a:xfrm>
                <a:off x="2352" y="1632"/>
                <a:ext cx="233" cy="288"/>
              </a:xfrm>
              <a:prstGeom prst="rect">
                <a:avLst/>
              </a:prstGeom>
              <a:noFill/>
              <a:ln w="9525">
                <a:noFill/>
                <a:miter lim="800000"/>
                <a:headEnd/>
                <a:tailEnd/>
              </a:ln>
            </p:spPr>
            <p:txBody>
              <a:bodyPr wrap="none">
                <a:spAutoFit/>
              </a:bodyPr>
              <a:lstStyle/>
              <a:p>
                <a:r>
                  <a:rPr lang="en-US" altLang="zh-CN" sz="2400" b="0" i="1"/>
                  <a:t>B</a:t>
                </a:r>
              </a:p>
            </p:txBody>
          </p:sp>
          <p:sp>
            <p:nvSpPr>
              <p:cNvPr id="64536" name="Text Box 66"/>
              <p:cNvSpPr txBox="1">
                <a:spLocks noChangeArrowheads="1"/>
              </p:cNvSpPr>
              <p:nvPr/>
            </p:nvSpPr>
            <p:spPr bwMode="auto">
              <a:xfrm>
                <a:off x="1632" y="1632"/>
                <a:ext cx="244" cy="288"/>
              </a:xfrm>
              <a:prstGeom prst="rect">
                <a:avLst/>
              </a:prstGeom>
              <a:noFill/>
              <a:ln w="9525">
                <a:noFill/>
                <a:miter lim="800000"/>
                <a:headEnd/>
                <a:tailEnd/>
              </a:ln>
            </p:spPr>
            <p:txBody>
              <a:bodyPr wrap="none">
                <a:spAutoFit/>
              </a:bodyPr>
              <a:lstStyle/>
              <a:p>
                <a:r>
                  <a:rPr lang="en-US" altLang="zh-CN" sz="2400" b="0" i="1"/>
                  <a:t>C</a:t>
                </a:r>
              </a:p>
            </p:txBody>
          </p:sp>
          <p:sp>
            <p:nvSpPr>
              <p:cNvPr id="64537" name="Text Box 67"/>
              <p:cNvSpPr txBox="1">
                <a:spLocks noChangeArrowheads="1"/>
              </p:cNvSpPr>
              <p:nvPr/>
            </p:nvSpPr>
            <p:spPr bwMode="auto">
              <a:xfrm>
                <a:off x="3648" y="1632"/>
                <a:ext cx="255" cy="288"/>
              </a:xfrm>
              <a:prstGeom prst="rect">
                <a:avLst/>
              </a:prstGeom>
              <a:noFill/>
              <a:ln w="9525">
                <a:noFill/>
                <a:miter lim="800000"/>
                <a:headEnd/>
                <a:tailEnd/>
              </a:ln>
            </p:spPr>
            <p:txBody>
              <a:bodyPr wrap="none">
                <a:spAutoFit/>
              </a:bodyPr>
              <a:lstStyle/>
              <a:p>
                <a:r>
                  <a:rPr lang="en-US" altLang="zh-CN" sz="2400" b="0" i="1"/>
                  <a:t>D</a:t>
                </a:r>
              </a:p>
            </p:txBody>
          </p:sp>
          <p:sp>
            <p:nvSpPr>
              <p:cNvPr id="64538" name="Line 68"/>
              <p:cNvSpPr>
                <a:spLocks noChangeShapeType="1"/>
              </p:cNvSpPr>
              <p:nvPr/>
            </p:nvSpPr>
            <p:spPr bwMode="auto">
              <a:xfrm>
                <a:off x="2448" y="1488"/>
                <a:ext cx="528" cy="0"/>
              </a:xfrm>
              <a:prstGeom prst="line">
                <a:avLst/>
              </a:prstGeom>
              <a:noFill/>
              <a:ln w="9525">
                <a:solidFill>
                  <a:srgbClr val="FF0066"/>
                </a:solidFill>
                <a:prstDash val="dash"/>
                <a:round/>
                <a:headEnd type="triangle" w="sm" len="lg"/>
                <a:tailEnd type="triangle" w="sm" len="lg"/>
              </a:ln>
            </p:spPr>
            <p:txBody>
              <a:bodyPr wrap="none" anchor="ctr"/>
              <a:lstStyle/>
              <a:p>
                <a:endParaRPr lang="zh-CN" altLang="en-US"/>
              </a:p>
            </p:txBody>
          </p:sp>
          <p:sp>
            <p:nvSpPr>
              <p:cNvPr id="64539" name="Text Box 69"/>
              <p:cNvSpPr txBox="1">
                <a:spLocks noChangeArrowheads="1"/>
              </p:cNvSpPr>
              <p:nvPr/>
            </p:nvSpPr>
            <p:spPr bwMode="auto">
              <a:xfrm>
                <a:off x="2544" y="1248"/>
                <a:ext cx="409" cy="288"/>
              </a:xfrm>
              <a:prstGeom prst="rect">
                <a:avLst/>
              </a:prstGeom>
              <a:noFill/>
              <a:ln w="9525">
                <a:noFill/>
                <a:miter lim="800000"/>
                <a:headEnd/>
                <a:tailEnd/>
              </a:ln>
            </p:spPr>
            <p:txBody>
              <a:bodyPr wrap="none">
                <a:spAutoFit/>
              </a:bodyPr>
              <a:lstStyle/>
              <a:p>
                <a:r>
                  <a:rPr lang="en-US" altLang="zh-CN" sz="2400" b="0"/>
                  <a:t>5 </a:t>
                </a:r>
                <a:r>
                  <a:rPr lang="en-US" altLang="en-US" sz="2400" b="0"/>
                  <a:t>m</a:t>
                </a:r>
                <a:endParaRPr lang="en-US" altLang="zh-CN" sz="2400" b="0"/>
              </a:p>
            </p:txBody>
          </p:sp>
          <p:sp>
            <p:nvSpPr>
              <p:cNvPr id="64540" name="Line 70"/>
              <p:cNvSpPr>
                <a:spLocks noChangeShapeType="1"/>
              </p:cNvSpPr>
              <p:nvPr/>
            </p:nvSpPr>
            <p:spPr bwMode="auto">
              <a:xfrm>
                <a:off x="2976" y="1488"/>
                <a:ext cx="768" cy="0"/>
              </a:xfrm>
              <a:prstGeom prst="line">
                <a:avLst/>
              </a:prstGeom>
              <a:noFill/>
              <a:ln w="9525">
                <a:solidFill>
                  <a:srgbClr val="FF0066"/>
                </a:solidFill>
                <a:prstDash val="dash"/>
                <a:round/>
                <a:headEnd type="triangle" w="sm" len="lg"/>
                <a:tailEnd type="triangle" w="sm" len="lg"/>
              </a:ln>
            </p:spPr>
            <p:txBody>
              <a:bodyPr wrap="none" anchor="ctr"/>
              <a:lstStyle/>
              <a:p>
                <a:endParaRPr lang="zh-CN" altLang="en-US"/>
              </a:p>
            </p:txBody>
          </p:sp>
          <p:sp>
            <p:nvSpPr>
              <p:cNvPr id="64541" name="Text Box 71"/>
              <p:cNvSpPr txBox="1">
                <a:spLocks noChangeArrowheads="1"/>
              </p:cNvSpPr>
              <p:nvPr/>
            </p:nvSpPr>
            <p:spPr bwMode="auto">
              <a:xfrm>
                <a:off x="3120" y="1248"/>
                <a:ext cx="409" cy="288"/>
              </a:xfrm>
              <a:prstGeom prst="rect">
                <a:avLst/>
              </a:prstGeom>
              <a:noFill/>
              <a:ln w="9525">
                <a:noFill/>
                <a:miter lim="800000"/>
                <a:headEnd/>
                <a:tailEnd/>
              </a:ln>
            </p:spPr>
            <p:txBody>
              <a:bodyPr wrap="none">
                <a:spAutoFit/>
              </a:bodyPr>
              <a:lstStyle/>
              <a:p>
                <a:r>
                  <a:rPr lang="en-US" altLang="zh-CN" sz="2400" b="0"/>
                  <a:t>9 m</a:t>
                </a:r>
              </a:p>
            </p:txBody>
          </p:sp>
          <p:graphicFrame>
            <p:nvGraphicFramePr>
              <p:cNvPr id="64542" name="Object 72"/>
              <p:cNvGraphicFramePr>
                <a:graphicFrameLocks noChangeAspect="1"/>
              </p:cNvGraphicFramePr>
              <p:nvPr/>
            </p:nvGraphicFramePr>
            <p:xfrm>
              <a:off x="4272" y="1680"/>
              <a:ext cx="222" cy="240"/>
            </p:xfrm>
            <a:graphic>
              <a:graphicData uri="http://schemas.openxmlformats.org/presentationml/2006/ole">
                <p:oleObj spid="_x0000_s43014" name="公式" r:id="rId9" imgW="177646" imgH="190335" progId="">
                  <p:embed/>
                </p:oleObj>
              </a:graphicData>
            </a:graphic>
          </p:graphicFrame>
          <p:graphicFrame>
            <p:nvGraphicFramePr>
              <p:cNvPr id="64543" name="Object 73"/>
              <p:cNvGraphicFramePr>
                <a:graphicFrameLocks noChangeAspect="1"/>
              </p:cNvGraphicFramePr>
              <p:nvPr/>
            </p:nvGraphicFramePr>
            <p:xfrm>
              <a:off x="2784" y="1680"/>
              <a:ext cx="175" cy="204"/>
            </p:xfrm>
            <a:graphic>
              <a:graphicData uri="http://schemas.openxmlformats.org/presentationml/2006/ole">
                <p:oleObj spid="_x0000_s43015" name="公式" r:id="rId10" imgW="203400" imgH="241200" progId="">
                  <p:embed/>
                </p:oleObj>
              </a:graphicData>
            </a:graphic>
          </p:graphicFrame>
          <p:sp>
            <p:nvSpPr>
              <p:cNvPr id="64544" name="Line 74"/>
              <p:cNvSpPr>
                <a:spLocks noChangeShapeType="1"/>
              </p:cNvSpPr>
              <p:nvPr/>
            </p:nvSpPr>
            <p:spPr bwMode="auto">
              <a:xfrm>
                <a:off x="1776" y="1488"/>
                <a:ext cx="672" cy="0"/>
              </a:xfrm>
              <a:prstGeom prst="line">
                <a:avLst/>
              </a:prstGeom>
              <a:noFill/>
              <a:ln w="9525">
                <a:solidFill>
                  <a:srgbClr val="FF0066"/>
                </a:solidFill>
                <a:prstDash val="dash"/>
                <a:round/>
                <a:headEnd type="triangle" w="sm" len="lg"/>
                <a:tailEnd type="triangle" w="sm" len="lg"/>
              </a:ln>
            </p:spPr>
            <p:txBody>
              <a:bodyPr wrap="none" anchor="ctr"/>
              <a:lstStyle/>
              <a:p>
                <a:endParaRPr lang="zh-CN" altLang="en-US"/>
              </a:p>
            </p:txBody>
          </p:sp>
          <p:sp>
            <p:nvSpPr>
              <p:cNvPr id="64545" name="Rectangle 75"/>
              <p:cNvSpPr>
                <a:spLocks noChangeArrowheads="1"/>
              </p:cNvSpPr>
              <p:nvPr/>
            </p:nvSpPr>
            <p:spPr bwMode="auto">
              <a:xfrm>
                <a:off x="1944" y="1248"/>
                <a:ext cx="409" cy="288"/>
              </a:xfrm>
              <a:prstGeom prst="rect">
                <a:avLst/>
              </a:prstGeom>
              <a:noFill/>
              <a:ln w="19050">
                <a:noFill/>
                <a:miter lim="800000"/>
                <a:headEnd/>
                <a:tailEnd/>
              </a:ln>
            </p:spPr>
            <p:txBody>
              <a:bodyPr wrap="none">
                <a:spAutoFit/>
              </a:bodyPr>
              <a:lstStyle/>
              <a:p>
                <a:pPr algn="ctr"/>
                <a:r>
                  <a:rPr lang="en-US" altLang="zh-CN" sz="2400" b="0"/>
                  <a:t>8 m</a:t>
                </a:r>
              </a:p>
            </p:txBody>
          </p:sp>
        </p:grpSp>
      </p:grpSp>
      <p:grpSp>
        <p:nvGrpSpPr>
          <p:cNvPr id="5" name="Group 78"/>
          <p:cNvGrpSpPr>
            <a:grpSpLocks/>
          </p:cNvGrpSpPr>
          <p:nvPr/>
        </p:nvGrpSpPr>
        <p:grpSpPr bwMode="auto">
          <a:xfrm>
            <a:off x="1354138" y="3446463"/>
            <a:ext cx="6042025" cy="1182687"/>
            <a:chOff x="853" y="2171"/>
            <a:chExt cx="3806" cy="745"/>
          </a:xfrm>
        </p:grpSpPr>
        <p:graphicFrame>
          <p:nvGraphicFramePr>
            <p:cNvPr id="64523" name="Object 8"/>
            <p:cNvGraphicFramePr>
              <a:graphicFrameLocks noChangeAspect="1"/>
            </p:cNvGraphicFramePr>
            <p:nvPr/>
          </p:nvGraphicFramePr>
          <p:xfrm>
            <a:off x="853" y="2171"/>
            <a:ext cx="3366" cy="745"/>
          </p:xfrm>
          <a:graphic>
            <a:graphicData uri="http://schemas.openxmlformats.org/presentationml/2006/ole">
              <p:oleObj spid="_x0000_s43012" name="公式" r:id="rId11" imgW="1790700" imgH="431800" progId="">
                <p:embed/>
              </p:oleObj>
            </a:graphicData>
          </a:graphic>
        </p:graphicFrame>
        <p:sp>
          <p:nvSpPr>
            <p:cNvPr id="64524" name="Rectangle 77"/>
            <p:cNvSpPr>
              <a:spLocks noChangeArrowheads="1"/>
            </p:cNvSpPr>
            <p:nvPr/>
          </p:nvSpPr>
          <p:spPr bwMode="auto">
            <a:xfrm>
              <a:off x="4174" y="2228"/>
              <a:ext cx="485" cy="457"/>
            </a:xfrm>
            <a:prstGeom prst="rect">
              <a:avLst/>
            </a:prstGeom>
            <a:noFill/>
            <a:ln w="9525">
              <a:noFill/>
              <a:miter lim="800000"/>
              <a:headEnd/>
              <a:tailEnd/>
            </a:ln>
          </p:spPr>
          <p:txBody>
            <a:bodyPr wrap="none">
              <a:spAutoFit/>
            </a:bodyPr>
            <a:lstStyle/>
            <a:p>
              <a:r>
                <a:rPr lang="en-US" altLang="zh-CN" b="0"/>
                <a:t>(m)</a:t>
              </a:r>
            </a:p>
          </p:txBody>
        </p:sp>
      </p:grpSp>
      <p:sp>
        <p:nvSpPr>
          <p:cNvPr id="35"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64522"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21539"/>
                                        </p:tgtEl>
                                        <p:attrNameLst>
                                          <p:attrName>style.visibility</p:attrName>
                                        </p:attrNameLst>
                                      </p:cBhvr>
                                      <p:to>
                                        <p:strVal val="visible"/>
                                      </p:to>
                                    </p:set>
                                    <p:anim calcmode="lin" valueType="num">
                                      <p:cBhvr>
                                        <p:cTn id="13" dur="500" fill="hold"/>
                                        <p:tgtEl>
                                          <p:spTgt spid="321539"/>
                                        </p:tgtEl>
                                        <p:attrNameLst>
                                          <p:attrName>ppt_w</p:attrName>
                                        </p:attrNameLst>
                                      </p:cBhvr>
                                      <p:tavLst>
                                        <p:tav tm="0">
                                          <p:val>
                                            <p:fltVal val="0"/>
                                          </p:val>
                                        </p:tav>
                                        <p:tav tm="100000">
                                          <p:val>
                                            <p:strVal val="#ppt_w"/>
                                          </p:val>
                                        </p:tav>
                                      </p:tavLst>
                                    </p:anim>
                                    <p:anim calcmode="lin" valueType="num">
                                      <p:cBhvr>
                                        <p:cTn id="14" dur="500" fill="hold"/>
                                        <p:tgtEl>
                                          <p:spTgt spid="32153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37" fill="hold" nodeType="clickEffect">
                                  <p:stCondLst>
                                    <p:cond delay="0"/>
                                  </p:stCondLst>
                                  <p:childTnLst>
                                    <p:set>
                                      <p:cBhvr>
                                        <p:cTn id="18" dur="1" fill="hold">
                                          <p:stCondLst>
                                            <p:cond delay="0"/>
                                          </p:stCondLst>
                                        </p:cTn>
                                        <p:tgtEl>
                                          <p:spTgt spid="321545"/>
                                        </p:tgtEl>
                                        <p:attrNameLst>
                                          <p:attrName>style.visibility</p:attrName>
                                        </p:attrNameLst>
                                      </p:cBhvr>
                                      <p:to>
                                        <p:strVal val="visible"/>
                                      </p:to>
                                    </p:set>
                                    <p:animEffect transition="in" filter="barn(outVertical)">
                                      <p:cBhvr>
                                        <p:cTn id="19" dur="500"/>
                                        <p:tgtEl>
                                          <p:spTgt spid="32154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0"/>
          </p:nvPr>
        </p:nvSpPr>
        <p:spPr/>
        <p:txBody>
          <a:bodyPr/>
          <a:lstStyle/>
          <a:p>
            <a:pPr>
              <a:defRPr/>
            </a:pPr>
            <a:fld id="{73FE2033-551E-415F-B9B9-A75C68EF945F}" type="slidenum">
              <a:rPr lang="en-US" altLang="zh-CN"/>
              <a:pPr>
                <a:defRPr/>
              </a:pPr>
              <a:t>5</a:t>
            </a:fld>
            <a:endParaRPr lang="en-US" altLang="zh-CN"/>
          </a:p>
        </p:txBody>
      </p:sp>
      <p:sp>
        <p:nvSpPr>
          <p:cNvPr id="8195" name="Rectangle 11"/>
          <p:cNvSpPr>
            <a:spLocks noChangeArrowheads="1"/>
          </p:cNvSpPr>
          <p:nvPr/>
        </p:nvSpPr>
        <p:spPr bwMode="auto">
          <a:xfrm>
            <a:off x="1152525" y="896938"/>
            <a:ext cx="7212013" cy="2428875"/>
          </a:xfrm>
          <a:prstGeom prst="rect">
            <a:avLst/>
          </a:prstGeom>
          <a:noFill/>
          <a:ln w="9525">
            <a:noFill/>
            <a:miter lim="800000"/>
            <a:headEnd/>
            <a:tailEnd/>
          </a:ln>
        </p:spPr>
        <p:txBody>
          <a:bodyPr>
            <a:spAutoFit/>
          </a:bodyPr>
          <a:lstStyle/>
          <a:p>
            <a:pPr>
              <a:lnSpc>
                <a:spcPct val="120000"/>
              </a:lnSpc>
              <a:spcBef>
                <a:spcPct val="50000"/>
              </a:spcBef>
            </a:pPr>
            <a:r>
              <a:rPr kumimoji="1" lang="en-US" altLang="zh-CN" sz="3200">
                <a:solidFill>
                  <a:srgbClr val="CC0000"/>
                </a:solidFill>
              </a:rPr>
              <a:t>        </a:t>
            </a:r>
            <a:r>
              <a:rPr kumimoji="1" lang="zh-CN" altLang="en-US" sz="3200">
                <a:solidFill>
                  <a:srgbClr val="CC0000"/>
                </a:solidFill>
              </a:rPr>
              <a:t>三</a:t>
            </a:r>
            <a:r>
              <a:rPr kumimoji="1" lang="zh-CN" altLang="en-US" sz="3200">
                <a:solidFill>
                  <a:srgbClr val="CC0000"/>
                </a:solidFill>
                <a:latin typeface="宋体" charset="-122"/>
              </a:rPr>
              <a:t> 了解</a:t>
            </a:r>
            <a:r>
              <a:rPr kumimoji="1" lang="zh-CN" altLang="en-US" sz="3200">
                <a:solidFill>
                  <a:schemeClr val="tx1"/>
                </a:solidFill>
                <a:latin typeface="宋体" charset="-122"/>
              </a:rPr>
              <a:t>惠更斯原理和波的叠加原理</a:t>
            </a:r>
            <a:r>
              <a:rPr kumimoji="1" lang="en-US" altLang="zh-CN" sz="3200">
                <a:solidFill>
                  <a:schemeClr val="tx1"/>
                </a:solidFill>
                <a:latin typeface="宋体" charset="-122"/>
              </a:rPr>
              <a:t>.</a:t>
            </a:r>
            <a:r>
              <a:rPr kumimoji="1" lang="zh-CN" altLang="en-US" sz="3200">
                <a:solidFill>
                  <a:schemeClr val="tx1"/>
                </a:solidFill>
                <a:latin typeface="宋体" charset="-122"/>
              </a:rPr>
              <a:t>理解波的相干条件，能应用相位差和波程差分析、确定相干波叠加后振幅加强和减弱的条件</a:t>
            </a:r>
            <a:r>
              <a:rPr kumimoji="1" lang="en-US" altLang="zh-CN" sz="3200">
                <a:solidFill>
                  <a:schemeClr val="tx1"/>
                </a:solidFill>
              </a:rPr>
              <a:t>.</a:t>
            </a:r>
          </a:p>
        </p:txBody>
      </p:sp>
      <p:sp>
        <p:nvSpPr>
          <p:cNvPr id="262156" name="Rectangle 12"/>
          <p:cNvSpPr>
            <a:spLocks noChangeArrowheads="1"/>
          </p:cNvSpPr>
          <p:nvPr/>
        </p:nvSpPr>
        <p:spPr bwMode="auto">
          <a:xfrm>
            <a:off x="1160463" y="3316288"/>
            <a:ext cx="7204075" cy="1260475"/>
          </a:xfrm>
          <a:prstGeom prst="rect">
            <a:avLst/>
          </a:prstGeom>
          <a:noFill/>
          <a:ln w="9525">
            <a:noFill/>
            <a:miter lim="800000"/>
            <a:headEnd/>
            <a:tailEnd/>
          </a:ln>
        </p:spPr>
        <p:txBody>
          <a:bodyPr>
            <a:spAutoFit/>
          </a:bodyPr>
          <a:lstStyle/>
          <a:p>
            <a:pPr>
              <a:lnSpc>
                <a:spcPct val="120000"/>
              </a:lnSpc>
              <a:spcBef>
                <a:spcPct val="50000"/>
              </a:spcBef>
            </a:pPr>
            <a:r>
              <a:rPr kumimoji="1" lang="en-US" altLang="zh-CN" sz="3200">
                <a:solidFill>
                  <a:srgbClr val="CC0000"/>
                </a:solidFill>
              </a:rPr>
              <a:t>        </a:t>
            </a:r>
            <a:r>
              <a:rPr kumimoji="1" lang="zh-CN" altLang="en-US" sz="3200">
                <a:solidFill>
                  <a:srgbClr val="CC0000"/>
                </a:solidFill>
              </a:rPr>
              <a:t>四</a:t>
            </a:r>
            <a:r>
              <a:rPr kumimoji="1" lang="zh-CN" altLang="en-US" sz="3200">
                <a:solidFill>
                  <a:srgbClr val="CC0000"/>
                </a:solidFill>
                <a:latin typeface="宋体" charset="-122"/>
              </a:rPr>
              <a:t> 理解</a:t>
            </a:r>
            <a:r>
              <a:rPr kumimoji="1" lang="zh-CN" altLang="en-US" sz="3200">
                <a:solidFill>
                  <a:schemeClr val="tx1"/>
                </a:solidFill>
                <a:latin typeface="宋体" charset="-122"/>
              </a:rPr>
              <a:t>驻波及其形成，了解驻波和行波的区别</a:t>
            </a:r>
            <a:r>
              <a:rPr kumimoji="1" lang="en-US" altLang="zh-CN" sz="3200">
                <a:solidFill>
                  <a:schemeClr val="tx1"/>
                </a:solidFill>
              </a:rPr>
              <a:t>.</a:t>
            </a:r>
          </a:p>
        </p:txBody>
      </p:sp>
      <p:sp>
        <p:nvSpPr>
          <p:cNvPr id="262161" name="Rectangle 17"/>
          <p:cNvSpPr>
            <a:spLocks noChangeArrowheads="1"/>
          </p:cNvSpPr>
          <p:nvPr/>
        </p:nvSpPr>
        <p:spPr bwMode="auto">
          <a:xfrm>
            <a:off x="1181100" y="4673600"/>
            <a:ext cx="7251700" cy="1260475"/>
          </a:xfrm>
          <a:prstGeom prst="rect">
            <a:avLst/>
          </a:prstGeom>
          <a:noFill/>
          <a:ln w="9525">
            <a:noFill/>
            <a:miter lim="800000"/>
            <a:headEnd/>
            <a:tailEnd/>
          </a:ln>
        </p:spPr>
        <p:txBody>
          <a:bodyPr>
            <a:spAutoFit/>
          </a:bodyPr>
          <a:lstStyle/>
          <a:p>
            <a:pPr>
              <a:lnSpc>
                <a:spcPct val="120000"/>
              </a:lnSpc>
              <a:spcBef>
                <a:spcPct val="50000"/>
              </a:spcBef>
            </a:pPr>
            <a:r>
              <a:rPr kumimoji="1" lang="en-US" altLang="zh-CN" sz="3200">
                <a:solidFill>
                  <a:srgbClr val="CC0000"/>
                </a:solidFill>
              </a:rPr>
              <a:t>        </a:t>
            </a:r>
            <a:r>
              <a:rPr kumimoji="1" lang="zh-CN" altLang="en-US" sz="3200">
                <a:solidFill>
                  <a:srgbClr val="CC0000"/>
                </a:solidFill>
              </a:rPr>
              <a:t>五 </a:t>
            </a:r>
            <a:r>
              <a:rPr kumimoji="1" lang="zh-CN" altLang="en-US" sz="3200">
                <a:solidFill>
                  <a:srgbClr val="CC0000"/>
                </a:solidFill>
                <a:latin typeface="宋体" charset="-122"/>
              </a:rPr>
              <a:t> 了解</a:t>
            </a:r>
            <a:r>
              <a:rPr kumimoji="1" lang="zh-CN" altLang="en-US" sz="3200">
                <a:solidFill>
                  <a:schemeClr val="tx1"/>
                </a:solidFill>
                <a:latin typeface="宋体" charset="-122"/>
              </a:rPr>
              <a:t>机械波的多普勒效应及其产生的原因</a:t>
            </a:r>
            <a:r>
              <a:rPr kumimoji="1" lang="en-US" altLang="zh-CN" sz="3200">
                <a:solidFill>
                  <a:schemeClr val="tx1"/>
                </a:solidFill>
              </a:rPr>
              <a: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2156"/>
                                        </p:tgtEl>
                                        <p:attrNameLst>
                                          <p:attrName>style.visibility</p:attrName>
                                        </p:attrNameLst>
                                      </p:cBhvr>
                                      <p:to>
                                        <p:strVal val="visible"/>
                                      </p:to>
                                    </p:set>
                                    <p:animEffect transition="in" filter="box(in)">
                                      <p:cBhvr>
                                        <p:cTn id="7" dur="500"/>
                                        <p:tgtEl>
                                          <p:spTgt spid="26215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62161"/>
                                        </p:tgtEl>
                                        <p:attrNameLst>
                                          <p:attrName>style.visibility</p:attrName>
                                        </p:attrNameLst>
                                      </p:cBhvr>
                                      <p:to>
                                        <p:strVal val="visible"/>
                                      </p:to>
                                    </p:set>
                                    <p:animEffect transition="in" filter="diamond(in)">
                                      <p:cBhvr>
                                        <p:cTn id="12" dur="2000"/>
                                        <p:tgtEl>
                                          <p:spTgt spid="262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56" grpId="0"/>
      <p:bldP spid="26216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p:cNvSpPr>
            <a:spLocks noGrp="1"/>
          </p:cNvSpPr>
          <p:nvPr>
            <p:ph type="sldNum" sz="quarter" idx="10"/>
          </p:nvPr>
        </p:nvSpPr>
        <p:spPr>
          <a:noFill/>
        </p:spPr>
        <p:txBody>
          <a:bodyPr/>
          <a:lstStyle/>
          <a:p>
            <a:fld id="{C37E72D0-0B12-4D69-BB46-7A0937AE2678}" type="slidenum">
              <a:rPr lang="en-US" altLang="zh-CN" smtClean="0">
                <a:ea typeface="宋体" charset="-122"/>
              </a:rPr>
              <a:pPr/>
              <a:t>50</a:t>
            </a:fld>
            <a:endParaRPr lang="en-US" altLang="zh-CN" smtClean="0">
              <a:ea typeface="宋体" charset="-122"/>
            </a:endParaRPr>
          </a:p>
        </p:txBody>
      </p:sp>
      <p:graphicFrame>
        <p:nvGraphicFramePr>
          <p:cNvPr id="305154" name="Object 2"/>
          <p:cNvGraphicFramePr>
            <a:graphicFrameLocks noChangeAspect="1"/>
          </p:cNvGraphicFramePr>
          <p:nvPr/>
        </p:nvGraphicFramePr>
        <p:xfrm>
          <a:off x="1584325" y="1854200"/>
          <a:ext cx="3952875" cy="1058863"/>
        </p:xfrm>
        <a:graphic>
          <a:graphicData uri="http://schemas.openxmlformats.org/presentationml/2006/ole">
            <p:oleObj spid="_x0000_s44034" name="Equation" r:id="rId3" imgW="1396394" imgH="393529" progId="">
              <p:embed/>
            </p:oleObj>
          </a:graphicData>
        </a:graphic>
      </p:graphicFrame>
      <p:graphicFrame>
        <p:nvGraphicFramePr>
          <p:cNvPr id="305155" name="Object 3"/>
          <p:cNvGraphicFramePr>
            <a:graphicFrameLocks noChangeAspect="1"/>
          </p:cNvGraphicFramePr>
          <p:nvPr/>
        </p:nvGraphicFramePr>
        <p:xfrm>
          <a:off x="5402263" y="1849438"/>
          <a:ext cx="1870075" cy="1047750"/>
        </p:xfrm>
        <a:graphic>
          <a:graphicData uri="http://schemas.openxmlformats.org/presentationml/2006/ole">
            <p:oleObj spid="_x0000_s44035" name="Equation" r:id="rId4" imgW="634725" imgH="393529" progId="">
              <p:embed/>
            </p:oleObj>
          </a:graphicData>
        </a:graphic>
      </p:graphicFrame>
      <p:graphicFrame>
        <p:nvGraphicFramePr>
          <p:cNvPr id="305156" name="Object 4"/>
          <p:cNvGraphicFramePr>
            <a:graphicFrameLocks noChangeAspect="1"/>
          </p:cNvGraphicFramePr>
          <p:nvPr/>
        </p:nvGraphicFramePr>
        <p:xfrm>
          <a:off x="7243763" y="2136775"/>
          <a:ext cx="687387" cy="412750"/>
        </p:xfrm>
        <a:graphic>
          <a:graphicData uri="http://schemas.openxmlformats.org/presentationml/2006/ole">
            <p:oleObj spid="_x0000_s44036" name="Equation" r:id="rId5" imgW="253780" imgH="152268" progId="">
              <p:embed/>
            </p:oleObj>
          </a:graphicData>
        </a:graphic>
      </p:graphicFrame>
      <p:graphicFrame>
        <p:nvGraphicFramePr>
          <p:cNvPr id="305157" name="Object 5"/>
          <p:cNvGraphicFramePr>
            <a:graphicFrameLocks noChangeAspect="1"/>
          </p:cNvGraphicFramePr>
          <p:nvPr/>
        </p:nvGraphicFramePr>
        <p:xfrm>
          <a:off x="1565275" y="2667000"/>
          <a:ext cx="1266825" cy="595313"/>
        </p:xfrm>
        <a:graphic>
          <a:graphicData uri="http://schemas.openxmlformats.org/presentationml/2006/ole">
            <p:oleObj spid="_x0000_s44037" name="Equation" r:id="rId6" imgW="597240" imgH="279000" progId="">
              <p:embed/>
            </p:oleObj>
          </a:graphicData>
        </a:graphic>
      </p:graphicFrame>
      <p:graphicFrame>
        <p:nvGraphicFramePr>
          <p:cNvPr id="305158" name="Object 6"/>
          <p:cNvGraphicFramePr>
            <a:graphicFrameLocks noChangeAspect="1"/>
          </p:cNvGraphicFramePr>
          <p:nvPr/>
        </p:nvGraphicFramePr>
        <p:xfrm>
          <a:off x="1528763" y="3230563"/>
          <a:ext cx="4318000" cy="620712"/>
        </p:xfrm>
        <a:graphic>
          <a:graphicData uri="http://schemas.openxmlformats.org/presentationml/2006/ole">
            <p:oleObj spid="_x0000_s44038" name="公式" r:id="rId7" imgW="1587500" imgH="228600" progId="">
              <p:embed/>
            </p:oleObj>
          </a:graphicData>
        </a:graphic>
      </p:graphicFrame>
      <p:sp>
        <p:nvSpPr>
          <p:cNvPr id="65544" name="Text Box 8"/>
          <p:cNvSpPr txBox="1">
            <a:spLocks noChangeArrowheads="1"/>
          </p:cNvSpPr>
          <p:nvPr/>
        </p:nvSpPr>
        <p:spPr bwMode="auto">
          <a:xfrm>
            <a:off x="914400" y="712788"/>
            <a:ext cx="7880350" cy="676275"/>
          </a:xfrm>
          <a:prstGeom prst="rect">
            <a:avLst/>
          </a:prstGeom>
          <a:noFill/>
          <a:ln w="9525">
            <a:noFill/>
            <a:miter lim="800000"/>
            <a:headEnd/>
            <a:tailEnd/>
          </a:ln>
        </p:spPr>
        <p:txBody>
          <a:bodyPr>
            <a:spAutoFit/>
          </a:bodyPr>
          <a:lstStyle/>
          <a:p>
            <a:pPr>
              <a:lnSpc>
                <a:spcPct val="120000"/>
              </a:lnSpc>
            </a:pPr>
            <a:r>
              <a:rPr lang="en-US" altLang="zh-CN">
                <a:solidFill>
                  <a:srgbClr val="CC0000"/>
                </a:solidFill>
                <a:latin typeface="宋体" charset="-122"/>
              </a:rPr>
              <a:t>(</a:t>
            </a:r>
            <a:r>
              <a:rPr lang="en-US" altLang="zh-CN">
                <a:solidFill>
                  <a:srgbClr val="CC0000"/>
                </a:solidFill>
              </a:rPr>
              <a:t>2</a:t>
            </a:r>
            <a:r>
              <a:rPr lang="en-US" altLang="zh-CN">
                <a:solidFill>
                  <a:srgbClr val="CC0000"/>
                </a:solidFill>
                <a:latin typeface="宋体" charset="-122"/>
              </a:rPr>
              <a:t>)</a:t>
            </a:r>
            <a:r>
              <a:rPr lang="en-US" altLang="zh-CN">
                <a:solidFill>
                  <a:srgbClr val="CC0000"/>
                </a:solidFill>
              </a:rPr>
              <a:t> </a:t>
            </a:r>
            <a:r>
              <a:rPr lang="zh-CN" altLang="en-US">
                <a:latin typeface="宋体" charset="-122"/>
              </a:rPr>
              <a:t>以 </a:t>
            </a:r>
            <a:r>
              <a:rPr lang="en-US" altLang="zh-CN" b="0" i="1"/>
              <a:t>B</a:t>
            </a:r>
            <a:r>
              <a:rPr lang="en-US" altLang="zh-CN"/>
              <a:t> </a:t>
            </a:r>
            <a:r>
              <a:rPr lang="zh-CN" altLang="en-US">
                <a:latin typeface="宋体" charset="-122"/>
              </a:rPr>
              <a:t>为坐标原点，写出波动方程</a:t>
            </a:r>
          </a:p>
        </p:txBody>
      </p:sp>
      <p:graphicFrame>
        <p:nvGraphicFramePr>
          <p:cNvPr id="65545" name="Object 30"/>
          <p:cNvGraphicFramePr>
            <a:graphicFrameLocks noChangeAspect="1"/>
          </p:cNvGraphicFramePr>
          <p:nvPr/>
        </p:nvGraphicFramePr>
        <p:xfrm>
          <a:off x="1558925" y="1347788"/>
          <a:ext cx="3871913" cy="614362"/>
        </p:xfrm>
        <a:graphic>
          <a:graphicData uri="http://schemas.openxmlformats.org/presentationml/2006/ole">
            <p:oleObj spid="_x0000_s44039" name="公式" r:id="rId8" imgW="1371600" imgH="228600" progId="">
              <p:embed/>
            </p:oleObj>
          </a:graphicData>
        </a:graphic>
      </p:graphicFrame>
      <p:grpSp>
        <p:nvGrpSpPr>
          <p:cNvPr id="2" name="Group 120"/>
          <p:cNvGrpSpPr>
            <a:grpSpLocks/>
          </p:cNvGrpSpPr>
          <p:nvPr/>
        </p:nvGrpSpPr>
        <p:grpSpPr bwMode="auto">
          <a:xfrm>
            <a:off x="1330325" y="4738688"/>
            <a:ext cx="6934200" cy="1524000"/>
            <a:chOff x="1027" y="1905"/>
            <a:chExt cx="4368" cy="960"/>
          </a:xfrm>
        </p:grpSpPr>
        <p:sp>
          <p:nvSpPr>
            <p:cNvPr id="65552" name="Rectangle 98"/>
            <p:cNvSpPr>
              <a:spLocks noChangeArrowheads="1"/>
            </p:cNvSpPr>
            <p:nvPr/>
          </p:nvSpPr>
          <p:spPr bwMode="auto">
            <a:xfrm>
              <a:off x="1027" y="1905"/>
              <a:ext cx="4368" cy="960"/>
            </a:xfrm>
            <a:prstGeom prst="rect">
              <a:avLst/>
            </a:prstGeom>
            <a:solidFill>
              <a:srgbClr val="FFFFFF"/>
            </a:solidFill>
            <a:ln w="12700">
              <a:solidFill>
                <a:schemeClr val="tx2"/>
              </a:solidFill>
              <a:miter lim="800000"/>
              <a:headEnd/>
              <a:tailEnd/>
            </a:ln>
          </p:spPr>
          <p:txBody>
            <a:bodyPr wrap="none" anchor="ctr"/>
            <a:lstStyle/>
            <a:p>
              <a:endParaRPr lang="zh-CN" altLang="en-US"/>
            </a:p>
          </p:txBody>
        </p:sp>
        <p:grpSp>
          <p:nvGrpSpPr>
            <p:cNvPr id="3" name="Group 119"/>
            <p:cNvGrpSpPr>
              <a:grpSpLocks/>
            </p:cNvGrpSpPr>
            <p:nvPr/>
          </p:nvGrpSpPr>
          <p:grpSpPr bwMode="auto">
            <a:xfrm>
              <a:off x="1363" y="1953"/>
              <a:ext cx="3600" cy="864"/>
              <a:chOff x="1363" y="1953"/>
              <a:chExt cx="3600" cy="864"/>
            </a:xfrm>
          </p:grpSpPr>
          <p:sp>
            <p:nvSpPr>
              <p:cNvPr id="65554" name="Line 100"/>
              <p:cNvSpPr>
                <a:spLocks noChangeShapeType="1"/>
              </p:cNvSpPr>
              <p:nvPr/>
            </p:nvSpPr>
            <p:spPr bwMode="auto">
              <a:xfrm>
                <a:off x="1363" y="2529"/>
                <a:ext cx="3600" cy="0"/>
              </a:xfrm>
              <a:prstGeom prst="line">
                <a:avLst/>
              </a:prstGeom>
              <a:noFill/>
              <a:ln w="19050">
                <a:solidFill>
                  <a:schemeClr val="tx1"/>
                </a:solidFill>
                <a:round/>
                <a:headEnd/>
                <a:tailEnd type="triangle" w="sm" len="lg"/>
              </a:ln>
            </p:spPr>
            <p:txBody>
              <a:bodyPr wrap="none" anchor="ctr"/>
              <a:lstStyle/>
              <a:p>
                <a:endParaRPr lang="zh-CN" altLang="en-US"/>
              </a:p>
            </p:txBody>
          </p:sp>
          <p:graphicFrame>
            <p:nvGraphicFramePr>
              <p:cNvPr id="65555" name="Object 101"/>
              <p:cNvGraphicFramePr>
                <a:graphicFrameLocks noChangeAspect="1"/>
              </p:cNvGraphicFramePr>
              <p:nvPr/>
            </p:nvGraphicFramePr>
            <p:xfrm>
              <a:off x="3145" y="1953"/>
              <a:ext cx="223" cy="240"/>
            </p:xfrm>
            <a:graphic>
              <a:graphicData uri="http://schemas.openxmlformats.org/presentationml/2006/ole">
                <p:oleObj spid="_x0000_s44041" name="公式" r:id="rId9" imgW="177646" imgH="190335" progId="">
                  <p:embed/>
                </p:oleObj>
              </a:graphicData>
            </a:graphic>
          </p:graphicFrame>
          <p:sp>
            <p:nvSpPr>
              <p:cNvPr id="65556" name="Line 102"/>
              <p:cNvSpPr>
                <a:spLocks noChangeShapeType="1"/>
              </p:cNvSpPr>
              <p:nvPr/>
            </p:nvSpPr>
            <p:spPr bwMode="auto">
              <a:xfrm>
                <a:off x="2659" y="2049"/>
                <a:ext cx="480" cy="0"/>
              </a:xfrm>
              <a:prstGeom prst="line">
                <a:avLst/>
              </a:prstGeom>
              <a:noFill/>
              <a:ln w="31750">
                <a:solidFill>
                  <a:srgbClr val="FF0000"/>
                </a:solidFill>
                <a:round/>
                <a:headEnd/>
                <a:tailEnd type="triangle" w="sm" len="lg"/>
              </a:ln>
            </p:spPr>
            <p:txBody>
              <a:bodyPr wrap="none" anchor="ctr"/>
              <a:lstStyle/>
              <a:p>
                <a:endParaRPr lang="zh-CN" altLang="en-US"/>
              </a:p>
            </p:txBody>
          </p:sp>
          <p:sp>
            <p:nvSpPr>
              <p:cNvPr id="65557" name="Line 103"/>
              <p:cNvSpPr>
                <a:spLocks noChangeShapeType="1"/>
              </p:cNvSpPr>
              <p:nvPr/>
            </p:nvSpPr>
            <p:spPr bwMode="auto">
              <a:xfrm>
                <a:off x="2851" y="2289"/>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5558" name="Line 104"/>
              <p:cNvSpPr>
                <a:spLocks noChangeShapeType="1"/>
              </p:cNvSpPr>
              <p:nvPr/>
            </p:nvSpPr>
            <p:spPr bwMode="auto">
              <a:xfrm>
                <a:off x="3379" y="2289"/>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5559" name="Line 105"/>
              <p:cNvSpPr>
                <a:spLocks noChangeShapeType="1"/>
              </p:cNvSpPr>
              <p:nvPr/>
            </p:nvSpPr>
            <p:spPr bwMode="auto">
              <a:xfrm>
                <a:off x="4147" y="2289"/>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5560" name="Line 106"/>
              <p:cNvSpPr>
                <a:spLocks noChangeShapeType="1"/>
              </p:cNvSpPr>
              <p:nvPr/>
            </p:nvSpPr>
            <p:spPr bwMode="auto">
              <a:xfrm>
                <a:off x="2179" y="2289"/>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5561" name="Text Box 107"/>
              <p:cNvSpPr txBox="1">
                <a:spLocks noChangeArrowheads="1"/>
              </p:cNvSpPr>
              <p:nvPr/>
            </p:nvSpPr>
            <p:spPr bwMode="auto">
              <a:xfrm>
                <a:off x="3283" y="2529"/>
                <a:ext cx="233" cy="288"/>
              </a:xfrm>
              <a:prstGeom prst="rect">
                <a:avLst/>
              </a:prstGeom>
              <a:noFill/>
              <a:ln w="9525">
                <a:noFill/>
                <a:miter lim="800000"/>
                <a:headEnd/>
                <a:tailEnd/>
              </a:ln>
            </p:spPr>
            <p:txBody>
              <a:bodyPr wrap="none">
                <a:spAutoFit/>
              </a:bodyPr>
              <a:lstStyle/>
              <a:p>
                <a:r>
                  <a:rPr lang="en-US" altLang="zh-CN" sz="2400" b="0" i="1"/>
                  <a:t>A</a:t>
                </a:r>
              </a:p>
            </p:txBody>
          </p:sp>
          <p:sp>
            <p:nvSpPr>
              <p:cNvPr id="65562" name="Text Box 108"/>
              <p:cNvSpPr txBox="1">
                <a:spLocks noChangeArrowheads="1"/>
              </p:cNvSpPr>
              <p:nvPr/>
            </p:nvSpPr>
            <p:spPr bwMode="auto">
              <a:xfrm>
                <a:off x="2755" y="2529"/>
                <a:ext cx="233" cy="288"/>
              </a:xfrm>
              <a:prstGeom prst="rect">
                <a:avLst/>
              </a:prstGeom>
              <a:noFill/>
              <a:ln w="9525">
                <a:noFill/>
                <a:miter lim="800000"/>
                <a:headEnd/>
                <a:tailEnd/>
              </a:ln>
            </p:spPr>
            <p:txBody>
              <a:bodyPr wrap="none">
                <a:spAutoFit/>
              </a:bodyPr>
              <a:lstStyle/>
              <a:p>
                <a:r>
                  <a:rPr lang="en-US" altLang="zh-CN" sz="2400" b="0" i="1"/>
                  <a:t>B</a:t>
                </a:r>
              </a:p>
            </p:txBody>
          </p:sp>
          <p:sp>
            <p:nvSpPr>
              <p:cNvPr id="65563" name="Text Box 109"/>
              <p:cNvSpPr txBox="1">
                <a:spLocks noChangeArrowheads="1"/>
              </p:cNvSpPr>
              <p:nvPr/>
            </p:nvSpPr>
            <p:spPr bwMode="auto">
              <a:xfrm>
                <a:off x="2035" y="2529"/>
                <a:ext cx="244" cy="288"/>
              </a:xfrm>
              <a:prstGeom prst="rect">
                <a:avLst/>
              </a:prstGeom>
              <a:noFill/>
              <a:ln w="9525">
                <a:noFill/>
                <a:miter lim="800000"/>
                <a:headEnd/>
                <a:tailEnd/>
              </a:ln>
            </p:spPr>
            <p:txBody>
              <a:bodyPr wrap="none">
                <a:spAutoFit/>
              </a:bodyPr>
              <a:lstStyle/>
              <a:p>
                <a:r>
                  <a:rPr lang="en-US" altLang="zh-CN" sz="2400" b="0" i="1"/>
                  <a:t>C</a:t>
                </a:r>
              </a:p>
            </p:txBody>
          </p:sp>
          <p:sp>
            <p:nvSpPr>
              <p:cNvPr id="65564" name="Text Box 110"/>
              <p:cNvSpPr txBox="1">
                <a:spLocks noChangeArrowheads="1"/>
              </p:cNvSpPr>
              <p:nvPr/>
            </p:nvSpPr>
            <p:spPr bwMode="auto">
              <a:xfrm>
                <a:off x="4051" y="2529"/>
                <a:ext cx="255" cy="288"/>
              </a:xfrm>
              <a:prstGeom prst="rect">
                <a:avLst/>
              </a:prstGeom>
              <a:noFill/>
              <a:ln w="9525">
                <a:noFill/>
                <a:miter lim="800000"/>
                <a:headEnd/>
                <a:tailEnd/>
              </a:ln>
            </p:spPr>
            <p:txBody>
              <a:bodyPr wrap="none">
                <a:spAutoFit/>
              </a:bodyPr>
              <a:lstStyle/>
              <a:p>
                <a:r>
                  <a:rPr lang="en-US" altLang="zh-CN" sz="2400" b="0" i="1"/>
                  <a:t>D</a:t>
                </a:r>
              </a:p>
            </p:txBody>
          </p:sp>
          <p:sp>
            <p:nvSpPr>
              <p:cNvPr id="65565" name="Line 111"/>
              <p:cNvSpPr>
                <a:spLocks noChangeShapeType="1"/>
              </p:cNvSpPr>
              <p:nvPr/>
            </p:nvSpPr>
            <p:spPr bwMode="auto">
              <a:xfrm>
                <a:off x="2851" y="2385"/>
                <a:ext cx="528" cy="0"/>
              </a:xfrm>
              <a:prstGeom prst="line">
                <a:avLst/>
              </a:prstGeom>
              <a:noFill/>
              <a:ln w="9525">
                <a:solidFill>
                  <a:srgbClr val="FF0066"/>
                </a:solidFill>
                <a:prstDash val="dash"/>
                <a:round/>
                <a:headEnd type="triangle" w="sm" len="lg"/>
                <a:tailEnd type="triangle" w="sm" len="lg"/>
              </a:ln>
            </p:spPr>
            <p:txBody>
              <a:bodyPr wrap="none" anchor="ctr"/>
              <a:lstStyle/>
              <a:p>
                <a:endParaRPr lang="zh-CN" altLang="en-US"/>
              </a:p>
            </p:txBody>
          </p:sp>
          <p:sp>
            <p:nvSpPr>
              <p:cNvPr id="65566" name="Text Box 112"/>
              <p:cNvSpPr txBox="1">
                <a:spLocks noChangeArrowheads="1"/>
              </p:cNvSpPr>
              <p:nvPr/>
            </p:nvSpPr>
            <p:spPr bwMode="auto">
              <a:xfrm>
                <a:off x="2947" y="2145"/>
                <a:ext cx="409" cy="288"/>
              </a:xfrm>
              <a:prstGeom prst="rect">
                <a:avLst/>
              </a:prstGeom>
              <a:noFill/>
              <a:ln w="9525">
                <a:noFill/>
                <a:miter lim="800000"/>
                <a:headEnd/>
                <a:tailEnd/>
              </a:ln>
            </p:spPr>
            <p:txBody>
              <a:bodyPr wrap="none">
                <a:spAutoFit/>
              </a:bodyPr>
              <a:lstStyle/>
              <a:p>
                <a:r>
                  <a:rPr lang="en-US" altLang="zh-CN" sz="2400" b="0"/>
                  <a:t>5 </a:t>
                </a:r>
                <a:r>
                  <a:rPr lang="en-US" altLang="en-US" sz="2400" b="0"/>
                  <a:t>m</a:t>
                </a:r>
                <a:endParaRPr lang="en-US" altLang="zh-CN" sz="2400" b="0"/>
              </a:p>
            </p:txBody>
          </p:sp>
          <p:sp>
            <p:nvSpPr>
              <p:cNvPr id="65567" name="Line 113"/>
              <p:cNvSpPr>
                <a:spLocks noChangeShapeType="1"/>
              </p:cNvSpPr>
              <p:nvPr/>
            </p:nvSpPr>
            <p:spPr bwMode="auto">
              <a:xfrm>
                <a:off x="3379" y="2385"/>
                <a:ext cx="768" cy="0"/>
              </a:xfrm>
              <a:prstGeom prst="line">
                <a:avLst/>
              </a:prstGeom>
              <a:noFill/>
              <a:ln w="9525">
                <a:solidFill>
                  <a:srgbClr val="FF0066"/>
                </a:solidFill>
                <a:prstDash val="dash"/>
                <a:round/>
                <a:headEnd type="triangle" w="sm" len="lg"/>
                <a:tailEnd type="triangle" w="sm" len="lg"/>
              </a:ln>
            </p:spPr>
            <p:txBody>
              <a:bodyPr wrap="none" anchor="ctr"/>
              <a:lstStyle/>
              <a:p>
                <a:endParaRPr lang="zh-CN" altLang="en-US"/>
              </a:p>
            </p:txBody>
          </p:sp>
          <p:sp>
            <p:nvSpPr>
              <p:cNvPr id="65568" name="Text Box 114"/>
              <p:cNvSpPr txBox="1">
                <a:spLocks noChangeArrowheads="1"/>
              </p:cNvSpPr>
              <p:nvPr/>
            </p:nvSpPr>
            <p:spPr bwMode="auto">
              <a:xfrm>
                <a:off x="3523" y="2145"/>
                <a:ext cx="409" cy="288"/>
              </a:xfrm>
              <a:prstGeom prst="rect">
                <a:avLst/>
              </a:prstGeom>
              <a:noFill/>
              <a:ln w="9525">
                <a:noFill/>
                <a:miter lim="800000"/>
                <a:headEnd/>
                <a:tailEnd/>
              </a:ln>
            </p:spPr>
            <p:txBody>
              <a:bodyPr wrap="none">
                <a:spAutoFit/>
              </a:bodyPr>
              <a:lstStyle/>
              <a:p>
                <a:r>
                  <a:rPr lang="en-US" altLang="zh-CN" sz="2400" b="0"/>
                  <a:t>9 m</a:t>
                </a:r>
              </a:p>
            </p:txBody>
          </p:sp>
          <p:graphicFrame>
            <p:nvGraphicFramePr>
              <p:cNvPr id="65569" name="Object 115"/>
              <p:cNvGraphicFramePr>
                <a:graphicFrameLocks noChangeAspect="1"/>
              </p:cNvGraphicFramePr>
              <p:nvPr/>
            </p:nvGraphicFramePr>
            <p:xfrm>
              <a:off x="4675" y="2577"/>
              <a:ext cx="222" cy="240"/>
            </p:xfrm>
            <a:graphic>
              <a:graphicData uri="http://schemas.openxmlformats.org/presentationml/2006/ole">
                <p:oleObj spid="_x0000_s44042" name="公式" r:id="rId10" imgW="177646" imgH="190335" progId="">
                  <p:embed/>
                </p:oleObj>
              </a:graphicData>
            </a:graphic>
          </p:graphicFrame>
          <p:graphicFrame>
            <p:nvGraphicFramePr>
              <p:cNvPr id="65570" name="Object 116"/>
              <p:cNvGraphicFramePr>
                <a:graphicFrameLocks noChangeAspect="1"/>
              </p:cNvGraphicFramePr>
              <p:nvPr/>
            </p:nvGraphicFramePr>
            <p:xfrm>
              <a:off x="2647" y="2577"/>
              <a:ext cx="175" cy="204"/>
            </p:xfrm>
            <a:graphic>
              <a:graphicData uri="http://schemas.openxmlformats.org/presentationml/2006/ole">
                <p:oleObj spid="_x0000_s44043" name="公式" r:id="rId11" imgW="203400" imgH="241200" progId="">
                  <p:embed/>
                </p:oleObj>
              </a:graphicData>
            </a:graphic>
          </p:graphicFrame>
          <p:sp>
            <p:nvSpPr>
              <p:cNvPr id="65571" name="Line 117"/>
              <p:cNvSpPr>
                <a:spLocks noChangeShapeType="1"/>
              </p:cNvSpPr>
              <p:nvPr/>
            </p:nvSpPr>
            <p:spPr bwMode="auto">
              <a:xfrm>
                <a:off x="2179" y="2385"/>
                <a:ext cx="672" cy="0"/>
              </a:xfrm>
              <a:prstGeom prst="line">
                <a:avLst/>
              </a:prstGeom>
              <a:noFill/>
              <a:ln w="9525">
                <a:solidFill>
                  <a:srgbClr val="FF0066"/>
                </a:solidFill>
                <a:prstDash val="dash"/>
                <a:round/>
                <a:headEnd type="triangle" w="sm" len="lg"/>
                <a:tailEnd type="triangle" w="sm" len="lg"/>
              </a:ln>
            </p:spPr>
            <p:txBody>
              <a:bodyPr wrap="none" anchor="ctr"/>
              <a:lstStyle/>
              <a:p>
                <a:endParaRPr lang="zh-CN" altLang="en-US"/>
              </a:p>
            </p:txBody>
          </p:sp>
          <p:sp>
            <p:nvSpPr>
              <p:cNvPr id="65572" name="Rectangle 118"/>
              <p:cNvSpPr>
                <a:spLocks noChangeArrowheads="1"/>
              </p:cNvSpPr>
              <p:nvPr/>
            </p:nvSpPr>
            <p:spPr bwMode="auto">
              <a:xfrm>
                <a:off x="2347" y="2145"/>
                <a:ext cx="409" cy="288"/>
              </a:xfrm>
              <a:prstGeom prst="rect">
                <a:avLst/>
              </a:prstGeom>
              <a:noFill/>
              <a:ln w="19050">
                <a:noFill/>
                <a:miter lim="800000"/>
                <a:headEnd/>
                <a:tailEnd/>
              </a:ln>
            </p:spPr>
            <p:txBody>
              <a:bodyPr wrap="none">
                <a:spAutoFit/>
              </a:bodyPr>
              <a:lstStyle/>
              <a:p>
                <a:pPr algn="ctr"/>
                <a:r>
                  <a:rPr lang="en-US" altLang="zh-CN" sz="2400" b="0"/>
                  <a:t>8 m</a:t>
                </a:r>
              </a:p>
            </p:txBody>
          </p:sp>
        </p:grpSp>
      </p:grpSp>
      <p:grpSp>
        <p:nvGrpSpPr>
          <p:cNvPr id="4" name="Group 122"/>
          <p:cNvGrpSpPr>
            <a:grpSpLocks/>
          </p:cNvGrpSpPr>
          <p:nvPr/>
        </p:nvGrpSpPr>
        <p:grpSpPr bwMode="auto">
          <a:xfrm>
            <a:off x="1560513" y="3709988"/>
            <a:ext cx="6216650" cy="1049337"/>
            <a:chOff x="983" y="2337"/>
            <a:chExt cx="3916" cy="661"/>
          </a:xfrm>
        </p:grpSpPr>
        <p:graphicFrame>
          <p:nvGraphicFramePr>
            <p:cNvPr id="65550" name="Object 7"/>
            <p:cNvGraphicFramePr>
              <a:graphicFrameLocks noChangeAspect="1"/>
            </p:cNvGraphicFramePr>
            <p:nvPr/>
          </p:nvGraphicFramePr>
          <p:xfrm>
            <a:off x="983" y="2337"/>
            <a:ext cx="3431" cy="661"/>
          </p:xfrm>
          <a:graphic>
            <a:graphicData uri="http://schemas.openxmlformats.org/presentationml/2006/ole">
              <p:oleObj spid="_x0000_s44040" name="公式" r:id="rId12" imgW="2044700" imgH="393700" progId="">
                <p:embed/>
              </p:oleObj>
            </a:graphicData>
          </a:graphic>
        </p:graphicFrame>
        <p:sp>
          <p:nvSpPr>
            <p:cNvPr id="65551" name="Rectangle 121"/>
            <p:cNvSpPr>
              <a:spLocks noChangeArrowheads="1"/>
            </p:cNvSpPr>
            <p:nvPr/>
          </p:nvSpPr>
          <p:spPr bwMode="auto">
            <a:xfrm>
              <a:off x="4414" y="2396"/>
              <a:ext cx="485" cy="457"/>
            </a:xfrm>
            <a:prstGeom prst="rect">
              <a:avLst/>
            </a:prstGeom>
            <a:noFill/>
            <a:ln w="9525">
              <a:noFill/>
              <a:miter lim="800000"/>
              <a:headEnd/>
              <a:tailEnd/>
            </a:ln>
          </p:spPr>
          <p:txBody>
            <a:bodyPr wrap="none">
              <a:spAutoFit/>
            </a:bodyPr>
            <a:lstStyle/>
            <a:p>
              <a:r>
                <a:rPr lang="en-US" altLang="zh-CN" b="0"/>
                <a:t>(m)</a:t>
              </a:r>
            </a:p>
          </p:txBody>
        </p:sp>
      </p:grpSp>
      <p:sp>
        <p:nvSpPr>
          <p:cNvPr id="35"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65549"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05154"/>
                                        </p:tgtEl>
                                        <p:attrNameLst>
                                          <p:attrName>style.visibility</p:attrName>
                                        </p:attrNameLst>
                                      </p:cBhvr>
                                      <p:to>
                                        <p:strVal val="visible"/>
                                      </p:to>
                                    </p:set>
                                    <p:anim calcmode="lin" valueType="num">
                                      <p:cBhvr>
                                        <p:cTn id="7" dur="500" fill="hold"/>
                                        <p:tgtEl>
                                          <p:spTgt spid="305154"/>
                                        </p:tgtEl>
                                        <p:attrNameLst>
                                          <p:attrName>ppt_w</p:attrName>
                                        </p:attrNameLst>
                                      </p:cBhvr>
                                      <p:tavLst>
                                        <p:tav tm="0">
                                          <p:val>
                                            <p:fltVal val="0"/>
                                          </p:val>
                                        </p:tav>
                                        <p:tav tm="100000">
                                          <p:val>
                                            <p:strVal val="#ppt_w"/>
                                          </p:val>
                                        </p:tav>
                                      </p:tavLst>
                                    </p:anim>
                                    <p:anim calcmode="lin" valueType="num">
                                      <p:cBhvr>
                                        <p:cTn id="8" dur="500" fill="hold"/>
                                        <p:tgtEl>
                                          <p:spTgt spid="30515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05155"/>
                                        </p:tgtEl>
                                        <p:attrNameLst>
                                          <p:attrName>style.visibility</p:attrName>
                                        </p:attrNameLst>
                                      </p:cBhvr>
                                      <p:to>
                                        <p:strVal val="visible"/>
                                      </p:to>
                                    </p:set>
                                    <p:anim calcmode="lin" valueType="num">
                                      <p:cBhvr>
                                        <p:cTn id="13" dur="500" fill="hold"/>
                                        <p:tgtEl>
                                          <p:spTgt spid="305155"/>
                                        </p:tgtEl>
                                        <p:attrNameLst>
                                          <p:attrName>ppt_w</p:attrName>
                                        </p:attrNameLst>
                                      </p:cBhvr>
                                      <p:tavLst>
                                        <p:tav tm="0">
                                          <p:val>
                                            <p:fltVal val="0"/>
                                          </p:val>
                                        </p:tav>
                                        <p:tav tm="100000">
                                          <p:val>
                                            <p:strVal val="#ppt_w"/>
                                          </p:val>
                                        </p:tav>
                                      </p:tavLst>
                                    </p:anim>
                                    <p:anim calcmode="lin" valueType="num">
                                      <p:cBhvr>
                                        <p:cTn id="14" dur="500" fill="hold"/>
                                        <p:tgtEl>
                                          <p:spTgt spid="305155"/>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305156"/>
                                        </p:tgtEl>
                                        <p:attrNameLst>
                                          <p:attrName>style.visibility</p:attrName>
                                        </p:attrNameLst>
                                      </p:cBhvr>
                                      <p:to>
                                        <p:strVal val="visible"/>
                                      </p:to>
                                    </p:set>
                                    <p:anim calcmode="lin" valueType="num">
                                      <p:cBhvr>
                                        <p:cTn id="19" dur="500" fill="hold"/>
                                        <p:tgtEl>
                                          <p:spTgt spid="305156"/>
                                        </p:tgtEl>
                                        <p:attrNameLst>
                                          <p:attrName>ppt_w</p:attrName>
                                        </p:attrNameLst>
                                      </p:cBhvr>
                                      <p:tavLst>
                                        <p:tav tm="0">
                                          <p:val>
                                            <p:fltVal val="0"/>
                                          </p:val>
                                        </p:tav>
                                        <p:tav tm="100000">
                                          <p:val>
                                            <p:strVal val="#ppt_w"/>
                                          </p:val>
                                        </p:tav>
                                      </p:tavLst>
                                    </p:anim>
                                    <p:anim calcmode="lin" valueType="num">
                                      <p:cBhvr>
                                        <p:cTn id="20" dur="500" fill="hold"/>
                                        <p:tgtEl>
                                          <p:spTgt spid="305156"/>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305157"/>
                                        </p:tgtEl>
                                        <p:attrNameLst>
                                          <p:attrName>style.visibility</p:attrName>
                                        </p:attrNameLst>
                                      </p:cBhvr>
                                      <p:to>
                                        <p:strVal val="visible"/>
                                      </p:to>
                                    </p:set>
                                    <p:anim calcmode="lin" valueType="num">
                                      <p:cBhvr>
                                        <p:cTn id="25" dur="500" fill="hold"/>
                                        <p:tgtEl>
                                          <p:spTgt spid="305157"/>
                                        </p:tgtEl>
                                        <p:attrNameLst>
                                          <p:attrName>ppt_w</p:attrName>
                                        </p:attrNameLst>
                                      </p:cBhvr>
                                      <p:tavLst>
                                        <p:tav tm="0">
                                          <p:val>
                                            <p:fltVal val="0"/>
                                          </p:val>
                                        </p:tav>
                                        <p:tav tm="100000">
                                          <p:val>
                                            <p:strVal val="#ppt_w"/>
                                          </p:val>
                                        </p:tav>
                                      </p:tavLst>
                                    </p:anim>
                                    <p:anim calcmode="lin" valueType="num">
                                      <p:cBhvr>
                                        <p:cTn id="26" dur="500" fill="hold"/>
                                        <p:tgtEl>
                                          <p:spTgt spid="305157"/>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nodeType="clickEffect">
                                  <p:stCondLst>
                                    <p:cond delay="0"/>
                                  </p:stCondLst>
                                  <p:childTnLst>
                                    <p:set>
                                      <p:cBhvr>
                                        <p:cTn id="30" dur="1" fill="hold">
                                          <p:stCondLst>
                                            <p:cond delay="0"/>
                                          </p:stCondLst>
                                        </p:cTn>
                                        <p:tgtEl>
                                          <p:spTgt spid="305158"/>
                                        </p:tgtEl>
                                        <p:attrNameLst>
                                          <p:attrName>style.visibility</p:attrName>
                                        </p:attrNameLst>
                                      </p:cBhvr>
                                      <p:to>
                                        <p:strVal val="visible"/>
                                      </p:to>
                                    </p:set>
                                    <p:anim calcmode="lin" valueType="num">
                                      <p:cBhvr>
                                        <p:cTn id="31" dur="500" fill="hold"/>
                                        <p:tgtEl>
                                          <p:spTgt spid="305158"/>
                                        </p:tgtEl>
                                        <p:attrNameLst>
                                          <p:attrName>ppt_w</p:attrName>
                                        </p:attrNameLst>
                                      </p:cBhvr>
                                      <p:tavLst>
                                        <p:tav tm="0">
                                          <p:val>
                                            <p:fltVal val="0"/>
                                          </p:val>
                                        </p:tav>
                                        <p:tav tm="100000">
                                          <p:val>
                                            <p:strVal val="#ppt_w"/>
                                          </p:val>
                                        </p:tav>
                                      </p:tavLst>
                                    </p:anim>
                                    <p:anim calcmode="lin" valueType="num">
                                      <p:cBhvr>
                                        <p:cTn id="32" dur="500" fill="hold"/>
                                        <p:tgtEl>
                                          <p:spTgt spid="305158"/>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1"/>
          <p:cNvSpPr>
            <a:spLocks noGrp="1"/>
          </p:cNvSpPr>
          <p:nvPr>
            <p:ph type="sldNum" sz="quarter" idx="10"/>
          </p:nvPr>
        </p:nvSpPr>
        <p:spPr>
          <a:noFill/>
        </p:spPr>
        <p:txBody>
          <a:bodyPr/>
          <a:lstStyle/>
          <a:p>
            <a:fld id="{8777EC1E-B8B8-4E38-9E35-BE9D7FDE9F49}" type="slidenum">
              <a:rPr lang="en-US" altLang="zh-CN" smtClean="0">
                <a:ea typeface="宋体" charset="-122"/>
              </a:rPr>
              <a:pPr/>
              <a:t>51</a:t>
            </a:fld>
            <a:endParaRPr lang="en-US" altLang="zh-CN" smtClean="0">
              <a:ea typeface="宋体" charset="-122"/>
            </a:endParaRPr>
          </a:p>
        </p:txBody>
      </p:sp>
      <p:sp>
        <p:nvSpPr>
          <p:cNvPr id="66563" name="Text Box 2"/>
          <p:cNvSpPr txBox="1">
            <a:spLocks noChangeArrowheads="1"/>
          </p:cNvSpPr>
          <p:nvPr/>
        </p:nvSpPr>
        <p:spPr bwMode="auto">
          <a:xfrm>
            <a:off x="503238" y="735013"/>
            <a:ext cx="8374062" cy="676275"/>
          </a:xfrm>
          <a:prstGeom prst="rect">
            <a:avLst/>
          </a:prstGeom>
          <a:noFill/>
          <a:ln w="9525">
            <a:noFill/>
            <a:miter lim="800000"/>
            <a:headEnd/>
            <a:tailEnd/>
          </a:ln>
        </p:spPr>
        <p:txBody>
          <a:bodyPr>
            <a:spAutoFit/>
          </a:bodyPr>
          <a:lstStyle/>
          <a:p>
            <a:pPr>
              <a:lnSpc>
                <a:spcPct val="120000"/>
              </a:lnSpc>
            </a:pPr>
            <a:r>
              <a:rPr lang="en-US" altLang="zh-CN">
                <a:solidFill>
                  <a:srgbClr val="CC0000"/>
                </a:solidFill>
                <a:latin typeface="宋体" charset="-122"/>
              </a:rPr>
              <a:t>   (</a:t>
            </a:r>
            <a:r>
              <a:rPr lang="en-US" altLang="zh-CN">
                <a:solidFill>
                  <a:srgbClr val="CC0000"/>
                </a:solidFill>
              </a:rPr>
              <a:t>3</a:t>
            </a:r>
            <a:r>
              <a:rPr lang="en-US" altLang="zh-CN">
                <a:solidFill>
                  <a:srgbClr val="CC0000"/>
                </a:solidFill>
                <a:latin typeface="宋体" charset="-122"/>
              </a:rPr>
              <a:t>)</a:t>
            </a:r>
            <a:r>
              <a:rPr lang="en-US" altLang="zh-CN">
                <a:solidFill>
                  <a:srgbClr val="CC0000"/>
                </a:solidFill>
              </a:rPr>
              <a:t> </a:t>
            </a:r>
            <a:r>
              <a:rPr lang="zh-CN" altLang="en-US">
                <a:solidFill>
                  <a:srgbClr val="000000"/>
                </a:solidFill>
                <a:latin typeface="宋体" charset="-122"/>
              </a:rPr>
              <a:t>写出传播方向上点</a:t>
            </a:r>
            <a:r>
              <a:rPr lang="en-US" altLang="zh-CN" b="0" i="1"/>
              <a:t>C</a:t>
            </a:r>
            <a:r>
              <a:rPr lang="zh-CN" altLang="en-US" b="0" i="1">
                <a:solidFill>
                  <a:srgbClr val="000000"/>
                </a:solidFill>
              </a:rPr>
              <a:t>、</a:t>
            </a:r>
            <a:r>
              <a:rPr lang="en-US" altLang="zh-CN" b="0" i="1"/>
              <a:t>D</a:t>
            </a:r>
            <a:r>
              <a:rPr lang="zh-CN" altLang="en-US">
                <a:solidFill>
                  <a:srgbClr val="000000"/>
                </a:solidFill>
                <a:latin typeface="宋体" charset="-122"/>
              </a:rPr>
              <a:t>的运动方程</a:t>
            </a:r>
          </a:p>
        </p:txBody>
      </p:sp>
      <p:sp>
        <p:nvSpPr>
          <p:cNvPr id="306202" name="Text Box 26"/>
          <p:cNvSpPr txBox="1">
            <a:spLocks noChangeArrowheads="1"/>
          </p:cNvSpPr>
          <p:nvPr/>
        </p:nvSpPr>
        <p:spPr bwMode="auto">
          <a:xfrm>
            <a:off x="1822450" y="1360488"/>
            <a:ext cx="4965700" cy="676275"/>
          </a:xfrm>
          <a:prstGeom prst="rect">
            <a:avLst/>
          </a:prstGeom>
          <a:noFill/>
          <a:ln w="19050">
            <a:noFill/>
            <a:miter lim="800000"/>
            <a:headEnd/>
            <a:tailEnd/>
          </a:ln>
        </p:spPr>
        <p:txBody>
          <a:bodyPr>
            <a:spAutoFit/>
          </a:bodyPr>
          <a:lstStyle/>
          <a:p>
            <a:pPr>
              <a:lnSpc>
                <a:spcPct val="120000"/>
              </a:lnSpc>
            </a:pPr>
            <a:r>
              <a:rPr lang="zh-CN" altLang="en-US">
                <a:solidFill>
                  <a:srgbClr val="000000"/>
                </a:solidFill>
                <a:latin typeface="宋体" charset="-122"/>
              </a:rPr>
              <a:t>点</a:t>
            </a:r>
            <a:r>
              <a:rPr lang="en-US" altLang="zh-CN" b="0" i="1"/>
              <a:t>C</a:t>
            </a:r>
            <a:r>
              <a:rPr lang="en-US" altLang="zh-CN" b="0" i="1">
                <a:solidFill>
                  <a:srgbClr val="000000"/>
                </a:solidFill>
              </a:rPr>
              <a:t> </a:t>
            </a:r>
            <a:r>
              <a:rPr lang="zh-CN" altLang="en-US">
                <a:solidFill>
                  <a:srgbClr val="000000"/>
                </a:solidFill>
                <a:latin typeface="宋体" charset="-122"/>
              </a:rPr>
              <a:t>的相位比点</a:t>
            </a:r>
            <a:r>
              <a:rPr lang="en-US" altLang="zh-CN" b="0" i="1"/>
              <a:t>A</a:t>
            </a:r>
            <a:r>
              <a:rPr lang="en-US" altLang="zh-CN" b="0" i="1">
                <a:solidFill>
                  <a:srgbClr val="000000"/>
                </a:solidFill>
              </a:rPr>
              <a:t> </a:t>
            </a:r>
            <a:r>
              <a:rPr lang="zh-CN" altLang="en-US">
                <a:solidFill>
                  <a:srgbClr val="000000"/>
                </a:solidFill>
                <a:latin typeface="宋体" charset="-122"/>
              </a:rPr>
              <a:t>超前</a:t>
            </a:r>
          </a:p>
        </p:txBody>
      </p:sp>
      <p:graphicFrame>
        <p:nvGraphicFramePr>
          <p:cNvPr id="344064" name="Object 0"/>
          <p:cNvGraphicFramePr>
            <a:graphicFrameLocks noChangeAspect="1"/>
          </p:cNvGraphicFramePr>
          <p:nvPr/>
        </p:nvGraphicFramePr>
        <p:xfrm>
          <a:off x="1474788" y="2147888"/>
          <a:ext cx="5427662" cy="1041400"/>
        </p:xfrm>
        <a:graphic>
          <a:graphicData uri="http://schemas.openxmlformats.org/presentationml/2006/ole">
            <p:oleObj spid="_x0000_s45058" name="公式" r:id="rId3" imgW="1955800" imgH="393700" progId="">
              <p:embed/>
            </p:oleObj>
          </a:graphicData>
        </a:graphic>
      </p:graphicFrame>
      <p:grpSp>
        <p:nvGrpSpPr>
          <p:cNvPr id="2" name="Group 79"/>
          <p:cNvGrpSpPr>
            <a:grpSpLocks/>
          </p:cNvGrpSpPr>
          <p:nvPr/>
        </p:nvGrpSpPr>
        <p:grpSpPr bwMode="auto">
          <a:xfrm>
            <a:off x="1327150" y="4662488"/>
            <a:ext cx="6934200" cy="1600200"/>
            <a:chOff x="836" y="2937"/>
            <a:chExt cx="4368" cy="1008"/>
          </a:xfrm>
        </p:grpSpPr>
        <p:graphicFrame>
          <p:nvGraphicFramePr>
            <p:cNvPr id="66572" name="Object 2"/>
            <p:cNvGraphicFramePr>
              <a:graphicFrameLocks noChangeAspect="1"/>
            </p:cNvGraphicFramePr>
            <p:nvPr/>
          </p:nvGraphicFramePr>
          <p:xfrm>
            <a:off x="3929" y="3105"/>
            <a:ext cx="902" cy="235"/>
          </p:xfrm>
          <a:graphic>
            <a:graphicData uri="http://schemas.openxmlformats.org/presentationml/2006/ole">
              <p:oleObj spid="_x0000_s45060" name="Equation" r:id="rId4" imgW="1054100" imgH="279400" progId="">
                <p:embed/>
              </p:oleObj>
            </a:graphicData>
          </a:graphic>
        </p:graphicFrame>
        <p:sp>
          <p:nvSpPr>
            <p:cNvPr id="66573" name="Rectangle 56"/>
            <p:cNvSpPr>
              <a:spLocks noChangeArrowheads="1"/>
            </p:cNvSpPr>
            <p:nvPr/>
          </p:nvSpPr>
          <p:spPr bwMode="auto">
            <a:xfrm>
              <a:off x="836" y="2985"/>
              <a:ext cx="4368" cy="960"/>
            </a:xfrm>
            <a:prstGeom prst="rect">
              <a:avLst/>
            </a:prstGeom>
            <a:solidFill>
              <a:srgbClr val="FFFFFF"/>
            </a:solidFill>
            <a:ln w="12700">
              <a:solidFill>
                <a:schemeClr val="tx2"/>
              </a:solidFill>
              <a:miter lim="800000"/>
              <a:headEnd/>
              <a:tailEnd/>
            </a:ln>
          </p:spPr>
          <p:txBody>
            <a:bodyPr wrap="none" anchor="ctr"/>
            <a:lstStyle/>
            <a:p>
              <a:endParaRPr lang="zh-CN" altLang="en-US"/>
            </a:p>
          </p:txBody>
        </p:sp>
        <p:sp>
          <p:nvSpPr>
            <p:cNvPr id="66574" name="Line 58"/>
            <p:cNvSpPr>
              <a:spLocks noChangeShapeType="1"/>
            </p:cNvSpPr>
            <p:nvPr/>
          </p:nvSpPr>
          <p:spPr bwMode="auto">
            <a:xfrm>
              <a:off x="1172" y="3609"/>
              <a:ext cx="3600" cy="0"/>
            </a:xfrm>
            <a:prstGeom prst="line">
              <a:avLst/>
            </a:prstGeom>
            <a:noFill/>
            <a:ln w="19050">
              <a:solidFill>
                <a:schemeClr val="tx1"/>
              </a:solidFill>
              <a:round/>
              <a:headEnd/>
              <a:tailEnd type="triangle" w="sm" len="lg"/>
            </a:ln>
          </p:spPr>
          <p:txBody>
            <a:bodyPr wrap="none" anchor="ctr"/>
            <a:lstStyle/>
            <a:p>
              <a:endParaRPr lang="zh-CN" altLang="en-US"/>
            </a:p>
          </p:txBody>
        </p:sp>
        <p:graphicFrame>
          <p:nvGraphicFramePr>
            <p:cNvPr id="66575" name="Object 3"/>
            <p:cNvGraphicFramePr>
              <a:graphicFrameLocks noChangeAspect="1"/>
            </p:cNvGraphicFramePr>
            <p:nvPr/>
          </p:nvGraphicFramePr>
          <p:xfrm>
            <a:off x="1685" y="3033"/>
            <a:ext cx="223" cy="240"/>
          </p:xfrm>
          <a:graphic>
            <a:graphicData uri="http://schemas.openxmlformats.org/presentationml/2006/ole">
              <p:oleObj spid="_x0000_s45061" name="公式" r:id="rId5" imgW="177646" imgH="190335" progId="">
                <p:embed/>
              </p:oleObj>
            </a:graphicData>
          </a:graphic>
        </p:graphicFrame>
        <p:sp>
          <p:nvSpPr>
            <p:cNvPr id="66576" name="Line 60"/>
            <p:cNvSpPr>
              <a:spLocks noChangeShapeType="1"/>
            </p:cNvSpPr>
            <p:nvPr/>
          </p:nvSpPr>
          <p:spPr bwMode="auto">
            <a:xfrm>
              <a:off x="1199" y="3129"/>
              <a:ext cx="480" cy="0"/>
            </a:xfrm>
            <a:prstGeom prst="line">
              <a:avLst/>
            </a:prstGeom>
            <a:noFill/>
            <a:ln w="31750">
              <a:solidFill>
                <a:srgbClr val="FF0000"/>
              </a:solidFill>
              <a:round/>
              <a:headEnd/>
              <a:tailEnd type="triangle" w="sm" len="lg"/>
            </a:ln>
          </p:spPr>
          <p:txBody>
            <a:bodyPr wrap="none" anchor="ctr"/>
            <a:lstStyle/>
            <a:p>
              <a:endParaRPr lang="zh-CN" altLang="en-US"/>
            </a:p>
          </p:txBody>
        </p:sp>
        <p:sp>
          <p:nvSpPr>
            <p:cNvPr id="66577" name="Line 61"/>
            <p:cNvSpPr>
              <a:spLocks noChangeShapeType="1"/>
            </p:cNvSpPr>
            <p:nvPr/>
          </p:nvSpPr>
          <p:spPr bwMode="auto">
            <a:xfrm>
              <a:off x="2660" y="3369"/>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6578" name="Line 62"/>
            <p:cNvSpPr>
              <a:spLocks noChangeShapeType="1"/>
            </p:cNvSpPr>
            <p:nvPr/>
          </p:nvSpPr>
          <p:spPr bwMode="auto">
            <a:xfrm>
              <a:off x="3188" y="3369"/>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6579" name="Line 63"/>
            <p:cNvSpPr>
              <a:spLocks noChangeShapeType="1"/>
            </p:cNvSpPr>
            <p:nvPr/>
          </p:nvSpPr>
          <p:spPr bwMode="auto">
            <a:xfrm>
              <a:off x="3956" y="3369"/>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6580" name="Line 64"/>
            <p:cNvSpPr>
              <a:spLocks noChangeShapeType="1"/>
            </p:cNvSpPr>
            <p:nvPr/>
          </p:nvSpPr>
          <p:spPr bwMode="auto">
            <a:xfrm>
              <a:off x="1988" y="3369"/>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6581" name="Text Box 65"/>
            <p:cNvSpPr txBox="1">
              <a:spLocks noChangeArrowheads="1"/>
            </p:cNvSpPr>
            <p:nvPr/>
          </p:nvSpPr>
          <p:spPr bwMode="auto">
            <a:xfrm>
              <a:off x="3092" y="3609"/>
              <a:ext cx="233" cy="288"/>
            </a:xfrm>
            <a:prstGeom prst="rect">
              <a:avLst/>
            </a:prstGeom>
            <a:noFill/>
            <a:ln w="9525">
              <a:noFill/>
              <a:miter lim="800000"/>
              <a:headEnd/>
              <a:tailEnd/>
            </a:ln>
          </p:spPr>
          <p:txBody>
            <a:bodyPr wrap="none">
              <a:spAutoFit/>
            </a:bodyPr>
            <a:lstStyle/>
            <a:p>
              <a:r>
                <a:rPr lang="en-US" altLang="zh-CN" sz="2400" b="0" i="1"/>
                <a:t>A</a:t>
              </a:r>
            </a:p>
          </p:txBody>
        </p:sp>
        <p:sp>
          <p:nvSpPr>
            <p:cNvPr id="66582" name="Text Box 66"/>
            <p:cNvSpPr txBox="1">
              <a:spLocks noChangeArrowheads="1"/>
            </p:cNvSpPr>
            <p:nvPr/>
          </p:nvSpPr>
          <p:spPr bwMode="auto">
            <a:xfrm>
              <a:off x="2564" y="3609"/>
              <a:ext cx="233" cy="288"/>
            </a:xfrm>
            <a:prstGeom prst="rect">
              <a:avLst/>
            </a:prstGeom>
            <a:noFill/>
            <a:ln w="9525">
              <a:noFill/>
              <a:miter lim="800000"/>
              <a:headEnd/>
              <a:tailEnd/>
            </a:ln>
          </p:spPr>
          <p:txBody>
            <a:bodyPr wrap="none">
              <a:spAutoFit/>
            </a:bodyPr>
            <a:lstStyle/>
            <a:p>
              <a:r>
                <a:rPr lang="en-US" altLang="zh-CN" sz="2400" b="0" i="1"/>
                <a:t>B</a:t>
              </a:r>
            </a:p>
          </p:txBody>
        </p:sp>
        <p:sp>
          <p:nvSpPr>
            <p:cNvPr id="66583" name="Text Box 67"/>
            <p:cNvSpPr txBox="1">
              <a:spLocks noChangeArrowheads="1"/>
            </p:cNvSpPr>
            <p:nvPr/>
          </p:nvSpPr>
          <p:spPr bwMode="auto">
            <a:xfrm>
              <a:off x="1844" y="3609"/>
              <a:ext cx="244" cy="288"/>
            </a:xfrm>
            <a:prstGeom prst="rect">
              <a:avLst/>
            </a:prstGeom>
            <a:noFill/>
            <a:ln w="9525">
              <a:noFill/>
              <a:miter lim="800000"/>
              <a:headEnd/>
              <a:tailEnd/>
            </a:ln>
          </p:spPr>
          <p:txBody>
            <a:bodyPr wrap="none">
              <a:spAutoFit/>
            </a:bodyPr>
            <a:lstStyle/>
            <a:p>
              <a:r>
                <a:rPr lang="en-US" altLang="zh-CN" sz="2400" b="0" i="1"/>
                <a:t>C</a:t>
              </a:r>
            </a:p>
          </p:txBody>
        </p:sp>
        <p:sp>
          <p:nvSpPr>
            <p:cNvPr id="66584" name="Text Box 68"/>
            <p:cNvSpPr txBox="1">
              <a:spLocks noChangeArrowheads="1"/>
            </p:cNvSpPr>
            <p:nvPr/>
          </p:nvSpPr>
          <p:spPr bwMode="auto">
            <a:xfrm>
              <a:off x="3860" y="3609"/>
              <a:ext cx="255" cy="288"/>
            </a:xfrm>
            <a:prstGeom prst="rect">
              <a:avLst/>
            </a:prstGeom>
            <a:noFill/>
            <a:ln w="9525">
              <a:noFill/>
              <a:miter lim="800000"/>
              <a:headEnd/>
              <a:tailEnd/>
            </a:ln>
          </p:spPr>
          <p:txBody>
            <a:bodyPr wrap="none">
              <a:spAutoFit/>
            </a:bodyPr>
            <a:lstStyle/>
            <a:p>
              <a:r>
                <a:rPr lang="en-US" altLang="zh-CN" sz="2400" b="0" i="1"/>
                <a:t>D</a:t>
              </a:r>
            </a:p>
          </p:txBody>
        </p:sp>
        <p:sp>
          <p:nvSpPr>
            <p:cNvPr id="66585" name="Line 69"/>
            <p:cNvSpPr>
              <a:spLocks noChangeShapeType="1"/>
            </p:cNvSpPr>
            <p:nvPr/>
          </p:nvSpPr>
          <p:spPr bwMode="auto">
            <a:xfrm>
              <a:off x="2660" y="3465"/>
              <a:ext cx="528" cy="0"/>
            </a:xfrm>
            <a:prstGeom prst="line">
              <a:avLst/>
            </a:prstGeom>
            <a:noFill/>
            <a:ln w="9525">
              <a:solidFill>
                <a:srgbClr val="FF0066"/>
              </a:solidFill>
              <a:prstDash val="dash"/>
              <a:round/>
              <a:headEnd type="triangle" w="sm" len="lg"/>
              <a:tailEnd type="triangle" w="sm" len="lg"/>
            </a:ln>
          </p:spPr>
          <p:txBody>
            <a:bodyPr wrap="none" anchor="ctr"/>
            <a:lstStyle/>
            <a:p>
              <a:endParaRPr lang="zh-CN" altLang="en-US"/>
            </a:p>
          </p:txBody>
        </p:sp>
        <p:sp>
          <p:nvSpPr>
            <p:cNvPr id="66586" name="Text Box 70"/>
            <p:cNvSpPr txBox="1">
              <a:spLocks noChangeArrowheads="1"/>
            </p:cNvSpPr>
            <p:nvPr/>
          </p:nvSpPr>
          <p:spPr bwMode="auto">
            <a:xfrm>
              <a:off x="2756" y="3225"/>
              <a:ext cx="409" cy="288"/>
            </a:xfrm>
            <a:prstGeom prst="rect">
              <a:avLst/>
            </a:prstGeom>
            <a:noFill/>
            <a:ln w="9525">
              <a:noFill/>
              <a:miter lim="800000"/>
              <a:headEnd/>
              <a:tailEnd/>
            </a:ln>
          </p:spPr>
          <p:txBody>
            <a:bodyPr wrap="none">
              <a:spAutoFit/>
            </a:bodyPr>
            <a:lstStyle/>
            <a:p>
              <a:r>
                <a:rPr lang="en-US" altLang="zh-CN" sz="2400" b="0"/>
                <a:t>5 </a:t>
              </a:r>
              <a:r>
                <a:rPr lang="en-US" altLang="en-US" sz="2400" b="0"/>
                <a:t>m</a:t>
              </a:r>
              <a:endParaRPr lang="en-US" altLang="zh-CN" sz="2400" b="0"/>
            </a:p>
          </p:txBody>
        </p:sp>
        <p:sp>
          <p:nvSpPr>
            <p:cNvPr id="66587" name="Line 71"/>
            <p:cNvSpPr>
              <a:spLocks noChangeShapeType="1"/>
            </p:cNvSpPr>
            <p:nvPr/>
          </p:nvSpPr>
          <p:spPr bwMode="auto">
            <a:xfrm>
              <a:off x="3188" y="3465"/>
              <a:ext cx="768" cy="0"/>
            </a:xfrm>
            <a:prstGeom prst="line">
              <a:avLst/>
            </a:prstGeom>
            <a:noFill/>
            <a:ln w="9525">
              <a:solidFill>
                <a:srgbClr val="FF0066"/>
              </a:solidFill>
              <a:prstDash val="dash"/>
              <a:round/>
              <a:headEnd type="triangle" w="sm" len="lg"/>
              <a:tailEnd type="triangle" w="sm" len="lg"/>
            </a:ln>
          </p:spPr>
          <p:txBody>
            <a:bodyPr wrap="none" anchor="ctr"/>
            <a:lstStyle/>
            <a:p>
              <a:endParaRPr lang="zh-CN" altLang="en-US"/>
            </a:p>
          </p:txBody>
        </p:sp>
        <p:sp>
          <p:nvSpPr>
            <p:cNvPr id="66588" name="Text Box 72"/>
            <p:cNvSpPr txBox="1">
              <a:spLocks noChangeArrowheads="1"/>
            </p:cNvSpPr>
            <p:nvPr/>
          </p:nvSpPr>
          <p:spPr bwMode="auto">
            <a:xfrm>
              <a:off x="3332" y="3225"/>
              <a:ext cx="409" cy="288"/>
            </a:xfrm>
            <a:prstGeom prst="rect">
              <a:avLst/>
            </a:prstGeom>
            <a:noFill/>
            <a:ln w="9525">
              <a:noFill/>
              <a:miter lim="800000"/>
              <a:headEnd/>
              <a:tailEnd/>
            </a:ln>
          </p:spPr>
          <p:txBody>
            <a:bodyPr wrap="none">
              <a:spAutoFit/>
            </a:bodyPr>
            <a:lstStyle/>
            <a:p>
              <a:r>
                <a:rPr lang="en-US" altLang="zh-CN" sz="2400" b="0"/>
                <a:t>9 m</a:t>
              </a:r>
            </a:p>
          </p:txBody>
        </p:sp>
        <p:graphicFrame>
          <p:nvGraphicFramePr>
            <p:cNvPr id="66589" name="Object 4"/>
            <p:cNvGraphicFramePr>
              <a:graphicFrameLocks noChangeAspect="1"/>
            </p:cNvGraphicFramePr>
            <p:nvPr/>
          </p:nvGraphicFramePr>
          <p:xfrm>
            <a:off x="4484" y="3657"/>
            <a:ext cx="222" cy="240"/>
          </p:xfrm>
          <a:graphic>
            <a:graphicData uri="http://schemas.openxmlformats.org/presentationml/2006/ole">
              <p:oleObj spid="_x0000_s45062" name="公式" r:id="rId6" imgW="177646" imgH="190335" progId="">
                <p:embed/>
              </p:oleObj>
            </a:graphicData>
          </a:graphic>
        </p:graphicFrame>
        <p:graphicFrame>
          <p:nvGraphicFramePr>
            <p:cNvPr id="66590" name="Object 5"/>
            <p:cNvGraphicFramePr>
              <a:graphicFrameLocks noChangeAspect="1"/>
            </p:cNvGraphicFramePr>
            <p:nvPr/>
          </p:nvGraphicFramePr>
          <p:xfrm>
            <a:off x="2996" y="3657"/>
            <a:ext cx="175" cy="204"/>
          </p:xfrm>
          <a:graphic>
            <a:graphicData uri="http://schemas.openxmlformats.org/presentationml/2006/ole">
              <p:oleObj spid="_x0000_s45063" name="公式" r:id="rId7" imgW="203400" imgH="241200" progId="">
                <p:embed/>
              </p:oleObj>
            </a:graphicData>
          </a:graphic>
        </p:graphicFrame>
        <p:sp>
          <p:nvSpPr>
            <p:cNvPr id="66591" name="Line 75"/>
            <p:cNvSpPr>
              <a:spLocks noChangeShapeType="1"/>
            </p:cNvSpPr>
            <p:nvPr/>
          </p:nvSpPr>
          <p:spPr bwMode="auto">
            <a:xfrm>
              <a:off x="1988" y="3465"/>
              <a:ext cx="672" cy="0"/>
            </a:xfrm>
            <a:prstGeom prst="line">
              <a:avLst/>
            </a:prstGeom>
            <a:noFill/>
            <a:ln w="9525">
              <a:solidFill>
                <a:srgbClr val="FF0066"/>
              </a:solidFill>
              <a:prstDash val="dash"/>
              <a:round/>
              <a:headEnd type="triangle" w="sm" len="lg"/>
              <a:tailEnd type="triangle" w="sm" len="lg"/>
            </a:ln>
          </p:spPr>
          <p:txBody>
            <a:bodyPr wrap="none" anchor="ctr"/>
            <a:lstStyle/>
            <a:p>
              <a:endParaRPr lang="zh-CN" altLang="en-US"/>
            </a:p>
          </p:txBody>
        </p:sp>
        <p:sp>
          <p:nvSpPr>
            <p:cNvPr id="66592" name="Rectangle 76"/>
            <p:cNvSpPr>
              <a:spLocks noChangeArrowheads="1"/>
            </p:cNvSpPr>
            <p:nvPr/>
          </p:nvSpPr>
          <p:spPr bwMode="auto">
            <a:xfrm>
              <a:off x="2156" y="3225"/>
              <a:ext cx="409" cy="288"/>
            </a:xfrm>
            <a:prstGeom prst="rect">
              <a:avLst/>
            </a:prstGeom>
            <a:noFill/>
            <a:ln w="19050">
              <a:noFill/>
              <a:miter lim="800000"/>
              <a:headEnd/>
              <a:tailEnd/>
            </a:ln>
          </p:spPr>
          <p:txBody>
            <a:bodyPr wrap="none">
              <a:spAutoFit/>
            </a:bodyPr>
            <a:lstStyle/>
            <a:p>
              <a:pPr algn="ctr"/>
              <a:r>
                <a:rPr lang="en-US" altLang="zh-CN" sz="2400" b="0"/>
                <a:t>8 m</a:t>
              </a:r>
            </a:p>
          </p:txBody>
        </p:sp>
        <p:graphicFrame>
          <p:nvGraphicFramePr>
            <p:cNvPr id="66593" name="Object 6"/>
            <p:cNvGraphicFramePr>
              <a:graphicFrameLocks noChangeAspect="1"/>
            </p:cNvGraphicFramePr>
            <p:nvPr/>
          </p:nvGraphicFramePr>
          <p:xfrm>
            <a:off x="2694" y="2937"/>
            <a:ext cx="2439" cy="387"/>
          </p:xfrm>
          <a:graphic>
            <a:graphicData uri="http://schemas.openxmlformats.org/presentationml/2006/ole">
              <p:oleObj spid="_x0000_s45064" name="公式" r:id="rId8" imgW="1371600" imgH="228600" progId="">
                <p:embed/>
              </p:oleObj>
            </a:graphicData>
          </a:graphic>
        </p:graphicFrame>
      </p:grpSp>
      <p:grpSp>
        <p:nvGrpSpPr>
          <p:cNvPr id="3" name="Group 81"/>
          <p:cNvGrpSpPr>
            <a:grpSpLocks/>
          </p:cNvGrpSpPr>
          <p:nvPr/>
        </p:nvGrpSpPr>
        <p:grpSpPr bwMode="auto">
          <a:xfrm>
            <a:off x="2055813" y="3275013"/>
            <a:ext cx="5099050" cy="1049337"/>
            <a:chOff x="1295" y="2063"/>
            <a:chExt cx="3212" cy="661"/>
          </a:xfrm>
        </p:grpSpPr>
        <p:graphicFrame>
          <p:nvGraphicFramePr>
            <p:cNvPr id="66570" name="Object 1"/>
            <p:cNvGraphicFramePr>
              <a:graphicFrameLocks noChangeAspect="1"/>
            </p:cNvGraphicFramePr>
            <p:nvPr/>
          </p:nvGraphicFramePr>
          <p:xfrm>
            <a:off x="1295" y="2063"/>
            <a:ext cx="2722" cy="661"/>
          </p:xfrm>
          <a:graphic>
            <a:graphicData uri="http://schemas.openxmlformats.org/presentationml/2006/ole">
              <p:oleObj spid="_x0000_s45059" name="公式" r:id="rId9" imgW="1574800" imgH="393700" progId="">
                <p:embed/>
              </p:oleObj>
            </a:graphicData>
          </a:graphic>
        </p:graphicFrame>
        <p:sp>
          <p:nvSpPr>
            <p:cNvPr id="66571" name="Rectangle 80"/>
            <p:cNvSpPr>
              <a:spLocks noChangeArrowheads="1"/>
            </p:cNvSpPr>
            <p:nvPr/>
          </p:nvSpPr>
          <p:spPr bwMode="auto">
            <a:xfrm>
              <a:off x="4022" y="2124"/>
              <a:ext cx="485" cy="457"/>
            </a:xfrm>
            <a:prstGeom prst="rect">
              <a:avLst/>
            </a:prstGeom>
            <a:noFill/>
            <a:ln w="9525">
              <a:noFill/>
              <a:miter lim="800000"/>
              <a:headEnd/>
              <a:tailEnd/>
            </a:ln>
          </p:spPr>
          <p:txBody>
            <a:bodyPr wrap="none">
              <a:spAutoFit/>
            </a:bodyPr>
            <a:lstStyle/>
            <a:p>
              <a:r>
                <a:rPr lang="en-US" altLang="zh-CN" b="0"/>
                <a:t>(m)</a:t>
              </a:r>
            </a:p>
          </p:txBody>
        </p:sp>
      </p:grpSp>
      <p:sp>
        <p:nvSpPr>
          <p:cNvPr id="32"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66569"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6202"/>
                                        </p:tgtEl>
                                        <p:attrNameLst>
                                          <p:attrName>style.visibility</p:attrName>
                                        </p:attrNameLst>
                                      </p:cBhvr>
                                      <p:to>
                                        <p:strVal val="visible"/>
                                      </p:to>
                                    </p:set>
                                    <p:animEffect transition="in" filter="blinds(horizontal)">
                                      <p:cBhvr>
                                        <p:cTn id="7" dur="500"/>
                                        <p:tgtEl>
                                          <p:spTgt spid="306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344064"/>
                                        </p:tgtEl>
                                        <p:attrNameLst>
                                          <p:attrName>style.visibility</p:attrName>
                                        </p:attrNameLst>
                                      </p:cBhvr>
                                      <p:to>
                                        <p:strVal val="visible"/>
                                      </p:to>
                                    </p:set>
                                    <p:anim calcmode="lin" valueType="num">
                                      <p:cBhvr>
                                        <p:cTn id="12" dur="500" fill="hold"/>
                                        <p:tgtEl>
                                          <p:spTgt spid="344064"/>
                                        </p:tgtEl>
                                        <p:attrNameLst>
                                          <p:attrName>ppt_w</p:attrName>
                                        </p:attrNameLst>
                                      </p:cBhvr>
                                      <p:tavLst>
                                        <p:tav tm="0">
                                          <p:val>
                                            <p:fltVal val="0"/>
                                          </p:val>
                                        </p:tav>
                                        <p:tav tm="100000">
                                          <p:val>
                                            <p:strVal val="#ppt_w"/>
                                          </p:val>
                                        </p:tav>
                                      </p:tavLst>
                                    </p:anim>
                                    <p:anim calcmode="lin" valueType="num">
                                      <p:cBhvr>
                                        <p:cTn id="13" dur="500" fill="hold"/>
                                        <p:tgtEl>
                                          <p:spTgt spid="344064"/>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202"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p:cNvSpPr>
            <a:spLocks noGrp="1"/>
          </p:cNvSpPr>
          <p:nvPr>
            <p:ph type="sldNum" sz="quarter" idx="10"/>
          </p:nvPr>
        </p:nvSpPr>
        <p:spPr>
          <a:noFill/>
        </p:spPr>
        <p:txBody>
          <a:bodyPr/>
          <a:lstStyle/>
          <a:p>
            <a:fld id="{469C5535-7A5F-4E40-BE21-53D49529A96F}" type="slidenum">
              <a:rPr lang="en-US" altLang="zh-CN" smtClean="0">
                <a:ea typeface="宋体" charset="-122"/>
              </a:rPr>
              <a:pPr/>
              <a:t>52</a:t>
            </a:fld>
            <a:endParaRPr lang="en-US" altLang="zh-CN" smtClean="0">
              <a:ea typeface="宋体" charset="-122"/>
            </a:endParaRPr>
          </a:p>
        </p:txBody>
      </p:sp>
      <p:sp>
        <p:nvSpPr>
          <p:cNvPr id="67587" name="Text Box 2"/>
          <p:cNvSpPr txBox="1">
            <a:spLocks noChangeArrowheads="1"/>
          </p:cNvSpPr>
          <p:nvPr/>
        </p:nvSpPr>
        <p:spPr bwMode="auto">
          <a:xfrm>
            <a:off x="2351088" y="1074738"/>
            <a:ext cx="4802187" cy="676275"/>
          </a:xfrm>
          <a:prstGeom prst="rect">
            <a:avLst/>
          </a:prstGeom>
          <a:noFill/>
          <a:ln w="19050">
            <a:noFill/>
            <a:miter lim="800000"/>
            <a:headEnd/>
            <a:tailEnd/>
          </a:ln>
        </p:spPr>
        <p:txBody>
          <a:bodyPr>
            <a:spAutoFit/>
          </a:bodyPr>
          <a:lstStyle/>
          <a:p>
            <a:pPr>
              <a:lnSpc>
                <a:spcPct val="120000"/>
              </a:lnSpc>
            </a:pPr>
            <a:r>
              <a:rPr lang="zh-CN" altLang="en-US">
                <a:solidFill>
                  <a:srgbClr val="000000"/>
                </a:solidFill>
                <a:latin typeface="宋体" charset="-122"/>
              </a:rPr>
              <a:t>点 </a:t>
            </a:r>
            <a:r>
              <a:rPr lang="en-US" altLang="zh-CN" b="0" i="1"/>
              <a:t>D</a:t>
            </a:r>
            <a:r>
              <a:rPr lang="en-US" altLang="zh-CN" b="0" i="1">
                <a:solidFill>
                  <a:srgbClr val="000000"/>
                </a:solidFill>
              </a:rPr>
              <a:t> </a:t>
            </a:r>
            <a:r>
              <a:rPr lang="zh-CN" altLang="en-US">
                <a:solidFill>
                  <a:srgbClr val="000000"/>
                </a:solidFill>
                <a:latin typeface="宋体" charset="-122"/>
              </a:rPr>
              <a:t>的相位落后于点 </a:t>
            </a:r>
            <a:r>
              <a:rPr lang="en-US" altLang="zh-CN" b="0" i="1"/>
              <a:t>A</a:t>
            </a:r>
            <a:r>
              <a:rPr lang="en-US" altLang="zh-CN" b="0" i="1">
                <a:solidFill>
                  <a:srgbClr val="000000"/>
                </a:solidFill>
                <a:latin typeface="宋体" charset="-122"/>
              </a:rPr>
              <a:t> </a:t>
            </a:r>
            <a:endParaRPr lang="en-US" altLang="zh-CN">
              <a:solidFill>
                <a:srgbClr val="000000"/>
              </a:solidFill>
              <a:latin typeface="宋体" charset="-122"/>
            </a:endParaRPr>
          </a:p>
        </p:txBody>
      </p:sp>
      <p:graphicFrame>
        <p:nvGraphicFramePr>
          <p:cNvPr id="322614" name="Object 54"/>
          <p:cNvGraphicFramePr>
            <a:graphicFrameLocks noChangeAspect="1"/>
          </p:cNvGraphicFramePr>
          <p:nvPr/>
        </p:nvGraphicFramePr>
        <p:xfrm>
          <a:off x="1746250" y="1758950"/>
          <a:ext cx="5189538" cy="1085850"/>
        </p:xfrm>
        <a:graphic>
          <a:graphicData uri="http://schemas.openxmlformats.org/presentationml/2006/ole">
            <p:oleObj spid="_x0000_s46082" name="公式" r:id="rId3" imgW="1879600" imgH="393700" progId="">
              <p:embed/>
            </p:oleObj>
          </a:graphicData>
        </a:graphic>
      </p:graphicFrame>
      <p:grpSp>
        <p:nvGrpSpPr>
          <p:cNvPr id="2" name="Group 57"/>
          <p:cNvGrpSpPr>
            <a:grpSpLocks/>
          </p:cNvGrpSpPr>
          <p:nvPr/>
        </p:nvGrpSpPr>
        <p:grpSpPr bwMode="auto">
          <a:xfrm>
            <a:off x="1327150" y="4662488"/>
            <a:ext cx="6934200" cy="1600200"/>
            <a:chOff x="836" y="2937"/>
            <a:chExt cx="4368" cy="1008"/>
          </a:xfrm>
        </p:grpSpPr>
        <p:graphicFrame>
          <p:nvGraphicFramePr>
            <p:cNvPr id="67595" name="Object 31"/>
            <p:cNvGraphicFramePr>
              <a:graphicFrameLocks noChangeAspect="1"/>
            </p:cNvGraphicFramePr>
            <p:nvPr/>
          </p:nvGraphicFramePr>
          <p:xfrm>
            <a:off x="3929" y="3105"/>
            <a:ext cx="902" cy="235"/>
          </p:xfrm>
          <a:graphic>
            <a:graphicData uri="http://schemas.openxmlformats.org/presentationml/2006/ole">
              <p:oleObj spid="_x0000_s46084" name="Equation" r:id="rId4" imgW="1054100" imgH="279400" progId="">
                <p:embed/>
              </p:oleObj>
            </a:graphicData>
          </a:graphic>
        </p:graphicFrame>
        <p:sp>
          <p:nvSpPr>
            <p:cNvPr id="67596" name="Rectangle 32"/>
            <p:cNvSpPr>
              <a:spLocks noChangeArrowheads="1"/>
            </p:cNvSpPr>
            <p:nvPr/>
          </p:nvSpPr>
          <p:spPr bwMode="auto">
            <a:xfrm>
              <a:off x="836" y="2985"/>
              <a:ext cx="4368" cy="960"/>
            </a:xfrm>
            <a:prstGeom prst="rect">
              <a:avLst/>
            </a:prstGeom>
            <a:solidFill>
              <a:srgbClr val="FFFFFF"/>
            </a:solidFill>
            <a:ln w="12700">
              <a:solidFill>
                <a:schemeClr val="tx2"/>
              </a:solidFill>
              <a:miter lim="800000"/>
              <a:headEnd/>
              <a:tailEnd/>
            </a:ln>
          </p:spPr>
          <p:txBody>
            <a:bodyPr wrap="none" anchor="ctr"/>
            <a:lstStyle/>
            <a:p>
              <a:endParaRPr lang="zh-CN" altLang="en-US"/>
            </a:p>
          </p:txBody>
        </p:sp>
        <p:sp>
          <p:nvSpPr>
            <p:cNvPr id="67597" name="Line 33"/>
            <p:cNvSpPr>
              <a:spLocks noChangeShapeType="1"/>
            </p:cNvSpPr>
            <p:nvPr/>
          </p:nvSpPr>
          <p:spPr bwMode="auto">
            <a:xfrm>
              <a:off x="1172" y="3609"/>
              <a:ext cx="3600" cy="0"/>
            </a:xfrm>
            <a:prstGeom prst="line">
              <a:avLst/>
            </a:prstGeom>
            <a:noFill/>
            <a:ln w="19050">
              <a:solidFill>
                <a:schemeClr val="tx1"/>
              </a:solidFill>
              <a:round/>
              <a:headEnd/>
              <a:tailEnd type="triangle" w="sm" len="lg"/>
            </a:ln>
          </p:spPr>
          <p:txBody>
            <a:bodyPr wrap="none" anchor="ctr"/>
            <a:lstStyle/>
            <a:p>
              <a:endParaRPr lang="zh-CN" altLang="en-US"/>
            </a:p>
          </p:txBody>
        </p:sp>
        <p:graphicFrame>
          <p:nvGraphicFramePr>
            <p:cNvPr id="67598" name="Object 34"/>
            <p:cNvGraphicFramePr>
              <a:graphicFrameLocks noChangeAspect="1"/>
            </p:cNvGraphicFramePr>
            <p:nvPr/>
          </p:nvGraphicFramePr>
          <p:xfrm>
            <a:off x="1685" y="3033"/>
            <a:ext cx="223" cy="240"/>
          </p:xfrm>
          <a:graphic>
            <a:graphicData uri="http://schemas.openxmlformats.org/presentationml/2006/ole">
              <p:oleObj spid="_x0000_s46085" name="公式" r:id="rId5" imgW="177646" imgH="190335" progId="">
                <p:embed/>
              </p:oleObj>
            </a:graphicData>
          </a:graphic>
        </p:graphicFrame>
        <p:sp>
          <p:nvSpPr>
            <p:cNvPr id="67599" name="Line 35"/>
            <p:cNvSpPr>
              <a:spLocks noChangeShapeType="1"/>
            </p:cNvSpPr>
            <p:nvPr/>
          </p:nvSpPr>
          <p:spPr bwMode="auto">
            <a:xfrm>
              <a:off x="1199" y="3129"/>
              <a:ext cx="480" cy="0"/>
            </a:xfrm>
            <a:prstGeom prst="line">
              <a:avLst/>
            </a:prstGeom>
            <a:noFill/>
            <a:ln w="31750">
              <a:solidFill>
                <a:srgbClr val="FF0000"/>
              </a:solidFill>
              <a:round/>
              <a:headEnd/>
              <a:tailEnd type="triangle" w="sm" len="lg"/>
            </a:ln>
          </p:spPr>
          <p:txBody>
            <a:bodyPr wrap="none" anchor="ctr"/>
            <a:lstStyle/>
            <a:p>
              <a:endParaRPr lang="zh-CN" altLang="en-US"/>
            </a:p>
          </p:txBody>
        </p:sp>
        <p:sp>
          <p:nvSpPr>
            <p:cNvPr id="67600" name="Line 36"/>
            <p:cNvSpPr>
              <a:spLocks noChangeShapeType="1"/>
            </p:cNvSpPr>
            <p:nvPr/>
          </p:nvSpPr>
          <p:spPr bwMode="auto">
            <a:xfrm>
              <a:off x="2660" y="3369"/>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7601" name="Line 37"/>
            <p:cNvSpPr>
              <a:spLocks noChangeShapeType="1"/>
            </p:cNvSpPr>
            <p:nvPr/>
          </p:nvSpPr>
          <p:spPr bwMode="auto">
            <a:xfrm>
              <a:off x="3188" y="3369"/>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7602" name="Line 38"/>
            <p:cNvSpPr>
              <a:spLocks noChangeShapeType="1"/>
            </p:cNvSpPr>
            <p:nvPr/>
          </p:nvSpPr>
          <p:spPr bwMode="auto">
            <a:xfrm>
              <a:off x="3956" y="3369"/>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7603" name="Line 39"/>
            <p:cNvSpPr>
              <a:spLocks noChangeShapeType="1"/>
            </p:cNvSpPr>
            <p:nvPr/>
          </p:nvSpPr>
          <p:spPr bwMode="auto">
            <a:xfrm>
              <a:off x="1988" y="3369"/>
              <a:ext cx="0" cy="336"/>
            </a:xfrm>
            <a:prstGeom prst="line">
              <a:avLst/>
            </a:prstGeom>
            <a:noFill/>
            <a:ln w="28575">
              <a:solidFill>
                <a:srgbClr val="0000FF"/>
              </a:solidFill>
              <a:prstDash val="dash"/>
              <a:round/>
              <a:headEnd/>
              <a:tailEnd/>
            </a:ln>
          </p:spPr>
          <p:txBody>
            <a:bodyPr wrap="none" anchor="ctr"/>
            <a:lstStyle/>
            <a:p>
              <a:endParaRPr lang="zh-CN" altLang="en-US"/>
            </a:p>
          </p:txBody>
        </p:sp>
        <p:sp>
          <p:nvSpPr>
            <p:cNvPr id="67604" name="Text Box 40"/>
            <p:cNvSpPr txBox="1">
              <a:spLocks noChangeArrowheads="1"/>
            </p:cNvSpPr>
            <p:nvPr/>
          </p:nvSpPr>
          <p:spPr bwMode="auto">
            <a:xfrm>
              <a:off x="3092" y="3609"/>
              <a:ext cx="233" cy="288"/>
            </a:xfrm>
            <a:prstGeom prst="rect">
              <a:avLst/>
            </a:prstGeom>
            <a:noFill/>
            <a:ln w="9525">
              <a:noFill/>
              <a:miter lim="800000"/>
              <a:headEnd/>
              <a:tailEnd/>
            </a:ln>
          </p:spPr>
          <p:txBody>
            <a:bodyPr wrap="none">
              <a:spAutoFit/>
            </a:bodyPr>
            <a:lstStyle/>
            <a:p>
              <a:r>
                <a:rPr lang="en-US" altLang="zh-CN" sz="2400" b="0" i="1"/>
                <a:t>A</a:t>
              </a:r>
            </a:p>
          </p:txBody>
        </p:sp>
        <p:sp>
          <p:nvSpPr>
            <p:cNvPr id="67605" name="Text Box 41"/>
            <p:cNvSpPr txBox="1">
              <a:spLocks noChangeArrowheads="1"/>
            </p:cNvSpPr>
            <p:nvPr/>
          </p:nvSpPr>
          <p:spPr bwMode="auto">
            <a:xfrm>
              <a:off x="2564" y="3609"/>
              <a:ext cx="233" cy="288"/>
            </a:xfrm>
            <a:prstGeom prst="rect">
              <a:avLst/>
            </a:prstGeom>
            <a:noFill/>
            <a:ln w="9525">
              <a:noFill/>
              <a:miter lim="800000"/>
              <a:headEnd/>
              <a:tailEnd/>
            </a:ln>
          </p:spPr>
          <p:txBody>
            <a:bodyPr wrap="none">
              <a:spAutoFit/>
            </a:bodyPr>
            <a:lstStyle/>
            <a:p>
              <a:r>
                <a:rPr lang="en-US" altLang="zh-CN" sz="2400" b="0" i="1"/>
                <a:t>B</a:t>
              </a:r>
            </a:p>
          </p:txBody>
        </p:sp>
        <p:sp>
          <p:nvSpPr>
            <p:cNvPr id="67606" name="Text Box 42"/>
            <p:cNvSpPr txBox="1">
              <a:spLocks noChangeArrowheads="1"/>
            </p:cNvSpPr>
            <p:nvPr/>
          </p:nvSpPr>
          <p:spPr bwMode="auto">
            <a:xfrm>
              <a:off x="1844" y="3609"/>
              <a:ext cx="244" cy="288"/>
            </a:xfrm>
            <a:prstGeom prst="rect">
              <a:avLst/>
            </a:prstGeom>
            <a:noFill/>
            <a:ln w="9525">
              <a:noFill/>
              <a:miter lim="800000"/>
              <a:headEnd/>
              <a:tailEnd/>
            </a:ln>
          </p:spPr>
          <p:txBody>
            <a:bodyPr wrap="none">
              <a:spAutoFit/>
            </a:bodyPr>
            <a:lstStyle/>
            <a:p>
              <a:r>
                <a:rPr lang="en-US" altLang="zh-CN" sz="2400" b="0" i="1"/>
                <a:t>C</a:t>
              </a:r>
            </a:p>
          </p:txBody>
        </p:sp>
        <p:sp>
          <p:nvSpPr>
            <p:cNvPr id="67607" name="Text Box 43"/>
            <p:cNvSpPr txBox="1">
              <a:spLocks noChangeArrowheads="1"/>
            </p:cNvSpPr>
            <p:nvPr/>
          </p:nvSpPr>
          <p:spPr bwMode="auto">
            <a:xfrm>
              <a:off x="3860" y="3609"/>
              <a:ext cx="255" cy="288"/>
            </a:xfrm>
            <a:prstGeom prst="rect">
              <a:avLst/>
            </a:prstGeom>
            <a:noFill/>
            <a:ln w="9525">
              <a:noFill/>
              <a:miter lim="800000"/>
              <a:headEnd/>
              <a:tailEnd/>
            </a:ln>
          </p:spPr>
          <p:txBody>
            <a:bodyPr wrap="none">
              <a:spAutoFit/>
            </a:bodyPr>
            <a:lstStyle/>
            <a:p>
              <a:r>
                <a:rPr lang="en-US" altLang="zh-CN" sz="2400" b="0" i="1"/>
                <a:t>D</a:t>
              </a:r>
            </a:p>
          </p:txBody>
        </p:sp>
        <p:sp>
          <p:nvSpPr>
            <p:cNvPr id="67608" name="Line 44"/>
            <p:cNvSpPr>
              <a:spLocks noChangeShapeType="1"/>
            </p:cNvSpPr>
            <p:nvPr/>
          </p:nvSpPr>
          <p:spPr bwMode="auto">
            <a:xfrm>
              <a:off x="2660" y="3465"/>
              <a:ext cx="528" cy="0"/>
            </a:xfrm>
            <a:prstGeom prst="line">
              <a:avLst/>
            </a:prstGeom>
            <a:noFill/>
            <a:ln w="9525">
              <a:solidFill>
                <a:srgbClr val="FF0066"/>
              </a:solidFill>
              <a:prstDash val="dash"/>
              <a:round/>
              <a:headEnd type="triangle" w="sm" len="lg"/>
              <a:tailEnd type="triangle" w="sm" len="lg"/>
            </a:ln>
          </p:spPr>
          <p:txBody>
            <a:bodyPr wrap="none" anchor="ctr"/>
            <a:lstStyle/>
            <a:p>
              <a:endParaRPr lang="zh-CN" altLang="en-US"/>
            </a:p>
          </p:txBody>
        </p:sp>
        <p:sp>
          <p:nvSpPr>
            <p:cNvPr id="67609" name="Text Box 45"/>
            <p:cNvSpPr txBox="1">
              <a:spLocks noChangeArrowheads="1"/>
            </p:cNvSpPr>
            <p:nvPr/>
          </p:nvSpPr>
          <p:spPr bwMode="auto">
            <a:xfrm>
              <a:off x="2756" y="3225"/>
              <a:ext cx="409" cy="288"/>
            </a:xfrm>
            <a:prstGeom prst="rect">
              <a:avLst/>
            </a:prstGeom>
            <a:noFill/>
            <a:ln w="9525">
              <a:noFill/>
              <a:miter lim="800000"/>
              <a:headEnd/>
              <a:tailEnd/>
            </a:ln>
          </p:spPr>
          <p:txBody>
            <a:bodyPr wrap="none">
              <a:spAutoFit/>
            </a:bodyPr>
            <a:lstStyle/>
            <a:p>
              <a:r>
                <a:rPr lang="en-US" altLang="zh-CN" sz="2400" b="0"/>
                <a:t>5 </a:t>
              </a:r>
              <a:r>
                <a:rPr lang="en-US" altLang="en-US" sz="2400" b="0"/>
                <a:t>m</a:t>
              </a:r>
              <a:endParaRPr lang="en-US" altLang="zh-CN" sz="2400" b="0"/>
            </a:p>
          </p:txBody>
        </p:sp>
        <p:sp>
          <p:nvSpPr>
            <p:cNvPr id="67610" name="Line 46"/>
            <p:cNvSpPr>
              <a:spLocks noChangeShapeType="1"/>
            </p:cNvSpPr>
            <p:nvPr/>
          </p:nvSpPr>
          <p:spPr bwMode="auto">
            <a:xfrm>
              <a:off x="3188" y="3465"/>
              <a:ext cx="768" cy="0"/>
            </a:xfrm>
            <a:prstGeom prst="line">
              <a:avLst/>
            </a:prstGeom>
            <a:noFill/>
            <a:ln w="9525">
              <a:solidFill>
                <a:srgbClr val="FF0066"/>
              </a:solidFill>
              <a:prstDash val="dash"/>
              <a:round/>
              <a:headEnd type="triangle" w="sm" len="lg"/>
              <a:tailEnd type="triangle" w="sm" len="lg"/>
            </a:ln>
          </p:spPr>
          <p:txBody>
            <a:bodyPr wrap="none" anchor="ctr"/>
            <a:lstStyle/>
            <a:p>
              <a:endParaRPr lang="zh-CN" altLang="en-US"/>
            </a:p>
          </p:txBody>
        </p:sp>
        <p:sp>
          <p:nvSpPr>
            <p:cNvPr id="67611" name="Text Box 47"/>
            <p:cNvSpPr txBox="1">
              <a:spLocks noChangeArrowheads="1"/>
            </p:cNvSpPr>
            <p:nvPr/>
          </p:nvSpPr>
          <p:spPr bwMode="auto">
            <a:xfrm>
              <a:off x="3332" y="3225"/>
              <a:ext cx="409" cy="288"/>
            </a:xfrm>
            <a:prstGeom prst="rect">
              <a:avLst/>
            </a:prstGeom>
            <a:noFill/>
            <a:ln w="9525">
              <a:noFill/>
              <a:miter lim="800000"/>
              <a:headEnd/>
              <a:tailEnd/>
            </a:ln>
          </p:spPr>
          <p:txBody>
            <a:bodyPr wrap="none">
              <a:spAutoFit/>
            </a:bodyPr>
            <a:lstStyle/>
            <a:p>
              <a:r>
                <a:rPr lang="en-US" altLang="zh-CN" sz="2400" b="0"/>
                <a:t>9 m</a:t>
              </a:r>
            </a:p>
          </p:txBody>
        </p:sp>
        <p:graphicFrame>
          <p:nvGraphicFramePr>
            <p:cNvPr id="67612" name="Object 48"/>
            <p:cNvGraphicFramePr>
              <a:graphicFrameLocks noChangeAspect="1"/>
            </p:cNvGraphicFramePr>
            <p:nvPr/>
          </p:nvGraphicFramePr>
          <p:xfrm>
            <a:off x="4484" y="3657"/>
            <a:ext cx="222" cy="240"/>
          </p:xfrm>
          <a:graphic>
            <a:graphicData uri="http://schemas.openxmlformats.org/presentationml/2006/ole">
              <p:oleObj spid="_x0000_s46086" name="公式" r:id="rId6" imgW="177646" imgH="190335" progId="">
                <p:embed/>
              </p:oleObj>
            </a:graphicData>
          </a:graphic>
        </p:graphicFrame>
        <p:graphicFrame>
          <p:nvGraphicFramePr>
            <p:cNvPr id="67613" name="Object 49"/>
            <p:cNvGraphicFramePr>
              <a:graphicFrameLocks noChangeAspect="1"/>
            </p:cNvGraphicFramePr>
            <p:nvPr/>
          </p:nvGraphicFramePr>
          <p:xfrm>
            <a:off x="2996" y="3657"/>
            <a:ext cx="175" cy="204"/>
          </p:xfrm>
          <a:graphic>
            <a:graphicData uri="http://schemas.openxmlformats.org/presentationml/2006/ole">
              <p:oleObj spid="_x0000_s46087" name="公式" r:id="rId7" imgW="203400" imgH="241200" progId="">
                <p:embed/>
              </p:oleObj>
            </a:graphicData>
          </a:graphic>
        </p:graphicFrame>
        <p:sp>
          <p:nvSpPr>
            <p:cNvPr id="67614" name="Line 50"/>
            <p:cNvSpPr>
              <a:spLocks noChangeShapeType="1"/>
            </p:cNvSpPr>
            <p:nvPr/>
          </p:nvSpPr>
          <p:spPr bwMode="auto">
            <a:xfrm>
              <a:off x="1988" y="3465"/>
              <a:ext cx="672" cy="0"/>
            </a:xfrm>
            <a:prstGeom prst="line">
              <a:avLst/>
            </a:prstGeom>
            <a:noFill/>
            <a:ln w="9525">
              <a:solidFill>
                <a:srgbClr val="FF0066"/>
              </a:solidFill>
              <a:prstDash val="dash"/>
              <a:round/>
              <a:headEnd type="triangle" w="sm" len="lg"/>
              <a:tailEnd type="triangle" w="sm" len="lg"/>
            </a:ln>
          </p:spPr>
          <p:txBody>
            <a:bodyPr wrap="none" anchor="ctr"/>
            <a:lstStyle/>
            <a:p>
              <a:endParaRPr lang="zh-CN" altLang="en-US"/>
            </a:p>
          </p:txBody>
        </p:sp>
        <p:sp>
          <p:nvSpPr>
            <p:cNvPr id="67615" name="Rectangle 51"/>
            <p:cNvSpPr>
              <a:spLocks noChangeArrowheads="1"/>
            </p:cNvSpPr>
            <p:nvPr/>
          </p:nvSpPr>
          <p:spPr bwMode="auto">
            <a:xfrm>
              <a:off x="2156" y="3225"/>
              <a:ext cx="409" cy="288"/>
            </a:xfrm>
            <a:prstGeom prst="rect">
              <a:avLst/>
            </a:prstGeom>
            <a:noFill/>
            <a:ln w="19050">
              <a:noFill/>
              <a:miter lim="800000"/>
              <a:headEnd/>
              <a:tailEnd/>
            </a:ln>
          </p:spPr>
          <p:txBody>
            <a:bodyPr wrap="none">
              <a:spAutoFit/>
            </a:bodyPr>
            <a:lstStyle/>
            <a:p>
              <a:pPr algn="ctr"/>
              <a:r>
                <a:rPr lang="en-US" altLang="zh-CN" sz="2400" b="0"/>
                <a:t>8 m</a:t>
              </a:r>
            </a:p>
          </p:txBody>
        </p:sp>
        <p:graphicFrame>
          <p:nvGraphicFramePr>
            <p:cNvPr id="67616" name="Object 55"/>
            <p:cNvGraphicFramePr>
              <a:graphicFrameLocks noChangeAspect="1"/>
            </p:cNvGraphicFramePr>
            <p:nvPr/>
          </p:nvGraphicFramePr>
          <p:xfrm>
            <a:off x="897" y="3319"/>
            <a:ext cx="1024" cy="357"/>
          </p:xfrm>
          <a:graphic>
            <a:graphicData uri="http://schemas.openxmlformats.org/presentationml/2006/ole">
              <p:oleObj spid="_x0000_s46088" name="Equation" r:id="rId8" imgW="571252" imgH="203112" progId="">
                <p:embed/>
              </p:oleObj>
            </a:graphicData>
          </a:graphic>
        </p:graphicFrame>
        <p:graphicFrame>
          <p:nvGraphicFramePr>
            <p:cNvPr id="67617" name="Object 56"/>
            <p:cNvGraphicFramePr>
              <a:graphicFrameLocks noChangeAspect="1"/>
            </p:cNvGraphicFramePr>
            <p:nvPr/>
          </p:nvGraphicFramePr>
          <p:xfrm>
            <a:off x="2694" y="2937"/>
            <a:ext cx="2439" cy="387"/>
          </p:xfrm>
          <a:graphic>
            <a:graphicData uri="http://schemas.openxmlformats.org/presentationml/2006/ole">
              <p:oleObj spid="_x0000_s46089" name="公式" r:id="rId9" imgW="1371600" imgH="228600" progId="">
                <p:embed/>
              </p:oleObj>
            </a:graphicData>
          </a:graphic>
        </p:graphicFrame>
      </p:grpSp>
      <p:grpSp>
        <p:nvGrpSpPr>
          <p:cNvPr id="3" name="Group 60"/>
          <p:cNvGrpSpPr>
            <a:grpSpLocks/>
          </p:cNvGrpSpPr>
          <p:nvPr/>
        </p:nvGrpSpPr>
        <p:grpSpPr bwMode="auto">
          <a:xfrm>
            <a:off x="1897063" y="2838450"/>
            <a:ext cx="4749800" cy="1085850"/>
            <a:chOff x="1195" y="1788"/>
            <a:chExt cx="2992" cy="684"/>
          </a:xfrm>
        </p:grpSpPr>
        <p:sp>
          <p:nvSpPr>
            <p:cNvPr id="67593" name="Rectangle 58"/>
            <p:cNvSpPr>
              <a:spLocks noChangeArrowheads="1"/>
            </p:cNvSpPr>
            <p:nvPr/>
          </p:nvSpPr>
          <p:spPr bwMode="auto">
            <a:xfrm>
              <a:off x="3702" y="1868"/>
              <a:ext cx="485" cy="457"/>
            </a:xfrm>
            <a:prstGeom prst="rect">
              <a:avLst/>
            </a:prstGeom>
            <a:noFill/>
            <a:ln w="9525">
              <a:noFill/>
              <a:miter lim="800000"/>
              <a:headEnd/>
              <a:tailEnd/>
            </a:ln>
          </p:spPr>
          <p:txBody>
            <a:bodyPr wrap="none">
              <a:spAutoFit/>
            </a:bodyPr>
            <a:lstStyle/>
            <a:p>
              <a:r>
                <a:rPr lang="en-US" altLang="zh-CN" b="0"/>
                <a:t>(m)</a:t>
              </a:r>
            </a:p>
          </p:txBody>
        </p:sp>
        <p:graphicFrame>
          <p:nvGraphicFramePr>
            <p:cNvPr id="67594" name="Object 59"/>
            <p:cNvGraphicFramePr>
              <a:graphicFrameLocks noChangeAspect="1"/>
            </p:cNvGraphicFramePr>
            <p:nvPr/>
          </p:nvGraphicFramePr>
          <p:xfrm>
            <a:off x="1195" y="1788"/>
            <a:ext cx="2518" cy="684"/>
          </p:xfrm>
          <a:graphic>
            <a:graphicData uri="http://schemas.openxmlformats.org/presentationml/2006/ole">
              <p:oleObj spid="_x0000_s46083" name="公式" r:id="rId10" imgW="1447172" imgH="393529" progId="">
                <p:embed/>
              </p:oleObj>
            </a:graphicData>
          </a:graphic>
        </p:graphicFrame>
      </p:grpSp>
      <p:sp>
        <p:nvSpPr>
          <p:cNvPr id="32"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67592"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22614"/>
                                        </p:tgtEl>
                                        <p:attrNameLst>
                                          <p:attrName>style.visibility</p:attrName>
                                        </p:attrNameLst>
                                      </p:cBhvr>
                                      <p:to>
                                        <p:strVal val="visible"/>
                                      </p:to>
                                    </p:set>
                                    <p:anim calcmode="lin" valueType="num">
                                      <p:cBhvr>
                                        <p:cTn id="7" dur="500" fill="hold"/>
                                        <p:tgtEl>
                                          <p:spTgt spid="322614"/>
                                        </p:tgtEl>
                                        <p:attrNameLst>
                                          <p:attrName>ppt_w</p:attrName>
                                        </p:attrNameLst>
                                      </p:cBhvr>
                                      <p:tavLst>
                                        <p:tav tm="0">
                                          <p:val>
                                            <p:fltVal val="0"/>
                                          </p:val>
                                        </p:tav>
                                        <p:tav tm="100000">
                                          <p:val>
                                            <p:strVal val="#ppt_w"/>
                                          </p:val>
                                        </p:tav>
                                      </p:tavLst>
                                    </p:anim>
                                    <p:anim calcmode="lin" valueType="num">
                                      <p:cBhvr>
                                        <p:cTn id="8" dur="500" fill="hold"/>
                                        <p:tgtEl>
                                          <p:spTgt spid="32261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1"/>
          <p:cNvSpPr>
            <a:spLocks noGrp="1"/>
          </p:cNvSpPr>
          <p:nvPr>
            <p:ph type="sldNum" sz="quarter" idx="10"/>
          </p:nvPr>
        </p:nvSpPr>
        <p:spPr>
          <a:noFill/>
        </p:spPr>
        <p:txBody>
          <a:bodyPr/>
          <a:lstStyle/>
          <a:p>
            <a:fld id="{5F7D1EDA-2105-406E-9EDE-0B28410AAA1E}" type="slidenum">
              <a:rPr lang="en-US" altLang="zh-CN" smtClean="0">
                <a:ea typeface="宋体" charset="-122"/>
              </a:rPr>
              <a:pPr/>
              <a:t>53</a:t>
            </a:fld>
            <a:endParaRPr lang="en-US" altLang="zh-CN" smtClean="0">
              <a:ea typeface="宋体" charset="-122"/>
            </a:endParaRPr>
          </a:p>
        </p:txBody>
      </p:sp>
      <p:sp>
        <p:nvSpPr>
          <p:cNvPr id="68611" name="Text Box 2"/>
          <p:cNvSpPr txBox="1">
            <a:spLocks noChangeArrowheads="1"/>
          </p:cNvSpPr>
          <p:nvPr/>
        </p:nvSpPr>
        <p:spPr bwMode="auto">
          <a:xfrm>
            <a:off x="895350" y="787400"/>
            <a:ext cx="7743825" cy="676275"/>
          </a:xfrm>
          <a:prstGeom prst="rect">
            <a:avLst/>
          </a:prstGeom>
          <a:noFill/>
          <a:ln w="9525">
            <a:noFill/>
            <a:miter lim="800000"/>
            <a:headEnd/>
            <a:tailEnd/>
          </a:ln>
        </p:spPr>
        <p:txBody>
          <a:bodyPr>
            <a:spAutoFit/>
          </a:bodyPr>
          <a:lstStyle/>
          <a:p>
            <a:pPr>
              <a:lnSpc>
                <a:spcPct val="120000"/>
              </a:lnSpc>
            </a:pPr>
            <a:r>
              <a:rPr lang="en-US" altLang="zh-CN">
                <a:solidFill>
                  <a:srgbClr val="CC0000"/>
                </a:solidFill>
                <a:latin typeface="宋体" charset="-122"/>
              </a:rPr>
              <a:t>(</a:t>
            </a:r>
            <a:r>
              <a:rPr lang="en-US" altLang="zh-CN">
                <a:solidFill>
                  <a:srgbClr val="CC0000"/>
                </a:solidFill>
              </a:rPr>
              <a:t>4</a:t>
            </a:r>
            <a:r>
              <a:rPr lang="en-US" altLang="zh-CN">
                <a:solidFill>
                  <a:srgbClr val="CC0000"/>
                </a:solidFill>
                <a:latin typeface="宋体" charset="-122"/>
              </a:rPr>
              <a:t>)</a:t>
            </a:r>
            <a:r>
              <a:rPr lang="zh-CN" altLang="en-US">
                <a:solidFill>
                  <a:srgbClr val="000000"/>
                </a:solidFill>
                <a:latin typeface="宋体" charset="-122"/>
              </a:rPr>
              <a:t>分别求出 </a:t>
            </a:r>
            <a:r>
              <a:rPr lang="en-US" altLang="zh-CN" b="0" i="1"/>
              <a:t>BC</a:t>
            </a:r>
            <a:r>
              <a:rPr lang="en-US" altLang="zh-CN">
                <a:solidFill>
                  <a:srgbClr val="000000"/>
                </a:solidFill>
              </a:rPr>
              <a:t> </a:t>
            </a:r>
            <a:r>
              <a:rPr lang="zh-CN" altLang="en-US">
                <a:solidFill>
                  <a:srgbClr val="000000"/>
                </a:solidFill>
              </a:rPr>
              <a:t>，</a:t>
            </a:r>
            <a:r>
              <a:rPr lang="en-US" altLang="zh-CN" b="0" i="1"/>
              <a:t>CD</a:t>
            </a:r>
            <a:r>
              <a:rPr lang="en-US" altLang="zh-CN">
                <a:solidFill>
                  <a:srgbClr val="000000"/>
                </a:solidFill>
                <a:latin typeface="宋体" charset="-122"/>
              </a:rPr>
              <a:t> </a:t>
            </a:r>
            <a:r>
              <a:rPr lang="zh-CN" altLang="en-US">
                <a:solidFill>
                  <a:srgbClr val="000000"/>
                </a:solidFill>
                <a:latin typeface="宋体" charset="-122"/>
              </a:rPr>
              <a:t>两点间的相位差</a:t>
            </a:r>
          </a:p>
        </p:txBody>
      </p:sp>
      <p:graphicFrame>
        <p:nvGraphicFramePr>
          <p:cNvPr id="68612" name="Object 26"/>
          <p:cNvGraphicFramePr>
            <a:graphicFrameLocks noChangeAspect="1"/>
          </p:cNvGraphicFramePr>
          <p:nvPr/>
        </p:nvGraphicFramePr>
        <p:xfrm>
          <a:off x="1919288" y="1530350"/>
          <a:ext cx="4613275" cy="544513"/>
        </p:xfrm>
        <a:graphic>
          <a:graphicData uri="http://schemas.openxmlformats.org/presentationml/2006/ole">
            <p:oleObj spid="_x0000_s47106" name="Equation" r:id="rId3" imgW="3454400" imgH="406400" progId="">
              <p:embed/>
            </p:oleObj>
          </a:graphicData>
        </a:graphic>
      </p:graphicFrame>
      <p:graphicFrame>
        <p:nvGraphicFramePr>
          <p:cNvPr id="307255" name="Object 55"/>
          <p:cNvGraphicFramePr>
            <a:graphicFrameLocks noChangeAspect="1"/>
          </p:cNvGraphicFramePr>
          <p:nvPr/>
        </p:nvGraphicFramePr>
        <p:xfrm>
          <a:off x="1192213" y="3382963"/>
          <a:ext cx="6938962" cy="1039812"/>
        </p:xfrm>
        <a:graphic>
          <a:graphicData uri="http://schemas.openxmlformats.org/presentationml/2006/ole">
            <p:oleObj spid="_x0000_s47107" name="Equation" r:id="rId4" imgW="2616200" imgH="393700" progId="">
              <p:embed/>
            </p:oleObj>
          </a:graphicData>
        </a:graphic>
      </p:graphicFrame>
      <p:graphicFrame>
        <p:nvGraphicFramePr>
          <p:cNvPr id="307256" name="Object 56"/>
          <p:cNvGraphicFramePr>
            <a:graphicFrameLocks noChangeAspect="1"/>
          </p:cNvGraphicFramePr>
          <p:nvPr/>
        </p:nvGraphicFramePr>
        <p:xfrm>
          <a:off x="1204913" y="2171700"/>
          <a:ext cx="6527800" cy="952500"/>
        </p:xfrm>
        <a:graphic>
          <a:graphicData uri="http://schemas.openxmlformats.org/presentationml/2006/ole">
            <p:oleObj spid="_x0000_s47108" name="Equation" r:id="rId5" imgW="4965700" imgH="723900" progId="">
              <p:embed/>
            </p:oleObj>
          </a:graphicData>
        </a:graphic>
      </p:graphicFrame>
      <p:graphicFrame>
        <p:nvGraphicFramePr>
          <p:cNvPr id="68615" name="Object 59"/>
          <p:cNvGraphicFramePr>
            <a:graphicFrameLocks noChangeAspect="1"/>
          </p:cNvGraphicFramePr>
          <p:nvPr/>
        </p:nvGraphicFramePr>
        <p:xfrm>
          <a:off x="6237288" y="4929188"/>
          <a:ext cx="1431925" cy="373062"/>
        </p:xfrm>
        <a:graphic>
          <a:graphicData uri="http://schemas.openxmlformats.org/presentationml/2006/ole">
            <p:oleObj spid="_x0000_s47109" name="Equation" r:id="rId6" imgW="1054100" imgH="279400" progId="">
              <p:embed/>
            </p:oleObj>
          </a:graphicData>
        </a:graphic>
      </p:graphicFrame>
      <p:sp>
        <p:nvSpPr>
          <p:cNvPr id="68616" name="Rectangle 60"/>
          <p:cNvSpPr>
            <a:spLocks noChangeArrowheads="1"/>
          </p:cNvSpPr>
          <p:nvPr/>
        </p:nvSpPr>
        <p:spPr bwMode="auto">
          <a:xfrm>
            <a:off x="1327150" y="4738688"/>
            <a:ext cx="6934200" cy="1524000"/>
          </a:xfrm>
          <a:prstGeom prst="rect">
            <a:avLst/>
          </a:prstGeom>
          <a:solidFill>
            <a:srgbClr val="FFFFFF"/>
          </a:solidFill>
          <a:ln w="12700">
            <a:solidFill>
              <a:schemeClr val="tx2"/>
            </a:solidFill>
            <a:miter lim="800000"/>
            <a:headEnd/>
            <a:tailEnd/>
          </a:ln>
        </p:spPr>
        <p:txBody>
          <a:bodyPr wrap="none" anchor="ctr"/>
          <a:lstStyle/>
          <a:p>
            <a:endParaRPr lang="zh-CN" altLang="en-US"/>
          </a:p>
        </p:txBody>
      </p:sp>
      <p:sp>
        <p:nvSpPr>
          <p:cNvPr id="68617" name="Line 61"/>
          <p:cNvSpPr>
            <a:spLocks noChangeShapeType="1"/>
          </p:cNvSpPr>
          <p:nvPr/>
        </p:nvSpPr>
        <p:spPr bwMode="auto">
          <a:xfrm>
            <a:off x="1860550" y="5729288"/>
            <a:ext cx="5715000" cy="0"/>
          </a:xfrm>
          <a:prstGeom prst="line">
            <a:avLst/>
          </a:prstGeom>
          <a:noFill/>
          <a:ln w="19050">
            <a:solidFill>
              <a:schemeClr val="tx1"/>
            </a:solidFill>
            <a:round/>
            <a:headEnd/>
            <a:tailEnd type="triangle" w="sm" len="lg"/>
          </a:ln>
        </p:spPr>
        <p:txBody>
          <a:bodyPr wrap="none" anchor="ctr"/>
          <a:lstStyle/>
          <a:p>
            <a:endParaRPr lang="zh-CN" altLang="en-US"/>
          </a:p>
        </p:txBody>
      </p:sp>
      <p:graphicFrame>
        <p:nvGraphicFramePr>
          <p:cNvPr id="68618" name="Object 62"/>
          <p:cNvGraphicFramePr>
            <a:graphicFrameLocks noChangeAspect="1"/>
          </p:cNvGraphicFramePr>
          <p:nvPr/>
        </p:nvGraphicFramePr>
        <p:xfrm>
          <a:off x="2674938" y="4814888"/>
          <a:ext cx="354012" cy="381000"/>
        </p:xfrm>
        <a:graphic>
          <a:graphicData uri="http://schemas.openxmlformats.org/presentationml/2006/ole">
            <p:oleObj spid="_x0000_s47110" name="公式" r:id="rId7" imgW="177646" imgH="190335" progId="">
              <p:embed/>
            </p:oleObj>
          </a:graphicData>
        </a:graphic>
      </p:graphicFrame>
      <p:sp>
        <p:nvSpPr>
          <p:cNvPr id="68619" name="Line 63"/>
          <p:cNvSpPr>
            <a:spLocks noChangeShapeType="1"/>
          </p:cNvSpPr>
          <p:nvPr/>
        </p:nvSpPr>
        <p:spPr bwMode="auto">
          <a:xfrm>
            <a:off x="1903413" y="4967288"/>
            <a:ext cx="762000" cy="0"/>
          </a:xfrm>
          <a:prstGeom prst="line">
            <a:avLst/>
          </a:prstGeom>
          <a:noFill/>
          <a:ln w="31750">
            <a:solidFill>
              <a:srgbClr val="FF0000"/>
            </a:solidFill>
            <a:round/>
            <a:headEnd/>
            <a:tailEnd type="triangle" w="sm" len="lg"/>
          </a:ln>
        </p:spPr>
        <p:txBody>
          <a:bodyPr wrap="none" anchor="ctr"/>
          <a:lstStyle/>
          <a:p>
            <a:endParaRPr lang="zh-CN" altLang="en-US"/>
          </a:p>
        </p:txBody>
      </p:sp>
      <p:sp>
        <p:nvSpPr>
          <p:cNvPr id="68620" name="Line 64"/>
          <p:cNvSpPr>
            <a:spLocks noChangeShapeType="1"/>
          </p:cNvSpPr>
          <p:nvPr/>
        </p:nvSpPr>
        <p:spPr bwMode="auto">
          <a:xfrm>
            <a:off x="4222750" y="5348288"/>
            <a:ext cx="0" cy="533400"/>
          </a:xfrm>
          <a:prstGeom prst="line">
            <a:avLst/>
          </a:prstGeom>
          <a:noFill/>
          <a:ln w="28575">
            <a:solidFill>
              <a:srgbClr val="0000FF"/>
            </a:solidFill>
            <a:prstDash val="dash"/>
            <a:round/>
            <a:headEnd/>
            <a:tailEnd/>
          </a:ln>
        </p:spPr>
        <p:txBody>
          <a:bodyPr wrap="none" anchor="ctr"/>
          <a:lstStyle/>
          <a:p>
            <a:endParaRPr lang="zh-CN" altLang="en-US"/>
          </a:p>
        </p:txBody>
      </p:sp>
      <p:sp>
        <p:nvSpPr>
          <p:cNvPr id="68621" name="Line 65"/>
          <p:cNvSpPr>
            <a:spLocks noChangeShapeType="1"/>
          </p:cNvSpPr>
          <p:nvPr/>
        </p:nvSpPr>
        <p:spPr bwMode="auto">
          <a:xfrm>
            <a:off x="5060950" y="5348288"/>
            <a:ext cx="0" cy="533400"/>
          </a:xfrm>
          <a:prstGeom prst="line">
            <a:avLst/>
          </a:prstGeom>
          <a:noFill/>
          <a:ln w="28575">
            <a:solidFill>
              <a:srgbClr val="0000FF"/>
            </a:solidFill>
            <a:prstDash val="dash"/>
            <a:round/>
            <a:headEnd/>
            <a:tailEnd/>
          </a:ln>
        </p:spPr>
        <p:txBody>
          <a:bodyPr wrap="none" anchor="ctr"/>
          <a:lstStyle/>
          <a:p>
            <a:endParaRPr lang="zh-CN" altLang="en-US"/>
          </a:p>
        </p:txBody>
      </p:sp>
      <p:sp>
        <p:nvSpPr>
          <p:cNvPr id="68622" name="Line 66"/>
          <p:cNvSpPr>
            <a:spLocks noChangeShapeType="1"/>
          </p:cNvSpPr>
          <p:nvPr/>
        </p:nvSpPr>
        <p:spPr bwMode="auto">
          <a:xfrm>
            <a:off x="6280150" y="5348288"/>
            <a:ext cx="0" cy="533400"/>
          </a:xfrm>
          <a:prstGeom prst="line">
            <a:avLst/>
          </a:prstGeom>
          <a:noFill/>
          <a:ln w="28575">
            <a:solidFill>
              <a:srgbClr val="0000FF"/>
            </a:solidFill>
            <a:prstDash val="dash"/>
            <a:round/>
            <a:headEnd/>
            <a:tailEnd/>
          </a:ln>
        </p:spPr>
        <p:txBody>
          <a:bodyPr wrap="none" anchor="ctr"/>
          <a:lstStyle/>
          <a:p>
            <a:endParaRPr lang="zh-CN" altLang="en-US"/>
          </a:p>
        </p:txBody>
      </p:sp>
      <p:sp>
        <p:nvSpPr>
          <p:cNvPr id="68623" name="Line 67"/>
          <p:cNvSpPr>
            <a:spLocks noChangeShapeType="1"/>
          </p:cNvSpPr>
          <p:nvPr/>
        </p:nvSpPr>
        <p:spPr bwMode="auto">
          <a:xfrm>
            <a:off x="3155950" y="5348288"/>
            <a:ext cx="0" cy="533400"/>
          </a:xfrm>
          <a:prstGeom prst="line">
            <a:avLst/>
          </a:prstGeom>
          <a:noFill/>
          <a:ln w="28575">
            <a:solidFill>
              <a:srgbClr val="0000FF"/>
            </a:solidFill>
            <a:prstDash val="dash"/>
            <a:round/>
            <a:headEnd/>
            <a:tailEnd/>
          </a:ln>
        </p:spPr>
        <p:txBody>
          <a:bodyPr wrap="none" anchor="ctr"/>
          <a:lstStyle/>
          <a:p>
            <a:endParaRPr lang="zh-CN" altLang="en-US"/>
          </a:p>
        </p:txBody>
      </p:sp>
      <p:sp>
        <p:nvSpPr>
          <p:cNvPr id="68624" name="Text Box 68"/>
          <p:cNvSpPr txBox="1">
            <a:spLocks noChangeArrowheads="1"/>
          </p:cNvSpPr>
          <p:nvPr/>
        </p:nvSpPr>
        <p:spPr bwMode="auto">
          <a:xfrm>
            <a:off x="4908550" y="5729288"/>
            <a:ext cx="369888" cy="457200"/>
          </a:xfrm>
          <a:prstGeom prst="rect">
            <a:avLst/>
          </a:prstGeom>
          <a:noFill/>
          <a:ln w="9525">
            <a:noFill/>
            <a:miter lim="800000"/>
            <a:headEnd/>
            <a:tailEnd/>
          </a:ln>
        </p:spPr>
        <p:txBody>
          <a:bodyPr wrap="none">
            <a:spAutoFit/>
          </a:bodyPr>
          <a:lstStyle/>
          <a:p>
            <a:r>
              <a:rPr lang="en-US" altLang="zh-CN" sz="2400" b="0" i="1"/>
              <a:t>A</a:t>
            </a:r>
          </a:p>
        </p:txBody>
      </p:sp>
      <p:sp>
        <p:nvSpPr>
          <p:cNvPr id="68625" name="Text Box 69"/>
          <p:cNvSpPr txBox="1">
            <a:spLocks noChangeArrowheads="1"/>
          </p:cNvSpPr>
          <p:nvPr/>
        </p:nvSpPr>
        <p:spPr bwMode="auto">
          <a:xfrm>
            <a:off x="4070350" y="5729288"/>
            <a:ext cx="369888" cy="457200"/>
          </a:xfrm>
          <a:prstGeom prst="rect">
            <a:avLst/>
          </a:prstGeom>
          <a:noFill/>
          <a:ln w="9525">
            <a:noFill/>
            <a:miter lim="800000"/>
            <a:headEnd/>
            <a:tailEnd/>
          </a:ln>
        </p:spPr>
        <p:txBody>
          <a:bodyPr wrap="none">
            <a:spAutoFit/>
          </a:bodyPr>
          <a:lstStyle/>
          <a:p>
            <a:r>
              <a:rPr lang="en-US" altLang="zh-CN" sz="2400" b="0" i="1"/>
              <a:t>B</a:t>
            </a:r>
          </a:p>
        </p:txBody>
      </p:sp>
      <p:sp>
        <p:nvSpPr>
          <p:cNvPr id="68626" name="Text Box 70"/>
          <p:cNvSpPr txBox="1">
            <a:spLocks noChangeArrowheads="1"/>
          </p:cNvSpPr>
          <p:nvPr/>
        </p:nvSpPr>
        <p:spPr bwMode="auto">
          <a:xfrm>
            <a:off x="2927350" y="5729288"/>
            <a:ext cx="387350" cy="457200"/>
          </a:xfrm>
          <a:prstGeom prst="rect">
            <a:avLst/>
          </a:prstGeom>
          <a:noFill/>
          <a:ln w="9525">
            <a:noFill/>
            <a:miter lim="800000"/>
            <a:headEnd/>
            <a:tailEnd/>
          </a:ln>
        </p:spPr>
        <p:txBody>
          <a:bodyPr wrap="none">
            <a:spAutoFit/>
          </a:bodyPr>
          <a:lstStyle/>
          <a:p>
            <a:r>
              <a:rPr lang="en-US" altLang="zh-CN" sz="2400" b="0" i="1"/>
              <a:t>C</a:t>
            </a:r>
          </a:p>
        </p:txBody>
      </p:sp>
      <p:sp>
        <p:nvSpPr>
          <p:cNvPr id="68627" name="Text Box 71"/>
          <p:cNvSpPr txBox="1">
            <a:spLocks noChangeArrowheads="1"/>
          </p:cNvSpPr>
          <p:nvPr/>
        </p:nvSpPr>
        <p:spPr bwMode="auto">
          <a:xfrm>
            <a:off x="6127750" y="5729288"/>
            <a:ext cx="404813" cy="457200"/>
          </a:xfrm>
          <a:prstGeom prst="rect">
            <a:avLst/>
          </a:prstGeom>
          <a:noFill/>
          <a:ln w="9525">
            <a:noFill/>
            <a:miter lim="800000"/>
            <a:headEnd/>
            <a:tailEnd/>
          </a:ln>
        </p:spPr>
        <p:txBody>
          <a:bodyPr wrap="none">
            <a:spAutoFit/>
          </a:bodyPr>
          <a:lstStyle/>
          <a:p>
            <a:r>
              <a:rPr lang="en-US" altLang="zh-CN" sz="2400" b="0" i="1"/>
              <a:t>D</a:t>
            </a:r>
          </a:p>
        </p:txBody>
      </p:sp>
      <p:sp>
        <p:nvSpPr>
          <p:cNvPr id="68628" name="Line 72"/>
          <p:cNvSpPr>
            <a:spLocks noChangeShapeType="1"/>
          </p:cNvSpPr>
          <p:nvPr/>
        </p:nvSpPr>
        <p:spPr bwMode="auto">
          <a:xfrm>
            <a:off x="4222750" y="5500688"/>
            <a:ext cx="838200" cy="0"/>
          </a:xfrm>
          <a:prstGeom prst="line">
            <a:avLst/>
          </a:prstGeom>
          <a:noFill/>
          <a:ln w="9525">
            <a:solidFill>
              <a:srgbClr val="FF0066"/>
            </a:solidFill>
            <a:prstDash val="dash"/>
            <a:round/>
            <a:headEnd type="triangle" w="sm" len="lg"/>
            <a:tailEnd type="triangle" w="sm" len="lg"/>
          </a:ln>
        </p:spPr>
        <p:txBody>
          <a:bodyPr wrap="none" anchor="ctr"/>
          <a:lstStyle/>
          <a:p>
            <a:endParaRPr lang="zh-CN" altLang="en-US"/>
          </a:p>
        </p:txBody>
      </p:sp>
      <p:sp>
        <p:nvSpPr>
          <p:cNvPr id="68629" name="Text Box 73"/>
          <p:cNvSpPr txBox="1">
            <a:spLocks noChangeArrowheads="1"/>
          </p:cNvSpPr>
          <p:nvPr/>
        </p:nvSpPr>
        <p:spPr bwMode="auto">
          <a:xfrm>
            <a:off x="4375150" y="5119688"/>
            <a:ext cx="649288" cy="457200"/>
          </a:xfrm>
          <a:prstGeom prst="rect">
            <a:avLst/>
          </a:prstGeom>
          <a:noFill/>
          <a:ln w="9525">
            <a:noFill/>
            <a:miter lim="800000"/>
            <a:headEnd/>
            <a:tailEnd/>
          </a:ln>
        </p:spPr>
        <p:txBody>
          <a:bodyPr wrap="none">
            <a:spAutoFit/>
          </a:bodyPr>
          <a:lstStyle/>
          <a:p>
            <a:r>
              <a:rPr lang="en-US" altLang="zh-CN" sz="2400" b="0"/>
              <a:t>5 </a:t>
            </a:r>
            <a:r>
              <a:rPr lang="en-US" altLang="en-US" sz="2400" b="0"/>
              <a:t>m</a:t>
            </a:r>
            <a:endParaRPr lang="en-US" altLang="zh-CN" sz="2400" b="0"/>
          </a:p>
        </p:txBody>
      </p:sp>
      <p:sp>
        <p:nvSpPr>
          <p:cNvPr id="68630" name="Line 74"/>
          <p:cNvSpPr>
            <a:spLocks noChangeShapeType="1"/>
          </p:cNvSpPr>
          <p:nvPr/>
        </p:nvSpPr>
        <p:spPr bwMode="auto">
          <a:xfrm>
            <a:off x="5060950" y="5500688"/>
            <a:ext cx="1219200" cy="0"/>
          </a:xfrm>
          <a:prstGeom prst="line">
            <a:avLst/>
          </a:prstGeom>
          <a:noFill/>
          <a:ln w="9525">
            <a:solidFill>
              <a:srgbClr val="FF0066"/>
            </a:solidFill>
            <a:prstDash val="dash"/>
            <a:round/>
            <a:headEnd type="triangle" w="sm" len="lg"/>
            <a:tailEnd type="triangle" w="sm" len="lg"/>
          </a:ln>
        </p:spPr>
        <p:txBody>
          <a:bodyPr wrap="none" anchor="ctr"/>
          <a:lstStyle/>
          <a:p>
            <a:endParaRPr lang="zh-CN" altLang="en-US"/>
          </a:p>
        </p:txBody>
      </p:sp>
      <p:sp>
        <p:nvSpPr>
          <p:cNvPr id="68631" name="Text Box 75"/>
          <p:cNvSpPr txBox="1">
            <a:spLocks noChangeArrowheads="1"/>
          </p:cNvSpPr>
          <p:nvPr/>
        </p:nvSpPr>
        <p:spPr bwMode="auto">
          <a:xfrm>
            <a:off x="5289550" y="5119688"/>
            <a:ext cx="649288" cy="457200"/>
          </a:xfrm>
          <a:prstGeom prst="rect">
            <a:avLst/>
          </a:prstGeom>
          <a:noFill/>
          <a:ln w="9525">
            <a:noFill/>
            <a:miter lim="800000"/>
            <a:headEnd/>
            <a:tailEnd/>
          </a:ln>
        </p:spPr>
        <p:txBody>
          <a:bodyPr wrap="none">
            <a:spAutoFit/>
          </a:bodyPr>
          <a:lstStyle/>
          <a:p>
            <a:r>
              <a:rPr lang="en-US" altLang="zh-CN" sz="2400" b="0"/>
              <a:t>9 m</a:t>
            </a:r>
          </a:p>
        </p:txBody>
      </p:sp>
      <p:graphicFrame>
        <p:nvGraphicFramePr>
          <p:cNvPr id="68632" name="Object 76"/>
          <p:cNvGraphicFramePr>
            <a:graphicFrameLocks noChangeAspect="1"/>
          </p:cNvGraphicFramePr>
          <p:nvPr/>
        </p:nvGraphicFramePr>
        <p:xfrm>
          <a:off x="7118350" y="5805488"/>
          <a:ext cx="352425" cy="381000"/>
        </p:xfrm>
        <a:graphic>
          <a:graphicData uri="http://schemas.openxmlformats.org/presentationml/2006/ole">
            <p:oleObj spid="_x0000_s47111" name="公式" r:id="rId8" imgW="177646" imgH="190335" progId="">
              <p:embed/>
            </p:oleObj>
          </a:graphicData>
        </a:graphic>
      </p:graphicFrame>
      <p:graphicFrame>
        <p:nvGraphicFramePr>
          <p:cNvPr id="68633" name="Object 77"/>
          <p:cNvGraphicFramePr>
            <a:graphicFrameLocks noChangeAspect="1"/>
          </p:cNvGraphicFramePr>
          <p:nvPr/>
        </p:nvGraphicFramePr>
        <p:xfrm>
          <a:off x="4756150" y="5805488"/>
          <a:ext cx="277813" cy="323850"/>
        </p:xfrm>
        <a:graphic>
          <a:graphicData uri="http://schemas.openxmlformats.org/presentationml/2006/ole">
            <p:oleObj spid="_x0000_s47112" name="公式" r:id="rId9" imgW="203400" imgH="241200" progId="">
              <p:embed/>
            </p:oleObj>
          </a:graphicData>
        </a:graphic>
      </p:graphicFrame>
      <p:sp>
        <p:nvSpPr>
          <p:cNvPr id="68634" name="Line 78"/>
          <p:cNvSpPr>
            <a:spLocks noChangeShapeType="1"/>
          </p:cNvSpPr>
          <p:nvPr/>
        </p:nvSpPr>
        <p:spPr bwMode="auto">
          <a:xfrm>
            <a:off x="3155950" y="5500688"/>
            <a:ext cx="1066800" cy="0"/>
          </a:xfrm>
          <a:prstGeom prst="line">
            <a:avLst/>
          </a:prstGeom>
          <a:noFill/>
          <a:ln w="9525">
            <a:solidFill>
              <a:srgbClr val="FF0066"/>
            </a:solidFill>
            <a:prstDash val="dash"/>
            <a:round/>
            <a:headEnd type="triangle" w="sm" len="lg"/>
            <a:tailEnd type="triangle" w="sm" len="lg"/>
          </a:ln>
        </p:spPr>
        <p:txBody>
          <a:bodyPr wrap="none" anchor="ctr"/>
          <a:lstStyle/>
          <a:p>
            <a:endParaRPr lang="zh-CN" altLang="en-US"/>
          </a:p>
        </p:txBody>
      </p:sp>
      <p:sp>
        <p:nvSpPr>
          <p:cNvPr id="68635" name="Rectangle 79"/>
          <p:cNvSpPr>
            <a:spLocks noChangeArrowheads="1"/>
          </p:cNvSpPr>
          <p:nvPr/>
        </p:nvSpPr>
        <p:spPr bwMode="auto">
          <a:xfrm>
            <a:off x="3422650" y="5119688"/>
            <a:ext cx="649288" cy="457200"/>
          </a:xfrm>
          <a:prstGeom prst="rect">
            <a:avLst/>
          </a:prstGeom>
          <a:noFill/>
          <a:ln w="19050">
            <a:noFill/>
            <a:miter lim="800000"/>
            <a:headEnd/>
            <a:tailEnd/>
          </a:ln>
        </p:spPr>
        <p:txBody>
          <a:bodyPr wrap="none">
            <a:spAutoFit/>
          </a:bodyPr>
          <a:lstStyle/>
          <a:p>
            <a:pPr algn="ctr"/>
            <a:r>
              <a:rPr lang="en-US" altLang="zh-CN" sz="2400" b="0"/>
              <a:t>8 m</a:t>
            </a:r>
          </a:p>
        </p:txBody>
      </p:sp>
      <p:graphicFrame>
        <p:nvGraphicFramePr>
          <p:cNvPr id="68636" name="Object 81"/>
          <p:cNvGraphicFramePr>
            <a:graphicFrameLocks noChangeAspect="1"/>
          </p:cNvGraphicFramePr>
          <p:nvPr/>
        </p:nvGraphicFramePr>
        <p:xfrm>
          <a:off x="1423988" y="5268913"/>
          <a:ext cx="1625600" cy="566737"/>
        </p:xfrm>
        <a:graphic>
          <a:graphicData uri="http://schemas.openxmlformats.org/presentationml/2006/ole">
            <p:oleObj spid="_x0000_s47113" name="Equation" r:id="rId10" imgW="571252" imgH="203112" progId="">
              <p:embed/>
            </p:oleObj>
          </a:graphicData>
        </a:graphic>
      </p:graphicFrame>
      <p:sp>
        <p:nvSpPr>
          <p:cNvPr id="29" name="Oval 99"/>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68638" name="Rectangle 105"/>
          <p:cNvSpPr>
            <a:spLocks noChangeArrowheads="1"/>
          </p:cNvSpPr>
          <p:nvPr/>
        </p:nvSpPr>
        <p:spPr bwMode="auto">
          <a:xfrm>
            <a:off x="4454525" y="65088"/>
            <a:ext cx="4586288" cy="519112"/>
          </a:xfrm>
          <a:prstGeom prst="rect">
            <a:avLst/>
          </a:prstGeom>
          <a:noFill/>
          <a:ln w="9525">
            <a:noFill/>
            <a:miter lim="800000"/>
            <a:headEnd/>
            <a:tailEnd/>
          </a:ln>
        </p:spPr>
        <p:txBody>
          <a:bodyPr>
            <a:spAutoFit/>
          </a:bodyPr>
          <a:lstStyle/>
          <a:p>
            <a:r>
              <a:rPr lang="en-US" altLang="zh-CN">
                <a:solidFill>
                  <a:srgbClr val="000066"/>
                </a:solidFill>
                <a:latin typeface="楷体_GB2312" pitchFamily="49" charset="-122"/>
                <a:ea typeface="楷体_GB2312" pitchFamily="49" charset="-122"/>
              </a:rPr>
              <a:t>10-2 </a:t>
            </a:r>
            <a:r>
              <a:rPr lang="zh-CN" altLang="en-US">
                <a:solidFill>
                  <a:srgbClr val="000066"/>
                </a:solidFill>
                <a:latin typeface="楷体_GB2312" pitchFamily="49" charset="-122"/>
                <a:ea typeface="楷体_GB2312" pitchFamily="49" charset="-122"/>
              </a:rPr>
              <a:t>平面简谐波的波函数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07256"/>
                                        </p:tgtEl>
                                        <p:attrNameLst>
                                          <p:attrName>style.visibility</p:attrName>
                                        </p:attrNameLst>
                                      </p:cBhvr>
                                      <p:to>
                                        <p:strVal val="visible"/>
                                      </p:to>
                                    </p:set>
                                    <p:anim calcmode="lin" valueType="num">
                                      <p:cBhvr>
                                        <p:cTn id="7" dur="500" fill="hold"/>
                                        <p:tgtEl>
                                          <p:spTgt spid="307256"/>
                                        </p:tgtEl>
                                        <p:attrNameLst>
                                          <p:attrName>ppt_w</p:attrName>
                                        </p:attrNameLst>
                                      </p:cBhvr>
                                      <p:tavLst>
                                        <p:tav tm="0">
                                          <p:val>
                                            <p:fltVal val="0"/>
                                          </p:val>
                                        </p:tav>
                                        <p:tav tm="100000">
                                          <p:val>
                                            <p:strVal val="#ppt_w"/>
                                          </p:val>
                                        </p:tav>
                                      </p:tavLst>
                                    </p:anim>
                                    <p:anim calcmode="lin" valueType="num">
                                      <p:cBhvr>
                                        <p:cTn id="8" dur="500" fill="hold"/>
                                        <p:tgtEl>
                                          <p:spTgt spid="30725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07255"/>
                                        </p:tgtEl>
                                        <p:attrNameLst>
                                          <p:attrName>style.visibility</p:attrName>
                                        </p:attrNameLst>
                                      </p:cBhvr>
                                      <p:to>
                                        <p:strVal val="visible"/>
                                      </p:to>
                                    </p:set>
                                    <p:anim calcmode="lin" valueType="num">
                                      <p:cBhvr>
                                        <p:cTn id="13" dur="500" fill="hold"/>
                                        <p:tgtEl>
                                          <p:spTgt spid="307255"/>
                                        </p:tgtEl>
                                        <p:attrNameLst>
                                          <p:attrName>ppt_w</p:attrName>
                                        </p:attrNameLst>
                                      </p:cBhvr>
                                      <p:tavLst>
                                        <p:tav tm="0">
                                          <p:val>
                                            <p:fltVal val="0"/>
                                          </p:val>
                                        </p:tav>
                                        <p:tav tm="100000">
                                          <p:val>
                                            <p:strVal val="#ppt_w"/>
                                          </p:val>
                                        </p:tav>
                                      </p:tavLst>
                                    </p:anim>
                                    <p:anim calcmode="lin" valueType="num">
                                      <p:cBhvr>
                                        <p:cTn id="14" dur="500" fill="hold"/>
                                        <p:tgtEl>
                                          <p:spTgt spid="3072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1"/>
          <p:cNvSpPr>
            <a:spLocks noGrp="1"/>
          </p:cNvSpPr>
          <p:nvPr>
            <p:ph type="sldNum" sz="quarter" idx="10"/>
          </p:nvPr>
        </p:nvSpPr>
        <p:spPr>
          <a:noFill/>
        </p:spPr>
        <p:txBody>
          <a:bodyPr/>
          <a:lstStyle/>
          <a:p>
            <a:fld id="{C7C43F5B-3EDA-4DF3-B2E4-9BC905408BD1}" type="slidenum">
              <a:rPr lang="en-US" altLang="zh-CN" smtClean="0">
                <a:ea typeface="宋体" charset="-122"/>
              </a:rPr>
              <a:pPr/>
              <a:t>54</a:t>
            </a:fld>
            <a:endParaRPr lang="en-US" altLang="zh-CN" smtClean="0">
              <a:ea typeface="宋体"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1"/>
          <p:cNvSpPr>
            <a:spLocks noGrp="1"/>
          </p:cNvSpPr>
          <p:nvPr>
            <p:ph type="sldNum" sz="quarter" idx="10"/>
          </p:nvPr>
        </p:nvSpPr>
        <p:spPr>
          <a:noFill/>
        </p:spPr>
        <p:txBody>
          <a:bodyPr/>
          <a:lstStyle/>
          <a:p>
            <a:fld id="{41F178ED-1215-444A-B65C-31025ACABE89}" type="slidenum">
              <a:rPr lang="en-US" altLang="zh-CN" smtClean="0">
                <a:ea typeface="宋体" charset="-122"/>
              </a:rPr>
              <a:pPr/>
              <a:t>55</a:t>
            </a:fld>
            <a:endParaRPr lang="en-US" altLang="zh-CN" smtClean="0">
              <a:ea typeface="宋体"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
          <p:cNvSpPr>
            <a:spLocks noGrp="1"/>
          </p:cNvSpPr>
          <p:nvPr>
            <p:ph type="sldNum" sz="quarter" idx="10"/>
          </p:nvPr>
        </p:nvSpPr>
        <p:spPr>
          <a:noFill/>
        </p:spPr>
        <p:txBody>
          <a:bodyPr/>
          <a:lstStyle/>
          <a:p>
            <a:fld id="{39B6E423-F30F-4A14-AAB7-11901B9FB361}" type="slidenum">
              <a:rPr lang="en-US" altLang="zh-CN" smtClean="0">
                <a:ea typeface="宋体" charset="-122"/>
              </a:rPr>
              <a:pPr/>
              <a:t>56</a:t>
            </a:fld>
            <a:endParaRPr lang="en-US" altLang="zh-CN" smtClean="0">
              <a:ea typeface="宋体"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1"/>
          <p:cNvSpPr>
            <a:spLocks noGrp="1"/>
          </p:cNvSpPr>
          <p:nvPr>
            <p:ph type="sldNum" sz="quarter" idx="10"/>
          </p:nvPr>
        </p:nvSpPr>
        <p:spPr>
          <a:noFill/>
        </p:spPr>
        <p:txBody>
          <a:bodyPr/>
          <a:lstStyle/>
          <a:p>
            <a:fld id="{DFE09AB0-E190-4928-8129-935CBBD62305}" type="slidenum">
              <a:rPr lang="en-US" altLang="zh-CN" smtClean="0">
                <a:ea typeface="宋体" charset="-122"/>
              </a:rPr>
              <a:pPr/>
              <a:t>57</a:t>
            </a:fld>
            <a:endParaRPr lang="en-US" altLang="zh-CN" smtClean="0">
              <a:ea typeface="宋体" charset="-122"/>
            </a:endParaRPr>
          </a:p>
        </p:txBody>
      </p:sp>
      <p:sp>
        <p:nvSpPr>
          <p:cNvPr id="72707" name="Rectangle 1026"/>
          <p:cNvSpPr>
            <a:spLocks noChangeArrowheads="1"/>
          </p:cNvSpPr>
          <p:nvPr/>
        </p:nvSpPr>
        <p:spPr bwMode="auto">
          <a:xfrm>
            <a:off x="609600" y="914400"/>
            <a:ext cx="5257800" cy="741363"/>
          </a:xfrm>
          <a:prstGeom prst="rect">
            <a:avLst/>
          </a:prstGeom>
          <a:noFill/>
          <a:ln w="9525">
            <a:noFill/>
            <a:miter lim="800000"/>
            <a:headEnd/>
            <a:tailEnd/>
          </a:ln>
        </p:spPr>
        <p:txBody>
          <a:bodyPr lIns="0" tIns="0" rIns="0" bIns="0">
            <a:spAutoFit/>
          </a:bodyPr>
          <a:lstStyle/>
          <a:p>
            <a:pPr>
              <a:lnSpc>
                <a:spcPct val="135000"/>
              </a:lnSpc>
            </a:pPr>
            <a:r>
              <a:rPr kumimoji="1" lang="zh-CN" altLang="en-US" sz="3600">
                <a:solidFill>
                  <a:srgbClr val="CC0000"/>
                </a:solidFill>
                <a:latin typeface="宋体" charset="-122"/>
              </a:rPr>
              <a:t>一  波动能量的传播     </a:t>
            </a:r>
          </a:p>
        </p:txBody>
      </p:sp>
      <p:grpSp>
        <p:nvGrpSpPr>
          <p:cNvPr id="2" name="Group 1043"/>
          <p:cNvGrpSpPr>
            <a:grpSpLocks/>
          </p:cNvGrpSpPr>
          <p:nvPr/>
        </p:nvGrpSpPr>
        <p:grpSpPr bwMode="auto">
          <a:xfrm>
            <a:off x="609600" y="2590800"/>
            <a:ext cx="8153400" cy="1846263"/>
            <a:chOff x="384" y="1632"/>
            <a:chExt cx="5136" cy="1163"/>
          </a:xfrm>
        </p:grpSpPr>
        <p:sp>
          <p:nvSpPr>
            <p:cNvPr id="72712" name="Rectangle 1034"/>
            <p:cNvSpPr>
              <a:spLocks noChangeArrowheads="1"/>
            </p:cNvSpPr>
            <p:nvPr/>
          </p:nvSpPr>
          <p:spPr bwMode="auto">
            <a:xfrm>
              <a:off x="384" y="1632"/>
              <a:ext cx="5136" cy="1162"/>
            </a:xfrm>
            <a:prstGeom prst="rect">
              <a:avLst/>
            </a:prstGeom>
            <a:noFill/>
            <a:ln w="19050">
              <a:noFill/>
              <a:miter lim="800000"/>
              <a:headEnd/>
              <a:tailEnd/>
            </a:ln>
          </p:spPr>
          <p:txBody>
            <a:bodyPr>
              <a:spAutoFit/>
            </a:bodyPr>
            <a:lstStyle/>
            <a:p>
              <a:pPr>
                <a:lnSpc>
                  <a:spcPct val="120000"/>
                </a:lnSpc>
                <a:spcBef>
                  <a:spcPct val="50000"/>
                </a:spcBef>
              </a:pPr>
              <a:r>
                <a:rPr kumimoji="1" lang="en-US" altLang="zh-CN" sz="3200">
                  <a:solidFill>
                    <a:schemeClr val="tx1"/>
                  </a:solidFill>
                  <a:latin typeface="宋体" charset="-122"/>
                </a:rPr>
                <a:t>    </a:t>
              </a:r>
              <a:r>
                <a:rPr kumimoji="1" lang="zh-CN" altLang="en-US" sz="3200">
                  <a:solidFill>
                    <a:schemeClr val="tx1"/>
                  </a:solidFill>
                  <a:latin typeface="宋体" charset="-122"/>
                </a:rPr>
                <a:t>波的传播是能量的传播，传播过程中</a:t>
              </a:r>
              <a:r>
                <a:rPr kumimoji="1" lang="zh-CN" altLang="en-US">
                  <a:solidFill>
                    <a:schemeClr val="tx1"/>
                  </a:solidFill>
                </a:rPr>
                <a:t>，</a:t>
              </a:r>
              <a:r>
                <a:rPr kumimoji="1" lang="zh-CN" altLang="en-US" sz="3200">
                  <a:solidFill>
                    <a:schemeClr val="tx1"/>
                  </a:solidFill>
                  <a:latin typeface="宋体" charset="-122"/>
                </a:rPr>
                <a:t>介质中的质点运动，具有动能   </a:t>
              </a:r>
              <a:r>
                <a:rPr kumimoji="1" lang="zh-CN" altLang="en-US">
                  <a:solidFill>
                    <a:schemeClr val="tx1"/>
                  </a:solidFill>
                </a:rPr>
                <a:t>，</a:t>
              </a:r>
              <a:r>
                <a:rPr kumimoji="1" lang="zh-CN" altLang="en-US" sz="3200">
                  <a:solidFill>
                    <a:schemeClr val="tx1"/>
                  </a:solidFill>
                  <a:latin typeface="宋体" charset="-122"/>
                </a:rPr>
                <a:t>介质形变具有势能</a:t>
              </a:r>
              <a:r>
                <a:rPr kumimoji="1" lang="zh-CN" altLang="en-US" sz="3200">
                  <a:solidFill>
                    <a:schemeClr val="tx1"/>
                  </a:solidFill>
                </a:rPr>
                <a:t>        </a:t>
              </a:r>
              <a:r>
                <a:rPr kumimoji="1" lang="en-US" altLang="zh-CN" sz="3200">
                  <a:solidFill>
                    <a:schemeClr val="tx1"/>
                  </a:solidFill>
                </a:rPr>
                <a:t>.</a:t>
              </a:r>
            </a:p>
          </p:txBody>
        </p:sp>
        <p:grpSp>
          <p:nvGrpSpPr>
            <p:cNvPr id="3" name="Group 1030"/>
            <p:cNvGrpSpPr>
              <a:grpSpLocks/>
            </p:cNvGrpSpPr>
            <p:nvPr/>
          </p:nvGrpSpPr>
          <p:grpSpPr bwMode="auto">
            <a:xfrm>
              <a:off x="1536" y="2436"/>
              <a:ext cx="341" cy="359"/>
              <a:chOff x="2445" y="2226"/>
              <a:chExt cx="341" cy="359"/>
            </a:xfrm>
          </p:grpSpPr>
          <p:sp>
            <p:nvSpPr>
              <p:cNvPr id="72717" name="Rectangle 1031"/>
              <p:cNvSpPr>
                <a:spLocks noChangeArrowheads="1"/>
              </p:cNvSpPr>
              <p:nvPr/>
            </p:nvSpPr>
            <p:spPr bwMode="auto">
              <a:xfrm>
                <a:off x="2706" y="2393"/>
                <a:ext cx="80" cy="192"/>
              </a:xfrm>
              <a:prstGeom prst="rect">
                <a:avLst/>
              </a:prstGeom>
              <a:noFill/>
              <a:ln w="9525">
                <a:noFill/>
                <a:miter lim="800000"/>
                <a:headEnd/>
                <a:tailEnd/>
              </a:ln>
            </p:spPr>
            <p:txBody>
              <a:bodyPr wrap="none" lIns="0" tIns="0" rIns="0" bIns="0">
                <a:spAutoFit/>
              </a:bodyPr>
              <a:lstStyle/>
              <a:p>
                <a:r>
                  <a:rPr kumimoji="1" lang="en-US" altLang="zh-CN" sz="2000" b="0">
                    <a:solidFill>
                      <a:schemeClr val="tx1"/>
                    </a:solidFill>
                  </a:rPr>
                  <a:t>p</a:t>
                </a:r>
                <a:endParaRPr kumimoji="1" lang="en-US" altLang="zh-CN" sz="3600">
                  <a:solidFill>
                    <a:schemeClr val="tx1"/>
                  </a:solidFill>
                </a:endParaRPr>
              </a:p>
            </p:txBody>
          </p:sp>
          <p:sp>
            <p:nvSpPr>
              <p:cNvPr id="72718" name="Rectangle 1032"/>
              <p:cNvSpPr>
                <a:spLocks noChangeArrowheads="1"/>
              </p:cNvSpPr>
              <p:nvPr/>
            </p:nvSpPr>
            <p:spPr bwMode="auto">
              <a:xfrm>
                <a:off x="2445" y="2226"/>
                <a:ext cx="227" cy="326"/>
              </a:xfrm>
              <a:prstGeom prst="rect">
                <a:avLst/>
              </a:prstGeom>
              <a:noFill/>
              <a:ln w="9525">
                <a:noFill/>
                <a:miter lim="800000"/>
                <a:headEnd/>
                <a:tailEnd/>
              </a:ln>
            </p:spPr>
            <p:txBody>
              <a:bodyPr wrap="none" lIns="0" tIns="0" rIns="0" bIns="0">
                <a:spAutoFit/>
              </a:bodyPr>
              <a:lstStyle/>
              <a:p>
                <a:r>
                  <a:rPr kumimoji="1" lang="en-US" altLang="zh-CN" sz="3400" b="0" i="1">
                    <a:solidFill>
                      <a:schemeClr val="tx1"/>
                    </a:solidFill>
                  </a:rPr>
                  <a:t>W</a:t>
                </a:r>
                <a:endParaRPr kumimoji="1" lang="en-US" altLang="zh-CN" sz="3600">
                  <a:solidFill>
                    <a:schemeClr val="tx1"/>
                  </a:solidFill>
                </a:endParaRPr>
              </a:p>
            </p:txBody>
          </p:sp>
        </p:grpSp>
        <p:grpSp>
          <p:nvGrpSpPr>
            <p:cNvPr id="4" name="Group 1035"/>
            <p:cNvGrpSpPr>
              <a:grpSpLocks/>
            </p:cNvGrpSpPr>
            <p:nvPr/>
          </p:nvGrpSpPr>
          <p:grpSpPr bwMode="auto">
            <a:xfrm>
              <a:off x="3835" y="2089"/>
              <a:ext cx="341" cy="359"/>
              <a:chOff x="4527" y="1843"/>
              <a:chExt cx="341" cy="359"/>
            </a:xfrm>
          </p:grpSpPr>
          <p:sp>
            <p:nvSpPr>
              <p:cNvPr id="72715" name="Rectangle 1036"/>
              <p:cNvSpPr>
                <a:spLocks noChangeArrowheads="1"/>
              </p:cNvSpPr>
              <p:nvPr/>
            </p:nvSpPr>
            <p:spPr bwMode="auto">
              <a:xfrm>
                <a:off x="4788" y="2010"/>
                <a:ext cx="80" cy="192"/>
              </a:xfrm>
              <a:prstGeom prst="rect">
                <a:avLst/>
              </a:prstGeom>
              <a:noFill/>
              <a:ln w="9525">
                <a:noFill/>
                <a:miter lim="800000"/>
                <a:headEnd/>
                <a:tailEnd/>
              </a:ln>
            </p:spPr>
            <p:txBody>
              <a:bodyPr wrap="none" lIns="0" tIns="0" rIns="0" bIns="0">
                <a:spAutoFit/>
              </a:bodyPr>
              <a:lstStyle/>
              <a:p>
                <a:r>
                  <a:rPr kumimoji="1" lang="en-US" altLang="zh-CN" sz="2000" b="0">
                    <a:solidFill>
                      <a:schemeClr val="tx1"/>
                    </a:solidFill>
                  </a:rPr>
                  <a:t>k</a:t>
                </a:r>
                <a:endParaRPr kumimoji="1" lang="en-US" altLang="zh-CN" sz="3600">
                  <a:solidFill>
                    <a:schemeClr val="tx1"/>
                  </a:solidFill>
                </a:endParaRPr>
              </a:p>
            </p:txBody>
          </p:sp>
          <p:sp>
            <p:nvSpPr>
              <p:cNvPr id="72716" name="Rectangle 1037"/>
              <p:cNvSpPr>
                <a:spLocks noChangeArrowheads="1"/>
              </p:cNvSpPr>
              <p:nvPr/>
            </p:nvSpPr>
            <p:spPr bwMode="auto">
              <a:xfrm>
                <a:off x="4527" y="1843"/>
                <a:ext cx="227" cy="326"/>
              </a:xfrm>
              <a:prstGeom prst="rect">
                <a:avLst/>
              </a:prstGeom>
              <a:noFill/>
              <a:ln w="9525">
                <a:noFill/>
                <a:miter lim="800000"/>
                <a:headEnd/>
                <a:tailEnd/>
              </a:ln>
            </p:spPr>
            <p:txBody>
              <a:bodyPr wrap="none" lIns="0" tIns="0" rIns="0" bIns="0">
                <a:spAutoFit/>
              </a:bodyPr>
              <a:lstStyle/>
              <a:p>
                <a:r>
                  <a:rPr kumimoji="1" lang="en-US" altLang="zh-CN" sz="3400" b="0" i="1">
                    <a:solidFill>
                      <a:schemeClr val="tx1"/>
                    </a:solidFill>
                  </a:rPr>
                  <a:t>W</a:t>
                </a:r>
                <a:endParaRPr kumimoji="1" lang="en-US" altLang="zh-CN" sz="3600">
                  <a:solidFill>
                    <a:schemeClr val="tx1"/>
                  </a:solidFill>
                </a:endParaRPr>
              </a:p>
            </p:txBody>
          </p:sp>
        </p:grpSp>
      </p:grpSp>
      <p:sp>
        <p:nvSpPr>
          <p:cNvPr id="314382" name="Rectangle 1038"/>
          <p:cNvSpPr>
            <a:spLocks noChangeArrowheads="1"/>
          </p:cNvSpPr>
          <p:nvPr/>
        </p:nvSpPr>
        <p:spPr bwMode="auto">
          <a:xfrm>
            <a:off x="1066800" y="1828800"/>
            <a:ext cx="2225675" cy="676275"/>
          </a:xfrm>
          <a:prstGeom prst="rect">
            <a:avLst/>
          </a:prstGeom>
          <a:noFill/>
          <a:ln w="19050">
            <a:noFill/>
            <a:miter lim="800000"/>
            <a:headEnd/>
            <a:tailEnd/>
          </a:ln>
        </p:spPr>
        <p:txBody>
          <a:bodyPr wrap="none">
            <a:spAutoFit/>
          </a:bodyPr>
          <a:lstStyle/>
          <a:p>
            <a:pPr>
              <a:lnSpc>
                <a:spcPct val="120000"/>
              </a:lnSpc>
            </a:pPr>
            <a:r>
              <a:rPr kumimoji="1" lang="en-US" altLang="zh-CN" sz="3200">
                <a:solidFill>
                  <a:srgbClr val="CC0000"/>
                </a:solidFill>
                <a:latin typeface="宋体" charset="-122"/>
              </a:rPr>
              <a:t>1</a:t>
            </a:r>
            <a:r>
              <a:rPr kumimoji="1" lang="en-US" altLang="zh-CN" sz="3200">
                <a:solidFill>
                  <a:schemeClr val="tx1"/>
                </a:solidFill>
                <a:latin typeface="宋体" charset="-122"/>
              </a:rPr>
              <a:t> </a:t>
            </a:r>
            <a:r>
              <a:rPr kumimoji="1" lang="zh-CN" altLang="en-US" sz="3200">
                <a:solidFill>
                  <a:schemeClr val="tx1"/>
                </a:solidFill>
                <a:latin typeface="宋体" charset="-122"/>
              </a:rPr>
              <a:t>波的能量</a:t>
            </a:r>
          </a:p>
        </p:txBody>
      </p:sp>
      <p:sp>
        <p:nvSpPr>
          <p:cNvPr id="13" name="Oval 77"/>
          <p:cNvSpPr>
            <a:spLocks noChangeArrowheads="1"/>
          </p:cNvSpPr>
          <p:nvPr/>
        </p:nvSpPr>
        <p:spPr bwMode="auto">
          <a:xfrm>
            <a:off x="45434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72711" name="Rectangle 80"/>
          <p:cNvSpPr>
            <a:spLocks noChangeArrowheads="1"/>
          </p:cNvSpPr>
          <p:nvPr/>
        </p:nvSpPr>
        <p:spPr bwMode="auto">
          <a:xfrm>
            <a:off x="4532313" y="44450"/>
            <a:ext cx="4140200"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10-3 </a:t>
            </a:r>
            <a:r>
              <a:rPr kumimoji="1" lang="zh-CN" altLang="en-US">
                <a:solidFill>
                  <a:srgbClr val="000066"/>
                </a:solidFill>
                <a:latin typeface="楷体_GB2312" pitchFamily="49" charset="-122"/>
                <a:ea typeface="楷体_GB2312" pitchFamily="49" charset="-122"/>
              </a:rPr>
              <a:t>波的能量 能流密度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4382"/>
                                        </p:tgtEl>
                                        <p:attrNameLst>
                                          <p:attrName>style.visibility</p:attrName>
                                        </p:attrNameLst>
                                      </p:cBhvr>
                                      <p:to>
                                        <p:strVal val="visible"/>
                                      </p:to>
                                    </p:set>
                                    <p:animEffect transition="in" filter="blinds(horizontal)">
                                      <p:cBhvr>
                                        <p:cTn id="7" dur="500"/>
                                        <p:tgtEl>
                                          <p:spTgt spid="3143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82"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a:spLocks noGrp="1"/>
          </p:cNvSpPr>
          <p:nvPr>
            <p:ph type="sldNum" sz="quarter" idx="10"/>
          </p:nvPr>
        </p:nvSpPr>
        <p:spPr>
          <a:noFill/>
        </p:spPr>
        <p:txBody>
          <a:bodyPr/>
          <a:lstStyle/>
          <a:p>
            <a:fld id="{B77EF917-7F86-474A-AD28-5880D0450BB7}" type="slidenum">
              <a:rPr lang="en-US" altLang="zh-CN" smtClean="0">
                <a:ea typeface="宋体" charset="-122"/>
              </a:rPr>
              <a:pPr/>
              <a:t>58</a:t>
            </a:fld>
            <a:endParaRPr lang="en-US" altLang="zh-CN" smtClean="0">
              <a:ea typeface="宋体" charset="-122"/>
            </a:endParaRPr>
          </a:p>
        </p:txBody>
      </p:sp>
      <p:sp>
        <p:nvSpPr>
          <p:cNvPr id="73731" name="Text Box 33"/>
          <p:cNvSpPr txBox="1">
            <a:spLocks noChangeArrowheads="1"/>
          </p:cNvSpPr>
          <p:nvPr/>
        </p:nvSpPr>
        <p:spPr bwMode="auto">
          <a:xfrm>
            <a:off x="609600" y="838200"/>
            <a:ext cx="8229600" cy="676275"/>
          </a:xfrm>
          <a:prstGeom prst="rect">
            <a:avLst/>
          </a:prstGeom>
          <a:noFill/>
          <a:ln w="9525">
            <a:noFill/>
            <a:miter lim="800000"/>
            <a:headEnd/>
            <a:tailEnd/>
          </a:ln>
        </p:spPr>
        <p:txBody>
          <a:bodyPr>
            <a:spAutoFit/>
          </a:bodyPr>
          <a:lstStyle/>
          <a:p>
            <a:pPr>
              <a:lnSpc>
                <a:spcPct val="120000"/>
              </a:lnSpc>
            </a:pPr>
            <a:r>
              <a:rPr kumimoji="1" lang="zh-CN" altLang="en-US" sz="3200">
                <a:solidFill>
                  <a:schemeClr val="tx1"/>
                </a:solidFill>
              </a:rPr>
              <a:t>以棒中传播的纵波为例分析波动能量的传播</a:t>
            </a:r>
            <a:r>
              <a:rPr kumimoji="1" lang="en-US" altLang="zh-CN" sz="3200">
                <a:solidFill>
                  <a:schemeClr val="tx1"/>
                </a:solidFill>
              </a:rPr>
              <a:t>.</a:t>
            </a:r>
          </a:p>
        </p:txBody>
      </p:sp>
      <p:graphicFrame>
        <p:nvGraphicFramePr>
          <p:cNvPr id="333824" name="Object 0"/>
          <p:cNvGraphicFramePr>
            <a:graphicFrameLocks noChangeAspect="1"/>
          </p:cNvGraphicFramePr>
          <p:nvPr/>
        </p:nvGraphicFramePr>
        <p:xfrm>
          <a:off x="1143000" y="1447800"/>
          <a:ext cx="4233863" cy="1092200"/>
        </p:xfrm>
        <a:graphic>
          <a:graphicData uri="http://schemas.openxmlformats.org/presentationml/2006/ole">
            <p:oleObj spid="_x0000_s48130" name="Equation" r:id="rId3" imgW="1790700" imgH="393700" progId="">
              <p:embed/>
            </p:oleObj>
          </a:graphicData>
        </a:graphic>
      </p:graphicFrame>
      <p:graphicFrame>
        <p:nvGraphicFramePr>
          <p:cNvPr id="333825" name="Object 1"/>
          <p:cNvGraphicFramePr>
            <a:graphicFrameLocks noChangeAspect="1"/>
          </p:cNvGraphicFramePr>
          <p:nvPr/>
        </p:nvGraphicFramePr>
        <p:xfrm>
          <a:off x="5562600" y="1371600"/>
          <a:ext cx="2789238" cy="1073150"/>
        </p:xfrm>
        <a:graphic>
          <a:graphicData uri="http://schemas.openxmlformats.org/presentationml/2006/ole">
            <p:oleObj spid="_x0000_s48131" name="Equation" r:id="rId4" imgW="1129810" imgH="393529" progId="">
              <p:embed/>
            </p:oleObj>
          </a:graphicData>
        </a:graphic>
      </p:graphicFrame>
      <p:graphicFrame>
        <p:nvGraphicFramePr>
          <p:cNvPr id="333826" name="Object 2"/>
          <p:cNvGraphicFramePr>
            <a:graphicFrameLocks noChangeAspect="1"/>
          </p:cNvGraphicFramePr>
          <p:nvPr/>
        </p:nvGraphicFramePr>
        <p:xfrm>
          <a:off x="1143000" y="2438400"/>
          <a:ext cx="4589463" cy="1084263"/>
        </p:xfrm>
        <a:graphic>
          <a:graphicData uri="http://schemas.openxmlformats.org/presentationml/2006/ole">
            <p:oleObj spid="_x0000_s48132" name="Equation" r:id="rId5" imgW="1714500" imgH="393700" progId="">
              <p:embed/>
            </p:oleObj>
          </a:graphicData>
        </a:graphic>
      </p:graphicFrame>
      <p:sp>
        <p:nvSpPr>
          <p:cNvPr id="278573" name="Text Box 45"/>
          <p:cNvSpPr txBox="1">
            <a:spLocks noChangeArrowheads="1"/>
          </p:cNvSpPr>
          <p:nvPr/>
        </p:nvSpPr>
        <p:spPr bwMode="auto">
          <a:xfrm>
            <a:off x="914400" y="3429000"/>
            <a:ext cx="3276600" cy="676275"/>
          </a:xfrm>
          <a:prstGeom prst="rect">
            <a:avLst/>
          </a:prstGeom>
          <a:noFill/>
          <a:ln w="9525">
            <a:noFill/>
            <a:miter lim="800000"/>
            <a:headEnd/>
            <a:tailEnd/>
          </a:ln>
        </p:spPr>
        <p:txBody>
          <a:bodyPr>
            <a:spAutoFit/>
          </a:bodyPr>
          <a:lstStyle/>
          <a:p>
            <a:pPr>
              <a:lnSpc>
                <a:spcPct val="120000"/>
              </a:lnSpc>
              <a:buClr>
                <a:srgbClr val="3333FF"/>
              </a:buClr>
              <a:buSzPct val="125000"/>
              <a:buFont typeface="Webdings" pitchFamily="18" charset="2"/>
              <a:buNone/>
            </a:pPr>
            <a:r>
              <a:rPr kumimoji="1" lang="zh-CN" altLang="en-US" sz="3200">
                <a:solidFill>
                  <a:schemeClr val="tx1"/>
                </a:solidFill>
                <a:latin typeface="宋体" charset="-122"/>
              </a:rPr>
              <a:t>振动动能</a:t>
            </a:r>
          </a:p>
        </p:txBody>
      </p:sp>
      <p:graphicFrame>
        <p:nvGraphicFramePr>
          <p:cNvPr id="333827" name="Object 3"/>
          <p:cNvGraphicFramePr>
            <a:graphicFrameLocks noChangeAspect="1"/>
          </p:cNvGraphicFramePr>
          <p:nvPr/>
        </p:nvGraphicFramePr>
        <p:xfrm>
          <a:off x="3048000" y="3352800"/>
          <a:ext cx="4968875" cy="947738"/>
        </p:xfrm>
        <a:graphic>
          <a:graphicData uri="http://schemas.openxmlformats.org/presentationml/2006/ole">
            <p:oleObj spid="_x0000_s48133" name="Equation" r:id="rId6" imgW="3797300" imgH="723900" progId="">
              <p:embed/>
            </p:oleObj>
          </a:graphicData>
        </a:graphic>
      </p:graphicFrame>
      <p:grpSp>
        <p:nvGrpSpPr>
          <p:cNvPr id="2" name="Group 75"/>
          <p:cNvGrpSpPr>
            <a:grpSpLocks/>
          </p:cNvGrpSpPr>
          <p:nvPr/>
        </p:nvGrpSpPr>
        <p:grpSpPr bwMode="auto">
          <a:xfrm>
            <a:off x="1828800" y="4343400"/>
            <a:ext cx="5257800" cy="1841500"/>
            <a:chOff x="1152" y="2784"/>
            <a:chExt cx="3312" cy="1160"/>
          </a:xfrm>
        </p:grpSpPr>
        <p:sp>
          <p:nvSpPr>
            <p:cNvPr id="73740" name="Rectangle 50"/>
            <p:cNvSpPr>
              <a:spLocks noChangeArrowheads="1"/>
            </p:cNvSpPr>
            <p:nvPr/>
          </p:nvSpPr>
          <p:spPr bwMode="auto">
            <a:xfrm>
              <a:off x="1152" y="2784"/>
              <a:ext cx="3312" cy="1116"/>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73741" name="Line 51"/>
            <p:cNvSpPr>
              <a:spLocks noChangeShapeType="1"/>
            </p:cNvSpPr>
            <p:nvPr/>
          </p:nvSpPr>
          <p:spPr bwMode="auto">
            <a:xfrm>
              <a:off x="1566" y="3231"/>
              <a:ext cx="677" cy="0"/>
            </a:xfrm>
            <a:prstGeom prst="line">
              <a:avLst/>
            </a:prstGeom>
            <a:noFill/>
            <a:ln w="12700">
              <a:solidFill>
                <a:srgbClr val="FF33CC"/>
              </a:solidFill>
              <a:round/>
              <a:headEnd type="triangle" w="sm" len="lg"/>
              <a:tailEnd type="triangle" w="sm" len="lg"/>
            </a:ln>
          </p:spPr>
          <p:txBody>
            <a:bodyPr wrap="none" anchor="ctr"/>
            <a:lstStyle/>
            <a:p>
              <a:endParaRPr lang="zh-CN" altLang="en-US"/>
            </a:p>
          </p:txBody>
        </p:sp>
        <p:sp>
          <p:nvSpPr>
            <p:cNvPr id="73742" name="Text Box 52"/>
            <p:cNvSpPr txBox="1">
              <a:spLocks noChangeArrowheads="1"/>
            </p:cNvSpPr>
            <p:nvPr/>
          </p:nvSpPr>
          <p:spPr bwMode="auto">
            <a:xfrm>
              <a:off x="3932" y="3005"/>
              <a:ext cx="281" cy="480"/>
            </a:xfrm>
            <a:prstGeom prst="rect">
              <a:avLst/>
            </a:prstGeom>
            <a:noFill/>
            <a:ln w="9525">
              <a:noFill/>
              <a:miter lim="800000"/>
              <a:headEnd/>
              <a:tailEnd/>
            </a:ln>
          </p:spPr>
          <p:txBody>
            <a:bodyPr>
              <a:spAutoFit/>
            </a:bodyPr>
            <a:lstStyle/>
            <a:p>
              <a:r>
                <a:rPr kumimoji="1" lang="en-US" altLang="zh-CN" sz="4400" b="0" i="1">
                  <a:solidFill>
                    <a:schemeClr val="tx1"/>
                  </a:solidFill>
                </a:rPr>
                <a:t>x</a:t>
              </a:r>
            </a:p>
          </p:txBody>
        </p:sp>
        <p:graphicFrame>
          <p:nvGraphicFramePr>
            <p:cNvPr id="73743" name="Object 4"/>
            <p:cNvGraphicFramePr>
              <a:graphicFrameLocks noChangeAspect="1"/>
            </p:cNvGraphicFramePr>
            <p:nvPr/>
          </p:nvGraphicFramePr>
          <p:xfrm>
            <a:off x="1717" y="3193"/>
            <a:ext cx="263" cy="219"/>
          </p:xfrm>
          <a:graphic>
            <a:graphicData uri="http://schemas.openxmlformats.org/presentationml/2006/ole">
              <p:oleObj spid="_x0000_s48134" name="Equation" r:id="rId7" imgW="126835" imgH="139518" progId="">
                <p:embed/>
              </p:oleObj>
            </a:graphicData>
          </a:graphic>
        </p:graphicFrame>
        <p:sp>
          <p:nvSpPr>
            <p:cNvPr id="73744" name="AutoShape 54"/>
            <p:cNvSpPr>
              <a:spLocks noChangeArrowheads="1"/>
            </p:cNvSpPr>
            <p:nvPr/>
          </p:nvSpPr>
          <p:spPr bwMode="auto">
            <a:xfrm>
              <a:off x="1556" y="2933"/>
              <a:ext cx="2432" cy="217"/>
            </a:xfrm>
            <a:prstGeom prst="cube">
              <a:avLst>
                <a:gd name="adj" fmla="val 47134"/>
              </a:avLst>
            </a:prstGeom>
            <a:noFill/>
            <a:ln w="22225">
              <a:solidFill>
                <a:srgbClr val="0066FF"/>
              </a:solidFill>
              <a:miter lim="800000"/>
              <a:headEnd/>
              <a:tailEnd/>
            </a:ln>
          </p:spPr>
          <p:txBody>
            <a:bodyPr wrap="none" anchor="ctr"/>
            <a:lstStyle/>
            <a:p>
              <a:endParaRPr lang="zh-CN" altLang="en-US"/>
            </a:p>
          </p:txBody>
        </p:sp>
        <p:sp>
          <p:nvSpPr>
            <p:cNvPr id="73745" name="AutoShape 55"/>
            <p:cNvSpPr>
              <a:spLocks noChangeArrowheads="1"/>
            </p:cNvSpPr>
            <p:nvPr/>
          </p:nvSpPr>
          <p:spPr bwMode="auto">
            <a:xfrm>
              <a:off x="2236" y="2933"/>
              <a:ext cx="643" cy="217"/>
            </a:xfrm>
            <a:prstGeom prst="cube">
              <a:avLst>
                <a:gd name="adj" fmla="val 47134"/>
              </a:avLst>
            </a:prstGeom>
            <a:solidFill>
              <a:schemeClr val="accent1"/>
            </a:solidFill>
            <a:ln w="19050">
              <a:solidFill>
                <a:schemeClr val="tx1"/>
              </a:solidFill>
              <a:miter lim="800000"/>
              <a:headEnd/>
              <a:tailEnd/>
            </a:ln>
          </p:spPr>
          <p:txBody>
            <a:bodyPr wrap="none" anchor="ctr"/>
            <a:lstStyle/>
            <a:p>
              <a:endParaRPr lang="zh-CN" altLang="en-US"/>
            </a:p>
          </p:txBody>
        </p:sp>
        <p:sp>
          <p:nvSpPr>
            <p:cNvPr id="73746" name="Line 56"/>
            <p:cNvSpPr>
              <a:spLocks noChangeShapeType="1"/>
            </p:cNvSpPr>
            <p:nvPr/>
          </p:nvSpPr>
          <p:spPr bwMode="auto">
            <a:xfrm>
              <a:off x="1553" y="3157"/>
              <a:ext cx="2560" cy="0"/>
            </a:xfrm>
            <a:prstGeom prst="line">
              <a:avLst/>
            </a:prstGeom>
            <a:noFill/>
            <a:ln w="12700">
              <a:solidFill>
                <a:schemeClr val="tx1"/>
              </a:solidFill>
              <a:round/>
              <a:headEnd/>
              <a:tailEnd type="triangle" w="sm" len="lg"/>
            </a:ln>
          </p:spPr>
          <p:txBody>
            <a:bodyPr wrap="none" anchor="ctr"/>
            <a:lstStyle/>
            <a:p>
              <a:endParaRPr lang="zh-CN" altLang="en-US"/>
            </a:p>
          </p:txBody>
        </p:sp>
        <p:sp>
          <p:nvSpPr>
            <p:cNvPr id="73747" name="Text Box 57"/>
            <p:cNvSpPr txBox="1">
              <a:spLocks noChangeArrowheads="1"/>
            </p:cNvSpPr>
            <p:nvPr/>
          </p:nvSpPr>
          <p:spPr bwMode="auto">
            <a:xfrm>
              <a:off x="1274" y="3082"/>
              <a:ext cx="278" cy="327"/>
            </a:xfrm>
            <a:prstGeom prst="rect">
              <a:avLst/>
            </a:prstGeom>
            <a:noFill/>
            <a:ln w="19050">
              <a:noFill/>
              <a:miter lim="800000"/>
              <a:headEnd/>
              <a:tailEnd/>
            </a:ln>
          </p:spPr>
          <p:txBody>
            <a:bodyPr wrap="none">
              <a:spAutoFit/>
            </a:bodyPr>
            <a:lstStyle/>
            <a:p>
              <a:r>
                <a:rPr lang="en-US" altLang="zh-CN" b="0" i="1"/>
                <a:t>O</a:t>
              </a:r>
            </a:p>
          </p:txBody>
        </p:sp>
        <p:sp>
          <p:nvSpPr>
            <p:cNvPr id="73748" name="Line 58"/>
            <p:cNvSpPr>
              <a:spLocks noChangeShapeType="1"/>
            </p:cNvSpPr>
            <p:nvPr/>
          </p:nvSpPr>
          <p:spPr bwMode="auto">
            <a:xfrm>
              <a:off x="2243" y="3231"/>
              <a:ext cx="527" cy="0"/>
            </a:xfrm>
            <a:prstGeom prst="line">
              <a:avLst/>
            </a:prstGeom>
            <a:noFill/>
            <a:ln w="12700">
              <a:solidFill>
                <a:srgbClr val="FF33CC"/>
              </a:solidFill>
              <a:round/>
              <a:headEnd type="triangle" w="sm" len="lg"/>
              <a:tailEnd type="triangle" w="sm" len="lg"/>
            </a:ln>
          </p:spPr>
          <p:txBody>
            <a:bodyPr wrap="none" anchor="ctr"/>
            <a:lstStyle/>
            <a:p>
              <a:endParaRPr lang="zh-CN" altLang="en-US"/>
            </a:p>
          </p:txBody>
        </p:sp>
        <p:graphicFrame>
          <p:nvGraphicFramePr>
            <p:cNvPr id="73749" name="Object 5"/>
            <p:cNvGraphicFramePr>
              <a:graphicFrameLocks noChangeAspect="1"/>
            </p:cNvGraphicFramePr>
            <p:nvPr/>
          </p:nvGraphicFramePr>
          <p:xfrm>
            <a:off x="2319" y="3193"/>
            <a:ext cx="310" cy="218"/>
          </p:xfrm>
          <a:graphic>
            <a:graphicData uri="http://schemas.openxmlformats.org/presentationml/2006/ole">
              <p:oleObj spid="_x0000_s48135" name="Equation" r:id="rId8" imgW="190335" imgH="177646" progId="">
                <p:embed/>
              </p:oleObj>
            </a:graphicData>
          </a:graphic>
        </p:graphicFrame>
        <p:sp>
          <p:nvSpPr>
            <p:cNvPr id="73750" name="Text Box 60"/>
            <p:cNvSpPr txBox="1">
              <a:spLocks noChangeArrowheads="1"/>
            </p:cNvSpPr>
            <p:nvPr/>
          </p:nvSpPr>
          <p:spPr bwMode="auto">
            <a:xfrm>
              <a:off x="4062" y="3389"/>
              <a:ext cx="287" cy="480"/>
            </a:xfrm>
            <a:prstGeom prst="rect">
              <a:avLst/>
            </a:prstGeom>
            <a:noFill/>
            <a:ln w="9525">
              <a:noFill/>
              <a:miter lim="800000"/>
              <a:headEnd/>
              <a:tailEnd/>
            </a:ln>
          </p:spPr>
          <p:txBody>
            <a:bodyPr>
              <a:spAutoFit/>
            </a:bodyPr>
            <a:lstStyle/>
            <a:p>
              <a:r>
                <a:rPr kumimoji="1" lang="en-US" altLang="zh-CN" sz="4400" b="0" i="1">
                  <a:solidFill>
                    <a:schemeClr val="tx1"/>
                  </a:solidFill>
                </a:rPr>
                <a:t>x</a:t>
              </a:r>
            </a:p>
          </p:txBody>
        </p:sp>
        <p:sp>
          <p:nvSpPr>
            <p:cNvPr id="73751" name="AutoShape 61"/>
            <p:cNvSpPr>
              <a:spLocks noChangeArrowheads="1"/>
            </p:cNvSpPr>
            <p:nvPr/>
          </p:nvSpPr>
          <p:spPr bwMode="auto">
            <a:xfrm>
              <a:off x="1556" y="3392"/>
              <a:ext cx="2432" cy="217"/>
            </a:xfrm>
            <a:prstGeom prst="cube">
              <a:avLst>
                <a:gd name="adj" fmla="val 47134"/>
              </a:avLst>
            </a:prstGeom>
            <a:noFill/>
            <a:ln w="22225">
              <a:solidFill>
                <a:srgbClr val="0066FF"/>
              </a:solidFill>
              <a:miter lim="800000"/>
              <a:headEnd/>
              <a:tailEnd/>
            </a:ln>
          </p:spPr>
          <p:txBody>
            <a:bodyPr wrap="none" anchor="ctr"/>
            <a:lstStyle/>
            <a:p>
              <a:endParaRPr lang="zh-CN" altLang="en-US"/>
            </a:p>
          </p:txBody>
        </p:sp>
        <p:sp>
          <p:nvSpPr>
            <p:cNvPr id="73752" name="AutoShape 62"/>
            <p:cNvSpPr>
              <a:spLocks noChangeArrowheads="1"/>
            </p:cNvSpPr>
            <p:nvPr/>
          </p:nvSpPr>
          <p:spPr bwMode="auto">
            <a:xfrm>
              <a:off x="2522" y="3392"/>
              <a:ext cx="851" cy="217"/>
            </a:xfrm>
            <a:prstGeom prst="cube">
              <a:avLst>
                <a:gd name="adj" fmla="val 47134"/>
              </a:avLst>
            </a:prstGeom>
            <a:solidFill>
              <a:schemeClr val="accent1"/>
            </a:solidFill>
            <a:ln w="19050">
              <a:solidFill>
                <a:schemeClr val="tx1"/>
              </a:solidFill>
              <a:miter lim="800000"/>
              <a:headEnd/>
              <a:tailEnd/>
            </a:ln>
          </p:spPr>
          <p:txBody>
            <a:bodyPr wrap="none" anchor="ctr"/>
            <a:lstStyle/>
            <a:p>
              <a:endParaRPr lang="zh-CN" altLang="zh-CN"/>
            </a:p>
          </p:txBody>
        </p:sp>
        <p:sp>
          <p:nvSpPr>
            <p:cNvPr id="73753" name="Line 63"/>
            <p:cNvSpPr>
              <a:spLocks noChangeShapeType="1"/>
            </p:cNvSpPr>
            <p:nvPr/>
          </p:nvSpPr>
          <p:spPr bwMode="auto">
            <a:xfrm flipV="1">
              <a:off x="1556" y="3610"/>
              <a:ext cx="2557" cy="7"/>
            </a:xfrm>
            <a:prstGeom prst="line">
              <a:avLst/>
            </a:prstGeom>
            <a:noFill/>
            <a:ln w="12700">
              <a:solidFill>
                <a:schemeClr val="tx1"/>
              </a:solidFill>
              <a:round/>
              <a:headEnd/>
              <a:tailEnd type="triangle" w="sm" len="lg"/>
            </a:ln>
          </p:spPr>
          <p:txBody>
            <a:bodyPr wrap="none" anchor="ctr"/>
            <a:lstStyle/>
            <a:p>
              <a:endParaRPr lang="zh-CN" altLang="en-US"/>
            </a:p>
          </p:txBody>
        </p:sp>
        <p:sp>
          <p:nvSpPr>
            <p:cNvPr id="73754" name="Text Box 64"/>
            <p:cNvSpPr txBox="1">
              <a:spLocks noChangeArrowheads="1"/>
            </p:cNvSpPr>
            <p:nvPr/>
          </p:nvSpPr>
          <p:spPr bwMode="auto">
            <a:xfrm>
              <a:off x="1274" y="3529"/>
              <a:ext cx="278" cy="327"/>
            </a:xfrm>
            <a:prstGeom prst="rect">
              <a:avLst/>
            </a:prstGeom>
            <a:noFill/>
            <a:ln w="19050">
              <a:noFill/>
              <a:miter lim="800000"/>
              <a:headEnd/>
              <a:tailEnd/>
            </a:ln>
          </p:spPr>
          <p:txBody>
            <a:bodyPr wrap="none">
              <a:spAutoFit/>
            </a:bodyPr>
            <a:lstStyle/>
            <a:p>
              <a:r>
                <a:rPr lang="en-US" altLang="zh-CN" b="0" i="1"/>
                <a:t>O</a:t>
              </a:r>
            </a:p>
          </p:txBody>
        </p:sp>
        <p:sp>
          <p:nvSpPr>
            <p:cNvPr id="73755" name="Line 65"/>
            <p:cNvSpPr>
              <a:spLocks noChangeShapeType="1"/>
            </p:cNvSpPr>
            <p:nvPr/>
          </p:nvSpPr>
          <p:spPr bwMode="auto">
            <a:xfrm>
              <a:off x="2236" y="3674"/>
              <a:ext cx="286" cy="0"/>
            </a:xfrm>
            <a:prstGeom prst="line">
              <a:avLst/>
            </a:prstGeom>
            <a:noFill/>
            <a:ln w="12700">
              <a:solidFill>
                <a:schemeClr val="tx1"/>
              </a:solidFill>
              <a:round/>
              <a:headEnd type="triangle" w="sm" len="lg"/>
              <a:tailEnd type="triangle" w="sm" len="lg"/>
            </a:ln>
          </p:spPr>
          <p:txBody>
            <a:bodyPr wrap="none" anchor="ctr"/>
            <a:lstStyle/>
            <a:p>
              <a:endParaRPr lang="zh-CN" altLang="en-US"/>
            </a:p>
          </p:txBody>
        </p:sp>
        <p:graphicFrame>
          <p:nvGraphicFramePr>
            <p:cNvPr id="73756" name="Object 6"/>
            <p:cNvGraphicFramePr>
              <a:graphicFrameLocks noChangeAspect="1"/>
            </p:cNvGraphicFramePr>
            <p:nvPr/>
          </p:nvGraphicFramePr>
          <p:xfrm>
            <a:off x="2272" y="3674"/>
            <a:ext cx="273" cy="243"/>
          </p:xfrm>
          <a:graphic>
            <a:graphicData uri="http://schemas.openxmlformats.org/presentationml/2006/ole">
              <p:oleObj spid="_x0000_s48136" name="Equation" r:id="rId9" imgW="139579" imgH="164957" progId="">
                <p:embed/>
              </p:oleObj>
            </a:graphicData>
          </a:graphic>
        </p:graphicFrame>
        <p:sp>
          <p:nvSpPr>
            <p:cNvPr id="73757" name="Line 67"/>
            <p:cNvSpPr>
              <a:spLocks noChangeShapeType="1"/>
            </p:cNvSpPr>
            <p:nvPr/>
          </p:nvSpPr>
          <p:spPr bwMode="auto">
            <a:xfrm>
              <a:off x="2236" y="3161"/>
              <a:ext cx="0" cy="621"/>
            </a:xfrm>
            <a:prstGeom prst="line">
              <a:avLst/>
            </a:prstGeom>
            <a:noFill/>
            <a:ln w="12700">
              <a:solidFill>
                <a:schemeClr val="tx1"/>
              </a:solidFill>
              <a:prstDash val="dash"/>
              <a:round/>
              <a:headEnd/>
              <a:tailEnd/>
            </a:ln>
          </p:spPr>
          <p:txBody>
            <a:bodyPr wrap="none" anchor="ctr"/>
            <a:lstStyle/>
            <a:p>
              <a:endParaRPr lang="zh-CN" altLang="en-US"/>
            </a:p>
          </p:txBody>
        </p:sp>
        <p:sp>
          <p:nvSpPr>
            <p:cNvPr id="73758" name="Line 68"/>
            <p:cNvSpPr>
              <a:spLocks noChangeShapeType="1"/>
            </p:cNvSpPr>
            <p:nvPr/>
          </p:nvSpPr>
          <p:spPr bwMode="auto">
            <a:xfrm>
              <a:off x="2776" y="3161"/>
              <a:ext cx="0" cy="621"/>
            </a:xfrm>
            <a:prstGeom prst="line">
              <a:avLst/>
            </a:prstGeom>
            <a:noFill/>
            <a:ln w="12700">
              <a:solidFill>
                <a:schemeClr val="tx1"/>
              </a:solidFill>
              <a:prstDash val="dash"/>
              <a:round/>
              <a:headEnd/>
              <a:tailEnd/>
            </a:ln>
          </p:spPr>
          <p:txBody>
            <a:bodyPr wrap="none" anchor="ctr"/>
            <a:lstStyle/>
            <a:p>
              <a:endParaRPr lang="zh-CN" altLang="en-US"/>
            </a:p>
          </p:txBody>
        </p:sp>
        <p:sp>
          <p:nvSpPr>
            <p:cNvPr id="73759" name="Line 69"/>
            <p:cNvSpPr>
              <a:spLocks noChangeShapeType="1"/>
            </p:cNvSpPr>
            <p:nvPr/>
          </p:nvSpPr>
          <p:spPr bwMode="auto">
            <a:xfrm>
              <a:off x="2522" y="3539"/>
              <a:ext cx="0" cy="243"/>
            </a:xfrm>
            <a:prstGeom prst="line">
              <a:avLst/>
            </a:prstGeom>
            <a:noFill/>
            <a:ln w="12700">
              <a:solidFill>
                <a:schemeClr val="tx1"/>
              </a:solidFill>
              <a:prstDash val="dash"/>
              <a:round/>
              <a:headEnd/>
              <a:tailEnd/>
            </a:ln>
          </p:spPr>
          <p:txBody>
            <a:bodyPr wrap="none" anchor="ctr"/>
            <a:lstStyle/>
            <a:p>
              <a:endParaRPr lang="zh-CN" altLang="en-US"/>
            </a:p>
          </p:txBody>
        </p:sp>
        <p:sp>
          <p:nvSpPr>
            <p:cNvPr id="73760" name="Line 70"/>
            <p:cNvSpPr>
              <a:spLocks noChangeShapeType="1"/>
            </p:cNvSpPr>
            <p:nvPr/>
          </p:nvSpPr>
          <p:spPr bwMode="auto">
            <a:xfrm>
              <a:off x="3260" y="3539"/>
              <a:ext cx="0" cy="243"/>
            </a:xfrm>
            <a:prstGeom prst="line">
              <a:avLst/>
            </a:prstGeom>
            <a:noFill/>
            <a:ln w="12700">
              <a:solidFill>
                <a:schemeClr val="tx1"/>
              </a:solidFill>
              <a:prstDash val="dash"/>
              <a:round/>
              <a:headEnd/>
              <a:tailEnd/>
            </a:ln>
          </p:spPr>
          <p:txBody>
            <a:bodyPr wrap="none" anchor="ctr"/>
            <a:lstStyle/>
            <a:p>
              <a:endParaRPr lang="zh-CN" altLang="en-US"/>
            </a:p>
          </p:txBody>
        </p:sp>
        <p:sp>
          <p:nvSpPr>
            <p:cNvPr id="73761" name="Line 71"/>
            <p:cNvSpPr>
              <a:spLocks noChangeShapeType="1"/>
            </p:cNvSpPr>
            <p:nvPr/>
          </p:nvSpPr>
          <p:spPr bwMode="auto">
            <a:xfrm>
              <a:off x="1556" y="3053"/>
              <a:ext cx="0" cy="243"/>
            </a:xfrm>
            <a:prstGeom prst="line">
              <a:avLst/>
            </a:prstGeom>
            <a:noFill/>
            <a:ln w="12700">
              <a:solidFill>
                <a:schemeClr val="tx1"/>
              </a:solidFill>
              <a:prstDash val="dash"/>
              <a:round/>
              <a:headEnd/>
              <a:tailEnd/>
            </a:ln>
          </p:spPr>
          <p:txBody>
            <a:bodyPr wrap="none" anchor="ctr"/>
            <a:lstStyle/>
            <a:p>
              <a:endParaRPr lang="zh-CN" altLang="en-US"/>
            </a:p>
          </p:txBody>
        </p:sp>
        <p:sp>
          <p:nvSpPr>
            <p:cNvPr id="73762" name="Line 72"/>
            <p:cNvSpPr>
              <a:spLocks noChangeShapeType="1"/>
            </p:cNvSpPr>
            <p:nvPr/>
          </p:nvSpPr>
          <p:spPr bwMode="auto">
            <a:xfrm>
              <a:off x="2770" y="3674"/>
              <a:ext cx="480" cy="0"/>
            </a:xfrm>
            <a:prstGeom prst="line">
              <a:avLst/>
            </a:prstGeom>
            <a:noFill/>
            <a:ln w="12700">
              <a:solidFill>
                <a:schemeClr val="tx1"/>
              </a:solidFill>
              <a:round/>
              <a:headEnd type="triangle" w="sm" len="lg"/>
              <a:tailEnd type="triangle" w="sm" len="lg"/>
            </a:ln>
          </p:spPr>
          <p:txBody>
            <a:bodyPr wrap="none" anchor="ctr"/>
            <a:lstStyle/>
            <a:p>
              <a:endParaRPr lang="zh-CN" altLang="en-US"/>
            </a:p>
          </p:txBody>
        </p:sp>
        <p:graphicFrame>
          <p:nvGraphicFramePr>
            <p:cNvPr id="73763" name="Object 7"/>
            <p:cNvGraphicFramePr>
              <a:graphicFrameLocks noChangeAspect="1"/>
            </p:cNvGraphicFramePr>
            <p:nvPr/>
          </p:nvGraphicFramePr>
          <p:xfrm>
            <a:off x="2657" y="3682"/>
            <a:ext cx="716" cy="262"/>
          </p:xfrm>
          <a:graphic>
            <a:graphicData uri="http://schemas.openxmlformats.org/presentationml/2006/ole">
              <p:oleObj spid="_x0000_s48137" name="Equation" r:id="rId10" imgW="418918" imgH="203112" progId="">
                <p:embed/>
              </p:oleObj>
            </a:graphicData>
          </a:graphic>
        </p:graphicFrame>
      </p:grpSp>
      <p:sp>
        <p:nvSpPr>
          <p:cNvPr id="34" name="Oval 77"/>
          <p:cNvSpPr>
            <a:spLocks noChangeArrowheads="1"/>
          </p:cNvSpPr>
          <p:nvPr/>
        </p:nvSpPr>
        <p:spPr bwMode="auto">
          <a:xfrm>
            <a:off x="45434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73739" name="Rectangle 80"/>
          <p:cNvSpPr>
            <a:spLocks noChangeArrowheads="1"/>
          </p:cNvSpPr>
          <p:nvPr/>
        </p:nvSpPr>
        <p:spPr bwMode="auto">
          <a:xfrm>
            <a:off x="4532313" y="44450"/>
            <a:ext cx="4140200"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10-3 </a:t>
            </a:r>
            <a:r>
              <a:rPr kumimoji="1" lang="zh-CN" altLang="en-US">
                <a:solidFill>
                  <a:srgbClr val="000066"/>
                </a:solidFill>
                <a:latin typeface="楷体_GB2312" pitchFamily="49" charset="-122"/>
                <a:ea typeface="楷体_GB2312" pitchFamily="49" charset="-122"/>
              </a:rPr>
              <a:t>波的能量 能流密度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33824"/>
                                        </p:tgtEl>
                                        <p:attrNameLst>
                                          <p:attrName>style.visibility</p:attrName>
                                        </p:attrNameLst>
                                      </p:cBhvr>
                                      <p:to>
                                        <p:strVal val="visible"/>
                                      </p:to>
                                    </p:set>
                                    <p:anim calcmode="lin" valueType="num">
                                      <p:cBhvr>
                                        <p:cTn id="7" dur="500" fill="hold"/>
                                        <p:tgtEl>
                                          <p:spTgt spid="333824"/>
                                        </p:tgtEl>
                                        <p:attrNameLst>
                                          <p:attrName>ppt_w</p:attrName>
                                        </p:attrNameLst>
                                      </p:cBhvr>
                                      <p:tavLst>
                                        <p:tav tm="0">
                                          <p:val>
                                            <p:fltVal val="0"/>
                                          </p:val>
                                        </p:tav>
                                        <p:tav tm="100000">
                                          <p:val>
                                            <p:strVal val="#ppt_w"/>
                                          </p:val>
                                        </p:tav>
                                      </p:tavLst>
                                    </p:anim>
                                    <p:anim calcmode="lin" valueType="num">
                                      <p:cBhvr>
                                        <p:cTn id="8" dur="500" fill="hold"/>
                                        <p:tgtEl>
                                          <p:spTgt spid="33382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33825"/>
                                        </p:tgtEl>
                                        <p:attrNameLst>
                                          <p:attrName>style.visibility</p:attrName>
                                        </p:attrNameLst>
                                      </p:cBhvr>
                                      <p:to>
                                        <p:strVal val="visible"/>
                                      </p:to>
                                    </p:set>
                                    <p:anim calcmode="lin" valueType="num">
                                      <p:cBhvr>
                                        <p:cTn id="13" dur="500" fill="hold"/>
                                        <p:tgtEl>
                                          <p:spTgt spid="333825"/>
                                        </p:tgtEl>
                                        <p:attrNameLst>
                                          <p:attrName>ppt_w</p:attrName>
                                        </p:attrNameLst>
                                      </p:cBhvr>
                                      <p:tavLst>
                                        <p:tav tm="0">
                                          <p:val>
                                            <p:fltVal val="0"/>
                                          </p:val>
                                        </p:tav>
                                        <p:tav tm="100000">
                                          <p:val>
                                            <p:strVal val="#ppt_w"/>
                                          </p:val>
                                        </p:tav>
                                      </p:tavLst>
                                    </p:anim>
                                    <p:anim calcmode="lin" valueType="num">
                                      <p:cBhvr>
                                        <p:cTn id="14" dur="500" fill="hold"/>
                                        <p:tgtEl>
                                          <p:spTgt spid="333825"/>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333826"/>
                                        </p:tgtEl>
                                        <p:attrNameLst>
                                          <p:attrName>style.visibility</p:attrName>
                                        </p:attrNameLst>
                                      </p:cBhvr>
                                      <p:to>
                                        <p:strVal val="visible"/>
                                      </p:to>
                                    </p:set>
                                    <p:anim calcmode="lin" valueType="num">
                                      <p:cBhvr>
                                        <p:cTn id="19" dur="500" fill="hold"/>
                                        <p:tgtEl>
                                          <p:spTgt spid="333826"/>
                                        </p:tgtEl>
                                        <p:attrNameLst>
                                          <p:attrName>ppt_w</p:attrName>
                                        </p:attrNameLst>
                                      </p:cBhvr>
                                      <p:tavLst>
                                        <p:tav tm="0">
                                          <p:val>
                                            <p:fltVal val="0"/>
                                          </p:val>
                                        </p:tav>
                                        <p:tav tm="100000">
                                          <p:val>
                                            <p:strVal val="#ppt_w"/>
                                          </p:val>
                                        </p:tav>
                                      </p:tavLst>
                                    </p:anim>
                                    <p:anim calcmode="lin" valueType="num">
                                      <p:cBhvr>
                                        <p:cTn id="20" dur="500" fill="hold"/>
                                        <p:tgtEl>
                                          <p:spTgt spid="333826"/>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78573"/>
                                        </p:tgtEl>
                                        <p:attrNameLst>
                                          <p:attrName>style.visibility</p:attrName>
                                        </p:attrNameLst>
                                      </p:cBhvr>
                                      <p:to>
                                        <p:strVal val="visible"/>
                                      </p:to>
                                    </p:set>
                                    <p:animEffect transition="in" filter="blinds(horizontal)">
                                      <p:cBhvr>
                                        <p:cTn id="25" dur="500"/>
                                        <p:tgtEl>
                                          <p:spTgt spid="27857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0" fill="hold" nodeType="clickEffect">
                                  <p:stCondLst>
                                    <p:cond delay="0"/>
                                  </p:stCondLst>
                                  <p:childTnLst>
                                    <p:set>
                                      <p:cBhvr>
                                        <p:cTn id="29" dur="1" fill="hold">
                                          <p:stCondLst>
                                            <p:cond delay="0"/>
                                          </p:stCondLst>
                                        </p:cTn>
                                        <p:tgtEl>
                                          <p:spTgt spid="333827"/>
                                        </p:tgtEl>
                                        <p:attrNameLst>
                                          <p:attrName>style.visibility</p:attrName>
                                        </p:attrNameLst>
                                      </p:cBhvr>
                                      <p:to>
                                        <p:strVal val="visible"/>
                                      </p:to>
                                    </p:set>
                                    <p:anim calcmode="lin" valueType="num">
                                      <p:cBhvr>
                                        <p:cTn id="30" dur="500" fill="hold"/>
                                        <p:tgtEl>
                                          <p:spTgt spid="333827"/>
                                        </p:tgtEl>
                                        <p:attrNameLst>
                                          <p:attrName>ppt_w</p:attrName>
                                        </p:attrNameLst>
                                      </p:cBhvr>
                                      <p:tavLst>
                                        <p:tav tm="0">
                                          <p:val>
                                            <p:fltVal val="0"/>
                                          </p:val>
                                        </p:tav>
                                        <p:tav tm="100000">
                                          <p:val>
                                            <p:strVal val="#ppt_w"/>
                                          </p:val>
                                        </p:tav>
                                      </p:tavLst>
                                    </p:anim>
                                    <p:anim calcmode="lin" valueType="num">
                                      <p:cBhvr>
                                        <p:cTn id="31" dur="500" fill="hold"/>
                                        <p:tgtEl>
                                          <p:spTgt spid="33382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73"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p:cNvSpPr>
            <a:spLocks noGrp="1"/>
          </p:cNvSpPr>
          <p:nvPr>
            <p:ph type="sldNum" sz="quarter" idx="10"/>
          </p:nvPr>
        </p:nvSpPr>
        <p:spPr>
          <a:noFill/>
        </p:spPr>
        <p:txBody>
          <a:bodyPr/>
          <a:lstStyle/>
          <a:p>
            <a:fld id="{0D86D16A-5D84-4CDB-A0E4-62C46F631B22}" type="slidenum">
              <a:rPr lang="en-US" altLang="zh-CN" smtClean="0">
                <a:ea typeface="宋体" charset="-122"/>
              </a:rPr>
              <a:pPr/>
              <a:t>59</a:t>
            </a:fld>
            <a:endParaRPr lang="en-US" altLang="zh-CN" smtClean="0">
              <a:ea typeface="宋体" charset="-122"/>
            </a:endParaRPr>
          </a:p>
        </p:txBody>
      </p:sp>
      <p:graphicFrame>
        <p:nvGraphicFramePr>
          <p:cNvPr id="279710" name="Object 158"/>
          <p:cNvGraphicFramePr>
            <a:graphicFrameLocks noChangeAspect="1"/>
          </p:cNvGraphicFramePr>
          <p:nvPr/>
        </p:nvGraphicFramePr>
        <p:xfrm>
          <a:off x="3886200" y="781050"/>
          <a:ext cx="2593975" cy="1042988"/>
        </p:xfrm>
        <a:graphic>
          <a:graphicData uri="http://schemas.openxmlformats.org/presentationml/2006/ole">
            <p:oleObj spid="_x0000_s49154" name="Equation" r:id="rId3" imgW="952087" imgH="393529" progId="">
              <p:embed/>
            </p:oleObj>
          </a:graphicData>
        </a:graphic>
      </p:graphicFrame>
      <p:graphicFrame>
        <p:nvGraphicFramePr>
          <p:cNvPr id="279713" name="Object 161"/>
          <p:cNvGraphicFramePr>
            <a:graphicFrameLocks noChangeAspect="1"/>
          </p:cNvGraphicFramePr>
          <p:nvPr/>
        </p:nvGraphicFramePr>
        <p:xfrm>
          <a:off x="4191000" y="3276600"/>
          <a:ext cx="1600200" cy="1063625"/>
        </p:xfrm>
        <a:graphic>
          <a:graphicData uri="http://schemas.openxmlformats.org/presentationml/2006/ole">
            <p:oleObj spid="_x0000_s49155" name="Equation" r:id="rId4" imgW="634725" imgH="393529" progId="">
              <p:embed/>
            </p:oleObj>
          </a:graphicData>
        </a:graphic>
      </p:graphicFrame>
      <p:graphicFrame>
        <p:nvGraphicFramePr>
          <p:cNvPr id="279714" name="Object 162"/>
          <p:cNvGraphicFramePr>
            <a:graphicFrameLocks noChangeAspect="1"/>
          </p:cNvGraphicFramePr>
          <p:nvPr/>
        </p:nvGraphicFramePr>
        <p:xfrm>
          <a:off x="6553200" y="3276600"/>
          <a:ext cx="1447800" cy="1035050"/>
        </p:xfrm>
        <a:graphic>
          <a:graphicData uri="http://schemas.openxmlformats.org/presentationml/2006/ole">
            <p:oleObj spid="_x0000_s49156" name="Equation" r:id="rId5" imgW="482391" imgH="393529" progId="">
              <p:embed/>
            </p:oleObj>
          </a:graphicData>
        </a:graphic>
      </p:graphicFrame>
      <p:sp>
        <p:nvSpPr>
          <p:cNvPr id="3" name="Text Box 163"/>
          <p:cNvSpPr txBox="1">
            <a:spLocks noChangeArrowheads="1"/>
          </p:cNvSpPr>
          <p:nvPr/>
        </p:nvSpPr>
        <p:spPr bwMode="auto">
          <a:xfrm>
            <a:off x="1295400" y="933450"/>
            <a:ext cx="3228975" cy="676275"/>
          </a:xfrm>
          <a:prstGeom prst="rect">
            <a:avLst/>
          </a:prstGeom>
          <a:noFill/>
          <a:ln w="9525">
            <a:noFill/>
            <a:miter lim="800000"/>
            <a:headEnd/>
            <a:tailEnd/>
          </a:ln>
        </p:spPr>
        <p:txBody>
          <a:bodyPr>
            <a:spAutoFit/>
          </a:bodyPr>
          <a:lstStyle/>
          <a:p>
            <a:pPr>
              <a:lnSpc>
                <a:spcPct val="120000"/>
              </a:lnSpc>
              <a:buClr>
                <a:srgbClr val="3333FF"/>
              </a:buClr>
              <a:buSzPct val="125000"/>
              <a:buFont typeface="Webdings" pitchFamily="18" charset="2"/>
              <a:buNone/>
            </a:pPr>
            <a:r>
              <a:rPr kumimoji="1" lang="zh-CN" altLang="en-US" sz="3200">
                <a:solidFill>
                  <a:schemeClr val="tx1"/>
                </a:solidFill>
                <a:latin typeface="宋体" charset="-122"/>
              </a:rPr>
              <a:t>弹性势能</a:t>
            </a:r>
          </a:p>
        </p:txBody>
      </p:sp>
      <p:graphicFrame>
        <p:nvGraphicFramePr>
          <p:cNvPr id="279716" name="Object 164"/>
          <p:cNvGraphicFramePr>
            <a:graphicFrameLocks noChangeAspect="1"/>
          </p:cNvGraphicFramePr>
          <p:nvPr/>
        </p:nvGraphicFramePr>
        <p:xfrm>
          <a:off x="1692275" y="3340100"/>
          <a:ext cx="1800225" cy="1004888"/>
        </p:xfrm>
        <a:graphic>
          <a:graphicData uri="http://schemas.openxmlformats.org/presentationml/2006/ole">
            <p:oleObj spid="_x0000_s49157" name="Equation" r:id="rId6" imgW="1295400" imgH="723900" progId="">
              <p:embed/>
            </p:oleObj>
          </a:graphicData>
        </a:graphic>
      </p:graphicFrame>
      <p:grpSp>
        <p:nvGrpSpPr>
          <p:cNvPr id="4" name="Group 215"/>
          <p:cNvGrpSpPr>
            <a:grpSpLocks/>
          </p:cNvGrpSpPr>
          <p:nvPr/>
        </p:nvGrpSpPr>
        <p:grpSpPr bwMode="auto">
          <a:xfrm>
            <a:off x="1828800" y="4410075"/>
            <a:ext cx="5257800" cy="1841500"/>
            <a:chOff x="1152" y="2784"/>
            <a:chExt cx="3312" cy="1160"/>
          </a:xfrm>
        </p:grpSpPr>
        <p:sp>
          <p:nvSpPr>
            <p:cNvPr id="74764" name="Rectangle 216"/>
            <p:cNvSpPr>
              <a:spLocks noChangeArrowheads="1"/>
            </p:cNvSpPr>
            <p:nvPr/>
          </p:nvSpPr>
          <p:spPr bwMode="auto">
            <a:xfrm>
              <a:off x="1152" y="2784"/>
              <a:ext cx="3312" cy="1116"/>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74765" name="Line 217"/>
            <p:cNvSpPr>
              <a:spLocks noChangeShapeType="1"/>
            </p:cNvSpPr>
            <p:nvPr/>
          </p:nvSpPr>
          <p:spPr bwMode="auto">
            <a:xfrm>
              <a:off x="1566" y="3231"/>
              <a:ext cx="677" cy="0"/>
            </a:xfrm>
            <a:prstGeom prst="line">
              <a:avLst/>
            </a:prstGeom>
            <a:noFill/>
            <a:ln w="12700">
              <a:solidFill>
                <a:srgbClr val="FF33CC"/>
              </a:solidFill>
              <a:round/>
              <a:headEnd type="triangle" w="sm" len="lg"/>
              <a:tailEnd type="triangle" w="sm" len="lg"/>
            </a:ln>
          </p:spPr>
          <p:txBody>
            <a:bodyPr wrap="none" anchor="ctr"/>
            <a:lstStyle/>
            <a:p>
              <a:endParaRPr lang="zh-CN" altLang="en-US"/>
            </a:p>
          </p:txBody>
        </p:sp>
        <p:sp>
          <p:nvSpPr>
            <p:cNvPr id="74766" name="Text Box 218"/>
            <p:cNvSpPr txBox="1">
              <a:spLocks noChangeArrowheads="1"/>
            </p:cNvSpPr>
            <p:nvPr/>
          </p:nvSpPr>
          <p:spPr bwMode="auto">
            <a:xfrm>
              <a:off x="3932" y="3005"/>
              <a:ext cx="281" cy="480"/>
            </a:xfrm>
            <a:prstGeom prst="rect">
              <a:avLst/>
            </a:prstGeom>
            <a:noFill/>
            <a:ln w="9525">
              <a:noFill/>
              <a:miter lim="800000"/>
              <a:headEnd/>
              <a:tailEnd/>
            </a:ln>
          </p:spPr>
          <p:txBody>
            <a:bodyPr>
              <a:spAutoFit/>
            </a:bodyPr>
            <a:lstStyle/>
            <a:p>
              <a:r>
                <a:rPr kumimoji="1" lang="en-US" altLang="zh-CN" sz="4400" b="0" i="1">
                  <a:solidFill>
                    <a:schemeClr val="tx1"/>
                  </a:solidFill>
                </a:rPr>
                <a:t>x</a:t>
              </a:r>
            </a:p>
          </p:txBody>
        </p:sp>
        <p:graphicFrame>
          <p:nvGraphicFramePr>
            <p:cNvPr id="74767" name="Object 219"/>
            <p:cNvGraphicFramePr>
              <a:graphicFrameLocks noChangeAspect="1"/>
            </p:cNvGraphicFramePr>
            <p:nvPr/>
          </p:nvGraphicFramePr>
          <p:xfrm>
            <a:off x="1717" y="3193"/>
            <a:ext cx="263" cy="219"/>
          </p:xfrm>
          <a:graphic>
            <a:graphicData uri="http://schemas.openxmlformats.org/presentationml/2006/ole">
              <p:oleObj spid="_x0000_s49159" name="Equation" r:id="rId7" imgW="126835" imgH="139518" progId="">
                <p:embed/>
              </p:oleObj>
            </a:graphicData>
          </a:graphic>
        </p:graphicFrame>
        <p:sp>
          <p:nvSpPr>
            <p:cNvPr id="74768" name="AutoShape 220"/>
            <p:cNvSpPr>
              <a:spLocks noChangeArrowheads="1"/>
            </p:cNvSpPr>
            <p:nvPr/>
          </p:nvSpPr>
          <p:spPr bwMode="auto">
            <a:xfrm>
              <a:off x="1556" y="2933"/>
              <a:ext cx="2432" cy="217"/>
            </a:xfrm>
            <a:prstGeom prst="cube">
              <a:avLst>
                <a:gd name="adj" fmla="val 47134"/>
              </a:avLst>
            </a:prstGeom>
            <a:noFill/>
            <a:ln w="22225">
              <a:solidFill>
                <a:srgbClr val="0066FF"/>
              </a:solidFill>
              <a:miter lim="800000"/>
              <a:headEnd/>
              <a:tailEnd/>
            </a:ln>
          </p:spPr>
          <p:txBody>
            <a:bodyPr wrap="none" anchor="ctr"/>
            <a:lstStyle/>
            <a:p>
              <a:endParaRPr lang="zh-CN" altLang="en-US"/>
            </a:p>
          </p:txBody>
        </p:sp>
        <p:sp>
          <p:nvSpPr>
            <p:cNvPr id="74769" name="AutoShape 221"/>
            <p:cNvSpPr>
              <a:spLocks noChangeArrowheads="1"/>
            </p:cNvSpPr>
            <p:nvPr/>
          </p:nvSpPr>
          <p:spPr bwMode="auto">
            <a:xfrm>
              <a:off x="2236" y="2933"/>
              <a:ext cx="643" cy="217"/>
            </a:xfrm>
            <a:prstGeom prst="cube">
              <a:avLst>
                <a:gd name="adj" fmla="val 47134"/>
              </a:avLst>
            </a:prstGeom>
            <a:solidFill>
              <a:schemeClr val="accent1"/>
            </a:solidFill>
            <a:ln w="19050">
              <a:solidFill>
                <a:schemeClr val="tx1"/>
              </a:solidFill>
              <a:miter lim="800000"/>
              <a:headEnd/>
              <a:tailEnd/>
            </a:ln>
          </p:spPr>
          <p:txBody>
            <a:bodyPr wrap="none" anchor="ctr"/>
            <a:lstStyle/>
            <a:p>
              <a:endParaRPr lang="zh-CN" altLang="en-US"/>
            </a:p>
          </p:txBody>
        </p:sp>
        <p:sp>
          <p:nvSpPr>
            <p:cNvPr id="74770" name="Line 222"/>
            <p:cNvSpPr>
              <a:spLocks noChangeShapeType="1"/>
            </p:cNvSpPr>
            <p:nvPr/>
          </p:nvSpPr>
          <p:spPr bwMode="auto">
            <a:xfrm>
              <a:off x="1553" y="3157"/>
              <a:ext cx="2560" cy="0"/>
            </a:xfrm>
            <a:prstGeom prst="line">
              <a:avLst/>
            </a:prstGeom>
            <a:noFill/>
            <a:ln w="12700">
              <a:solidFill>
                <a:schemeClr val="tx1"/>
              </a:solidFill>
              <a:round/>
              <a:headEnd/>
              <a:tailEnd type="triangle" w="sm" len="lg"/>
            </a:ln>
          </p:spPr>
          <p:txBody>
            <a:bodyPr wrap="none" anchor="ctr"/>
            <a:lstStyle/>
            <a:p>
              <a:endParaRPr lang="zh-CN" altLang="en-US"/>
            </a:p>
          </p:txBody>
        </p:sp>
        <p:sp>
          <p:nvSpPr>
            <p:cNvPr id="74771" name="Text Box 223"/>
            <p:cNvSpPr txBox="1">
              <a:spLocks noChangeArrowheads="1"/>
            </p:cNvSpPr>
            <p:nvPr/>
          </p:nvSpPr>
          <p:spPr bwMode="auto">
            <a:xfrm>
              <a:off x="1274" y="3082"/>
              <a:ext cx="278" cy="327"/>
            </a:xfrm>
            <a:prstGeom prst="rect">
              <a:avLst/>
            </a:prstGeom>
            <a:noFill/>
            <a:ln w="19050">
              <a:noFill/>
              <a:miter lim="800000"/>
              <a:headEnd/>
              <a:tailEnd/>
            </a:ln>
          </p:spPr>
          <p:txBody>
            <a:bodyPr wrap="none">
              <a:spAutoFit/>
            </a:bodyPr>
            <a:lstStyle/>
            <a:p>
              <a:r>
                <a:rPr lang="en-US" altLang="zh-CN" b="0" i="1"/>
                <a:t>O</a:t>
              </a:r>
            </a:p>
          </p:txBody>
        </p:sp>
        <p:sp>
          <p:nvSpPr>
            <p:cNvPr id="74772" name="Line 224"/>
            <p:cNvSpPr>
              <a:spLocks noChangeShapeType="1"/>
            </p:cNvSpPr>
            <p:nvPr/>
          </p:nvSpPr>
          <p:spPr bwMode="auto">
            <a:xfrm>
              <a:off x="2243" y="3231"/>
              <a:ext cx="527" cy="0"/>
            </a:xfrm>
            <a:prstGeom prst="line">
              <a:avLst/>
            </a:prstGeom>
            <a:noFill/>
            <a:ln w="12700">
              <a:solidFill>
                <a:srgbClr val="FF33CC"/>
              </a:solidFill>
              <a:round/>
              <a:headEnd type="triangle" w="sm" len="lg"/>
              <a:tailEnd type="triangle" w="sm" len="lg"/>
            </a:ln>
          </p:spPr>
          <p:txBody>
            <a:bodyPr wrap="none" anchor="ctr"/>
            <a:lstStyle/>
            <a:p>
              <a:endParaRPr lang="zh-CN" altLang="en-US"/>
            </a:p>
          </p:txBody>
        </p:sp>
        <p:graphicFrame>
          <p:nvGraphicFramePr>
            <p:cNvPr id="74773" name="Object 225"/>
            <p:cNvGraphicFramePr>
              <a:graphicFrameLocks noChangeAspect="1"/>
            </p:cNvGraphicFramePr>
            <p:nvPr/>
          </p:nvGraphicFramePr>
          <p:xfrm>
            <a:off x="2319" y="3193"/>
            <a:ext cx="310" cy="218"/>
          </p:xfrm>
          <a:graphic>
            <a:graphicData uri="http://schemas.openxmlformats.org/presentationml/2006/ole">
              <p:oleObj spid="_x0000_s49160" name="Equation" r:id="rId8" imgW="190335" imgH="177646" progId="">
                <p:embed/>
              </p:oleObj>
            </a:graphicData>
          </a:graphic>
        </p:graphicFrame>
        <p:sp>
          <p:nvSpPr>
            <p:cNvPr id="74774" name="Text Box 226"/>
            <p:cNvSpPr txBox="1">
              <a:spLocks noChangeArrowheads="1"/>
            </p:cNvSpPr>
            <p:nvPr/>
          </p:nvSpPr>
          <p:spPr bwMode="auto">
            <a:xfrm>
              <a:off x="4062" y="3389"/>
              <a:ext cx="287" cy="480"/>
            </a:xfrm>
            <a:prstGeom prst="rect">
              <a:avLst/>
            </a:prstGeom>
            <a:noFill/>
            <a:ln w="9525">
              <a:noFill/>
              <a:miter lim="800000"/>
              <a:headEnd/>
              <a:tailEnd/>
            </a:ln>
          </p:spPr>
          <p:txBody>
            <a:bodyPr>
              <a:spAutoFit/>
            </a:bodyPr>
            <a:lstStyle/>
            <a:p>
              <a:r>
                <a:rPr kumimoji="1" lang="en-US" altLang="zh-CN" sz="4400" b="0" i="1">
                  <a:solidFill>
                    <a:schemeClr val="tx1"/>
                  </a:solidFill>
                </a:rPr>
                <a:t>x</a:t>
              </a:r>
            </a:p>
          </p:txBody>
        </p:sp>
        <p:sp>
          <p:nvSpPr>
            <p:cNvPr id="74775" name="AutoShape 227"/>
            <p:cNvSpPr>
              <a:spLocks noChangeArrowheads="1"/>
            </p:cNvSpPr>
            <p:nvPr/>
          </p:nvSpPr>
          <p:spPr bwMode="auto">
            <a:xfrm>
              <a:off x="1556" y="3392"/>
              <a:ext cx="2432" cy="217"/>
            </a:xfrm>
            <a:prstGeom prst="cube">
              <a:avLst>
                <a:gd name="adj" fmla="val 47134"/>
              </a:avLst>
            </a:prstGeom>
            <a:noFill/>
            <a:ln w="22225">
              <a:solidFill>
                <a:srgbClr val="0066FF"/>
              </a:solidFill>
              <a:miter lim="800000"/>
              <a:headEnd/>
              <a:tailEnd/>
            </a:ln>
          </p:spPr>
          <p:txBody>
            <a:bodyPr wrap="none" anchor="ctr"/>
            <a:lstStyle/>
            <a:p>
              <a:endParaRPr lang="zh-CN" altLang="en-US"/>
            </a:p>
          </p:txBody>
        </p:sp>
        <p:sp>
          <p:nvSpPr>
            <p:cNvPr id="74776" name="AutoShape 228"/>
            <p:cNvSpPr>
              <a:spLocks noChangeArrowheads="1"/>
            </p:cNvSpPr>
            <p:nvPr/>
          </p:nvSpPr>
          <p:spPr bwMode="auto">
            <a:xfrm>
              <a:off x="2522" y="3392"/>
              <a:ext cx="851" cy="217"/>
            </a:xfrm>
            <a:prstGeom prst="cube">
              <a:avLst>
                <a:gd name="adj" fmla="val 47134"/>
              </a:avLst>
            </a:prstGeom>
            <a:solidFill>
              <a:schemeClr val="accent1"/>
            </a:solidFill>
            <a:ln w="19050">
              <a:solidFill>
                <a:schemeClr val="tx1"/>
              </a:solidFill>
              <a:miter lim="800000"/>
              <a:headEnd/>
              <a:tailEnd/>
            </a:ln>
          </p:spPr>
          <p:txBody>
            <a:bodyPr wrap="none" anchor="ctr"/>
            <a:lstStyle/>
            <a:p>
              <a:endParaRPr lang="zh-CN" altLang="zh-CN"/>
            </a:p>
          </p:txBody>
        </p:sp>
        <p:sp>
          <p:nvSpPr>
            <p:cNvPr id="74777" name="Line 229"/>
            <p:cNvSpPr>
              <a:spLocks noChangeShapeType="1"/>
            </p:cNvSpPr>
            <p:nvPr/>
          </p:nvSpPr>
          <p:spPr bwMode="auto">
            <a:xfrm flipV="1">
              <a:off x="1556" y="3610"/>
              <a:ext cx="2557" cy="7"/>
            </a:xfrm>
            <a:prstGeom prst="line">
              <a:avLst/>
            </a:prstGeom>
            <a:noFill/>
            <a:ln w="12700">
              <a:solidFill>
                <a:schemeClr val="tx1"/>
              </a:solidFill>
              <a:round/>
              <a:headEnd/>
              <a:tailEnd type="triangle" w="sm" len="lg"/>
            </a:ln>
          </p:spPr>
          <p:txBody>
            <a:bodyPr wrap="none" anchor="ctr"/>
            <a:lstStyle/>
            <a:p>
              <a:endParaRPr lang="zh-CN" altLang="en-US"/>
            </a:p>
          </p:txBody>
        </p:sp>
        <p:sp>
          <p:nvSpPr>
            <p:cNvPr id="74778" name="Text Box 230"/>
            <p:cNvSpPr txBox="1">
              <a:spLocks noChangeArrowheads="1"/>
            </p:cNvSpPr>
            <p:nvPr/>
          </p:nvSpPr>
          <p:spPr bwMode="auto">
            <a:xfrm>
              <a:off x="1274" y="3529"/>
              <a:ext cx="278" cy="327"/>
            </a:xfrm>
            <a:prstGeom prst="rect">
              <a:avLst/>
            </a:prstGeom>
            <a:noFill/>
            <a:ln w="19050">
              <a:noFill/>
              <a:miter lim="800000"/>
              <a:headEnd/>
              <a:tailEnd/>
            </a:ln>
          </p:spPr>
          <p:txBody>
            <a:bodyPr wrap="none">
              <a:spAutoFit/>
            </a:bodyPr>
            <a:lstStyle/>
            <a:p>
              <a:r>
                <a:rPr lang="en-US" altLang="zh-CN" b="0" i="1"/>
                <a:t>O</a:t>
              </a:r>
            </a:p>
          </p:txBody>
        </p:sp>
        <p:sp>
          <p:nvSpPr>
            <p:cNvPr id="74779" name="Line 231"/>
            <p:cNvSpPr>
              <a:spLocks noChangeShapeType="1"/>
            </p:cNvSpPr>
            <p:nvPr/>
          </p:nvSpPr>
          <p:spPr bwMode="auto">
            <a:xfrm>
              <a:off x="2236" y="3674"/>
              <a:ext cx="286" cy="0"/>
            </a:xfrm>
            <a:prstGeom prst="line">
              <a:avLst/>
            </a:prstGeom>
            <a:noFill/>
            <a:ln w="12700">
              <a:solidFill>
                <a:schemeClr val="tx1"/>
              </a:solidFill>
              <a:round/>
              <a:headEnd type="triangle" w="sm" len="lg"/>
              <a:tailEnd type="triangle" w="sm" len="lg"/>
            </a:ln>
          </p:spPr>
          <p:txBody>
            <a:bodyPr wrap="none" anchor="ctr"/>
            <a:lstStyle/>
            <a:p>
              <a:endParaRPr lang="zh-CN" altLang="en-US"/>
            </a:p>
          </p:txBody>
        </p:sp>
        <p:graphicFrame>
          <p:nvGraphicFramePr>
            <p:cNvPr id="74780" name="Object 232"/>
            <p:cNvGraphicFramePr>
              <a:graphicFrameLocks noChangeAspect="1"/>
            </p:cNvGraphicFramePr>
            <p:nvPr/>
          </p:nvGraphicFramePr>
          <p:xfrm>
            <a:off x="2272" y="3674"/>
            <a:ext cx="273" cy="243"/>
          </p:xfrm>
          <a:graphic>
            <a:graphicData uri="http://schemas.openxmlformats.org/presentationml/2006/ole">
              <p:oleObj spid="_x0000_s49161" name="Equation" r:id="rId9" imgW="139579" imgH="164957" progId="">
                <p:embed/>
              </p:oleObj>
            </a:graphicData>
          </a:graphic>
        </p:graphicFrame>
        <p:sp>
          <p:nvSpPr>
            <p:cNvPr id="74781" name="Line 233"/>
            <p:cNvSpPr>
              <a:spLocks noChangeShapeType="1"/>
            </p:cNvSpPr>
            <p:nvPr/>
          </p:nvSpPr>
          <p:spPr bwMode="auto">
            <a:xfrm>
              <a:off x="2236" y="3161"/>
              <a:ext cx="0" cy="621"/>
            </a:xfrm>
            <a:prstGeom prst="line">
              <a:avLst/>
            </a:prstGeom>
            <a:noFill/>
            <a:ln w="12700">
              <a:solidFill>
                <a:schemeClr val="tx1"/>
              </a:solidFill>
              <a:prstDash val="dash"/>
              <a:round/>
              <a:headEnd/>
              <a:tailEnd/>
            </a:ln>
          </p:spPr>
          <p:txBody>
            <a:bodyPr wrap="none" anchor="ctr"/>
            <a:lstStyle/>
            <a:p>
              <a:endParaRPr lang="zh-CN" altLang="en-US"/>
            </a:p>
          </p:txBody>
        </p:sp>
        <p:sp>
          <p:nvSpPr>
            <p:cNvPr id="74782" name="Line 234"/>
            <p:cNvSpPr>
              <a:spLocks noChangeShapeType="1"/>
            </p:cNvSpPr>
            <p:nvPr/>
          </p:nvSpPr>
          <p:spPr bwMode="auto">
            <a:xfrm>
              <a:off x="2776" y="3161"/>
              <a:ext cx="0" cy="621"/>
            </a:xfrm>
            <a:prstGeom prst="line">
              <a:avLst/>
            </a:prstGeom>
            <a:noFill/>
            <a:ln w="12700">
              <a:solidFill>
                <a:schemeClr val="tx1"/>
              </a:solidFill>
              <a:prstDash val="dash"/>
              <a:round/>
              <a:headEnd/>
              <a:tailEnd/>
            </a:ln>
          </p:spPr>
          <p:txBody>
            <a:bodyPr wrap="none" anchor="ctr"/>
            <a:lstStyle/>
            <a:p>
              <a:endParaRPr lang="zh-CN" altLang="en-US"/>
            </a:p>
          </p:txBody>
        </p:sp>
        <p:sp>
          <p:nvSpPr>
            <p:cNvPr id="74783" name="Line 235"/>
            <p:cNvSpPr>
              <a:spLocks noChangeShapeType="1"/>
            </p:cNvSpPr>
            <p:nvPr/>
          </p:nvSpPr>
          <p:spPr bwMode="auto">
            <a:xfrm>
              <a:off x="2522" y="3539"/>
              <a:ext cx="0" cy="243"/>
            </a:xfrm>
            <a:prstGeom prst="line">
              <a:avLst/>
            </a:prstGeom>
            <a:noFill/>
            <a:ln w="12700">
              <a:solidFill>
                <a:schemeClr val="tx1"/>
              </a:solidFill>
              <a:prstDash val="dash"/>
              <a:round/>
              <a:headEnd/>
              <a:tailEnd/>
            </a:ln>
          </p:spPr>
          <p:txBody>
            <a:bodyPr wrap="none" anchor="ctr"/>
            <a:lstStyle/>
            <a:p>
              <a:endParaRPr lang="zh-CN" altLang="en-US"/>
            </a:p>
          </p:txBody>
        </p:sp>
        <p:sp>
          <p:nvSpPr>
            <p:cNvPr id="74784" name="Line 236"/>
            <p:cNvSpPr>
              <a:spLocks noChangeShapeType="1"/>
            </p:cNvSpPr>
            <p:nvPr/>
          </p:nvSpPr>
          <p:spPr bwMode="auto">
            <a:xfrm>
              <a:off x="3260" y="3539"/>
              <a:ext cx="0" cy="243"/>
            </a:xfrm>
            <a:prstGeom prst="line">
              <a:avLst/>
            </a:prstGeom>
            <a:noFill/>
            <a:ln w="12700">
              <a:solidFill>
                <a:schemeClr val="tx1"/>
              </a:solidFill>
              <a:prstDash val="dash"/>
              <a:round/>
              <a:headEnd/>
              <a:tailEnd/>
            </a:ln>
          </p:spPr>
          <p:txBody>
            <a:bodyPr wrap="none" anchor="ctr"/>
            <a:lstStyle/>
            <a:p>
              <a:endParaRPr lang="zh-CN" altLang="en-US"/>
            </a:p>
          </p:txBody>
        </p:sp>
        <p:sp>
          <p:nvSpPr>
            <p:cNvPr id="74785" name="Line 237"/>
            <p:cNvSpPr>
              <a:spLocks noChangeShapeType="1"/>
            </p:cNvSpPr>
            <p:nvPr/>
          </p:nvSpPr>
          <p:spPr bwMode="auto">
            <a:xfrm>
              <a:off x="1556" y="3053"/>
              <a:ext cx="0" cy="243"/>
            </a:xfrm>
            <a:prstGeom prst="line">
              <a:avLst/>
            </a:prstGeom>
            <a:noFill/>
            <a:ln w="12700">
              <a:solidFill>
                <a:schemeClr val="tx1"/>
              </a:solidFill>
              <a:prstDash val="dash"/>
              <a:round/>
              <a:headEnd/>
              <a:tailEnd/>
            </a:ln>
          </p:spPr>
          <p:txBody>
            <a:bodyPr wrap="none" anchor="ctr"/>
            <a:lstStyle/>
            <a:p>
              <a:endParaRPr lang="zh-CN" altLang="en-US"/>
            </a:p>
          </p:txBody>
        </p:sp>
        <p:sp>
          <p:nvSpPr>
            <p:cNvPr id="74786" name="Line 238"/>
            <p:cNvSpPr>
              <a:spLocks noChangeShapeType="1"/>
            </p:cNvSpPr>
            <p:nvPr/>
          </p:nvSpPr>
          <p:spPr bwMode="auto">
            <a:xfrm>
              <a:off x="2770" y="3674"/>
              <a:ext cx="480" cy="0"/>
            </a:xfrm>
            <a:prstGeom prst="line">
              <a:avLst/>
            </a:prstGeom>
            <a:noFill/>
            <a:ln w="12700">
              <a:solidFill>
                <a:schemeClr val="tx1"/>
              </a:solidFill>
              <a:round/>
              <a:headEnd type="triangle" w="sm" len="lg"/>
              <a:tailEnd type="triangle" w="sm" len="lg"/>
            </a:ln>
          </p:spPr>
          <p:txBody>
            <a:bodyPr wrap="none" anchor="ctr"/>
            <a:lstStyle/>
            <a:p>
              <a:endParaRPr lang="zh-CN" altLang="en-US"/>
            </a:p>
          </p:txBody>
        </p:sp>
        <p:graphicFrame>
          <p:nvGraphicFramePr>
            <p:cNvPr id="74787" name="Object 239"/>
            <p:cNvGraphicFramePr>
              <a:graphicFrameLocks noChangeAspect="1"/>
            </p:cNvGraphicFramePr>
            <p:nvPr/>
          </p:nvGraphicFramePr>
          <p:xfrm>
            <a:off x="2657" y="3682"/>
            <a:ext cx="716" cy="262"/>
          </p:xfrm>
          <a:graphic>
            <a:graphicData uri="http://schemas.openxmlformats.org/presentationml/2006/ole">
              <p:oleObj spid="_x0000_s49162" name="Equation" r:id="rId10" imgW="418918" imgH="203112" progId="">
                <p:embed/>
              </p:oleObj>
            </a:graphicData>
          </a:graphic>
        </p:graphicFrame>
      </p:grpSp>
      <p:sp>
        <p:nvSpPr>
          <p:cNvPr id="33" name="Oval 77"/>
          <p:cNvSpPr>
            <a:spLocks noChangeArrowheads="1"/>
          </p:cNvSpPr>
          <p:nvPr/>
        </p:nvSpPr>
        <p:spPr bwMode="auto">
          <a:xfrm>
            <a:off x="45434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74762" name="Rectangle 80"/>
          <p:cNvSpPr>
            <a:spLocks noChangeArrowheads="1"/>
          </p:cNvSpPr>
          <p:nvPr/>
        </p:nvSpPr>
        <p:spPr bwMode="auto">
          <a:xfrm>
            <a:off x="4532313" y="44450"/>
            <a:ext cx="4140200"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10-3 </a:t>
            </a:r>
            <a:r>
              <a:rPr kumimoji="1" lang="zh-CN" altLang="en-US">
                <a:solidFill>
                  <a:srgbClr val="000066"/>
                </a:solidFill>
                <a:latin typeface="楷体_GB2312" pitchFamily="49" charset="-122"/>
                <a:ea typeface="楷体_GB2312" pitchFamily="49" charset="-122"/>
              </a:rPr>
              <a:t>波的能量 能流密度</a:t>
            </a:r>
          </a:p>
        </p:txBody>
      </p:sp>
      <p:graphicFrame>
        <p:nvGraphicFramePr>
          <p:cNvPr id="2" name="Object 35"/>
          <p:cNvGraphicFramePr>
            <a:graphicFrameLocks noChangeAspect="1"/>
          </p:cNvGraphicFramePr>
          <p:nvPr/>
        </p:nvGraphicFramePr>
        <p:xfrm>
          <a:off x="879475" y="1824038"/>
          <a:ext cx="7631113" cy="1285875"/>
        </p:xfrm>
        <a:graphic>
          <a:graphicData uri="http://schemas.openxmlformats.org/presentationml/2006/ole">
            <p:oleObj spid="_x0000_s49158" name="公式" r:id="rId11" imgW="3314700" imgH="558800" progId="">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79710"/>
                                        </p:tgtEl>
                                        <p:attrNameLst>
                                          <p:attrName>style.visibility</p:attrName>
                                        </p:attrNameLst>
                                      </p:cBhvr>
                                      <p:to>
                                        <p:strVal val="visible"/>
                                      </p:to>
                                    </p:set>
                                    <p:animEffect transition="in" filter="blinds(horizontal)">
                                      <p:cBhvr>
                                        <p:cTn id="10" dur="500"/>
                                        <p:tgtEl>
                                          <p:spTgt spid="2797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79716"/>
                                        </p:tgtEl>
                                        <p:attrNameLst>
                                          <p:attrName>style.visibility</p:attrName>
                                        </p:attrNameLst>
                                      </p:cBhvr>
                                      <p:to>
                                        <p:strVal val="visible"/>
                                      </p:to>
                                    </p:set>
                                    <p:animEffect transition="in" filter="blinds(horizontal)">
                                      <p:cBhvr>
                                        <p:cTn id="20" dur="500"/>
                                        <p:tgtEl>
                                          <p:spTgt spid="2797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79713"/>
                                        </p:tgtEl>
                                        <p:attrNameLst>
                                          <p:attrName>style.visibility</p:attrName>
                                        </p:attrNameLst>
                                      </p:cBhvr>
                                      <p:to>
                                        <p:strVal val="visible"/>
                                      </p:to>
                                    </p:set>
                                    <p:animEffect transition="in" filter="blinds(horizontal)">
                                      <p:cBhvr>
                                        <p:cTn id="25" dur="500"/>
                                        <p:tgtEl>
                                          <p:spTgt spid="2797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79714"/>
                                        </p:tgtEl>
                                        <p:attrNameLst>
                                          <p:attrName>style.visibility</p:attrName>
                                        </p:attrNameLst>
                                      </p:cBhvr>
                                      <p:to>
                                        <p:strVal val="visible"/>
                                      </p:to>
                                    </p:set>
                                    <p:animEffect transition="in" filter="blinds(horizontal)">
                                      <p:cBhvr>
                                        <p:cTn id="30" dur="500"/>
                                        <p:tgtEl>
                                          <p:spTgt spid="279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29FC799-E0E8-499C-91BE-92FFC9ADC8A3}" type="slidenum">
              <a:rPr lang="en-US" altLang="zh-CN" smtClean="0"/>
              <a:pPr>
                <a:defRPr/>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p:cNvSpPr>
            <a:spLocks noGrp="1"/>
          </p:cNvSpPr>
          <p:nvPr>
            <p:ph type="sldNum" sz="quarter" idx="10"/>
          </p:nvPr>
        </p:nvSpPr>
        <p:spPr>
          <a:noFill/>
        </p:spPr>
        <p:txBody>
          <a:bodyPr/>
          <a:lstStyle/>
          <a:p>
            <a:fld id="{44F9F7B3-9326-45CE-9AC5-0427566EB6AC}" type="slidenum">
              <a:rPr lang="en-US" altLang="zh-CN" smtClean="0">
                <a:ea typeface="宋体" charset="-122"/>
              </a:rPr>
              <a:pPr/>
              <a:t>60</a:t>
            </a:fld>
            <a:endParaRPr lang="en-US" altLang="zh-CN" smtClean="0">
              <a:ea typeface="宋体" charset="-122"/>
            </a:endParaRPr>
          </a:p>
        </p:txBody>
      </p:sp>
      <p:graphicFrame>
        <p:nvGraphicFramePr>
          <p:cNvPr id="282718" name="Object 94"/>
          <p:cNvGraphicFramePr>
            <a:graphicFrameLocks noChangeAspect="1"/>
          </p:cNvGraphicFramePr>
          <p:nvPr/>
        </p:nvGraphicFramePr>
        <p:xfrm>
          <a:off x="1752600" y="3124200"/>
          <a:ext cx="4572000" cy="1042988"/>
        </p:xfrm>
        <a:graphic>
          <a:graphicData uri="http://schemas.openxmlformats.org/presentationml/2006/ole">
            <p:oleObj spid="_x0000_s50178" name="Equation" r:id="rId3" imgW="1663700" imgH="393700" progId="">
              <p:embed/>
            </p:oleObj>
          </a:graphicData>
        </a:graphic>
      </p:graphicFrame>
      <p:graphicFrame>
        <p:nvGraphicFramePr>
          <p:cNvPr id="282719" name="Object 95"/>
          <p:cNvGraphicFramePr>
            <a:graphicFrameLocks noChangeAspect="1"/>
          </p:cNvGraphicFramePr>
          <p:nvPr/>
        </p:nvGraphicFramePr>
        <p:xfrm>
          <a:off x="1752600" y="2057400"/>
          <a:ext cx="2971800" cy="1066800"/>
        </p:xfrm>
        <a:graphic>
          <a:graphicData uri="http://schemas.openxmlformats.org/presentationml/2006/ole">
            <p:oleObj spid="_x0000_s50179" name="Equation" r:id="rId4" imgW="1040948" imgH="393529" progId="">
              <p:embed/>
            </p:oleObj>
          </a:graphicData>
        </a:graphic>
      </p:graphicFrame>
      <p:graphicFrame>
        <p:nvGraphicFramePr>
          <p:cNvPr id="282720" name="Object 96"/>
          <p:cNvGraphicFramePr>
            <a:graphicFrameLocks noChangeAspect="1"/>
          </p:cNvGraphicFramePr>
          <p:nvPr/>
        </p:nvGraphicFramePr>
        <p:xfrm>
          <a:off x="990600" y="1066800"/>
          <a:ext cx="5316538" cy="1041400"/>
        </p:xfrm>
        <a:graphic>
          <a:graphicData uri="http://schemas.openxmlformats.org/presentationml/2006/ole">
            <p:oleObj spid="_x0000_s50180" name="Equation" r:id="rId5" imgW="1892300" imgH="393700" progId="">
              <p:embed/>
            </p:oleObj>
          </a:graphicData>
        </a:graphic>
      </p:graphicFrame>
      <p:grpSp>
        <p:nvGrpSpPr>
          <p:cNvPr id="2" name="Group 162"/>
          <p:cNvGrpSpPr>
            <a:grpSpLocks/>
          </p:cNvGrpSpPr>
          <p:nvPr/>
        </p:nvGrpSpPr>
        <p:grpSpPr bwMode="auto">
          <a:xfrm>
            <a:off x="1828800" y="4330700"/>
            <a:ext cx="5257800" cy="1841500"/>
            <a:chOff x="1152" y="2784"/>
            <a:chExt cx="3312" cy="1160"/>
          </a:xfrm>
        </p:grpSpPr>
        <p:sp>
          <p:nvSpPr>
            <p:cNvPr id="75785" name="Rectangle 163"/>
            <p:cNvSpPr>
              <a:spLocks noChangeArrowheads="1"/>
            </p:cNvSpPr>
            <p:nvPr/>
          </p:nvSpPr>
          <p:spPr bwMode="auto">
            <a:xfrm>
              <a:off x="1152" y="2784"/>
              <a:ext cx="3312" cy="1116"/>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75786" name="Line 164"/>
            <p:cNvSpPr>
              <a:spLocks noChangeShapeType="1"/>
            </p:cNvSpPr>
            <p:nvPr/>
          </p:nvSpPr>
          <p:spPr bwMode="auto">
            <a:xfrm>
              <a:off x="1566" y="3231"/>
              <a:ext cx="677" cy="0"/>
            </a:xfrm>
            <a:prstGeom prst="line">
              <a:avLst/>
            </a:prstGeom>
            <a:noFill/>
            <a:ln w="12700">
              <a:solidFill>
                <a:srgbClr val="FF33CC"/>
              </a:solidFill>
              <a:round/>
              <a:headEnd type="triangle" w="sm" len="lg"/>
              <a:tailEnd type="triangle" w="sm" len="lg"/>
            </a:ln>
          </p:spPr>
          <p:txBody>
            <a:bodyPr wrap="none" anchor="ctr"/>
            <a:lstStyle/>
            <a:p>
              <a:endParaRPr lang="zh-CN" altLang="en-US"/>
            </a:p>
          </p:txBody>
        </p:sp>
        <p:sp>
          <p:nvSpPr>
            <p:cNvPr id="75787" name="Text Box 165"/>
            <p:cNvSpPr txBox="1">
              <a:spLocks noChangeArrowheads="1"/>
            </p:cNvSpPr>
            <p:nvPr/>
          </p:nvSpPr>
          <p:spPr bwMode="auto">
            <a:xfrm>
              <a:off x="3932" y="3005"/>
              <a:ext cx="281" cy="480"/>
            </a:xfrm>
            <a:prstGeom prst="rect">
              <a:avLst/>
            </a:prstGeom>
            <a:noFill/>
            <a:ln w="9525">
              <a:noFill/>
              <a:miter lim="800000"/>
              <a:headEnd/>
              <a:tailEnd/>
            </a:ln>
          </p:spPr>
          <p:txBody>
            <a:bodyPr>
              <a:spAutoFit/>
            </a:bodyPr>
            <a:lstStyle/>
            <a:p>
              <a:r>
                <a:rPr kumimoji="1" lang="en-US" altLang="zh-CN" sz="4400" b="0" i="1">
                  <a:solidFill>
                    <a:schemeClr val="tx1"/>
                  </a:solidFill>
                </a:rPr>
                <a:t>x</a:t>
              </a:r>
            </a:p>
          </p:txBody>
        </p:sp>
        <p:graphicFrame>
          <p:nvGraphicFramePr>
            <p:cNvPr id="75788" name="Object 166"/>
            <p:cNvGraphicFramePr>
              <a:graphicFrameLocks noChangeAspect="1"/>
            </p:cNvGraphicFramePr>
            <p:nvPr/>
          </p:nvGraphicFramePr>
          <p:xfrm>
            <a:off x="1717" y="3193"/>
            <a:ext cx="263" cy="219"/>
          </p:xfrm>
          <a:graphic>
            <a:graphicData uri="http://schemas.openxmlformats.org/presentationml/2006/ole">
              <p:oleObj spid="_x0000_s50181" name="Equation" r:id="rId6" imgW="126835" imgH="139518" progId="">
                <p:embed/>
              </p:oleObj>
            </a:graphicData>
          </a:graphic>
        </p:graphicFrame>
        <p:sp>
          <p:nvSpPr>
            <p:cNvPr id="75789" name="AutoShape 167"/>
            <p:cNvSpPr>
              <a:spLocks noChangeArrowheads="1"/>
            </p:cNvSpPr>
            <p:nvPr/>
          </p:nvSpPr>
          <p:spPr bwMode="auto">
            <a:xfrm>
              <a:off x="1556" y="2933"/>
              <a:ext cx="2432" cy="217"/>
            </a:xfrm>
            <a:prstGeom prst="cube">
              <a:avLst>
                <a:gd name="adj" fmla="val 47134"/>
              </a:avLst>
            </a:prstGeom>
            <a:noFill/>
            <a:ln w="22225">
              <a:solidFill>
                <a:srgbClr val="0066FF"/>
              </a:solidFill>
              <a:miter lim="800000"/>
              <a:headEnd/>
              <a:tailEnd/>
            </a:ln>
          </p:spPr>
          <p:txBody>
            <a:bodyPr wrap="none" anchor="ctr"/>
            <a:lstStyle/>
            <a:p>
              <a:endParaRPr lang="zh-CN" altLang="en-US"/>
            </a:p>
          </p:txBody>
        </p:sp>
        <p:sp>
          <p:nvSpPr>
            <p:cNvPr id="75790" name="AutoShape 168"/>
            <p:cNvSpPr>
              <a:spLocks noChangeArrowheads="1"/>
            </p:cNvSpPr>
            <p:nvPr/>
          </p:nvSpPr>
          <p:spPr bwMode="auto">
            <a:xfrm>
              <a:off x="2236" y="2933"/>
              <a:ext cx="643" cy="217"/>
            </a:xfrm>
            <a:prstGeom prst="cube">
              <a:avLst>
                <a:gd name="adj" fmla="val 47134"/>
              </a:avLst>
            </a:prstGeom>
            <a:solidFill>
              <a:schemeClr val="accent1"/>
            </a:solidFill>
            <a:ln w="19050">
              <a:solidFill>
                <a:schemeClr val="tx1"/>
              </a:solidFill>
              <a:miter lim="800000"/>
              <a:headEnd/>
              <a:tailEnd/>
            </a:ln>
          </p:spPr>
          <p:txBody>
            <a:bodyPr wrap="none" anchor="ctr"/>
            <a:lstStyle/>
            <a:p>
              <a:endParaRPr lang="zh-CN" altLang="en-US"/>
            </a:p>
          </p:txBody>
        </p:sp>
        <p:sp>
          <p:nvSpPr>
            <p:cNvPr id="75791" name="Line 169"/>
            <p:cNvSpPr>
              <a:spLocks noChangeShapeType="1"/>
            </p:cNvSpPr>
            <p:nvPr/>
          </p:nvSpPr>
          <p:spPr bwMode="auto">
            <a:xfrm>
              <a:off x="1553" y="3157"/>
              <a:ext cx="2560" cy="0"/>
            </a:xfrm>
            <a:prstGeom prst="line">
              <a:avLst/>
            </a:prstGeom>
            <a:noFill/>
            <a:ln w="12700">
              <a:solidFill>
                <a:schemeClr val="tx1"/>
              </a:solidFill>
              <a:round/>
              <a:headEnd/>
              <a:tailEnd type="triangle" w="sm" len="lg"/>
            </a:ln>
          </p:spPr>
          <p:txBody>
            <a:bodyPr wrap="none" anchor="ctr"/>
            <a:lstStyle/>
            <a:p>
              <a:endParaRPr lang="zh-CN" altLang="en-US"/>
            </a:p>
          </p:txBody>
        </p:sp>
        <p:sp>
          <p:nvSpPr>
            <p:cNvPr id="75792" name="Text Box 170"/>
            <p:cNvSpPr txBox="1">
              <a:spLocks noChangeArrowheads="1"/>
            </p:cNvSpPr>
            <p:nvPr/>
          </p:nvSpPr>
          <p:spPr bwMode="auto">
            <a:xfrm>
              <a:off x="1274" y="3082"/>
              <a:ext cx="278" cy="327"/>
            </a:xfrm>
            <a:prstGeom prst="rect">
              <a:avLst/>
            </a:prstGeom>
            <a:noFill/>
            <a:ln w="19050">
              <a:noFill/>
              <a:miter lim="800000"/>
              <a:headEnd/>
              <a:tailEnd/>
            </a:ln>
          </p:spPr>
          <p:txBody>
            <a:bodyPr wrap="none">
              <a:spAutoFit/>
            </a:bodyPr>
            <a:lstStyle/>
            <a:p>
              <a:r>
                <a:rPr lang="en-US" altLang="zh-CN" b="0" i="1"/>
                <a:t>O</a:t>
              </a:r>
            </a:p>
          </p:txBody>
        </p:sp>
        <p:sp>
          <p:nvSpPr>
            <p:cNvPr id="75793" name="Line 171"/>
            <p:cNvSpPr>
              <a:spLocks noChangeShapeType="1"/>
            </p:cNvSpPr>
            <p:nvPr/>
          </p:nvSpPr>
          <p:spPr bwMode="auto">
            <a:xfrm>
              <a:off x="2243" y="3231"/>
              <a:ext cx="527" cy="0"/>
            </a:xfrm>
            <a:prstGeom prst="line">
              <a:avLst/>
            </a:prstGeom>
            <a:noFill/>
            <a:ln w="12700">
              <a:solidFill>
                <a:srgbClr val="FF33CC"/>
              </a:solidFill>
              <a:round/>
              <a:headEnd type="triangle" w="sm" len="lg"/>
              <a:tailEnd type="triangle" w="sm" len="lg"/>
            </a:ln>
          </p:spPr>
          <p:txBody>
            <a:bodyPr wrap="none" anchor="ctr"/>
            <a:lstStyle/>
            <a:p>
              <a:endParaRPr lang="zh-CN" altLang="en-US"/>
            </a:p>
          </p:txBody>
        </p:sp>
        <p:graphicFrame>
          <p:nvGraphicFramePr>
            <p:cNvPr id="75794" name="Object 172"/>
            <p:cNvGraphicFramePr>
              <a:graphicFrameLocks noChangeAspect="1"/>
            </p:cNvGraphicFramePr>
            <p:nvPr/>
          </p:nvGraphicFramePr>
          <p:xfrm>
            <a:off x="2319" y="3193"/>
            <a:ext cx="310" cy="218"/>
          </p:xfrm>
          <a:graphic>
            <a:graphicData uri="http://schemas.openxmlformats.org/presentationml/2006/ole">
              <p:oleObj spid="_x0000_s50182" name="Equation" r:id="rId7" imgW="190335" imgH="177646" progId="">
                <p:embed/>
              </p:oleObj>
            </a:graphicData>
          </a:graphic>
        </p:graphicFrame>
        <p:sp>
          <p:nvSpPr>
            <p:cNvPr id="75795" name="Text Box 173"/>
            <p:cNvSpPr txBox="1">
              <a:spLocks noChangeArrowheads="1"/>
            </p:cNvSpPr>
            <p:nvPr/>
          </p:nvSpPr>
          <p:spPr bwMode="auto">
            <a:xfrm>
              <a:off x="4062" y="3389"/>
              <a:ext cx="287" cy="480"/>
            </a:xfrm>
            <a:prstGeom prst="rect">
              <a:avLst/>
            </a:prstGeom>
            <a:noFill/>
            <a:ln w="9525">
              <a:noFill/>
              <a:miter lim="800000"/>
              <a:headEnd/>
              <a:tailEnd/>
            </a:ln>
          </p:spPr>
          <p:txBody>
            <a:bodyPr>
              <a:spAutoFit/>
            </a:bodyPr>
            <a:lstStyle/>
            <a:p>
              <a:r>
                <a:rPr kumimoji="1" lang="en-US" altLang="zh-CN" sz="4400" b="0" i="1">
                  <a:solidFill>
                    <a:schemeClr val="tx1"/>
                  </a:solidFill>
                </a:rPr>
                <a:t>x</a:t>
              </a:r>
            </a:p>
          </p:txBody>
        </p:sp>
        <p:sp>
          <p:nvSpPr>
            <p:cNvPr id="75796" name="AutoShape 174"/>
            <p:cNvSpPr>
              <a:spLocks noChangeArrowheads="1"/>
            </p:cNvSpPr>
            <p:nvPr/>
          </p:nvSpPr>
          <p:spPr bwMode="auto">
            <a:xfrm>
              <a:off x="1556" y="3392"/>
              <a:ext cx="2432" cy="217"/>
            </a:xfrm>
            <a:prstGeom prst="cube">
              <a:avLst>
                <a:gd name="adj" fmla="val 47134"/>
              </a:avLst>
            </a:prstGeom>
            <a:noFill/>
            <a:ln w="22225">
              <a:solidFill>
                <a:srgbClr val="0066FF"/>
              </a:solidFill>
              <a:miter lim="800000"/>
              <a:headEnd/>
              <a:tailEnd/>
            </a:ln>
          </p:spPr>
          <p:txBody>
            <a:bodyPr wrap="none" anchor="ctr"/>
            <a:lstStyle/>
            <a:p>
              <a:endParaRPr lang="zh-CN" altLang="en-US"/>
            </a:p>
          </p:txBody>
        </p:sp>
        <p:sp>
          <p:nvSpPr>
            <p:cNvPr id="75797" name="AutoShape 175"/>
            <p:cNvSpPr>
              <a:spLocks noChangeArrowheads="1"/>
            </p:cNvSpPr>
            <p:nvPr/>
          </p:nvSpPr>
          <p:spPr bwMode="auto">
            <a:xfrm>
              <a:off x="2522" y="3392"/>
              <a:ext cx="851" cy="217"/>
            </a:xfrm>
            <a:prstGeom prst="cube">
              <a:avLst>
                <a:gd name="adj" fmla="val 47134"/>
              </a:avLst>
            </a:prstGeom>
            <a:solidFill>
              <a:schemeClr val="accent1"/>
            </a:solidFill>
            <a:ln w="19050">
              <a:solidFill>
                <a:schemeClr val="tx1"/>
              </a:solidFill>
              <a:miter lim="800000"/>
              <a:headEnd/>
              <a:tailEnd/>
            </a:ln>
          </p:spPr>
          <p:txBody>
            <a:bodyPr wrap="none" anchor="ctr"/>
            <a:lstStyle/>
            <a:p>
              <a:endParaRPr lang="zh-CN" altLang="zh-CN"/>
            </a:p>
          </p:txBody>
        </p:sp>
        <p:sp>
          <p:nvSpPr>
            <p:cNvPr id="75798" name="Line 176"/>
            <p:cNvSpPr>
              <a:spLocks noChangeShapeType="1"/>
            </p:cNvSpPr>
            <p:nvPr/>
          </p:nvSpPr>
          <p:spPr bwMode="auto">
            <a:xfrm flipV="1">
              <a:off x="1556" y="3610"/>
              <a:ext cx="2557" cy="7"/>
            </a:xfrm>
            <a:prstGeom prst="line">
              <a:avLst/>
            </a:prstGeom>
            <a:noFill/>
            <a:ln w="12700">
              <a:solidFill>
                <a:schemeClr val="tx1"/>
              </a:solidFill>
              <a:round/>
              <a:headEnd/>
              <a:tailEnd type="triangle" w="sm" len="lg"/>
            </a:ln>
          </p:spPr>
          <p:txBody>
            <a:bodyPr wrap="none" anchor="ctr"/>
            <a:lstStyle/>
            <a:p>
              <a:endParaRPr lang="zh-CN" altLang="en-US"/>
            </a:p>
          </p:txBody>
        </p:sp>
        <p:sp>
          <p:nvSpPr>
            <p:cNvPr id="75799" name="Text Box 177"/>
            <p:cNvSpPr txBox="1">
              <a:spLocks noChangeArrowheads="1"/>
            </p:cNvSpPr>
            <p:nvPr/>
          </p:nvSpPr>
          <p:spPr bwMode="auto">
            <a:xfrm>
              <a:off x="1274" y="3529"/>
              <a:ext cx="278" cy="327"/>
            </a:xfrm>
            <a:prstGeom prst="rect">
              <a:avLst/>
            </a:prstGeom>
            <a:noFill/>
            <a:ln w="19050">
              <a:noFill/>
              <a:miter lim="800000"/>
              <a:headEnd/>
              <a:tailEnd/>
            </a:ln>
          </p:spPr>
          <p:txBody>
            <a:bodyPr wrap="none">
              <a:spAutoFit/>
            </a:bodyPr>
            <a:lstStyle/>
            <a:p>
              <a:r>
                <a:rPr lang="en-US" altLang="zh-CN" b="0" i="1"/>
                <a:t>O</a:t>
              </a:r>
            </a:p>
          </p:txBody>
        </p:sp>
        <p:sp>
          <p:nvSpPr>
            <p:cNvPr id="75800" name="Line 178"/>
            <p:cNvSpPr>
              <a:spLocks noChangeShapeType="1"/>
            </p:cNvSpPr>
            <p:nvPr/>
          </p:nvSpPr>
          <p:spPr bwMode="auto">
            <a:xfrm>
              <a:off x="2236" y="3674"/>
              <a:ext cx="286" cy="0"/>
            </a:xfrm>
            <a:prstGeom prst="line">
              <a:avLst/>
            </a:prstGeom>
            <a:noFill/>
            <a:ln w="12700">
              <a:solidFill>
                <a:schemeClr val="tx1"/>
              </a:solidFill>
              <a:round/>
              <a:headEnd type="triangle" w="sm" len="lg"/>
              <a:tailEnd type="triangle" w="sm" len="lg"/>
            </a:ln>
          </p:spPr>
          <p:txBody>
            <a:bodyPr wrap="none" anchor="ctr"/>
            <a:lstStyle/>
            <a:p>
              <a:endParaRPr lang="zh-CN" altLang="en-US"/>
            </a:p>
          </p:txBody>
        </p:sp>
        <p:graphicFrame>
          <p:nvGraphicFramePr>
            <p:cNvPr id="75801" name="Object 179"/>
            <p:cNvGraphicFramePr>
              <a:graphicFrameLocks noChangeAspect="1"/>
            </p:cNvGraphicFramePr>
            <p:nvPr/>
          </p:nvGraphicFramePr>
          <p:xfrm>
            <a:off x="2272" y="3674"/>
            <a:ext cx="273" cy="243"/>
          </p:xfrm>
          <a:graphic>
            <a:graphicData uri="http://schemas.openxmlformats.org/presentationml/2006/ole">
              <p:oleObj spid="_x0000_s50183" name="Equation" r:id="rId8" imgW="139579" imgH="164957" progId="">
                <p:embed/>
              </p:oleObj>
            </a:graphicData>
          </a:graphic>
        </p:graphicFrame>
        <p:sp>
          <p:nvSpPr>
            <p:cNvPr id="75802" name="Line 180"/>
            <p:cNvSpPr>
              <a:spLocks noChangeShapeType="1"/>
            </p:cNvSpPr>
            <p:nvPr/>
          </p:nvSpPr>
          <p:spPr bwMode="auto">
            <a:xfrm>
              <a:off x="2236" y="3161"/>
              <a:ext cx="0" cy="621"/>
            </a:xfrm>
            <a:prstGeom prst="line">
              <a:avLst/>
            </a:prstGeom>
            <a:noFill/>
            <a:ln w="12700">
              <a:solidFill>
                <a:schemeClr val="tx1"/>
              </a:solidFill>
              <a:prstDash val="dash"/>
              <a:round/>
              <a:headEnd/>
              <a:tailEnd/>
            </a:ln>
          </p:spPr>
          <p:txBody>
            <a:bodyPr wrap="none" anchor="ctr"/>
            <a:lstStyle/>
            <a:p>
              <a:endParaRPr lang="zh-CN" altLang="en-US"/>
            </a:p>
          </p:txBody>
        </p:sp>
        <p:sp>
          <p:nvSpPr>
            <p:cNvPr id="75803" name="Line 181"/>
            <p:cNvSpPr>
              <a:spLocks noChangeShapeType="1"/>
            </p:cNvSpPr>
            <p:nvPr/>
          </p:nvSpPr>
          <p:spPr bwMode="auto">
            <a:xfrm>
              <a:off x="2776" y="3161"/>
              <a:ext cx="0" cy="621"/>
            </a:xfrm>
            <a:prstGeom prst="line">
              <a:avLst/>
            </a:prstGeom>
            <a:noFill/>
            <a:ln w="12700">
              <a:solidFill>
                <a:schemeClr val="tx1"/>
              </a:solidFill>
              <a:prstDash val="dash"/>
              <a:round/>
              <a:headEnd/>
              <a:tailEnd/>
            </a:ln>
          </p:spPr>
          <p:txBody>
            <a:bodyPr wrap="none" anchor="ctr"/>
            <a:lstStyle/>
            <a:p>
              <a:endParaRPr lang="zh-CN" altLang="en-US"/>
            </a:p>
          </p:txBody>
        </p:sp>
        <p:sp>
          <p:nvSpPr>
            <p:cNvPr id="75804" name="Line 182"/>
            <p:cNvSpPr>
              <a:spLocks noChangeShapeType="1"/>
            </p:cNvSpPr>
            <p:nvPr/>
          </p:nvSpPr>
          <p:spPr bwMode="auto">
            <a:xfrm>
              <a:off x="2522" y="3539"/>
              <a:ext cx="0" cy="243"/>
            </a:xfrm>
            <a:prstGeom prst="line">
              <a:avLst/>
            </a:prstGeom>
            <a:noFill/>
            <a:ln w="12700">
              <a:solidFill>
                <a:schemeClr val="tx1"/>
              </a:solidFill>
              <a:prstDash val="dash"/>
              <a:round/>
              <a:headEnd/>
              <a:tailEnd/>
            </a:ln>
          </p:spPr>
          <p:txBody>
            <a:bodyPr wrap="none" anchor="ctr"/>
            <a:lstStyle/>
            <a:p>
              <a:endParaRPr lang="zh-CN" altLang="en-US"/>
            </a:p>
          </p:txBody>
        </p:sp>
        <p:sp>
          <p:nvSpPr>
            <p:cNvPr id="75805" name="Line 183"/>
            <p:cNvSpPr>
              <a:spLocks noChangeShapeType="1"/>
            </p:cNvSpPr>
            <p:nvPr/>
          </p:nvSpPr>
          <p:spPr bwMode="auto">
            <a:xfrm>
              <a:off x="3260" y="3539"/>
              <a:ext cx="0" cy="243"/>
            </a:xfrm>
            <a:prstGeom prst="line">
              <a:avLst/>
            </a:prstGeom>
            <a:noFill/>
            <a:ln w="12700">
              <a:solidFill>
                <a:schemeClr val="tx1"/>
              </a:solidFill>
              <a:prstDash val="dash"/>
              <a:round/>
              <a:headEnd/>
              <a:tailEnd/>
            </a:ln>
          </p:spPr>
          <p:txBody>
            <a:bodyPr wrap="none" anchor="ctr"/>
            <a:lstStyle/>
            <a:p>
              <a:endParaRPr lang="zh-CN" altLang="en-US"/>
            </a:p>
          </p:txBody>
        </p:sp>
        <p:sp>
          <p:nvSpPr>
            <p:cNvPr id="75806" name="Line 184"/>
            <p:cNvSpPr>
              <a:spLocks noChangeShapeType="1"/>
            </p:cNvSpPr>
            <p:nvPr/>
          </p:nvSpPr>
          <p:spPr bwMode="auto">
            <a:xfrm>
              <a:off x="1556" y="3053"/>
              <a:ext cx="0" cy="243"/>
            </a:xfrm>
            <a:prstGeom prst="line">
              <a:avLst/>
            </a:prstGeom>
            <a:noFill/>
            <a:ln w="12700">
              <a:solidFill>
                <a:schemeClr val="tx1"/>
              </a:solidFill>
              <a:prstDash val="dash"/>
              <a:round/>
              <a:headEnd/>
              <a:tailEnd/>
            </a:ln>
          </p:spPr>
          <p:txBody>
            <a:bodyPr wrap="none" anchor="ctr"/>
            <a:lstStyle/>
            <a:p>
              <a:endParaRPr lang="zh-CN" altLang="en-US"/>
            </a:p>
          </p:txBody>
        </p:sp>
        <p:sp>
          <p:nvSpPr>
            <p:cNvPr id="75807" name="Line 185"/>
            <p:cNvSpPr>
              <a:spLocks noChangeShapeType="1"/>
            </p:cNvSpPr>
            <p:nvPr/>
          </p:nvSpPr>
          <p:spPr bwMode="auto">
            <a:xfrm>
              <a:off x="2770" y="3674"/>
              <a:ext cx="480" cy="0"/>
            </a:xfrm>
            <a:prstGeom prst="line">
              <a:avLst/>
            </a:prstGeom>
            <a:noFill/>
            <a:ln w="12700">
              <a:solidFill>
                <a:schemeClr val="tx1"/>
              </a:solidFill>
              <a:round/>
              <a:headEnd type="triangle" w="sm" len="lg"/>
              <a:tailEnd type="triangle" w="sm" len="lg"/>
            </a:ln>
          </p:spPr>
          <p:txBody>
            <a:bodyPr wrap="none" anchor="ctr"/>
            <a:lstStyle/>
            <a:p>
              <a:endParaRPr lang="zh-CN" altLang="en-US"/>
            </a:p>
          </p:txBody>
        </p:sp>
        <p:graphicFrame>
          <p:nvGraphicFramePr>
            <p:cNvPr id="75808" name="Object 186"/>
            <p:cNvGraphicFramePr>
              <a:graphicFrameLocks noChangeAspect="1"/>
            </p:cNvGraphicFramePr>
            <p:nvPr/>
          </p:nvGraphicFramePr>
          <p:xfrm>
            <a:off x="2657" y="3682"/>
            <a:ext cx="716" cy="262"/>
          </p:xfrm>
          <a:graphic>
            <a:graphicData uri="http://schemas.openxmlformats.org/presentationml/2006/ole">
              <p:oleObj spid="_x0000_s50184" name="Equation" r:id="rId9" imgW="418918" imgH="203112" progId="">
                <p:embed/>
              </p:oleObj>
            </a:graphicData>
          </a:graphic>
        </p:graphicFrame>
      </p:grpSp>
      <p:sp>
        <p:nvSpPr>
          <p:cNvPr id="31" name="Oval 77"/>
          <p:cNvSpPr>
            <a:spLocks noChangeArrowheads="1"/>
          </p:cNvSpPr>
          <p:nvPr/>
        </p:nvSpPr>
        <p:spPr bwMode="auto">
          <a:xfrm>
            <a:off x="45434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75784" name="Rectangle 80"/>
          <p:cNvSpPr>
            <a:spLocks noChangeArrowheads="1"/>
          </p:cNvSpPr>
          <p:nvPr/>
        </p:nvSpPr>
        <p:spPr bwMode="auto">
          <a:xfrm>
            <a:off x="4532313" y="44450"/>
            <a:ext cx="4140200"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10-3 </a:t>
            </a:r>
            <a:r>
              <a:rPr kumimoji="1" lang="zh-CN" altLang="en-US">
                <a:solidFill>
                  <a:srgbClr val="000066"/>
                </a:solidFill>
                <a:latin typeface="楷体_GB2312" pitchFamily="49" charset="-122"/>
                <a:ea typeface="楷体_GB2312" pitchFamily="49" charset="-122"/>
              </a:rPr>
              <a:t>波的能量 能流密度</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82720"/>
                                        </p:tgtEl>
                                        <p:attrNameLst>
                                          <p:attrName>style.visibility</p:attrName>
                                        </p:attrNameLst>
                                      </p:cBhvr>
                                      <p:to>
                                        <p:strVal val="visible"/>
                                      </p:to>
                                    </p:set>
                                    <p:anim calcmode="lin" valueType="num">
                                      <p:cBhvr>
                                        <p:cTn id="7" dur="500" fill="hold"/>
                                        <p:tgtEl>
                                          <p:spTgt spid="282720"/>
                                        </p:tgtEl>
                                        <p:attrNameLst>
                                          <p:attrName>ppt_w</p:attrName>
                                        </p:attrNameLst>
                                      </p:cBhvr>
                                      <p:tavLst>
                                        <p:tav tm="0">
                                          <p:val>
                                            <p:fltVal val="0"/>
                                          </p:val>
                                        </p:tav>
                                        <p:tav tm="100000">
                                          <p:val>
                                            <p:strVal val="#ppt_w"/>
                                          </p:val>
                                        </p:tav>
                                      </p:tavLst>
                                    </p:anim>
                                    <p:anim calcmode="lin" valueType="num">
                                      <p:cBhvr>
                                        <p:cTn id="8" dur="500" fill="hold"/>
                                        <p:tgtEl>
                                          <p:spTgt spid="28272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82719"/>
                                        </p:tgtEl>
                                        <p:attrNameLst>
                                          <p:attrName>style.visibility</p:attrName>
                                        </p:attrNameLst>
                                      </p:cBhvr>
                                      <p:to>
                                        <p:strVal val="visible"/>
                                      </p:to>
                                    </p:set>
                                    <p:anim calcmode="lin" valueType="num">
                                      <p:cBhvr>
                                        <p:cTn id="13" dur="500" fill="hold"/>
                                        <p:tgtEl>
                                          <p:spTgt spid="282719"/>
                                        </p:tgtEl>
                                        <p:attrNameLst>
                                          <p:attrName>ppt_w</p:attrName>
                                        </p:attrNameLst>
                                      </p:cBhvr>
                                      <p:tavLst>
                                        <p:tav tm="0">
                                          <p:val>
                                            <p:fltVal val="0"/>
                                          </p:val>
                                        </p:tav>
                                        <p:tav tm="100000">
                                          <p:val>
                                            <p:strVal val="#ppt_w"/>
                                          </p:val>
                                        </p:tav>
                                      </p:tavLst>
                                    </p:anim>
                                    <p:anim calcmode="lin" valueType="num">
                                      <p:cBhvr>
                                        <p:cTn id="14" dur="500" fill="hold"/>
                                        <p:tgtEl>
                                          <p:spTgt spid="28271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82718"/>
                                        </p:tgtEl>
                                        <p:attrNameLst>
                                          <p:attrName>style.visibility</p:attrName>
                                        </p:attrNameLst>
                                      </p:cBhvr>
                                      <p:to>
                                        <p:strVal val="visible"/>
                                      </p:to>
                                    </p:set>
                                    <p:anim calcmode="lin" valueType="num">
                                      <p:cBhvr>
                                        <p:cTn id="19" dur="500" fill="hold"/>
                                        <p:tgtEl>
                                          <p:spTgt spid="282718"/>
                                        </p:tgtEl>
                                        <p:attrNameLst>
                                          <p:attrName>ppt_w</p:attrName>
                                        </p:attrNameLst>
                                      </p:cBhvr>
                                      <p:tavLst>
                                        <p:tav tm="0">
                                          <p:val>
                                            <p:fltVal val="0"/>
                                          </p:val>
                                        </p:tav>
                                        <p:tav tm="100000">
                                          <p:val>
                                            <p:strVal val="#ppt_w"/>
                                          </p:val>
                                        </p:tav>
                                      </p:tavLst>
                                    </p:anim>
                                    <p:anim calcmode="lin" valueType="num">
                                      <p:cBhvr>
                                        <p:cTn id="20" dur="500" fill="hold"/>
                                        <p:tgtEl>
                                          <p:spTgt spid="2827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1"/>
          <p:cNvSpPr>
            <a:spLocks noGrp="1"/>
          </p:cNvSpPr>
          <p:nvPr>
            <p:ph type="sldNum" sz="quarter" idx="10"/>
          </p:nvPr>
        </p:nvSpPr>
        <p:spPr>
          <a:noFill/>
        </p:spPr>
        <p:txBody>
          <a:bodyPr/>
          <a:lstStyle/>
          <a:p>
            <a:fld id="{C8CD1141-801B-4041-9606-7D902E8BCDB6}" type="slidenum">
              <a:rPr lang="en-US" altLang="zh-CN" smtClean="0">
                <a:ea typeface="宋体" charset="-122"/>
              </a:rPr>
              <a:pPr/>
              <a:t>61</a:t>
            </a:fld>
            <a:endParaRPr lang="en-US" altLang="zh-CN" smtClean="0">
              <a:ea typeface="宋体" charset="-122"/>
            </a:endParaRPr>
          </a:p>
        </p:txBody>
      </p:sp>
      <p:sp>
        <p:nvSpPr>
          <p:cNvPr id="310275" name="Text Box 3"/>
          <p:cNvSpPr txBox="1">
            <a:spLocks noChangeArrowheads="1"/>
          </p:cNvSpPr>
          <p:nvPr/>
        </p:nvSpPr>
        <p:spPr bwMode="auto">
          <a:xfrm>
            <a:off x="1371600" y="1752600"/>
            <a:ext cx="5334000" cy="676275"/>
          </a:xfrm>
          <a:prstGeom prst="rect">
            <a:avLst/>
          </a:prstGeom>
          <a:noFill/>
          <a:ln w="9525">
            <a:noFill/>
            <a:miter lim="800000"/>
            <a:headEnd/>
            <a:tailEnd/>
          </a:ln>
        </p:spPr>
        <p:txBody>
          <a:bodyPr>
            <a:spAutoFit/>
          </a:bodyPr>
          <a:lstStyle/>
          <a:p>
            <a:pPr>
              <a:lnSpc>
                <a:spcPct val="120000"/>
              </a:lnSpc>
              <a:buClr>
                <a:srgbClr val="0000FF"/>
              </a:buClr>
              <a:buFont typeface="Wingdings" pitchFamily="2" charset="2"/>
              <a:buNone/>
            </a:pPr>
            <a:r>
              <a:rPr kumimoji="1" lang="zh-CN" altLang="en-US" sz="3200">
                <a:solidFill>
                  <a:schemeClr val="tx1"/>
                </a:solidFill>
                <a:latin typeface="宋体" charset="-122"/>
              </a:rPr>
              <a:t>体积元的总机械能</a:t>
            </a:r>
          </a:p>
        </p:txBody>
      </p:sp>
      <p:graphicFrame>
        <p:nvGraphicFramePr>
          <p:cNvPr id="310276" name="Object 4"/>
          <p:cNvGraphicFramePr>
            <a:graphicFrameLocks noChangeAspect="1"/>
          </p:cNvGraphicFramePr>
          <p:nvPr/>
        </p:nvGraphicFramePr>
        <p:xfrm>
          <a:off x="1447800" y="2667000"/>
          <a:ext cx="6781800" cy="955675"/>
        </p:xfrm>
        <a:graphic>
          <a:graphicData uri="http://schemas.openxmlformats.org/presentationml/2006/ole">
            <p:oleObj spid="_x0000_s51202" name="Equation" r:id="rId3" imgW="5118100" imgH="723900" progId="">
              <p:embed/>
            </p:oleObj>
          </a:graphicData>
        </a:graphic>
      </p:graphicFrame>
      <p:graphicFrame>
        <p:nvGraphicFramePr>
          <p:cNvPr id="76805" name="Object 14"/>
          <p:cNvGraphicFramePr>
            <a:graphicFrameLocks noChangeAspect="1"/>
          </p:cNvGraphicFramePr>
          <p:nvPr/>
        </p:nvGraphicFramePr>
        <p:xfrm>
          <a:off x="1524000" y="838200"/>
          <a:ext cx="4881563" cy="944563"/>
        </p:xfrm>
        <a:graphic>
          <a:graphicData uri="http://schemas.openxmlformats.org/presentationml/2006/ole">
            <p:oleObj spid="_x0000_s51203" name="Equation" r:id="rId4" imgW="3492500" imgH="723900" progId="">
              <p:embed/>
            </p:oleObj>
          </a:graphicData>
        </a:graphic>
      </p:graphicFrame>
      <p:grpSp>
        <p:nvGrpSpPr>
          <p:cNvPr id="2" name="Group 65"/>
          <p:cNvGrpSpPr>
            <a:grpSpLocks/>
          </p:cNvGrpSpPr>
          <p:nvPr/>
        </p:nvGrpSpPr>
        <p:grpSpPr bwMode="auto">
          <a:xfrm>
            <a:off x="1828800" y="4343400"/>
            <a:ext cx="5257800" cy="1841500"/>
            <a:chOff x="1152" y="2784"/>
            <a:chExt cx="3312" cy="1160"/>
          </a:xfrm>
        </p:grpSpPr>
        <p:sp>
          <p:nvSpPr>
            <p:cNvPr id="76809" name="Rectangle 66"/>
            <p:cNvSpPr>
              <a:spLocks noChangeArrowheads="1"/>
            </p:cNvSpPr>
            <p:nvPr/>
          </p:nvSpPr>
          <p:spPr bwMode="auto">
            <a:xfrm>
              <a:off x="1152" y="2784"/>
              <a:ext cx="3312" cy="1116"/>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76810" name="Line 67"/>
            <p:cNvSpPr>
              <a:spLocks noChangeShapeType="1"/>
            </p:cNvSpPr>
            <p:nvPr/>
          </p:nvSpPr>
          <p:spPr bwMode="auto">
            <a:xfrm>
              <a:off x="1566" y="3231"/>
              <a:ext cx="677" cy="0"/>
            </a:xfrm>
            <a:prstGeom prst="line">
              <a:avLst/>
            </a:prstGeom>
            <a:noFill/>
            <a:ln w="12700">
              <a:solidFill>
                <a:srgbClr val="FF33CC"/>
              </a:solidFill>
              <a:round/>
              <a:headEnd type="triangle" w="sm" len="lg"/>
              <a:tailEnd type="triangle" w="sm" len="lg"/>
            </a:ln>
          </p:spPr>
          <p:txBody>
            <a:bodyPr wrap="none" anchor="ctr"/>
            <a:lstStyle/>
            <a:p>
              <a:endParaRPr lang="zh-CN" altLang="en-US"/>
            </a:p>
          </p:txBody>
        </p:sp>
        <p:sp>
          <p:nvSpPr>
            <p:cNvPr id="76811" name="Text Box 68"/>
            <p:cNvSpPr txBox="1">
              <a:spLocks noChangeArrowheads="1"/>
            </p:cNvSpPr>
            <p:nvPr/>
          </p:nvSpPr>
          <p:spPr bwMode="auto">
            <a:xfrm>
              <a:off x="3932" y="3005"/>
              <a:ext cx="281" cy="480"/>
            </a:xfrm>
            <a:prstGeom prst="rect">
              <a:avLst/>
            </a:prstGeom>
            <a:noFill/>
            <a:ln w="9525">
              <a:noFill/>
              <a:miter lim="800000"/>
              <a:headEnd/>
              <a:tailEnd/>
            </a:ln>
          </p:spPr>
          <p:txBody>
            <a:bodyPr>
              <a:spAutoFit/>
            </a:bodyPr>
            <a:lstStyle/>
            <a:p>
              <a:r>
                <a:rPr kumimoji="1" lang="en-US" altLang="zh-CN" sz="4400" b="0" i="1">
                  <a:solidFill>
                    <a:schemeClr val="tx1"/>
                  </a:solidFill>
                </a:rPr>
                <a:t>x</a:t>
              </a:r>
            </a:p>
          </p:txBody>
        </p:sp>
        <p:graphicFrame>
          <p:nvGraphicFramePr>
            <p:cNvPr id="76812" name="Object 69"/>
            <p:cNvGraphicFramePr>
              <a:graphicFrameLocks noChangeAspect="1"/>
            </p:cNvGraphicFramePr>
            <p:nvPr/>
          </p:nvGraphicFramePr>
          <p:xfrm>
            <a:off x="1717" y="3193"/>
            <a:ext cx="263" cy="219"/>
          </p:xfrm>
          <a:graphic>
            <a:graphicData uri="http://schemas.openxmlformats.org/presentationml/2006/ole">
              <p:oleObj spid="_x0000_s51204" name="Equation" r:id="rId5" imgW="126835" imgH="139518" progId="">
                <p:embed/>
              </p:oleObj>
            </a:graphicData>
          </a:graphic>
        </p:graphicFrame>
        <p:sp>
          <p:nvSpPr>
            <p:cNvPr id="76813" name="AutoShape 70"/>
            <p:cNvSpPr>
              <a:spLocks noChangeArrowheads="1"/>
            </p:cNvSpPr>
            <p:nvPr/>
          </p:nvSpPr>
          <p:spPr bwMode="auto">
            <a:xfrm>
              <a:off x="1556" y="2933"/>
              <a:ext cx="2432" cy="217"/>
            </a:xfrm>
            <a:prstGeom prst="cube">
              <a:avLst>
                <a:gd name="adj" fmla="val 47134"/>
              </a:avLst>
            </a:prstGeom>
            <a:noFill/>
            <a:ln w="22225">
              <a:solidFill>
                <a:srgbClr val="0066FF"/>
              </a:solidFill>
              <a:miter lim="800000"/>
              <a:headEnd/>
              <a:tailEnd/>
            </a:ln>
          </p:spPr>
          <p:txBody>
            <a:bodyPr wrap="none" anchor="ctr"/>
            <a:lstStyle/>
            <a:p>
              <a:endParaRPr lang="zh-CN" altLang="en-US"/>
            </a:p>
          </p:txBody>
        </p:sp>
        <p:sp>
          <p:nvSpPr>
            <p:cNvPr id="76814" name="AutoShape 71"/>
            <p:cNvSpPr>
              <a:spLocks noChangeArrowheads="1"/>
            </p:cNvSpPr>
            <p:nvPr/>
          </p:nvSpPr>
          <p:spPr bwMode="auto">
            <a:xfrm>
              <a:off x="2236" y="2933"/>
              <a:ext cx="643" cy="217"/>
            </a:xfrm>
            <a:prstGeom prst="cube">
              <a:avLst>
                <a:gd name="adj" fmla="val 47134"/>
              </a:avLst>
            </a:prstGeom>
            <a:solidFill>
              <a:schemeClr val="accent1"/>
            </a:solidFill>
            <a:ln w="19050">
              <a:solidFill>
                <a:schemeClr val="tx1"/>
              </a:solidFill>
              <a:miter lim="800000"/>
              <a:headEnd/>
              <a:tailEnd/>
            </a:ln>
          </p:spPr>
          <p:txBody>
            <a:bodyPr wrap="none" anchor="ctr"/>
            <a:lstStyle/>
            <a:p>
              <a:endParaRPr lang="zh-CN" altLang="en-US"/>
            </a:p>
          </p:txBody>
        </p:sp>
        <p:sp>
          <p:nvSpPr>
            <p:cNvPr id="76815" name="Line 72"/>
            <p:cNvSpPr>
              <a:spLocks noChangeShapeType="1"/>
            </p:cNvSpPr>
            <p:nvPr/>
          </p:nvSpPr>
          <p:spPr bwMode="auto">
            <a:xfrm>
              <a:off x="1553" y="3157"/>
              <a:ext cx="2560" cy="0"/>
            </a:xfrm>
            <a:prstGeom prst="line">
              <a:avLst/>
            </a:prstGeom>
            <a:noFill/>
            <a:ln w="12700">
              <a:solidFill>
                <a:schemeClr val="tx1"/>
              </a:solidFill>
              <a:round/>
              <a:headEnd/>
              <a:tailEnd type="triangle" w="sm" len="lg"/>
            </a:ln>
          </p:spPr>
          <p:txBody>
            <a:bodyPr wrap="none" anchor="ctr"/>
            <a:lstStyle/>
            <a:p>
              <a:endParaRPr lang="zh-CN" altLang="en-US"/>
            </a:p>
          </p:txBody>
        </p:sp>
        <p:sp>
          <p:nvSpPr>
            <p:cNvPr id="76816" name="Text Box 73"/>
            <p:cNvSpPr txBox="1">
              <a:spLocks noChangeArrowheads="1"/>
            </p:cNvSpPr>
            <p:nvPr/>
          </p:nvSpPr>
          <p:spPr bwMode="auto">
            <a:xfrm>
              <a:off x="1274" y="3082"/>
              <a:ext cx="278" cy="327"/>
            </a:xfrm>
            <a:prstGeom prst="rect">
              <a:avLst/>
            </a:prstGeom>
            <a:noFill/>
            <a:ln w="19050">
              <a:noFill/>
              <a:miter lim="800000"/>
              <a:headEnd/>
              <a:tailEnd/>
            </a:ln>
          </p:spPr>
          <p:txBody>
            <a:bodyPr wrap="none">
              <a:spAutoFit/>
            </a:bodyPr>
            <a:lstStyle/>
            <a:p>
              <a:r>
                <a:rPr lang="en-US" altLang="zh-CN" b="0" i="1"/>
                <a:t>O</a:t>
              </a:r>
            </a:p>
          </p:txBody>
        </p:sp>
        <p:sp>
          <p:nvSpPr>
            <p:cNvPr id="76817" name="Line 74"/>
            <p:cNvSpPr>
              <a:spLocks noChangeShapeType="1"/>
            </p:cNvSpPr>
            <p:nvPr/>
          </p:nvSpPr>
          <p:spPr bwMode="auto">
            <a:xfrm>
              <a:off x="2243" y="3231"/>
              <a:ext cx="527" cy="0"/>
            </a:xfrm>
            <a:prstGeom prst="line">
              <a:avLst/>
            </a:prstGeom>
            <a:noFill/>
            <a:ln w="12700">
              <a:solidFill>
                <a:srgbClr val="FF33CC"/>
              </a:solidFill>
              <a:round/>
              <a:headEnd type="triangle" w="sm" len="lg"/>
              <a:tailEnd type="triangle" w="sm" len="lg"/>
            </a:ln>
          </p:spPr>
          <p:txBody>
            <a:bodyPr wrap="none" anchor="ctr"/>
            <a:lstStyle/>
            <a:p>
              <a:endParaRPr lang="zh-CN" altLang="en-US"/>
            </a:p>
          </p:txBody>
        </p:sp>
        <p:graphicFrame>
          <p:nvGraphicFramePr>
            <p:cNvPr id="76818" name="Object 75"/>
            <p:cNvGraphicFramePr>
              <a:graphicFrameLocks noChangeAspect="1"/>
            </p:cNvGraphicFramePr>
            <p:nvPr/>
          </p:nvGraphicFramePr>
          <p:xfrm>
            <a:off x="2319" y="3193"/>
            <a:ext cx="310" cy="218"/>
          </p:xfrm>
          <a:graphic>
            <a:graphicData uri="http://schemas.openxmlformats.org/presentationml/2006/ole">
              <p:oleObj spid="_x0000_s51205" name="Equation" r:id="rId6" imgW="190335" imgH="177646" progId="">
                <p:embed/>
              </p:oleObj>
            </a:graphicData>
          </a:graphic>
        </p:graphicFrame>
        <p:sp>
          <p:nvSpPr>
            <p:cNvPr id="76819" name="Text Box 76"/>
            <p:cNvSpPr txBox="1">
              <a:spLocks noChangeArrowheads="1"/>
            </p:cNvSpPr>
            <p:nvPr/>
          </p:nvSpPr>
          <p:spPr bwMode="auto">
            <a:xfrm>
              <a:off x="4062" y="3389"/>
              <a:ext cx="287" cy="480"/>
            </a:xfrm>
            <a:prstGeom prst="rect">
              <a:avLst/>
            </a:prstGeom>
            <a:noFill/>
            <a:ln w="9525">
              <a:noFill/>
              <a:miter lim="800000"/>
              <a:headEnd/>
              <a:tailEnd/>
            </a:ln>
          </p:spPr>
          <p:txBody>
            <a:bodyPr>
              <a:spAutoFit/>
            </a:bodyPr>
            <a:lstStyle/>
            <a:p>
              <a:r>
                <a:rPr kumimoji="1" lang="en-US" altLang="zh-CN" sz="4400" b="0" i="1">
                  <a:solidFill>
                    <a:schemeClr val="tx1"/>
                  </a:solidFill>
                </a:rPr>
                <a:t>x</a:t>
              </a:r>
            </a:p>
          </p:txBody>
        </p:sp>
        <p:sp>
          <p:nvSpPr>
            <p:cNvPr id="76820" name="AutoShape 77"/>
            <p:cNvSpPr>
              <a:spLocks noChangeArrowheads="1"/>
            </p:cNvSpPr>
            <p:nvPr/>
          </p:nvSpPr>
          <p:spPr bwMode="auto">
            <a:xfrm>
              <a:off x="1556" y="3392"/>
              <a:ext cx="2432" cy="217"/>
            </a:xfrm>
            <a:prstGeom prst="cube">
              <a:avLst>
                <a:gd name="adj" fmla="val 47134"/>
              </a:avLst>
            </a:prstGeom>
            <a:noFill/>
            <a:ln w="22225">
              <a:solidFill>
                <a:srgbClr val="0066FF"/>
              </a:solidFill>
              <a:miter lim="800000"/>
              <a:headEnd/>
              <a:tailEnd/>
            </a:ln>
          </p:spPr>
          <p:txBody>
            <a:bodyPr wrap="none" anchor="ctr"/>
            <a:lstStyle/>
            <a:p>
              <a:endParaRPr lang="zh-CN" altLang="en-US"/>
            </a:p>
          </p:txBody>
        </p:sp>
        <p:sp>
          <p:nvSpPr>
            <p:cNvPr id="76821" name="AutoShape 78"/>
            <p:cNvSpPr>
              <a:spLocks noChangeArrowheads="1"/>
            </p:cNvSpPr>
            <p:nvPr/>
          </p:nvSpPr>
          <p:spPr bwMode="auto">
            <a:xfrm>
              <a:off x="2522" y="3392"/>
              <a:ext cx="851" cy="217"/>
            </a:xfrm>
            <a:prstGeom prst="cube">
              <a:avLst>
                <a:gd name="adj" fmla="val 47134"/>
              </a:avLst>
            </a:prstGeom>
            <a:solidFill>
              <a:schemeClr val="accent1"/>
            </a:solidFill>
            <a:ln w="19050">
              <a:solidFill>
                <a:schemeClr val="tx1"/>
              </a:solidFill>
              <a:miter lim="800000"/>
              <a:headEnd/>
              <a:tailEnd/>
            </a:ln>
          </p:spPr>
          <p:txBody>
            <a:bodyPr wrap="none" anchor="ctr"/>
            <a:lstStyle/>
            <a:p>
              <a:endParaRPr lang="zh-CN" altLang="zh-CN"/>
            </a:p>
          </p:txBody>
        </p:sp>
        <p:sp>
          <p:nvSpPr>
            <p:cNvPr id="76822" name="Line 79"/>
            <p:cNvSpPr>
              <a:spLocks noChangeShapeType="1"/>
            </p:cNvSpPr>
            <p:nvPr/>
          </p:nvSpPr>
          <p:spPr bwMode="auto">
            <a:xfrm flipV="1">
              <a:off x="1556" y="3610"/>
              <a:ext cx="2557" cy="7"/>
            </a:xfrm>
            <a:prstGeom prst="line">
              <a:avLst/>
            </a:prstGeom>
            <a:noFill/>
            <a:ln w="12700">
              <a:solidFill>
                <a:schemeClr val="tx1"/>
              </a:solidFill>
              <a:round/>
              <a:headEnd/>
              <a:tailEnd type="triangle" w="sm" len="lg"/>
            </a:ln>
          </p:spPr>
          <p:txBody>
            <a:bodyPr wrap="none" anchor="ctr"/>
            <a:lstStyle/>
            <a:p>
              <a:endParaRPr lang="zh-CN" altLang="en-US"/>
            </a:p>
          </p:txBody>
        </p:sp>
        <p:sp>
          <p:nvSpPr>
            <p:cNvPr id="76823" name="Text Box 80"/>
            <p:cNvSpPr txBox="1">
              <a:spLocks noChangeArrowheads="1"/>
            </p:cNvSpPr>
            <p:nvPr/>
          </p:nvSpPr>
          <p:spPr bwMode="auto">
            <a:xfrm>
              <a:off x="1274" y="3529"/>
              <a:ext cx="278" cy="327"/>
            </a:xfrm>
            <a:prstGeom prst="rect">
              <a:avLst/>
            </a:prstGeom>
            <a:noFill/>
            <a:ln w="19050">
              <a:noFill/>
              <a:miter lim="800000"/>
              <a:headEnd/>
              <a:tailEnd/>
            </a:ln>
          </p:spPr>
          <p:txBody>
            <a:bodyPr wrap="none">
              <a:spAutoFit/>
            </a:bodyPr>
            <a:lstStyle/>
            <a:p>
              <a:r>
                <a:rPr lang="en-US" altLang="zh-CN" b="0" i="1"/>
                <a:t>O</a:t>
              </a:r>
            </a:p>
          </p:txBody>
        </p:sp>
        <p:sp>
          <p:nvSpPr>
            <p:cNvPr id="76824" name="Line 81"/>
            <p:cNvSpPr>
              <a:spLocks noChangeShapeType="1"/>
            </p:cNvSpPr>
            <p:nvPr/>
          </p:nvSpPr>
          <p:spPr bwMode="auto">
            <a:xfrm>
              <a:off x="2236" y="3674"/>
              <a:ext cx="286" cy="0"/>
            </a:xfrm>
            <a:prstGeom prst="line">
              <a:avLst/>
            </a:prstGeom>
            <a:noFill/>
            <a:ln w="12700">
              <a:solidFill>
                <a:schemeClr val="tx1"/>
              </a:solidFill>
              <a:round/>
              <a:headEnd type="triangle" w="sm" len="lg"/>
              <a:tailEnd type="triangle" w="sm" len="lg"/>
            </a:ln>
          </p:spPr>
          <p:txBody>
            <a:bodyPr wrap="none" anchor="ctr"/>
            <a:lstStyle/>
            <a:p>
              <a:endParaRPr lang="zh-CN" altLang="en-US"/>
            </a:p>
          </p:txBody>
        </p:sp>
        <p:graphicFrame>
          <p:nvGraphicFramePr>
            <p:cNvPr id="76825" name="Object 82"/>
            <p:cNvGraphicFramePr>
              <a:graphicFrameLocks noChangeAspect="1"/>
            </p:cNvGraphicFramePr>
            <p:nvPr/>
          </p:nvGraphicFramePr>
          <p:xfrm>
            <a:off x="2272" y="3674"/>
            <a:ext cx="273" cy="243"/>
          </p:xfrm>
          <a:graphic>
            <a:graphicData uri="http://schemas.openxmlformats.org/presentationml/2006/ole">
              <p:oleObj spid="_x0000_s51206" name="Equation" r:id="rId7" imgW="139579" imgH="164957" progId="">
                <p:embed/>
              </p:oleObj>
            </a:graphicData>
          </a:graphic>
        </p:graphicFrame>
        <p:sp>
          <p:nvSpPr>
            <p:cNvPr id="76826" name="Line 83"/>
            <p:cNvSpPr>
              <a:spLocks noChangeShapeType="1"/>
            </p:cNvSpPr>
            <p:nvPr/>
          </p:nvSpPr>
          <p:spPr bwMode="auto">
            <a:xfrm>
              <a:off x="2236" y="3161"/>
              <a:ext cx="0" cy="621"/>
            </a:xfrm>
            <a:prstGeom prst="line">
              <a:avLst/>
            </a:prstGeom>
            <a:noFill/>
            <a:ln w="12700">
              <a:solidFill>
                <a:schemeClr val="tx1"/>
              </a:solidFill>
              <a:prstDash val="dash"/>
              <a:round/>
              <a:headEnd/>
              <a:tailEnd/>
            </a:ln>
          </p:spPr>
          <p:txBody>
            <a:bodyPr wrap="none" anchor="ctr"/>
            <a:lstStyle/>
            <a:p>
              <a:endParaRPr lang="zh-CN" altLang="en-US"/>
            </a:p>
          </p:txBody>
        </p:sp>
        <p:sp>
          <p:nvSpPr>
            <p:cNvPr id="76827" name="Line 84"/>
            <p:cNvSpPr>
              <a:spLocks noChangeShapeType="1"/>
            </p:cNvSpPr>
            <p:nvPr/>
          </p:nvSpPr>
          <p:spPr bwMode="auto">
            <a:xfrm>
              <a:off x="2776" y="3161"/>
              <a:ext cx="0" cy="621"/>
            </a:xfrm>
            <a:prstGeom prst="line">
              <a:avLst/>
            </a:prstGeom>
            <a:noFill/>
            <a:ln w="12700">
              <a:solidFill>
                <a:schemeClr val="tx1"/>
              </a:solidFill>
              <a:prstDash val="dash"/>
              <a:round/>
              <a:headEnd/>
              <a:tailEnd/>
            </a:ln>
          </p:spPr>
          <p:txBody>
            <a:bodyPr wrap="none" anchor="ctr"/>
            <a:lstStyle/>
            <a:p>
              <a:endParaRPr lang="zh-CN" altLang="en-US"/>
            </a:p>
          </p:txBody>
        </p:sp>
        <p:sp>
          <p:nvSpPr>
            <p:cNvPr id="76828" name="Line 85"/>
            <p:cNvSpPr>
              <a:spLocks noChangeShapeType="1"/>
            </p:cNvSpPr>
            <p:nvPr/>
          </p:nvSpPr>
          <p:spPr bwMode="auto">
            <a:xfrm>
              <a:off x="2522" y="3539"/>
              <a:ext cx="0" cy="243"/>
            </a:xfrm>
            <a:prstGeom prst="line">
              <a:avLst/>
            </a:prstGeom>
            <a:noFill/>
            <a:ln w="12700">
              <a:solidFill>
                <a:schemeClr val="tx1"/>
              </a:solidFill>
              <a:prstDash val="dash"/>
              <a:round/>
              <a:headEnd/>
              <a:tailEnd/>
            </a:ln>
          </p:spPr>
          <p:txBody>
            <a:bodyPr wrap="none" anchor="ctr"/>
            <a:lstStyle/>
            <a:p>
              <a:endParaRPr lang="zh-CN" altLang="en-US"/>
            </a:p>
          </p:txBody>
        </p:sp>
        <p:sp>
          <p:nvSpPr>
            <p:cNvPr id="76829" name="Line 86"/>
            <p:cNvSpPr>
              <a:spLocks noChangeShapeType="1"/>
            </p:cNvSpPr>
            <p:nvPr/>
          </p:nvSpPr>
          <p:spPr bwMode="auto">
            <a:xfrm>
              <a:off x="3260" y="3539"/>
              <a:ext cx="0" cy="243"/>
            </a:xfrm>
            <a:prstGeom prst="line">
              <a:avLst/>
            </a:prstGeom>
            <a:noFill/>
            <a:ln w="12700">
              <a:solidFill>
                <a:schemeClr val="tx1"/>
              </a:solidFill>
              <a:prstDash val="dash"/>
              <a:round/>
              <a:headEnd/>
              <a:tailEnd/>
            </a:ln>
          </p:spPr>
          <p:txBody>
            <a:bodyPr wrap="none" anchor="ctr"/>
            <a:lstStyle/>
            <a:p>
              <a:endParaRPr lang="zh-CN" altLang="en-US"/>
            </a:p>
          </p:txBody>
        </p:sp>
        <p:sp>
          <p:nvSpPr>
            <p:cNvPr id="76830" name="Line 87"/>
            <p:cNvSpPr>
              <a:spLocks noChangeShapeType="1"/>
            </p:cNvSpPr>
            <p:nvPr/>
          </p:nvSpPr>
          <p:spPr bwMode="auto">
            <a:xfrm>
              <a:off x="1556" y="3053"/>
              <a:ext cx="0" cy="243"/>
            </a:xfrm>
            <a:prstGeom prst="line">
              <a:avLst/>
            </a:prstGeom>
            <a:noFill/>
            <a:ln w="12700">
              <a:solidFill>
                <a:schemeClr val="tx1"/>
              </a:solidFill>
              <a:prstDash val="dash"/>
              <a:round/>
              <a:headEnd/>
              <a:tailEnd/>
            </a:ln>
          </p:spPr>
          <p:txBody>
            <a:bodyPr wrap="none" anchor="ctr"/>
            <a:lstStyle/>
            <a:p>
              <a:endParaRPr lang="zh-CN" altLang="en-US"/>
            </a:p>
          </p:txBody>
        </p:sp>
        <p:sp>
          <p:nvSpPr>
            <p:cNvPr id="76831" name="Line 88"/>
            <p:cNvSpPr>
              <a:spLocks noChangeShapeType="1"/>
            </p:cNvSpPr>
            <p:nvPr/>
          </p:nvSpPr>
          <p:spPr bwMode="auto">
            <a:xfrm>
              <a:off x="2770" y="3674"/>
              <a:ext cx="480" cy="0"/>
            </a:xfrm>
            <a:prstGeom prst="line">
              <a:avLst/>
            </a:prstGeom>
            <a:noFill/>
            <a:ln w="12700">
              <a:solidFill>
                <a:schemeClr val="tx1"/>
              </a:solidFill>
              <a:round/>
              <a:headEnd type="triangle" w="sm" len="lg"/>
              <a:tailEnd type="triangle" w="sm" len="lg"/>
            </a:ln>
          </p:spPr>
          <p:txBody>
            <a:bodyPr wrap="none" anchor="ctr"/>
            <a:lstStyle/>
            <a:p>
              <a:endParaRPr lang="zh-CN" altLang="en-US"/>
            </a:p>
          </p:txBody>
        </p:sp>
        <p:graphicFrame>
          <p:nvGraphicFramePr>
            <p:cNvPr id="76832" name="Object 89"/>
            <p:cNvGraphicFramePr>
              <a:graphicFrameLocks noChangeAspect="1"/>
            </p:cNvGraphicFramePr>
            <p:nvPr/>
          </p:nvGraphicFramePr>
          <p:xfrm>
            <a:off x="2657" y="3682"/>
            <a:ext cx="716" cy="262"/>
          </p:xfrm>
          <a:graphic>
            <a:graphicData uri="http://schemas.openxmlformats.org/presentationml/2006/ole">
              <p:oleObj spid="_x0000_s51207" name="Equation" r:id="rId8" imgW="418918" imgH="203112" progId="">
                <p:embed/>
              </p:oleObj>
            </a:graphicData>
          </a:graphic>
        </p:graphicFrame>
      </p:grpSp>
      <p:sp>
        <p:nvSpPr>
          <p:cNvPr id="31" name="Oval 77"/>
          <p:cNvSpPr>
            <a:spLocks noChangeArrowheads="1"/>
          </p:cNvSpPr>
          <p:nvPr/>
        </p:nvSpPr>
        <p:spPr bwMode="auto">
          <a:xfrm>
            <a:off x="45434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76808" name="Rectangle 80"/>
          <p:cNvSpPr>
            <a:spLocks noChangeArrowheads="1"/>
          </p:cNvSpPr>
          <p:nvPr/>
        </p:nvSpPr>
        <p:spPr bwMode="auto">
          <a:xfrm>
            <a:off x="4532313" y="44450"/>
            <a:ext cx="4140200"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10-3 </a:t>
            </a:r>
            <a:r>
              <a:rPr kumimoji="1" lang="zh-CN" altLang="en-US">
                <a:solidFill>
                  <a:srgbClr val="000066"/>
                </a:solidFill>
                <a:latin typeface="楷体_GB2312" pitchFamily="49" charset="-122"/>
                <a:ea typeface="楷体_GB2312" pitchFamily="49" charset="-122"/>
              </a:rPr>
              <a:t>波的能量 能流密度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0275"/>
                                        </p:tgtEl>
                                        <p:attrNameLst>
                                          <p:attrName>style.visibility</p:attrName>
                                        </p:attrNameLst>
                                      </p:cBhvr>
                                      <p:to>
                                        <p:strVal val="visible"/>
                                      </p:to>
                                    </p:set>
                                    <p:animEffect transition="in" filter="blinds(horizontal)">
                                      <p:cBhvr>
                                        <p:cTn id="7" dur="500"/>
                                        <p:tgtEl>
                                          <p:spTgt spid="310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310276"/>
                                        </p:tgtEl>
                                        <p:attrNameLst>
                                          <p:attrName>style.visibility</p:attrName>
                                        </p:attrNameLst>
                                      </p:cBhvr>
                                      <p:to>
                                        <p:strVal val="visible"/>
                                      </p:to>
                                    </p:set>
                                    <p:anim calcmode="lin" valueType="num">
                                      <p:cBhvr>
                                        <p:cTn id="12" dur="500" fill="hold"/>
                                        <p:tgtEl>
                                          <p:spTgt spid="310276"/>
                                        </p:tgtEl>
                                        <p:attrNameLst>
                                          <p:attrName>ppt_w</p:attrName>
                                        </p:attrNameLst>
                                      </p:cBhvr>
                                      <p:tavLst>
                                        <p:tav tm="0">
                                          <p:val>
                                            <p:fltVal val="0"/>
                                          </p:val>
                                        </p:tav>
                                        <p:tav tm="100000">
                                          <p:val>
                                            <p:strVal val="#ppt_w"/>
                                          </p:val>
                                        </p:tav>
                                      </p:tavLst>
                                    </p:anim>
                                    <p:anim calcmode="lin" valueType="num">
                                      <p:cBhvr>
                                        <p:cTn id="13" dur="500" fill="hold"/>
                                        <p:tgtEl>
                                          <p:spTgt spid="3102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
          <p:cNvSpPr>
            <a:spLocks noGrp="1"/>
          </p:cNvSpPr>
          <p:nvPr>
            <p:ph type="sldNum" sz="quarter" idx="10"/>
          </p:nvPr>
        </p:nvSpPr>
        <p:spPr>
          <a:noFill/>
        </p:spPr>
        <p:txBody>
          <a:bodyPr/>
          <a:lstStyle/>
          <a:p>
            <a:fld id="{028C9D2F-3E0B-410E-B7F0-12FE31A7A6E0}" type="slidenum">
              <a:rPr lang="en-US" altLang="zh-CN" smtClean="0">
                <a:ea typeface="宋体" charset="-122"/>
              </a:rPr>
              <a:pPr/>
              <a:t>62</a:t>
            </a:fld>
            <a:endParaRPr lang="en-US" altLang="zh-CN" smtClean="0">
              <a:ea typeface="宋体" charset="-122"/>
            </a:endParaRPr>
          </a:p>
        </p:txBody>
      </p:sp>
      <p:grpSp>
        <p:nvGrpSpPr>
          <p:cNvPr id="2" name="Group 1027"/>
          <p:cNvGrpSpPr>
            <a:grpSpLocks/>
          </p:cNvGrpSpPr>
          <p:nvPr/>
        </p:nvGrpSpPr>
        <p:grpSpPr bwMode="auto">
          <a:xfrm>
            <a:off x="762000" y="762000"/>
            <a:ext cx="1828800" cy="984250"/>
            <a:chOff x="288" y="432"/>
            <a:chExt cx="672" cy="480"/>
          </a:xfrm>
        </p:grpSpPr>
        <p:sp>
          <p:nvSpPr>
            <p:cNvPr id="77835" name="AutoShape 1028"/>
            <p:cNvSpPr>
              <a:spLocks noChangeArrowheads="1"/>
            </p:cNvSpPr>
            <p:nvPr/>
          </p:nvSpPr>
          <p:spPr bwMode="auto">
            <a:xfrm>
              <a:off x="288" y="432"/>
              <a:ext cx="672" cy="480"/>
            </a:xfrm>
            <a:prstGeom prst="horizontalScroll">
              <a:avLst>
                <a:gd name="adj" fmla="val 12500"/>
              </a:avLst>
            </a:prstGeom>
            <a:solidFill>
              <a:schemeClr val="accent1"/>
            </a:solidFill>
            <a:ln w="9525">
              <a:solidFill>
                <a:schemeClr val="tx1"/>
              </a:solidFill>
              <a:round/>
              <a:headEnd/>
              <a:tailEnd/>
            </a:ln>
            <a:effectLst>
              <a:outerShdw dist="107763" dir="13500000" algn="ctr" rotWithShape="0">
                <a:srgbClr val="336600"/>
              </a:outerShdw>
            </a:effectLst>
          </p:spPr>
          <p:txBody>
            <a:bodyPr wrap="none" anchor="ctr"/>
            <a:lstStyle/>
            <a:p>
              <a:endParaRPr lang="zh-CN" altLang="en-US"/>
            </a:p>
          </p:txBody>
        </p:sp>
        <p:sp>
          <p:nvSpPr>
            <p:cNvPr id="77836" name="Text Box 1029"/>
            <p:cNvSpPr txBox="1">
              <a:spLocks noChangeArrowheads="1"/>
            </p:cNvSpPr>
            <p:nvPr/>
          </p:nvSpPr>
          <p:spPr bwMode="auto">
            <a:xfrm>
              <a:off x="384" y="489"/>
              <a:ext cx="576" cy="330"/>
            </a:xfrm>
            <a:prstGeom prst="rect">
              <a:avLst/>
            </a:prstGeom>
            <a:noFill/>
            <a:ln w="9525">
              <a:noFill/>
              <a:miter lim="800000"/>
              <a:headEnd/>
              <a:tailEnd/>
            </a:ln>
          </p:spPr>
          <p:txBody>
            <a:bodyPr>
              <a:spAutoFit/>
            </a:bodyPr>
            <a:lstStyle/>
            <a:p>
              <a:pPr>
                <a:lnSpc>
                  <a:spcPct val="120000"/>
                </a:lnSpc>
              </a:pPr>
              <a:r>
                <a:rPr lang="zh-CN" altLang="en-US" sz="3200">
                  <a:latin typeface="宋体" charset="-122"/>
                </a:rPr>
                <a:t>讨 论</a:t>
              </a:r>
            </a:p>
          </p:txBody>
        </p:sp>
      </p:grpSp>
      <p:sp>
        <p:nvSpPr>
          <p:cNvPr id="315398" name="Text Box 1030"/>
          <p:cNvSpPr txBox="1">
            <a:spLocks noChangeArrowheads="1"/>
          </p:cNvSpPr>
          <p:nvPr/>
        </p:nvSpPr>
        <p:spPr bwMode="auto">
          <a:xfrm>
            <a:off x="609600" y="3667125"/>
            <a:ext cx="8153400" cy="1274763"/>
          </a:xfrm>
          <a:prstGeom prst="rect">
            <a:avLst/>
          </a:prstGeom>
          <a:noFill/>
          <a:ln w="9525">
            <a:noFill/>
            <a:miter lim="800000"/>
            <a:headEnd/>
            <a:tailEnd/>
          </a:ln>
        </p:spPr>
        <p:txBody>
          <a:bodyPr>
            <a:spAutoFit/>
          </a:bodyPr>
          <a:lstStyle/>
          <a:p>
            <a:pPr>
              <a:lnSpc>
                <a:spcPct val="120000"/>
              </a:lnSpc>
              <a:buClr>
                <a:srgbClr val="3333FF"/>
              </a:buClr>
              <a:buSzPct val="125000"/>
              <a:buFont typeface="Webdings" pitchFamily="18" charset="2"/>
              <a:buNone/>
            </a:pPr>
            <a:r>
              <a:rPr kumimoji="1" lang="en-US" altLang="zh-CN" sz="3200">
                <a:solidFill>
                  <a:schemeClr val="tx1"/>
                </a:solidFill>
                <a:latin typeface="宋体" charset="-122"/>
              </a:rPr>
              <a:t>    </a:t>
            </a:r>
            <a:r>
              <a:rPr kumimoji="1" lang="zh-CN" altLang="en-US" sz="3200">
                <a:solidFill>
                  <a:srgbClr val="0000FF"/>
                </a:solidFill>
                <a:latin typeface="宋体" charset="-122"/>
              </a:rPr>
              <a:t>体积元在平衡位置时，动能、势能和总机械能均最大</a:t>
            </a:r>
            <a:r>
              <a:rPr kumimoji="1" lang="en-US" altLang="zh-CN" sz="3200">
                <a:solidFill>
                  <a:schemeClr val="tx1"/>
                </a:solidFill>
              </a:rPr>
              <a:t>.</a:t>
            </a:r>
          </a:p>
        </p:txBody>
      </p:sp>
      <p:sp>
        <p:nvSpPr>
          <p:cNvPr id="315399" name="Text Box 1031"/>
          <p:cNvSpPr txBox="1">
            <a:spLocks noChangeArrowheads="1"/>
          </p:cNvSpPr>
          <p:nvPr/>
        </p:nvSpPr>
        <p:spPr bwMode="auto">
          <a:xfrm>
            <a:off x="1371600" y="5038725"/>
            <a:ext cx="6781800" cy="627063"/>
          </a:xfrm>
          <a:prstGeom prst="rect">
            <a:avLst/>
          </a:prstGeom>
          <a:noFill/>
          <a:ln w="9525">
            <a:noFill/>
            <a:miter lim="800000"/>
            <a:headEnd/>
            <a:tailEnd/>
          </a:ln>
        </p:spPr>
        <p:txBody>
          <a:bodyPr>
            <a:spAutoFit/>
          </a:bodyPr>
          <a:lstStyle/>
          <a:p>
            <a:pPr>
              <a:lnSpc>
                <a:spcPct val="120000"/>
              </a:lnSpc>
              <a:spcBef>
                <a:spcPct val="50000"/>
              </a:spcBef>
              <a:buClr>
                <a:srgbClr val="3333FF"/>
              </a:buClr>
              <a:buSzPct val="125000"/>
              <a:buFont typeface="Webdings" pitchFamily="18" charset="2"/>
              <a:buNone/>
            </a:pPr>
            <a:r>
              <a:rPr kumimoji="1" lang="zh-CN" altLang="en-US" sz="3200">
                <a:solidFill>
                  <a:srgbClr val="0000FF"/>
                </a:solidFill>
                <a:latin typeface="宋体" charset="-122"/>
              </a:rPr>
              <a:t>体积元的位移最大时，三者均为零</a:t>
            </a:r>
            <a:r>
              <a:rPr kumimoji="1" lang="en-US" altLang="zh-CN" sz="3200">
                <a:solidFill>
                  <a:srgbClr val="0000FF"/>
                </a:solidFill>
              </a:rPr>
              <a:t>.</a:t>
            </a:r>
          </a:p>
        </p:txBody>
      </p:sp>
      <p:grpSp>
        <p:nvGrpSpPr>
          <p:cNvPr id="3" name="Group 1039"/>
          <p:cNvGrpSpPr>
            <a:grpSpLocks/>
          </p:cNvGrpSpPr>
          <p:nvPr/>
        </p:nvGrpSpPr>
        <p:grpSpPr bwMode="auto">
          <a:xfrm>
            <a:off x="609600" y="1762125"/>
            <a:ext cx="8153400" cy="1844675"/>
            <a:chOff x="384" y="960"/>
            <a:chExt cx="5136" cy="1162"/>
          </a:xfrm>
        </p:grpSpPr>
        <p:sp>
          <p:nvSpPr>
            <p:cNvPr id="77833" name="Text Box 1033"/>
            <p:cNvSpPr txBox="1">
              <a:spLocks noChangeArrowheads="1"/>
            </p:cNvSpPr>
            <p:nvPr/>
          </p:nvSpPr>
          <p:spPr bwMode="auto">
            <a:xfrm>
              <a:off x="384" y="960"/>
              <a:ext cx="5136" cy="1162"/>
            </a:xfrm>
            <a:prstGeom prst="rect">
              <a:avLst/>
            </a:prstGeom>
            <a:noFill/>
            <a:ln w="9525">
              <a:noFill/>
              <a:miter lim="800000"/>
              <a:headEnd/>
              <a:tailEnd/>
            </a:ln>
          </p:spPr>
          <p:txBody>
            <a:bodyPr>
              <a:spAutoFit/>
            </a:bodyPr>
            <a:lstStyle/>
            <a:p>
              <a:pPr>
                <a:lnSpc>
                  <a:spcPct val="120000"/>
                </a:lnSpc>
              </a:pPr>
              <a:r>
                <a:rPr kumimoji="1" lang="en-US" altLang="zh-CN" sz="3200">
                  <a:solidFill>
                    <a:srgbClr val="CC0000"/>
                  </a:solidFill>
                  <a:latin typeface="宋体" charset="-122"/>
                </a:rPr>
                <a:t>    (</a:t>
              </a:r>
              <a:r>
                <a:rPr kumimoji="1" lang="en-US" altLang="zh-CN" sz="3200">
                  <a:solidFill>
                    <a:srgbClr val="CC0000"/>
                  </a:solidFill>
                </a:rPr>
                <a:t>1</a:t>
              </a:r>
              <a:r>
                <a:rPr kumimoji="1" lang="en-US" altLang="zh-CN" sz="3200">
                  <a:solidFill>
                    <a:srgbClr val="CC0000"/>
                  </a:solidFill>
                  <a:latin typeface="宋体" charset="-122"/>
                </a:rPr>
                <a:t>)</a:t>
              </a:r>
              <a:r>
                <a:rPr kumimoji="1" lang="zh-CN" altLang="en-US" sz="3200">
                  <a:solidFill>
                    <a:schemeClr val="tx1"/>
                  </a:solidFill>
                  <a:latin typeface="宋体" charset="-122"/>
                </a:rPr>
                <a:t>在波动传播的介质中，任一体积元的动能、势能、总机械能均随    作周期性变化，且变化是</a:t>
              </a:r>
              <a:r>
                <a:rPr kumimoji="1" lang="zh-CN" altLang="en-US" sz="3200" u="sng">
                  <a:solidFill>
                    <a:srgbClr val="CC0000"/>
                  </a:solidFill>
                  <a:latin typeface="宋体" charset="-122"/>
                </a:rPr>
                <a:t>同相位</a:t>
              </a:r>
              <a:r>
                <a:rPr kumimoji="1" lang="zh-CN" altLang="en-US" sz="3200">
                  <a:solidFill>
                    <a:schemeClr val="tx1"/>
                  </a:solidFill>
                  <a:latin typeface="宋体" charset="-122"/>
                </a:rPr>
                <a:t>的</a:t>
              </a:r>
              <a:r>
                <a:rPr kumimoji="1" lang="en-US" altLang="zh-CN" sz="3200">
                  <a:solidFill>
                    <a:schemeClr val="tx1"/>
                  </a:solidFill>
                </a:rPr>
                <a:t>.</a:t>
              </a:r>
            </a:p>
          </p:txBody>
        </p:sp>
        <p:graphicFrame>
          <p:nvGraphicFramePr>
            <p:cNvPr id="77834" name="Object 1034"/>
            <p:cNvGraphicFramePr>
              <a:graphicFrameLocks noChangeAspect="1"/>
            </p:cNvGraphicFramePr>
            <p:nvPr/>
          </p:nvGraphicFramePr>
          <p:xfrm>
            <a:off x="3552" y="1459"/>
            <a:ext cx="459" cy="306"/>
          </p:xfrm>
          <a:graphic>
            <a:graphicData uri="http://schemas.openxmlformats.org/presentationml/2006/ole">
              <p:oleObj spid="_x0000_s52226" name="Equation" r:id="rId3" imgW="393529" imgH="291973" progId="">
                <p:embed/>
              </p:oleObj>
            </a:graphicData>
          </a:graphic>
        </p:graphicFrame>
      </p:grpSp>
      <p:sp>
        <p:nvSpPr>
          <p:cNvPr id="11" name="Oval 77"/>
          <p:cNvSpPr>
            <a:spLocks noChangeArrowheads="1"/>
          </p:cNvSpPr>
          <p:nvPr/>
        </p:nvSpPr>
        <p:spPr bwMode="auto">
          <a:xfrm>
            <a:off x="45434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77832" name="Rectangle 80"/>
          <p:cNvSpPr>
            <a:spLocks noChangeArrowheads="1"/>
          </p:cNvSpPr>
          <p:nvPr/>
        </p:nvSpPr>
        <p:spPr bwMode="auto">
          <a:xfrm>
            <a:off x="4532313" y="44450"/>
            <a:ext cx="4140200"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10-3 </a:t>
            </a:r>
            <a:r>
              <a:rPr kumimoji="1" lang="zh-CN" altLang="en-US">
                <a:solidFill>
                  <a:srgbClr val="000066"/>
                </a:solidFill>
                <a:latin typeface="楷体_GB2312" pitchFamily="49" charset="-122"/>
                <a:ea typeface="楷体_GB2312" pitchFamily="49" charset="-122"/>
              </a:rPr>
              <a:t>波的能量 能流密度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315398"/>
                                        </p:tgtEl>
                                        <p:attrNameLst>
                                          <p:attrName>style.visibility</p:attrName>
                                        </p:attrNameLst>
                                      </p:cBhvr>
                                      <p:to>
                                        <p:strVal val="visible"/>
                                      </p:to>
                                    </p:set>
                                    <p:anim calcmode="lin" valueType="num">
                                      <p:cBhvr>
                                        <p:cTn id="12" dur="500" fill="hold"/>
                                        <p:tgtEl>
                                          <p:spTgt spid="315398"/>
                                        </p:tgtEl>
                                        <p:attrNameLst>
                                          <p:attrName>ppt_x</p:attrName>
                                        </p:attrNameLst>
                                      </p:cBhvr>
                                      <p:tavLst>
                                        <p:tav tm="0">
                                          <p:val>
                                            <p:strVal val="#ppt_x"/>
                                          </p:val>
                                        </p:tav>
                                        <p:tav tm="100000">
                                          <p:val>
                                            <p:strVal val="#ppt_x"/>
                                          </p:val>
                                        </p:tav>
                                      </p:tavLst>
                                    </p:anim>
                                    <p:anim calcmode="lin" valueType="num">
                                      <p:cBhvr>
                                        <p:cTn id="13" dur="500" fill="hold"/>
                                        <p:tgtEl>
                                          <p:spTgt spid="315398"/>
                                        </p:tgtEl>
                                        <p:attrNameLst>
                                          <p:attrName>ppt_y</p:attrName>
                                        </p:attrNameLst>
                                      </p:cBhvr>
                                      <p:tavLst>
                                        <p:tav tm="0">
                                          <p:val>
                                            <p:strVal val="#ppt_y-#ppt_h/2"/>
                                          </p:val>
                                        </p:tav>
                                        <p:tav tm="100000">
                                          <p:val>
                                            <p:strVal val="#ppt_y"/>
                                          </p:val>
                                        </p:tav>
                                      </p:tavLst>
                                    </p:anim>
                                    <p:anim calcmode="lin" valueType="num">
                                      <p:cBhvr>
                                        <p:cTn id="14" dur="500" fill="hold"/>
                                        <p:tgtEl>
                                          <p:spTgt spid="315398"/>
                                        </p:tgtEl>
                                        <p:attrNameLst>
                                          <p:attrName>ppt_w</p:attrName>
                                        </p:attrNameLst>
                                      </p:cBhvr>
                                      <p:tavLst>
                                        <p:tav tm="0">
                                          <p:val>
                                            <p:strVal val="#ppt_w"/>
                                          </p:val>
                                        </p:tav>
                                        <p:tav tm="100000">
                                          <p:val>
                                            <p:strVal val="#ppt_w"/>
                                          </p:val>
                                        </p:tav>
                                      </p:tavLst>
                                    </p:anim>
                                    <p:anim calcmode="lin" valueType="num">
                                      <p:cBhvr>
                                        <p:cTn id="15" dur="500" fill="hold"/>
                                        <p:tgtEl>
                                          <p:spTgt spid="315398"/>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grpId="0" nodeType="clickEffect">
                                  <p:stCondLst>
                                    <p:cond delay="0"/>
                                  </p:stCondLst>
                                  <p:childTnLst>
                                    <p:set>
                                      <p:cBhvr>
                                        <p:cTn id="19" dur="1" fill="hold">
                                          <p:stCondLst>
                                            <p:cond delay="0"/>
                                          </p:stCondLst>
                                        </p:cTn>
                                        <p:tgtEl>
                                          <p:spTgt spid="315399"/>
                                        </p:tgtEl>
                                        <p:attrNameLst>
                                          <p:attrName>style.visibility</p:attrName>
                                        </p:attrNameLst>
                                      </p:cBhvr>
                                      <p:to>
                                        <p:strVal val="visible"/>
                                      </p:to>
                                    </p:set>
                                    <p:anim calcmode="lin" valueType="num">
                                      <p:cBhvr>
                                        <p:cTn id="20" dur="500" fill="hold"/>
                                        <p:tgtEl>
                                          <p:spTgt spid="315399"/>
                                        </p:tgtEl>
                                        <p:attrNameLst>
                                          <p:attrName>ppt_x</p:attrName>
                                        </p:attrNameLst>
                                      </p:cBhvr>
                                      <p:tavLst>
                                        <p:tav tm="0">
                                          <p:val>
                                            <p:strVal val="#ppt_x"/>
                                          </p:val>
                                        </p:tav>
                                        <p:tav tm="100000">
                                          <p:val>
                                            <p:strVal val="#ppt_x"/>
                                          </p:val>
                                        </p:tav>
                                      </p:tavLst>
                                    </p:anim>
                                    <p:anim calcmode="lin" valueType="num">
                                      <p:cBhvr>
                                        <p:cTn id="21" dur="500" fill="hold"/>
                                        <p:tgtEl>
                                          <p:spTgt spid="315399"/>
                                        </p:tgtEl>
                                        <p:attrNameLst>
                                          <p:attrName>ppt_y</p:attrName>
                                        </p:attrNameLst>
                                      </p:cBhvr>
                                      <p:tavLst>
                                        <p:tav tm="0">
                                          <p:val>
                                            <p:strVal val="#ppt_y-#ppt_h/2"/>
                                          </p:val>
                                        </p:tav>
                                        <p:tav tm="100000">
                                          <p:val>
                                            <p:strVal val="#ppt_y"/>
                                          </p:val>
                                        </p:tav>
                                      </p:tavLst>
                                    </p:anim>
                                    <p:anim calcmode="lin" valueType="num">
                                      <p:cBhvr>
                                        <p:cTn id="22" dur="500" fill="hold"/>
                                        <p:tgtEl>
                                          <p:spTgt spid="315399"/>
                                        </p:tgtEl>
                                        <p:attrNameLst>
                                          <p:attrName>ppt_w</p:attrName>
                                        </p:attrNameLst>
                                      </p:cBhvr>
                                      <p:tavLst>
                                        <p:tav tm="0">
                                          <p:val>
                                            <p:strVal val="#ppt_w"/>
                                          </p:val>
                                        </p:tav>
                                        <p:tav tm="100000">
                                          <p:val>
                                            <p:strVal val="#ppt_w"/>
                                          </p:val>
                                        </p:tav>
                                      </p:tavLst>
                                    </p:anim>
                                    <p:anim calcmode="lin" valueType="num">
                                      <p:cBhvr>
                                        <p:cTn id="23" dur="500" fill="hold"/>
                                        <p:tgtEl>
                                          <p:spTgt spid="31539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8" grpId="0" autoUpdateAnimBg="0"/>
      <p:bldP spid="315399"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1"/>
          <p:cNvSpPr>
            <a:spLocks noGrp="1"/>
          </p:cNvSpPr>
          <p:nvPr>
            <p:ph type="sldNum" sz="quarter" idx="10"/>
          </p:nvPr>
        </p:nvSpPr>
        <p:spPr>
          <a:noFill/>
        </p:spPr>
        <p:txBody>
          <a:bodyPr/>
          <a:lstStyle/>
          <a:p>
            <a:fld id="{FE1DB40B-10AB-47EA-BCA6-082FCC737679}" type="slidenum">
              <a:rPr lang="en-US" altLang="zh-CN" smtClean="0">
                <a:ea typeface="宋体" charset="-122"/>
              </a:rPr>
              <a:pPr/>
              <a:t>63</a:t>
            </a:fld>
            <a:endParaRPr lang="en-US" altLang="zh-CN" smtClean="0">
              <a:ea typeface="宋体" charset="-122"/>
            </a:endParaRPr>
          </a:p>
        </p:txBody>
      </p:sp>
      <p:sp>
        <p:nvSpPr>
          <p:cNvPr id="311298" name="Text Box 2"/>
          <p:cNvSpPr txBox="1">
            <a:spLocks noChangeArrowheads="1"/>
          </p:cNvSpPr>
          <p:nvPr/>
        </p:nvSpPr>
        <p:spPr bwMode="auto">
          <a:xfrm>
            <a:off x="609600" y="1828800"/>
            <a:ext cx="8077200" cy="1844675"/>
          </a:xfrm>
          <a:prstGeom prst="rect">
            <a:avLst/>
          </a:prstGeom>
          <a:noFill/>
          <a:ln w="9525">
            <a:noFill/>
            <a:miter lim="800000"/>
            <a:headEnd/>
            <a:tailEnd/>
          </a:ln>
        </p:spPr>
        <p:txBody>
          <a:bodyPr>
            <a:spAutoFit/>
          </a:bodyPr>
          <a:lstStyle/>
          <a:p>
            <a:pPr>
              <a:lnSpc>
                <a:spcPct val="120000"/>
              </a:lnSpc>
              <a:spcBef>
                <a:spcPct val="50000"/>
              </a:spcBef>
            </a:pPr>
            <a:r>
              <a:rPr kumimoji="1" lang="en-US" altLang="zh-CN" sz="3200">
                <a:solidFill>
                  <a:srgbClr val="CC0000"/>
                </a:solidFill>
                <a:latin typeface="宋体" charset="-122"/>
              </a:rPr>
              <a:t>    (</a:t>
            </a:r>
            <a:r>
              <a:rPr kumimoji="1" lang="en-US" altLang="zh-CN" sz="3200">
                <a:solidFill>
                  <a:srgbClr val="CC0000"/>
                </a:solidFill>
              </a:rPr>
              <a:t>2</a:t>
            </a:r>
            <a:r>
              <a:rPr kumimoji="1" lang="en-US" altLang="zh-CN" sz="3200">
                <a:solidFill>
                  <a:srgbClr val="CC0000"/>
                </a:solidFill>
                <a:latin typeface="宋体" charset="-122"/>
              </a:rPr>
              <a:t>)</a:t>
            </a:r>
            <a:r>
              <a:rPr kumimoji="1" lang="en-US" altLang="zh-CN" sz="3200">
                <a:solidFill>
                  <a:srgbClr val="CC0000"/>
                </a:solidFill>
              </a:rPr>
              <a:t> </a:t>
            </a:r>
            <a:r>
              <a:rPr kumimoji="1" lang="zh-CN" altLang="en-US" sz="3200">
                <a:solidFill>
                  <a:schemeClr val="tx1"/>
                </a:solidFill>
                <a:latin typeface="宋体" charset="-122"/>
              </a:rPr>
              <a:t>任一体积元都在不断地接收和放出能量，即不断地传播能量</a:t>
            </a:r>
            <a:r>
              <a:rPr kumimoji="1" lang="en-US" altLang="zh-CN" sz="3200">
                <a:solidFill>
                  <a:schemeClr val="tx1"/>
                </a:solidFill>
              </a:rPr>
              <a:t>.  </a:t>
            </a:r>
            <a:r>
              <a:rPr kumimoji="1" lang="zh-CN" altLang="en-US" sz="3200">
                <a:solidFill>
                  <a:schemeClr val="tx1"/>
                </a:solidFill>
                <a:latin typeface="宋体" charset="-122"/>
              </a:rPr>
              <a:t>任一体积元的机械能不守恒</a:t>
            </a:r>
            <a:r>
              <a:rPr kumimoji="1" lang="en-US" altLang="zh-CN" sz="3200">
                <a:solidFill>
                  <a:schemeClr val="tx1"/>
                </a:solidFill>
              </a:rPr>
              <a:t>.  </a:t>
            </a:r>
            <a:r>
              <a:rPr kumimoji="1" lang="zh-CN" altLang="en-US" sz="3200">
                <a:solidFill>
                  <a:schemeClr val="tx1"/>
                </a:solidFill>
                <a:latin typeface="宋体" charset="-122"/>
              </a:rPr>
              <a:t>波动是能量传递的一种方式 </a:t>
            </a:r>
            <a:r>
              <a:rPr kumimoji="1" lang="en-US" altLang="zh-CN" sz="3200">
                <a:solidFill>
                  <a:schemeClr val="tx1"/>
                </a:solidFill>
              </a:rPr>
              <a:t>.</a:t>
            </a:r>
          </a:p>
        </p:txBody>
      </p:sp>
      <p:graphicFrame>
        <p:nvGraphicFramePr>
          <p:cNvPr id="78852" name="Object 3"/>
          <p:cNvGraphicFramePr>
            <a:graphicFrameLocks noChangeAspect="1"/>
          </p:cNvGraphicFramePr>
          <p:nvPr/>
        </p:nvGraphicFramePr>
        <p:xfrm>
          <a:off x="2133600" y="914400"/>
          <a:ext cx="4876800" cy="946150"/>
        </p:xfrm>
        <a:graphic>
          <a:graphicData uri="http://schemas.openxmlformats.org/presentationml/2006/ole">
            <p:oleObj spid="_x0000_s53250" name="Equation" r:id="rId3" imgW="3492500" imgH="723900" progId="">
              <p:embed/>
            </p:oleObj>
          </a:graphicData>
        </a:graphic>
      </p:graphicFrame>
      <p:grpSp>
        <p:nvGrpSpPr>
          <p:cNvPr id="2" name="Group 58"/>
          <p:cNvGrpSpPr>
            <a:grpSpLocks/>
          </p:cNvGrpSpPr>
          <p:nvPr/>
        </p:nvGrpSpPr>
        <p:grpSpPr bwMode="auto">
          <a:xfrm>
            <a:off x="1828800" y="4343400"/>
            <a:ext cx="5257800" cy="1841500"/>
            <a:chOff x="1152" y="2784"/>
            <a:chExt cx="3312" cy="1160"/>
          </a:xfrm>
        </p:grpSpPr>
        <p:sp>
          <p:nvSpPr>
            <p:cNvPr id="78856" name="Rectangle 59"/>
            <p:cNvSpPr>
              <a:spLocks noChangeArrowheads="1"/>
            </p:cNvSpPr>
            <p:nvPr/>
          </p:nvSpPr>
          <p:spPr bwMode="auto">
            <a:xfrm>
              <a:off x="1152" y="2784"/>
              <a:ext cx="3312" cy="1116"/>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78857" name="Line 60"/>
            <p:cNvSpPr>
              <a:spLocks noChangeShapeType="1"/>
            </p:cNvSpPr>
            <p:nvPr/>
          </p:nvSpPr>
          <p:spPr bwMode="auto">
            <a:xfrm>
              <a:off x="1566" y="3231"/>
              <a:ext cx="677" cy="0"/>
            </a:xfrm>
            <a:prstGeom prst="line">
              <a:avLst/>
            </a:prstGeom>
            <a:noFill/>
            <a:ln w="12700">
              <a:solidFill>
                <a:srgbClr val="FF33CC"/>
              </a:solidFill>
              <a:round/>
              <a:headEnd type="triangle" w="sm" len="lg"/>
              <a:tailEnd type="triangle" w="sm" len="lg"/>
            </a:ln>
          </p:spPr>
          <p:txBody>
            <a:bodyPr wrap="none" anchor="ctr"/>
            <a:lstStyle/>
            <a:p>
              <a:endParaRPr lang="zh-CN" altLang="en-US"/>
            </a:p>
          </p:txBody>
        </p:sp>
        <p:sp>
          <p:nvSpPr>
            <p:cNvPr id="78858" name="Text Box 61"/>
            <p:cNvSpPr txBox="1">
              <a:spLocks noChangeArrowheads="1"/>
            </p:cNvSpPr>
            <p:nvPr/>
          </p:nvSpPr>
          <p:spPr bwMode="auto">
            <a:xfrm>
              <a:off x="3932" y="3005"/>
              <a:ext cx="281" cy="480"/>
            </a:xfrm>
            <a:prstGeom prst="rect">
              <a:avLst/>
            </a:prstGeom>
            <a:noFill/>
            <a:ln w="9525">
              <a:noFill/>
              <a:miter lim="800000"/>
              <a:headEnd/>
              <a:tailEnd/>
            </a:ln>
          </p:spPr>
          <p:txBody>
            <a:bodyPr>
              <a:spAutoFit/>
            </a:bodyPr>
            <a:lstStyle/>
            <a:p>
              <a:r>
                <a:rPr kumimoji="1" lang="en-US" altLang="zh-CN" sz="4400" b="0" i="1">
                  <a:solidFill>
                    <a:schemeClr val="tx1"/>
                  </a:solidFill>
                </a:rPr>
                <a:t>x</a:t>
              </a:r>
            </a:p>
          </p:txBody>
        </p:sp>
        <p:graphicFrame>
          <p:nvGraphicFramePr>
            <p:cNvPr id="78859" name="Object 62"/>
            <p:cNvGraphicFramePr>
              <a:graphicFrameLocks noChangeAspect="1"/>
            </p:cNvGraphicFramePr>
            <p:nvPr/>
          </p:nvGraphicFramePr>
          <p:xfrm>
            <a:off x="1717" y="3193"/>
            <a:ext cx="263" cy="219"/>
          </p:xfrm>
          <a:graphic>
            <a:graphicData uri="http://schemas.openxmlformats.org/presentationml/2006/ole">
              <p:oleObj spid="_x0000_s53251" name="Equation" r:id="rId4" imgW="126835" imgH="139518" progId="">
                <p:embed/>
              </p:oleObj>
            </a:graphicData>
          </a:graphic>
        </p:graphicFrame>
        <p:sp>
          <p:nvSpPr>
            <p:cNvPr id="78860" name="AutoShape 63"/>
            <p:cNvSpPr>
              <a:spLocks noChangeArrowheads="1"/>
            </p:cNvSpPr>
            <p:nvPr/>
          </p:nvSpPr>
          <p:spPr bwMode="auto">
            <a:xfrm>
              <a:off x="1556" y="2933"/>
              <a:ext cx="2432" cy="217"/>
            </a:xfrm>
            <a:prstGeom prst="cube">
              <a:avLst>
                <a:gd name="adj" fmla="val 47134"/>
              </a:avLst>
            </a:prstGeom>
            <a:noFill/>
            <a:ln w="22225">
              <a:solidFill>
                <a:srgbClr val="0066FF"/>
              </a:solidFill>
              <a:miter lim="800000"/>
              <a:headEnd/>
              <a:tailEnd/>
            </a:ln>
          </p:spPr>
          <p:txBody>
            <a:bodyPr wrap="none" anchor="ctr"/>
            <a:lstStyle/>
            <a:p>
              <a:endParaRPr lang="zh-CN" altLang="en-US"/>
            </a:p>
          </p:txBody>
        </p:sp>
        <p:sp>
          <p:nvSpPr>
            <p:cNvPr id="78861" name="AutoShape 64"/>
            <p:cNvSpPr>
              <a:spLocks noChangeArrowheads="1"/>
            </p:cNvSpPr>
            <p:nvPr/>
          </p:nvSpPr>
          <p:spPr bwMode="auto">
            <a:xfrm>
              <a:off x="2236" y="2933"/>
              <a:ext cx="643" cy="217"/>
            </a:xfrm>
            <a:prstGeom prst="cube">
              <a:avLst>
                <a:gd name="adj" fmla="val 47134"/>
              </a:avLst>
            </a:prstGeom>
            <a:solidFill>
              <a:schemeClr val="accent1"/>
            </a:solidFill>
            <a:ln w="19050">
              <a:solidFill>
                <a:schemeClr val="tx1"/>
              </a:solidFill>
              <a:miter lim="800000"/>
              <a:headEnd/>
              <a:tailEnd/>
            </a:ln>
          </p:spPr>
          <p:txBody>
            <a:bodyPr wrap="none" anchor="ctr"/>
            <a:lstStyle/>
            <a:p>
              <a:endParaRPr lang="zh-CN" altLang="en-US"/>
            </a:p>
          </p:txBody>
        </p:sp>
        <p:sp>
          <p:nvSpPr>
            <p:cNvPr id="78862" name="Line 65"/>
            <p:cNvSpPr>
              <a:spLocks noChangeShapeType="1"/>
            </p:cNvSpPr>
            <p:nvPr/>
          </p:nvSpPr>
          <p:spPr bwMode="auto">
            <a:xfrm>
              <a:off x="1553" y="3157"/>
              <a:ext cx="2560" cy="0"/>
            </a:xfrm>
            <a:prstGeom prst="line">
              <a:avLst/>
            </a:prstGeom>
            <a:noFill/>
            <a:ln w="12700">
              <a:solidFill>
                <a:schemeClr val="tx1"/>
              </a:solidFill>
              <a:round/>
              <a:headEnd/>
              <a:tailEnd type="triangle" w="sm" len="lg"/>
            </a:ln>
          </p:spPr>
          <p:txBody>
            <a:bodyPr wrap="none" anchor="ctr"/>
            <a:lstStyle/>
            <a:p>
              <a:endParaRPr lang="zh-CN" altLang="en-US"/>
            </a:p>
          </p:txBody>
        </p:sp>
        <p:sp>
          <p:nvSpPr>
            <p:cNvPr id="78863" name="Text Box 66"/>
            <p:cNvSpPr txBox="1">
              <a:spLocks noChangeArrowheads="1"/>
            </p:cNvSpPr>
            <p:nvPr/>
          </p:nvSpPr>
          <p:spPr bwMode="auto">
            <a:xfrm>
              <a:off x="1274" y="3082"/>
              <a:ext cx="278" cy="327"/>
            </a:xfrm>
            <a:prstGeom prst="rect">
              <a:avLst/>
            </a:prstGeom>
            <a:noFill/>
            <a:ln w="19050">
              <a:noFill/>
              <a:miter lim="800000"/>
              <a:headEnd/>
              <a:tailEnd/>
            </a:ln>
          </p:spPr>
          <p:txBody>
            <a:bodyPr wrap="none">
              <a:spAutoFit/>
            </a:bodyPr>
            <a:lstStyle/>
            <a:p>
              <a:r>
                <a:rPr lang="en-US" altLang="zh-CN" b="0" i="1"/>
                <a:t>O</a:t>
              </a:r>
            </a:p>
          </p:txBody>
        </p:sp>
        <p:sp>
          <p:nvSpPr>
            <p:cNvPr id="78864" name="Line 67"/>
            <p:cNvSpPr>
              <a:spLocks noChangeShapeType="1"/>
            </p:cNvSpPr>
            <p:nvPr/>
          </p:nvSpPr>
          <p:spPr bwMode="auto">
            <a:xfrm>
              <a:off x="2243" y="3231"/>
              <a:ext cx="527" cy="0"/>
            </a:xfrm>
            <a:prstGeom prst="line">
              <a:avLst/>
            </a:prstGeom>
            <a:noFill/>
            <a:ln w="12700">
              <a:solidFill>
                <a:srgbClr val="FF33CC"/>
              </a:solidFill>
              <a:round/>
              <a:headEnd type="triangle" w="sm" len="lg"/>
              <a:tailEnd type="triangle" w="sm" len="lg"/>
            </a:ln>
          </p:spPr>
          <p:txBody>
            <a:bodyPr wrap="none" anchor="ctr"/>
            <a:lstStyle/>
            <a:p>
              <a:endParaRPr lang="zh-CN" altLang="en-US"/>
            </a:p>
          </p:txBody>
        </p:sp>
        <p:graphicFrame>
          <p:nvGraphicFramePr>
            <p:cNvPr id="78865" name="Object 68"/>
            <p:cNvGraphicFramePr>
              <a:graphicFrameLocks noChangeAspect="1"/>
            </p:cNvGraphicFramePr>
            <p:nvPr/>
          </p:nvGraphicFramePr>
          <p:xfrm>
            <a:off x="2319" y="3193"/>
            <a:ext cx="310" cy="218"/>
          </p:xfrm>
          <a:graphic>
            <a:graphicData uri="http://schemas.openxmlformats.org/presentationml/2006/ole">
              <p:oleObj spid="_x0000_s53252" name="Equation" r:id="rId5" imgW="190335" imgH="177646" progId="">
                <p:embed/>
              </p:oleObj>
            </a:graphicData>
          </a:graphic>
        </p:graphicFrame>
        <p:sp>
          <p:nvSpPr>
            <p:cNvPr id="78866" name="Text Box 69"/>
            <p:cNvSpPr txBox="1">
              <a:spLocks noChangeArrowheads="1"/>
            </p:cNvSpPr>
            <p:nvPr/>
          </p:nvSpPr>
          <p:spPr bwMode="auto">
            <a:xfrm>
              <a:off x="4062" y="3389"/>
              <a:ext cx="287" cy="480"/>
            </a:xfrm>
            <a:prstGeom prst="rect">
              <a:avLst/>
            </a:prstGeom>
            <a:noFill/>
            <a:ln w="9525">
              <a:noFill/>
              <a:miter lim="800000"/>
              <a:headEnd/>
              <a:tailEnd/>
            </a:ln>
          </p:spPr>
          <p:txBody>
            <a:bodyPr>
              <a:spAutoFit/>
            </a:bodyPr>
            <a:lstStyle/>
            <a:p>
              <a:r>
                <a:rPr kumimoji="1" lang="en-US" altLang="zh-CN" sz="4400" b="0" i="1">
                  <a:solidFill>
                    <a:schemeClr val="tx1"/>
                  </a:solidFill>
                </a:rPr>
                <a:t>x</a:t>
              </a:r>
            </a:p>
          </p:txBody>
        </p:sp>
        <p:sp>
          <p:nvSpPr>
            <p:cNvPr id="78867" name="AutoShape 70"/>
            <p:cNvSpPr>
              <a:spLocks noChangeArrowheads="1"/>
            </p:cNvSpPr>
            <p:nvPr/>
          </p:nvSpPr>
          <p:spPr bwMode="auto">
            <a:xfrm>
              <a:off x="1556" y="3392"/>
              <a:ext cx="2432" cy="217"/>
            </a:xfrm>
            <a:prstGeom prst="cube">
              <a:avLst>
                <a:gd name="adj" fmla="val 47134"/>
              </a:avLst>
            </a:prstGeom>
            <a:noFill/>
            <a:ln w="22225">
              <a:solidFill>
                <a:srgbClr val="0066FF"/>
              </a:solidFill>
              <a:miter lim="800000"/>
              <a:headEnd/>
              <a:tailEnd/>
            </a:ln>
          </p:spPr>
          <p:txBody>
            <a:bodyPr wrap="none" anchor="ctr"/>
            <a:lstStyle/>
            <a:p>
              <a:endParaRPr lang="zh-CN" altLang="en-US"/>
            </a:p>
          </p:txBody>
        </p:sp>
        <p:sp>
          <p:nvSpPr>
            <p:cNvPr id="78868" name="AutoShape 71"/>
            <p:cNvSpPr>
              <a:spLocks noChangeArrowheads="1"/>
            </p:cNvSpPr>
            <p:nvPr/>
          </p:nvSpPr>
          <p:spPr bwMode="auto">
            <a:xfrm>
              <a:off x="2522" y="3392"/>
              <a:ext cx="851" cy="217"/>
            </a:xfrm>
            <a:prstGeom prst="cube">
              <a:avLst>
                <a:gd name="adj" fmla="val 47134"/>
              </a:avLst>
            </a:prstGeom>
            <a:solidFill>
              <a:schemeClr val="accent1"/>
            </a:solidFill>
            <a:ln w="19050">
              <a:solidFill>
                <a:schemeClr val="tx1"/>
              </a:solidFill>
              <a:miter lim="800000"/>
              <a:headEnd/>
              <a:tailEnd/>
            </a:ln>
          </p:spPr>
          <p:txBody>
            <a:bodyPr wrap="none" anchor="ctr"/>
            <a:lstStyle/>
            <a:p>
              <a:endParaRPr lang="zh-CN" altLang="zh-CN"/>
            </a:p>
          </p:txBody>
        </p:sp>
        <p:sp>
          <p:nvSpPr>
            <p:cNvPr id="78869" name="Line 72"/>
            <p:cNvSpPr>
              <a:spLocks noChangeShapeType="1"/>
            </p:cNvSpPr>
            <p:nvPr/>
          </p:nvSpPr>
          <p:spPr bwMode="auto">
            <a:xfrm flipV="1">
              <a:off x="1556" y="3610"/>
              <a:ext cx="2557" cy="7"/>
            </a:xfrm>
            <a:prstGeom prst="line">
              <a:avLst/>
            </a:prstGeom>
            <a:noFill/>
            <a:ln w="12700">
              <a:solidFill>
                <a:schemeClr val="tx1"/>
              </a:solidFill>
              <a:round/>
              <a:headEnd/>
              <a:tailEnd type="triangle" w="sm" len="lg"/>
            </a:ln>
          </p:spPr>
          <p:txBody>
            <a:bodyPr wrap="none" anchor="ctr"/>
            <a:lstStyle/>
            <a:p>
              <a:endParaRPr lang="zh-CN" altLang="en-US"/>
            </a:p>
          </p:txBody>
        </p:sp>
        <p:sp>
          <p:nvSpPr>
            <p:cNvPr id="78870" name="Text Box 73"/>
            <p:cNvSpPr txBox="1">
              <a:spLocks noChangeArrowheads="1"/>
            </p:cNvSpPr>
            <p:nvPr/>
          </p:nvSpPr>
          <p:spPr bwMode="auto">
            <a:xfrm>
              <a:off x="1274" y="3529"/>
              <a:ext cx="278" cy="327"/>
            </a:xfrm>
            <a:prstGeom prst="rect">
              <a:avLst/>
            </a:prstGeom>
            <a:noFill/>
            <a:ln w="19050">
              <a:noFill/>
              <a:miter lim="800000"/>
              <a:headEnd/>
              <a:tailEnd/>
            </a:ln>
          </p:spPr>
          <p:txBody>
            <a:bodyPr wrap="none">
              <a:spAutoFit/>
            </a:bodyPr>
            <a:lstStyle/>
            <a:p>
              <a:r>
                <a:rPr lang="en-US" altLang="zh-CN" b="0" i="1"/>
                <a:t>O</a:t>
              </a:r>
            </a:p>
          </p:txBody>
        </p:sp>
        <p:sp>
          <p:nvSpPr>
            <p:cNvPr id="78871" name="Line 74"/>
            <p:cNvSpPr>
              <a:spLocks noChangeShapeType="1"/>
            </p:cNvSpPr>
            <p:nvPr/>
          </p:nvSpPr>
          <p:spPr bwMode="auto">
            <a:xfrm>
              <a:off x="2236" y="3674"/>
              <a:ext cx="286" cy="0"/>
            </a:xfrm>
            <a:prstGeom prst="line">
              <a:avLst/>
            </a:prstGeom>
            <a:noFill/>
            <a:ln w="12700">
              <a:solidFill>
                <a:schemeClr val="tx1"/>
              </a:solidFill>
              <a:round/>
              <a:headEnd type="triangle" w="sm" len="lg"/>
              <a:tailEnd type="triangle" w="sm" len="lg"/>
            </a:ln>
          </p:spPr>
          <p:txBody>
            <a:bodyPr wrap="none" anchor="ctr"/>
            <a:lstStyle/>
            <a:p>
              <a:endParaRPr lang="zh-CN" altLang="en-US"/>
            </a:p>
          </p:txBody>
        </p:sp>
        <p:graphicFrame>
          <p:nvGraphicFramePr>
            <p:cNvPr id="78872" name="Object 75"/>
            <p:cNvGraphicFramePr>
              <a:graphicFrameLocks noChangeAspect="1"/>
            </p:cNvGraphicFramePr>
            <p:nvPr/>
          </p:nvGraphicFramePr>
          <p:xfrm>
            <a:off x="2272" y="3674"/>
            <a:ext cx="273" cy="243"/>
          </p:xfrm>
          <a:graphic>
            <a:graphicData uri="http://schemas.openxmlformats.org/presentationml/2006/ole">
              <p:oleObj spid="_x0000_s53253" name="Equation" r:id="rId6" imgW="139579" imgH="164957" progId="">
                <p:embed/>
              </p:oleObj>
            </a:graphicData>
          </a:graphic>
        </p:graphicFrame>
        <p:sp>
          <p:nvSpPr>
            <p:cNvPr id="78873" name="Line 76"/>
            <p:cNvSpPr>
              <a:spLocks noChangeShapeType="1"/>
            </p:cNvSpPr>
            <p:nvPr/>
          </p:nvSpPr>
          <p:spPr bwMode="auto">
            <a:xfrm>
              <a:off x="2236" y="3161"/>
              <a:ext cx="0" cy="621"/>
            </a:xfrm>
            <a:prstGeom prst="line">
              <a:avLst/>
            </a:prstGeom>
            <a:noFill/>
            <a:ln w="12700">
              <a:solidFill>
                <a:schemeClr val="tx1"/>
              </a:solidFill>
              <a:prstDash val="dash"/>
              <a:round/>
              <a:headEnd/>
              <a:tailEnd/>
            </a:ln>
          </p:spPr>
          <p:txBody>
            <a:bodyPr wrap="none" anchor="ctr"/>
            <a:lstStyle/>
            <a:p>
              <a:endParaRPr lang="zh-CN" altLang="en-US"/>
            </a:p>
          </p:txBody>
        </p:sp>
        <p:sp>
          <p:nvSpPr>
            <p:cNvPr id="78874" name="Line 77"/>
            <p:cNvSpPr>
              <a:spLocks noChangeShapeType="1"/>
            </p:cNvSpPr>
            <p:nvPr/>
          </p:nvSpPr>
          <p:spPr bwMode="auto">
            <a:xfrm>
              <a:off x="2776" y="3161"/>
              <a:ext cx="0" cy="621"/>
            </a:xfrm>
            <a:prstGeom prst="line">
              <a:avLst/>
            </a:prstGeom>
            <a:noFill/>
            <a:ln w="12700">
              <a:solidFill>
                <a:schemeClr val="tx1"/>
              </a:solidFill>
              <a:prstDash val="dash"/>
              <a:round/>
              <a:headEnd/>
              <a:tailEnd/>
            </a:ln>
          </p:spPr>
          <p:txBody>
            <a:bodyPr wrap="none" anchor="ctr"/>
            <a:lstStyle/>
            <a:p>
              <a:endParaRPr lang="zh-CN" altLang="en-US"/>
            </a:p>
          </p:txBody>
        </p:sp>
        <p:sp>
          <p:nvSpPr>
            <p:cNvPr id="78875" name="Line 78"/>
            <p:cNvSpPr>
              <a:spLocks noChangeShapeType="1"/>
            </p:cNvSpPr>
            <p:nvPr/>
          </p:nvSpPr>
          <p:spPr bwMode="auto">
            <a:xfrm>
              <a:off x="2522" y="3539"/>
              <a:ext cx="0" cy="243"/>
            </a:xfrm>
            <a:prstGeom prst="line">
              <a:avLst/>
            </a:prstGeom>
            <a:noFill/>
            <a:ln w="12700">
              <a:solidFill>
                <a:schemeClr val="tx1"/>
              </a:solidFill>
              <a:prstDash val="dash"/>
              <a:round/>
              <a:headEnd/>
              <a:tailEnd/>
            </a:ln>
          </p:spPr>
          <p:txBody>
            <a:bodyPr wrap="none" anchor="ctr"/>
            <a:lstStyle/>
            <a:p>
              <a:endParaRPr lang="zh-CN" altLang="en-US"/>
            </a:p>
          </p:txBody>
        </p:sp>
        <p:sp>
          <p:nvSpPr>
            <p:cNvPr id="78876" name="Line 79"/>
            <p:cNvSpPr>
              <a:spLocks noChangeShapeType="1"/>
            </p:cNvSpPr>
            <p:nvPr/>
          </p:nvSpPr>
          <p:spPr bwMode="auto">
            <a:xfrm>
              <a:off x="3260" y="3539"/>
              <a:ext cx="0" cy="243"/>
            </a:xfrm>
            <a:prstGeom prst="line">
              <a:avLst/>
            </a:prstGeom>
            <a:noFill/>
            <a:ln w="12700">
              <a:solidFill>
                <a:schemeClr val="tx1"/>
              </a:solidFill>
              <a:prstDash val="dash"/>
              <a:round/>
              <a:headEnd/>
              <a:tailEnd/>
            </a:ln>
          </p:spPr>
          <p:txBody>
            <a:bodyPr wrap="none" anchor="ctr"/>
            <a:lstStyle/>
            <a:p>
              <a:endParaRPr lang="zh-CN" altLang="en-US"/>
            </a:p>
          </p:txBody>
        </p:sp>
        <p:sp>
          <p:nvSpPr>
            <p:cNvPr id="78877" name="Line 80"/>
            <p:cNvSpPr>
              <a:spLocks noChangeShapeType="1"/>
            </p:cNvSpPr>
            <p:nvPr/>
          </p:nvSpPr>
          <p:spPr bwMode="auto">
            <a:xfrm>
              <a:off x="1556" y="3053"/>
              <a:ext cx="0" cy="243"/>
            </a:xfrm>
            <a:prstGeom prst="line">
              <a:avLst/>
            </a:prstGeom>
            <a:noFill/>
            <a:ln w="12700">
              <a:solidFill>
                <a:schemeClr val="tx1"/>
              </a:solidFill>
              <a:prstDash val="dash"/>
              <a:round/>
              <a:headEnd/>
              <a:tailEnd/>
            </a:ln>
          </p:spPr>
          <p:txBody>
            <a:bodyPr wrap="none" anchor="ctr"/>
            <a:lstStyle/>
            <a:p>
              <a:endParaRPr lang="zh-CN" altLang="en-US"/>
            </a:p>
          </p:txBody>
        </p:sp>
        <p:sp>
          <p:nvSpPr>
            <p:cNvPr id="78878" name="Line 81"/>
            <p:cNvSpPr>
              <a:spLocks noChangeShapeType="1"/>
            </p:cNvSpPr>
            <p:nvPr/>
          </p:nvSpPr>
          <p:spPr bwMode="auto">
            <a:xfrm>
              <a:off x="2770" y="3674"/>
              <a:ext cx="480" cy="0"/>
            </a:xfrm>
            <a:prstGeom prst="line">
              <a:avLst/>
            </a:prstGeom>
            <a:noFill/>
            <a:ln w="12700">
              <a:solidFill>
                <a:schemeClr val="tx1"/>
              </a:solidFill>
              <a:round/>
              <a:headEnd type="triangle" w="sm" len="lg"/>
              <a:tailEnd type="triangle" w="sm" len="lg"/>
            </a:ln>
          </p:spPr>
          <p:txBody>
            <a:bodyPr wrap="none" anchor="ctr"/>
            <a:lstStyle/>
            <a:p>
              <a:endParaRPr lang="zh-CN" altLang="en-US"/>
            </a:p>
          </p:txBody>
        </p:sp>
        <p:graphicFrame>
          <p:nvGraphicFramePr>
            <p:cNvPr id="78879" name="Object 82"/>
            <p:cNvGraphicFramePr>
              <a:graphicFrameLocks noChangeAspect="1"/>
            </p:cNvGraphicFramePr>
            <p:nvPr/>
          </p:nvGraphicFramePr>
          <p:xfrm>
            <a:off x="2657" y="3682"/>
            <a:ext cx="716" cy="262"/>
          </p:xfrm>
          <a:graphic>
            <a:graphicData uri="http://schemas.openxmlformats.org/presentationml/2006/ole">
              <p:oleObj spid="_x0000_s53254" name="Equation" r:id="rId7" imgW="418918" imgH="203112" progId="">
                <p:embed/>
              </p:oleObj>
            </a:graphicData>
          </a:graphic>
        </p:graphicFrame>
      </p:grpSp>
      <p:sp>
        <p:nvSpPr>
          <p:cNvPr id="30" name="Oval 77"/>
          <p:cNvSpPr>
            <a:spLocks noChangeArrowheads="1"/>
          </p:cNvSpPr>
          <p:nvPr/>
        </p:nvSpPr>
        <p:spPr bwMode="auto">
          <a:xfrm>
            <a:off x="45434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78855" name="Rectangle 80"/>
          <p:cNvSpPr>
            <a:spLocks noChangeArrowheads="1"/>
          </p:cNvSpPr>
          <p:nvPr/>
        </p:nvSpPr>
        <p:spPr bwMode="auto">
          <a:xfrm>
            <a:off x="4532313" y="44450"/>
            <a:ext cx="4140200"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10-3 </a:t>
            </a:r>
            <a:r>
              <a:rPr kumimoji="1" lang="zh-CN" altLang="en-US">
                <a:solidFill>
                  <a:srgbClr val="000066"/>
                </a:solidFill>
                <a:latin typeface="楷体_GB2312" pitchFamily="49" charset="-122"/>
                <a:ea typeface="楷体_GB2312" pitchFamily="49" charset="-122"/>
              </a:rPr>
              <a:t>波的能量 能流密度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1298"/>
                                        </p:tgtEl>
                                        <p:attrNameLst>
                                          <p:attrName>style.visibility</p:attrName>
                                        </p:attrNameLst>
                                      </p:cBhvr>
                                      <p:to>
                                        <p:strVal val="visible"/>
                                      </p:to>
                                    </p:set>
                                    <p:animEffect transition="in" filter="wipe(left)">
                                      <p:cBhvr>
                                        <p:cTn id="7" dur="500"/>
                                        <p:tgtEl>
                                          <p:spTgt spid="311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1"/>
          <p:cNvSpPr>
            <a:spLocks noGrp="1"/>
          </p:cNvSpPr>
          <p:nvPr>
            <p:ph type="sldNum" sz="quarter" idx="10"/>
          </p:nvPr>
        </p:nvSpPr>
        <p:spPr>
          <a:noFill/>
        </p:spPr>
        <p:txBody>
          <a:bodyPr/>
          <a:lstStyle/>
          <a:p>
            <a:fld id="{3AFFD34E-FC64-440B-996F-5D03EC5492AF}" type="slidenum">
              <a:rPr lang="en-US" altLang="zh-CN" smtClean="0">
                <a:ea typeface="宋体" charset="-122"/>
              </a:rPr>
              <a:pPr/>
              <a:t>64</a:t>
            </a:fld>
            <a:endParaRPr lang="en-US" altLang="zh-CN" smtClean="0">
              <a:ea typeface="宋体" charset="-122"/>
            </a:endParaRPr>
          </a:p>
        </p:txBody>
      </p:sp>
      <p:sp>
        <p:nvSpPr>
          <p:cNvPr id="79875" name="Rectangle 27"/>
          <p:cNvSpPr>
            <a:spLocks noChangeArrowheads="1"/>
          </p:cNvSpPr>
          <p:nvPr/>
        </p:nvSpPr>
        <p:spPr bwMode="auto">
          <a:xfrm>
            <a:off x="1219200" y="876300"/>
            <a:ext cx="7824788" cy="676275"/>
          </a:xfrm>
          <a:prstGeom prst="rect">
            <a:avLst/>
          </a:prstGeom>
          <a:noFill/>
          <a:ln w="9525">
            <a:noFill/>
            <a:miter lim="800000"/>
            <a:headEnd/>
            <a:tailEnd/>
          </a:ln>
        </p:spPr>
        <p:txBody>
          <a:bodyPr>
            <a:spAutoFit/>
          </a:bodyPr>
          <a:lstStyle/>
          <a:p>
            <a:pPr>
              <a:lnSpc>
                <a:spcPct val="120000"/>
              </a:lnSpc>
              <a:buClr>
                <a:srgbClr val="0000FF"/>
              </a:buClr>
              <a:buFont typeface="Wingdings" pitchFamily="2" charset="2"/>
              <a:buNone/>
            </a:pPr>
            <a:r>
              <a:rPr kumimoji="1" lang="zh-CN" altLang="en-US" sz="3200">
                <a:solidFill>
                  <a:srgbClr val="CC0000"/>
                </a:solidFill>
                <a:latin typeface="宋体" charset="-122"/>
              </a:rPr>
              <a:t>能量密度：</a:t>
            </a:r>
            <a:r>
              <a:rPr kumimoji="1" lang="zh-CN" altLang="en-US" sz="3200">
                <a:solidFill>
                  <a:schemeClr val="tx1"/>
                </a:solidFill>
                <a:latin typeface="宋体" charset="-122"/>
              </a:rPr>
              <a:t>单位体积介质中的波动能量</a:t>
            </a:r>
          </a:p>
        </p:txBody>
      </p:sp>
      <p:graphicFrame>
        <p:nvGraphicFramePr>
          <p:cNvPr id="316444" name="Object 28"/>
          <p:cNvGraphicFramePr>
            <a:graphicFrameLocks noChangeAspect="1"/>
          </p:cNvGraphicFramePr>
          <p:nvPr/>
        </p:nvGraphicFramePr>
        <p:xfrm>
          <a:off x="2133600" y="1524000"/>
          <a:ext cx="4876800" cy="955675"/>
        </p:xfrm>
        <a:graphic>
          <a:graphicData uri="http://schemas.openxmlformats.org/presentationml/2006/ole">
            <p:oleObj spid="_x0000_s54274" name="Equation" r:id="rId3" imgW="3695700" imgH="723900" progId="">
              <p:embed/>
            </p:oleObj>
          </a:graphicData>
        </a:graphic>
      </p:graphicFrame>
      <p:sp>
        <p:nvSpPr>
          <p:cNvPr id="316445" name="Text Box 29"/>
          <p:cNvSpPr txBox="1">
            <a:spLocks noChangeArrowheads="1"/>
          </p:cNvSpPr>
          <p:nvPr/>
        </p:nvSpPr>
        <p:spPr bwMode="auto">
          <a:xfrm>
            <a:off x="609600" y="2514600"/>
            <a:ext cx="8153400" cy="1260475"/>
          </a:xfrm>
          <a:prstGeom prst="rect">
            <a:avLst/>
          </a:prstGeom>
          <a:noFill/>
          <a:ln w="9525">
            <a:noFill/>
            <a:miter lim="800000"/>
            <a:headEnd/>
            <a:tailEnd/>
          </a:ln>
        </p:spPr>
        <p:txBody>
          <a:bodyPr>
            <a:spAutoFit/>
          </a:bodyPr>
          <a:lstStyle/>
          <a:p>
            <a:pPr>
              <a:lnSpc>
                <a:spcPct val="120000"/>
              </a:lnSpc>
            </a:pPr>
            <a:r>
              <a:rPr kumimoji="1" lang="en-US" altLang="zh-CN" sz="3200">
                <a:solidFill>
                  <a:srgbClr val="CC0000"/>
                </a:solidFill>
                <a:latin typeface="宋体" charset="-122"/>
              </a:rPr>
              <a:t>   </a:t>
            </a:r>
            <a:r>
              <a:rPr kumimoji="1" lang="zh-CN" altLang="en-US" sz="3200">
                <a:solidFill>
                  <a:srgbClr val="CC0000"/>
                </a:solidFill>
                <a:latin typeface="宋体" charset="-122"/>
              </a:rPr>
              <a:t>平均</a:t>
            </a:r>
            <a:r>
              <a:rPr kumimoji="1" lang="zh-CN" altLang="en-US" sz="3200">
                <a:solidFill>
                  <a:schemeClr val="tx1"/>
                </a:solidFill>
                <a:latin typeface="宋体" charset="-122"/>
              </a:rPr>
              <a:t>能量密度：能量密度在一个周期内的平均值</a:t>
            </a:r>
          </a:p>
        </p:txBody>
      </p:sp>
      <p:graphicFrame>
        <p:nvGraphicFramePr>
          <p:cNvPr id="316446" name="Object 30"/>
          <p:cNvGraphicFramePr>
            <a:graphicFrameLocks noChangeAspect="1"/>
          </p:cNvGraphicFramePr>
          <p:nvPr/>
        </p:nvGraphicFramePr>
        <p:xfrm>
          <a:off x="3048000" y="3276600"/>
          <a:ext cx="3962400" cy="974725"/>
        </p:xfrm>
        <a:graphic>
          <a:graphicData uri="http://schemas.openxmlformats.org/presentationml/2006/ole">
            <p:oleObj spid="_x0000_s54275" name="Equation" r:id="rId4" imgW="2946400" imgH="723900" progId="">
              <p:embed/>
            </p:oleObj>
          </a:graphicData>
        </a:graphic>
      </p:graphicFrame>
      <p:grpSp>
        <p:nvGrpSpPr>
          <p:cNvPr id="2" name="Group 81"/>
          <p:cNvGrpSpPr>
            <a:grpSpLocks/>
          </p:cNvGrpSpPr>
          <p:nvPr/>
        </p:nvGrpSpPr>
        <p:grpSpPr bwMode="auto">
          <a:xfrm>
            <a:off x="1828800" y="4343400"/>
            <a:ext cx="5257800" cy="1841500"/>
            <a:chOff x="1152" y="2784"/>
            <a:chExt cx="3312" cy="1160"/>
          </a:xfrm>
        </p:grpSpPr>
        <p:sp>
          <p:nvSpPr>
            <p:cNvPr id="79882" name="Rectangle 82"/>
            <p:cNvSpPr>
              <a:spLocks noChangeArrowheads="1"/>
            </p:cNvSpPr>
            <p:nvPr/>
          </p:nvSpPr>
          <p:spPr bwMode="auto">
            <a:xfrm>
              <a:off x="1152" y="2784"/>
              <a:ext cx="3312" cy="1116"/>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79883" name="Line 83"/>
            <p:cNvSpPr>
              <a:spLocks noChangeShapeType="1"/>
            </p:cNvSpPr>
            <p:nvPr/>
          </p:nvSpPr>
          <p:spPr bwMode="auto">
            <a:xfrm>
              <a:off x="1566" y="3231"/>
              <a:ext cx="677" cy="0"/>
            </a:xfrm>
            <a:prstGeom prst="line">
              <a:avLst/>
            </a:prstGeom>
            <a:noFill/>
            <a:ln w="12700">
              <a:solidFill>
                <a:srgbClr val="FF33CC"/>
              </a:solidFill>
              <a:round/>
              <a:headEnd type="triangle" w="sm" len="lg"/>
              <a:tailEnd type="triangle" w="sm" len="lg"/>
            </a:ln>
          </p:spPr>
          <p:txBody>
            <a:bodyPr wrap="none" anchor="ctr"/>
            <a:lstStyle/>
            <a:p>
              <a:endParaRPr lang="zh-CN" altLang="en-US"/>
            </a:p>
          </p:txBody>
        </p:sp>
        <p:sp>
          <p:nvSpPr>
            <p:cNvPr id="79884" name="Text Box 84"/>
            <p:cNvSpPr txBox="1">
              <a:spLocks noChangeArrowheads="1"/>
            </p:cNvSpPr>
            <p:nvPr/>
          </p:nvSpPr>
          <p:spPr bwMode="auto">
            <a:xfrm>
              <a:off x="3932" y="3005"/>
              <a:ext cx="281" cy="480"/>
            </a:xfrm>
            <a:prstGeom prst="rect">
              <a:avLst/>
            </a:prstGeom>
            <a:noFill/>
            <a:ln w="9525">
              <a:noFill/>
              <a:miter lim="800000"/>
              <a:headEnd/>
              <a:tailEnd/>
            </a:ln>
          </p:spPr>
          <p:txBody>
            <a:bodyPr>
              <a:spAutoFit/>
            </a:bodyPr>
            <a:lstStyle/>
            <a:p>
              <a:r>
                <a:rPr kumimoji="1" lang="en-US" altLang="zh-CN" sz="4400" b="0" i="1">
                  <a:solidFill>
                    <a:schemeClr val="tx1"/>
                  </a:solidFill>
                </a:rPr>
                <a:t>x</a:t>
              </a:r>
            </a:p>
          </p:txBody>
        </p:sp>
        <p:graphicFrame>
          <p:nvGraphicFramePr>
            <p:cNvPr id="79885" name="Object 85"/>
            <p:cNvGraphicFramePr>
              <a:graphicFrameLocks noChangeAspect="1"/>
            </p:cNvGraphicFramePr>
            <p:nvPr/>
          </p:nvGraphicFramePr>
          <p:xfrm>
            <a:off x="1717" y="3193"/>
            <a:ext cx="263" cy="219"/>
          </p:xfrm>
          <a:graphic>
            <a:graphicData uri="http://schemas.openxmlformats.org/presentationml/2006/ole">
              <p:oleObj spid="_x0000_s54276" name="Equation" r:id="rId5" imgW="126835" imgH="139518" progId="">
                <p:embed/>
              </p:oleObj>
            </a:graphicData>
          </a:graphic>
        </p:graphicFrame>
        <p:sp>
          <p:nvSpPr>
            <p:cNvPr id="79886" name="AutoShape 86"/>
            <p:cNvSpPr>
              <a:spLocks noChangeArrowheads="1"/>
            </p:cNvSpPr>
            <p:nvPr/>
          </p:nvSpPr>
          <p:spPr bwMode="auto">
            <a:xfrm>
              <a:off x="1556" y="2933"/>
              <a:ext cx="2432" cy="217"/>
            </a:xfrm>
            <a:prstGeom prst="cube">
              <a:avLst>
                <a:gd name="adj" fmla="val 47134"/>
              </a:avLst>
            </a:prstGeom>
            <a:noFill/>
            <a:ln w="22225">
              <a:solidFill>
                <a:srgbClr val="0066FF"/>
              </a:solidFill>
              <a:miter lim="800000"/>
              <a:headEnd/>
              <a:tailEnd/>
            </a:ln>
          </p:spPr>
          <p:txBody>
            <a:bodyPr wrap="none" anchor="ctr"/>
            <a:lstStyle/>
            <a:p>
              <a:endParaRPr lang="zh-CN" altLang="en-US"/>
            </a:p>
          </p:txBody>
        </p:sp>
        <p:sp>
          <p:nvSpPr>
            <p:cNvPr id="79887" name="AutoShape 87"/>
            <p:cNvSpPr>
              <a:spLocks noChangeArrowheads="1"/>
            </p:cNvSpPr>
            <p:nvPr/>
          </p:nvSpPr>
          <p:spPr bwMode="auto">
            <a:xfrm>
              <a:off x="2236" y="2933"/>
              <a:ext cx="643" cy="217"/>
            </a:xfrm>
            <a:prstGeom prst="cube">
              <a:avLst>
                <a:gd name="adj" fmla="val 47134"/>
              </a:avLst>
            </a:prstGeom>
            <a:solidFill>
              <a:schemeClr val="accent1"/>
            </a:solidFill>
            <a:ln w="19050">
              <a:solidFill>
                <a:schemeClr val="tx1"/>
              </a:solidFill>
              <a:miter lim="800000"/>
              <a:headEnd/>
              <a:tailEnd/>
            </a:ln>
          </p:spPr>
          <p:txBody>
            <a:bodyPr wrap="none" anchor="ctr"/>
            <a:lstStyle/>
            <a:p>
              <a:endParaRPr lang="zh-CN" altLang="en-US"/>
            </a:p>
          </p:txBody>
        </p:sp>
        <p:sp>
          <p:nvSpPr>
            <p:cNvPr id="79888" name="Line 88"/>
            <p:cNvSpPr>
              <a:spLocks noChangeShapeType="1"/>
            </p:cNvSpPr>
            <p:nvPr/>
          </p:nvSpPr>
          <p:spPr bwMode="auto">
            <a:xfrm>
              <a:off x="1553" y="3157"/>
              <a:ext cx="2560" cy="0"/>
            </a:xfrm>
            <a:prstGeom prst="line">
              <a:avLst/>
            </a:prstGeom>
            <a:noFill/>
            <a:ln w="12700">
              <a:solidFill>
                <a:schemeClr val="tx1"/>
              </a:solidFill>
              <a:round/>
              <a:headEnd/>
              <a:tailEnd type="triangle" w="sm" len="lg"/>
            </a:ln>
          </p:spPr>
          <p:txBody>
            <a:bodyPr wrap="none" anchor="ctr"/>
            <a:lstStyle/>
            <a:p>
              <a:endParaRPr lang="zh-CN" altLang="en-US"/>
            </a:p>
          </p:txBody>
        </p:sp>
        <p:sp>
          <p:nvSpPr>
            <p:cNvPr id="79889" name="Text Box 89"/>
            <p:cNvSpPr txBox="1">
              <a:spLocks noChangeArrowheads="1"/>
            </p:cNvSpPr>
            <p:nvPr/>
          </p:nvSpPr>
          <p:spPr bwMode="auto">
            <a:xfrm>
              <a:off x="1274" y="3082"/>
              <a:ext cx="278" cy="327"/>
            </a:xfrm>
            <a:prstGeom prst="rect">
              <a:avLst/>
            </a:prstGeom>
            <a:noFill/>
            <a:ln w="19050">
              <a:noFill/>
              <a:miter lim="800000"/>
              <a:headEnd/>
              <a:tailEnd/>
            </a:ln>
          </p:spPr>
          <p:txBody>
            <a:bodyPr wrap="none">
              <a:spAutoFit/>
            </a:bodyPr>
            <a:lstStyle/>
            <a:p>
              <a:r>
                <a:rPr lang="en-US" altLang="zh-CN" b="0" i="1"/>
                <a:t>O</a:t>
              </a:r>
            </a:p>
          </p:txBody>
        </p:sp>
        <p:sp>
          <p:nvSpPr>
            <p:cNvPr id="79890" name="Line 90"/>
            <p:cNvSpPr>
              <a:spLocks noChangeShapeType="1"/>
            </p:cNvSpPr>
            <p:nvPr/>
          </p:nvSpPr>
          <p:spPr bwMode="auto">
            <a:xfrm>
              <a:off x="2243" y="3231"/>
              <a:ext cx="527" cy="0"/>
            </a:xfrm>
            <a:prstGeom prst="line">
              <a:avLst/>
            </a:prstGeom>
            <a:noFill/>
            <a:ln w="12700">
              <a:solidFill>
                <a:srgbClr val="FF33CC"/>
              </a:solidFill>
              <a:round/>
              <a:headEnd type="triangle" w="sm" len="lg"/>
              <a:tailEnd type="triangle" w="sm" len="lg"/>
            </a:ln>
          </p:spPr>
          <p:txBody>
            <a:bodyPr wrap="none" anchor="ctr"/>
            <a:lstStyle/>
            <a:p>
              <a:endParaRPr lang="zh-CN" altLang="en-US"/>
            </a:p>
          </p:txBody>
        </p:sp>
        <p:graphicFrame>
          <p:nvGraphicFramePr>
            <p:cNvPr id="79891" name="Object 91"/>
            <p:cNvGraphicFramePr>
              <a:graphicFrameLocks noChangeAspect="1"/>
            </p:cNvGraphicFramePr>
            <p:nvPr/>
          </p:nvGraphicFramePr>
          <p:xfrm>
            <a:off x="2319" y="3193"/>
            <a:ext cx="310" cy="218"/>
          </p:xfrm>
          <a:graphic>
            <a:graphicData uri="http://schemas.openxmlformats.org/presentationml/2006/ole">
              <p:oleObj spid="_x0000_s54277" name="Equation" r:id="rId6" imgW="190335" imgH="177646" progId="">
                <p:embed/>
              </p:oleObj>
            </a:graphicData>
          </a:graphic>
        </p:graphicFrame>
        <p:sp>
          <p:nvSpPr>
            <p:cNvPr id="79892" name="Text Box 92"/>
            <p:cNvSpPr txBox="1">
              <a:spLocks noChangeArrowheads="1"/>
            </p:cNvSpPr>
            <p:nvPr/>
          </p:nvSpPr>
          <p:spPr bwMode="auto">
            <a:xfrm>
              <a:off x="4062" y="3389"/>
              <a:ext cx="287" cy="480"/>
            </a:xfrm>
            <a:prstGeom prst="rect">
              <a:avLst/>
            </a:prstGeom>
            <a:noFill/>
            <a:ln w="9525">
              <a:noFill/>
              <a:miter lim="800000"/>
              <a:headEnd/>
              <a:tailEnd/>
            </a:ln>
          </p:spPr>
          <p:txBody>
            <a:bodyPr>
              <a:spAutoFit/>
            </a:bodyPr>
            <a:lstStyle/>
            <a:p>
              <a:r>
                <a:rPr kumimoji="1" lang="en-US" altLang="zh-CN" sz="4400" b="0" i="1">
                  <a:solidFill>
                    <a:schemeClr val="tx1"/>
                  </a:solidFill>
                </a:rPr>
                <a:t>x</a:t>
              </a:r>
            </a:p>
          </p:txBody>
        </p:sp>
        <p:sp>
          <p:nvSpPr>
            <p:cNvPr id="79893" name="AutoShape 93"/>
            <p:cNvSpPr>
              <a:spLocks noChangeArrowheads="1"/>
            </p:cNvSpPr>
            <p:nvPr/>
          </p:nvSpPr>
          <p:spPr bwMode="auto">
            <a:xfrm>
              <a:off x="1556" y="3392"/>
              <a:ext cx="2432" cy="217"/>
            </a:xfrm>
            <a:prstGeom prst="cube">
              <a:avLst>
                <a:gd name="adj" fmla="val 47134"/>
              </a:avLst>
            </a:prstGeom>
            <a:noFill/>
            <a:ln w="22225">
              <a:solidFill>
                <a:srgbClr val="0066FF"/>
              </a:solidFill>
              <a:miter lim="800000"/>
              <a:headEnd/>
              <a:tailEnd/>
            </a:ln>
          </p:spPr>
          <p:txBody>
            <a:bodyPr wrap="none" anchor="ctr"/>
            <a:lstStyle/>
            <a:p>
              <a:endParaRPr lang="zh-CN" altLang="en-US"/>
            </a:p>
          </p:txBody>
        </p:sp>
        <p:sp>
          <p:nvSpPr>
            <p:cNvPr id="79894" name="AutoShape 94"/>
            <p:cNvSpPr>
              <a:spLocks noChangeArrowheads="1"/>
            </p:cNvSpPr>
            <p:nvPr/>
          </p:nvSpPr>
          <p:spPr bwMode="auto">
            <a:xfrm>
              <a:off x="2522" y="3392"/>
              <a:ext cx="851" cy="217"/>
            </a:xfrm>
            <a:prstGeom prst="cube">
              <a:avLst>
                <a:gd name="adj" fmla="val 47134"/>
              </a:avLst>
            </a:prstGeom>
            <a:solidFill>
              <a:schemeClr val="accent1"/>
            </a:solidFill>
            <a:ln w="19050">
              <a:solidFill>
                <a:schemeClr val="tx1"/>
              </a:solidFill>
              <a:miter lim="800000"/>
              <a:headEnd/>
              <a:tailEnd/>
            </a:ln>
          </p:spPr>
          <p:txBody>
            <a:bodyPr wrap="none" anchor="ctr"/>
            <a:lstStyle/>
            <a:p>
              <a:endParaRPr lang="zh-CN" altLang="zh-CN"/>
            </a:p>
          </p:txBody>
        </p:sp>
        <p:sp>
          <p:nvSpPr>
            <p:cNvPr id="79895" name="Line 95"/>
            <p:cNvSpPr>
              <a:spLocks noChangeShapeType="1"/>
            </p:cNvSpPr>
            <p:nvPr/>
          </p:nvSpPr>
          <p:spPr bwMode="auto">
            <a:xfrm flipV="1">
              <a:off x="1556" y="3610"/>
              <a:ext cx="2557" cy="7"/>
            </a:xfrm>
            <a:prstGeom prst="line">
              <a:avLst/>
            </a:prstGeom>
            <a:noFill/>
            <a:ln w="12700">
              <a:solidFill>
                <a:schemeClr val="tx1"/>
              </a:solidFill>
              <a:round/>
              <a:headEnd/>
              <a:tailEnd type="triangle" w="sm" len="lg"/>
            </a:ln>
          </p:spPr>
          <p:txBody>
            <a:bodyPr wrap="none" anchor="ctr"/>
            <a:lstStyle/>
            <a:p>
              <a:endParaRPr lang="zh-CN" altLang="en-US"/>
            </a:p>
          </p:txBody>
        </p:sp>
        <p:sp>
          <p:nvSpPr>
            <p:cNvPr id="79896" name="Text Box 96"/>
            <p:cNvSpPr txBox="1">
              <a:spLocks noChangeArrowheads="1"/>
            </p:cNvSpPr>
            <p:nvPr/>
          </p:nvSpPr>
          <p:spPr bwMode="auto">
            <a:xfrm>
              <a:off x="1274" y="3529"/>
              <a:ext cx="278" cy="327"/>
            </a:xfrm>
            <a:prstGeom prst="rect">
              <a:avLst/>
            </a:prstGeom>
            <a:noFill/>
            <a:ln w="19050">
              <a:noFill/>
              <a:miter lim="800000"/>
              <a:headEnd/>
              <a:tailEnd/>
            </a:ln>
          </p:spPr>
          <p:txBody>
            <a:bodyPr wrap="none">
              <a:spAutoFit/>
            </a:bodyPr>
            <a:lstStyle/>
            <a:p>
              <a:r>
                <a:rPr lang="en-US" altLang="zh-CN" b="0" i="1"/>
                <a:t>O</a:t>
              </a:r>
            </a:p>
          </p:txBody>
        </p:sp>
        <p:sp>
          <p:nvSpPr>
            <p:cNvPr id="79897" name="Line 97"/>
            <p:cNvSpPr>
              <a:spLocks noChangeShapeType="1"/>
            </p:cNvSpPr>
            <p:nvPr/>
          </p:nvSpPr>
          <p:spPr bwMode="auto">
            <a:xfrm>
              <a:off x="2236" y="3674"/>
              <a:ext cx="286" cy="0"/>
            </a:xfrm>
            <a:prstGeom prst="line">
              <a:avLst/>
            </a:prstGeom>
            <a:noFill/>
            <a:ln w="12700">
              <a:solidFill>
                <a:schemeClr val="tx1"/>
              </a:solidFill>
              <a:round/>
              <a:headEnd type="triangle" w="sm" len="lg"/>
              <a:tailEnd type="triangle" w="sm" len="lg"/>
            </a:ln>
          </p:spPr>
          <p:txBody>
            <a:bodyPr wrap="none" anchor="ctr"/>
            <a:lstStyle/>
            <a:p>
              <a:endParaRPr lang="zh-CN" altLang="en-US"/>
            </a:p>
          </p:txBody>
        </p:sp>
        <p:graphicFrame>
          <p:nvGraphicFramePr>
            <p:cNvPr id="79898" name="Object 98"/>
            <p:cNvGraphicFramePr>
              <a:graphicFrameLocks noChangeAspect="1"/>
            </p:cNvGraphicFramePr>
            <p:nvPr/>
          </p:nvGraphicFramePr>
          <p:xfrm>
            <a:off x="2272" y="3674"/>
            <a:ext cx="273" cy="243"/>
          </p:xfrm>
          <a:graphic>
            <a:graphicData uri="http://schemas.openxmlformats.org/presentationml/2006/ole">
              <p:oleObj spid="_x0000_s54278" name="Equation" r:id="rId7" imgW="139579" imgH="164957" progId="">
                <p:embed/>
              </p:oleObj>
            </a:graphicData>
          </a:graphic>
        </p:graphicFrame>
        <p:sp>
          <p:nvSpPr>
            <p:cNvPr id="79899" name="Line 99"/>
            <p:cNvSpPr>
              <a:spLocks noChangeShapeType="1"/>
            </p:cNvSpPr>
            <p:nvPr/>
          </p:nvSpPr>
          <p:spPr bwMode="auto">
            <a:xfrm>
              <a:off x="2236" y="3161"/>
              <a:ext cx="0" cy="621"/>
            </a:xfrm>
            <a:prstGeom prst="line">
              <a:avLst/>
            </a:prstGeom>
            <a:noFill/>
            <a:ln w="12700">
              <a:solidFill>
                <a:schemeClr val="tx1"/>
              </a:solidFill>
              <a:prstDash val="dash"/>
              <a:round/>
              <a:headEnd/>
              <a:tailEnd/>
            </a:ln>
          </p:spPr>
          <p:txBody>
            <a:bodyPr wrap="none" anchor="ctr"/>
            <a:lstStyle/>
            <a:p>
              <a:endParaRPr lang="zh-CN" altLang="en-US"/>
            </a:p>
          </p:txBody>
        </p:sp>
        <p:sp>
          <p:nvSpPr>
            <p:cNvPr id="79900" name="Line 100"/>
            <p:cNvSpPr>
              <a:spLocks noChangeShapeType="1"/>
            </p:cNvSpPr>
            <p:nvPr/>
          </p:nvSpPr>
          <p:spPr bwMode="auto">
            <a:xfrm>
              <a:off x="2776" y="3161"/>
              <a:ext cx="0" cy="621"/>
            </a:xfrm>
            <a:prstGeom prst="line">
              <a:avLst/>
            </a:prstGeom>
            <a:noFill/>
            <a:ln w="12700">
              <a:solidFill>
                <a:schemeClr val="tx1"/>
              </a:solidFill>
              <a:prstDash val="dash"/>
              <a:round/>
              <a:headEnd/>
              <a:tailEnd/>
            </a:ln>
          </p:spPr>
          <p:txBody>
            <a:bodyPr wrap="none" anchor="ctr"/>
            <a:lstStyle/>
            <a:p>
              <a:endParaRPr lang="zh-CN" altLang="en-US"/>
            </a:p>
          </p:txBody>
        </p:sp>
        <p:sp>
          <p:nvSpPr>
            <p:cNvPr id="79901" name="Line 101"/>
            <p:cNvSpPr>
              <a:spLocks noChangeShapeType="1"/>
            </p:cNvSpPr>
            <p:nvPr/>
          </p:nvSpPr>
          <p:spPr bwMode="auto">
            <a:xfrm>
              <a:off x="2522" y="3539"/>
              <a:ext cx="0" cy="243"/>
            </a:xfrm>
            <a:prstGeom prst="line">
              <a:avLst/>
            </a:prstGeom>
            <a:noFill/>
            <a:ln w="12700">
              <a:solidFill>
                <a:schemeClr val="tx1"/>
              </a:solidFill>
              <a:prstDash val="dash"/>
              <a:round/>
              <a:headEnd/>
              <a:tailEnd/>
            </a:ln>
          </p:spPr>
          <p:txBody>
            <a:bodyPr wrap="none" anchor="ctr"/>
            <a:lstStyle/>
            <a:p>
              <a:endParaRPr lang="zh-CN" altLang="en-US"/>
            </a:p>
          </p:txBody>
        </p:sp>
        <p:sp>
          <p:nvSpPr>
            <p:cNvPr id="79902" name="Line 102"/>
            <p:cNvSpPr>
              <a:spLocks noChangeShapeType="1"/>
            </p:cNvSpPr>
            <p:nvPr/>
          </p:nvSpPr>
          <p:spPr bwMode="auto">
            <a:xfrm>
              <a:off x="3260" y="3539"/>
              <a:ext cx="0" cy="243"/>
            </a:xfrm>
            <a:prstGeom prst="line">
              <a:avLst/>
            </a:prstGeom>
            <a:noFill/>
            <a:ln w="12700">
              <a:solidFill>
                <a:schemeClr val="tx1"/>
              </a:solidFill>
              <a:prstDash val="dash"/>
              <a:round/>
              <a:headEnd/>
              <a:tailEnd/>
            </a:ln>
          </p:spPr>
          <p:txBody>
            <a:bodyPr wrap="none" anchor="ctr"/>
            <a:lstStyle/>
            <a:p>
              <a:endParaRPr lang="zh-CN" altLang="en-US"/>
            </a:p>
          </p:txBody>
        </p:sp>
        <p:sp>
          <p:nvSpPr>
            <p:cNvPr id="79903" name="Line 103"/>
            <p:cNvSpPr>
              <a:spLocks noChangeShapeType="1"/>
            </p:cNvSpPr>
            <p:nvPr/>
          </p:nvSpPr>
          <p:spPr bwMode="auto">
            <a:xfrm>
              <a:off x="1556" y="3053"/>
              <a:ext cx="0" cy="243"/>
            </a:xfrm>
            <a:prstGeom prst="line">
              <a:avLst/>
            </a:prstGeom>
            <a:noFill/>
            <a:ln w="12700">
              <a:solidFill>
                <a:schemeClr val="tx1"/>
              </a:solidFill>
              <a:prstDash val="dash"/>
              <a:round/>
              <a:headEnd/>
              <a:tailEnd/>
            </a:ln>
          </p:spPr>
          <p:txBody>
            <a:bodyPr wrap="none" anchor="ctr"/>
            <a:lstStyle/>
            <a:p>
              <a:endParaRPr lang="zh-CN" altLang="en-US"/>
            </a:p>
          </p:txBody>
        </p:sp>
        <p:sp>
          <p:nvSpPr>
            <p:cNvPr id="79904" name="Line 104"/>
            <p:cNvSpPr>
              <a:spLocks noChangeShapeType="1"/>
            </p:cNvSpPr>
            <p:nvPr/>
          </p:nvSpPr>
          <p:spPr bwMode="auto">
            <a:xfrm>
              <a:off x="2770" y="3674"/>
              <a:ext cx="480" cy="0"/>
            </a:xfrm>
            <a:prstGeom prst="line">
              <a:avLst/>
            </a:prstGeom>
            <a:noFill/>
            <a:ln w="12700">
              <a:solidFill>
                <a:schemeClr val="tx1"/>
              </a:solidFill>
              <a:round/>
              <a:headEnd type="triangle" w="sm" len="lg"/>
              <a:tailEnd type="triangle" w="sm" len="lg"/>
            </a:ln>
          </p:spPr>
          <p:txBody>
            <a:bodyPr wrap="none" anchor="ctr"/>
            <a:lstStyle/>
            <a:p>
              <a:endParaRPr lang="zh-CN" altLang="en-US"/>
            </a:p>
          </p:txBody>
        </p:sp>
        <p:graphicFrame>
          <p:nvGraphicFramePr>
            <p:cNvPr id="79905" name="Object 105"/>
            <p:cNvGraphicFramePr>
              <a:graphicFrameLocks noChangeAspect="1"/>
            </p:cNvGraphicFramePr>
            <p:nvPr/>
          </p:nvGraphicFramePr>
          <p:xfrm>
            <a:off x="2657" y="3682"/>
            <a:ext cx="716" cy="262"/>
          </p:xfrm>
          <a:graphic>
            <a:graphicData uri="http://schemas.openxmlformats.org/presentationml/2006/ole">
              <p:oleObj spid="_x0000_s54279" name="Equation" r:id="rId8" imgW="418918" imgH="203112" progId="">
                <p:embed/>
              </p:oleObj>
            </a:graphicData>
          </a:graphic>
        </p:graphicFrame>
      </p:grpSp>
      <p:sp>
        <p:nvSpPr>
          <p:cNvPr id="32" name="Oval 77"/>
          <p:cNvSpPr>
            <a:spLocks noChangeArrowheads="1"/>
          </p:cNvSpPr>
          <p:nvPr/>
        </p:nvSpPr>
        <p:spPr bwMode="auto">
          <a:xfrm>
            <a:off x="45434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79881" name="Rectangle 80"/>
          <p:cNvSpPr>
            <a:spLocks noChangeArrowheads="1"/>
          </p:cNvSpPr>
          <p:nvPr/>
        </p:nvSpPr>
        <p:spPr bwMode="auto">
          <a:xfrm>
            <a:off x="4532313" y="44450"/>
            <a:ext cx="4140200"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10-3 </a:t>
            </a:r>
            <a:r>
              <a:rPr kumimoji="1" lang="zh-CN" altLang="en-US">
                <a:solidFill>
                  <a:srgbClr val="000066"/>
                </a:solidFill>
                <a:latin typeface="楷体_GB2312" pitchFamily="49" charset="-122"/>
                <a:ea typeface="楷体_GB2312" pitchFamily="49" charset="-122"/>
              </a:rPr>
              <a:t>波的能量 能流密度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16444"/>
                                        </p:tgtEl>
                                        <p:attrNameLst>
                                          <p:attrName>style.visibility</p:attrName>
                                        </p:attrNameLst>
                                      </p:cBhvr>
                                      <p:to>
                                        <p:strVal val="visible"/>
                                      </p:to>
                                    </p:set>
                                    <p:anim calcmode="lin" valueType="num">
                                      <p:cBhvr>
                                        <p:cTn id="7" dur="500" fill="hold"/>
                                        <p:tgtEl>
                                          <p:spTgt spid="316444"/>
                                        </p:tgtEl>
                                        <p:attrNameLst>
                                          <p:attrName>ppt_w</p:attrName>
                                        </p:attrNameLst>
                                      </p:cBhvr>
                                      <p:tavLst>
                                        <p:tav tm="0">
                                          <p:val>
                                            <p:fltVal val="0"/>
                                          </p:val>
                                        </p:tav>
                                        <p:tav tm="100000">
                                          <p:val>
                                            <p:strVal val="#ppt_w"/>
                                          </p:val>
                                        </p:tav>
                                      </p:tavLst>
                                    </p:anim>
                                    <p:anim calcmode="lin" valueType="num">
                                      <p:cBhvr>
                                        <p:cTn id="8" dur="500" fill="hold"/>
                                        <p:tgtEl>
                                          <p:spTgt spid="31644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16445"/>
                                        </p:tgtEl>
                                        <p:attrNameLst>
                                          <p:attrName>style.visibility</p:attrName>
                                        </p:attrNameLst>
                                      </p:cBhvr>
                                      <p:to>
                                        <p:strVal val="visible"/>
                                      </p:to>
                                    </p:set>
                                    <p:animEffect transition="in" filter="blinds(horizontal)">
                                      <p:cBhvr>
                                        <p:cTn id="13" dur="500"/>
                                        <p:tgtEl>
                                          <p:spTgt spid="31644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nodeType="clickEffect">
                                  <p:stCondLst>
                                    <p:cond delay="0"/>
                                  </p:stCondLst>
                                  <p:childTnLst>
                                    <p:set>
                                      <p:cBhvr>
                                        <p:cTn id="17" dur="1" fill="hold">
                                          <p:stCondLst>
                                            <p:cond delay="0"/>
                                          </p:stCondLst>
                                        </p:cTn>
                                        <p:tgtEl>
                                          <p:spTgt spid="316446"/>
                                        </p:tgtEl>
                                        <p:attrNameLst>
                                          <p:attrName>style.visibility</p:attrName>
                                        </p:attrNameLst>
                                      </p:cBhvr>
                                      <p:to>
                                        <p:strVal val="visible"/>
                                      </p:to>
                                    </p:set>
                                    <p:anim calcmode="lin" valueType="num">
                                      <p:cBhvr>
                                        <p:cTn id="18" dur="500" fill="hold"/>
                                        <p:tgtEl>
                                          <p:spTgt spid="316446"/>
                                        </p:tgtEl>
                                        <p:attrNameLst>
                                          <p:attrName>ppt_w</p:attrName>
                                        </p:attrNameLst>
                                      </p:cBhvr>
                                      <p:tavLst>
                                        <p:tav tm="0">
                                          <p:val>
                                            <p:fltVal val="0"/>
                                          </p:val>
                                        </p:tav>
                                        <p:tav tm="100000">
                                          <p:val>
                                            <p:strVal val="#ppt_w"/>
                                          </p:val>
                                        </p:tav>
                                      </p:tavLst>
                                    </p:anim>
                                    <p:anim calcmode="lin" valueType="num">
                                      <p:cBhvr>
                                        <p:cTn id="19" dur="500" fill="hold"/>
                                        <p:tgtEl>
                                          <p:spTgt spid="3164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45"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1"/>
          <p:cNvSpPr>
            <a:spLocks noGrp="1"/>
          </p:cNvSpPr>
          <p:nvPr>
            <p:ph type="sldNum" sz="quarter" idx="10"/>
          </p:nvPr>
        </p:nvSpPr>
        <p:spPr>
          <a:noFill/>
        </p:spPr>
        <p:txBody>
          <a:bodyPr/>
          <a:lstStyle/>
          <a:p>
            <a:fld id="{3126DD2D-6830-4AF3-8786-AB23A743378C}" type="slidenum">
              <a:rPr lang="en-US" altLang="zh-CN" smtClean="0">
                <a:ea typeface="宋体" charset="-122"/>
              </a:rPr>
              <a:pPr/>
              <a:t>65</a:t>
            </a:fld>
            <a:endParaRPr lang="en-US" altLang="zh-CN" smtClean="0">
              <a:ea typeface="宋体" charset="-122"/>
            </a:endParaRPr>
          </a:p>
        </p:txBody>
      </p:sp>
      <p:sp>
        <p:nvSpPr>
          <p:cNvPr id="80899" name="Text Box 2"/>
          <p:cNvSpPr txBox="1">
            <a:spLocks noChangeArrowheads="1"/>
          </p:cNvSpPr>
          <p:nvPr/>
        </p:nvSpPr>
        <p:spPr bwMode="auto">
          <a:xfrm>
            <a:off x="609600" y="914400"/>
            <a:ext cx="5197475" cy="750888"/>
          </a:xfrm>
          <a:prstGeom prst="rect">
            <a:avLst/>
          </a:prstGeom>
          <a:noFill/>
          <a:ln w="9525">
            <a:noFill/>
            <a:miter lim="800000"/>
            <a:headEnd/>
            <a:tailEnd/>
          </a:ln>
        </p:spPr>
        <p:txBody>
          <a:bodyPr>
            <a:spAutoFit/>
          </a:bodyPr>
          <a:lstStyle/>
          <a:p>
            <a:pPr>
              <a:lnSpc>
                <a:spcPct val="120000"/>
              </a:lnSpc>
            </a:pPr>
            <a:r>
              <a:rPr kumimoji="1" lang="zh-CN" altLang="en-US" sz="3600">
                <a:solidFill>
                  <a:srgbClr val="CC0000"/>
                </a:solidFill>
                <a:latin typeface="宋体" charset="-122"/>
              </a:rPr>
              <a:t>二  能流和能流密度</a:t>
            </a:r>
          </a:p>
        </p:txBody>
      </p:sp>
      <p:sp>
        <p:nvSpPr>
          <p:cNvPr id="312323" name="Text Box 3"/>
          <p:cNvSpPr txBox="1">
            <a:spLocks noChangeArrowheads="1"/>
          </p:cNvSpPr>
          <p:nvPr/>
        </p:nvSpPr>
        <p:spPr bwMode="auto">
          <a:xfrm>
            <a:off x="685800" y="1676400"/>
            <a:ext cx="8077200" cy="1260475"/>
          </a:xfrm>
          <a:prstGeom prst="rect">
            <a:avLst/>
          </a:prstGeom>
          <a:noFill/>
          <a:ln w="9525">
            <a:noFill/>
            <a:miter lim="800000"/>
            <a:headEnd/>
            <a:tailEnd/>
          </a:ln>
        </p:spPr>
        <p:txBody>
          <a:bodyPr>
            <a:spAutoFit/>
          </a:bodyPr>
          <a:lstStyle/>
          <a:p>
            <a:pPr>
              <a:lnSpc>
                <a:spcPct val="120000"/>
              </a:lnSpc>
              <a:buClr>
                <a:srgbClr val="0000FF"/>
              </a:buClr>
              <a:buFont typeface="Wingdings" pitchFamily="2" charset="2"/>
              <a:buNone/>
            </a:pPr>
            <a:r>
              <a:rPr kumimoji="1" lang="en-US" altLang="zh-CN" sz="3200">
                <a:solidFill>
                  <a:srgbClr val="CC0000"/>
                </a:solidFill>
                <a:latin typeface="宋体" charset="-122"/>
              </a:rPr>
              <a:t>    </a:t>
            </a:r>
            <a:r>
              <a:rPr kumimoji="1" lang="zh-CN" altLang="en-US" sz="3200">
                <a:solidFill>
                  <a:srgbClr val="CC0000"/>
                </a:solidFill>
                <a:latin typeface="宋体" charset="-122"/>
              </a:rPr>
              <a:t>能流：</a:t>
            </a:r>
            <a:r>
              <a:rPr kumimoji="1" lang="zh-CN" altLang="en-US" sz="3200">
                <a:solidFill>
                  <a:schemeClr val="tx1"/>
                </a:solidFill>
                <a:latin typeface="宋体" charset="-122"/>
              </a:rPr>
              <a:t>单位时间内垂直通过某一面积的能量</a:t>
            </a:r>
            <a:r>
              <a:rPr kumimoji="1" lang="en-US" altLang="zh-CN" sz="3200">
                <a:solidFill>
                  <a:schemeClr val="tx1"/>
                </a:solidFill>
              </a:rPr>
              <a:t>.</a:t>
            </a:r>
          </a:p>
        </p:txBody>
      </p:sp>
      <p:sp>
        <p:nvSpPr>
          <p:cNvPr id="312325" name="Text Box 5"/>
          <p:cNvSpPr txBox="1">
            <a:spLocks noChangeArrowheads="1"/>
          </p:cNvSpPr>
          <p:nvPr/>
        </p:nvSpPr>
        <p:spPr bwMode="auto">
          <a:xfrm>
            <a:off x="1431925" y="3048000"/>
            <a:ext cx="3140075" cy="676275"/>
          </a:xfrm>
          <a:prstGeom prst="rect">
            <a:avLst/>
          </a:prstGeom>
          <a:noFill/>
          <a:ln w="9525">
            <a:noFill/>
            <a:miter lim="800000"/>
            <a:headEnd/>
            <a:tailEnd/>
          </a:ln>
        </p:spPr>
        <p:txBody>
          <a:bodyPr>
            <a:spAutoFit/>
          </a:bodyPr>
          <a:lstStyle/>
          <a:p>
            <a:pPr>
              <a:lnSpc>
                <a:spcPct val="120000"/>
              </a:lnSpc>
              <a:spcBef>
                <a:spcPct val="50000"/>
              </a:spcBef>
              <a:buClr>
                <a:srgbClr val="0000FF"/>
              </a:buClr>
              <a:buFont typeface="Wingdings" pitchFamily="2" charset="2"/>
              <a:buNone/>
            </a:pPr>
            <a:r>
              <a:rPr kumimoji="1" lang="zh-CN" altLang="en-US" sz="3200">
                <a:solidFill>
                  <a:srgbClr val="CC0000"/>
                </a:solidFill>
                <a:latin typeface="宋体" charset="-122"/>
              </a:rPr>
              <a:t>平均能流：</a:t>
            </a:r>
          </a:p>
        </p:txBody>
      </p:sp>
      <p:graphicFrame>
        <p:nvGraphicFramePr>
          <p:cNvPr id="312326" name="Object 6"/>
          <p:cNvGraphicFramePr>
            <a:graphicFrameLocks noChangeAspect="1"/>
          </p:cNvGraphicFramePr>
          <p:nvPr/>
        </p:nvGraphicFramePr>
        <p:xfrm>
          <a:off x="1619250" y="4267200"/>
          <a:ext cx="1828800" cy="685800"/>
        </p:xfrm>
        <a:graphic>
          <a:graphicData uri="http://schemas.openxmlformats.org/presentationml/2006/ole">
            <p:oleObj spid="_x0000_s55298" name="Equation" r:id="rId3" imgW="609600" imgH="228600" progId="">
              <p:embed/>
            </p:oleObj>
          </a:graphicData>
        </a:graphic>
      </p:graphicFrame>
      <p:grpSp>
        <p:nvGrpSpPr>
          <p:cNvPr id="2" name="Group 30"/>
          <p:cNvGrpSpPr>
            <a:grpSpLocks/>
          </p:cNvGrpSpPr>
          <p:nvPr/>
        </p:nvGrpSpPr>
        <p:grpSpPr bwMode="auto">
          <a:xfrm>
            <a:off x="4716463" y="3506788"/>
            <a:ext cx="3200400" cy="2514600"/>
            <a:chOff x="2971" y="2069"/>
            <a:chExt cx="2016" cy="1584"/>
          </a:xfrm>
        </p:grpSpPr>
        <p:sp>
          <p:nvSpPr>
            <p:cNvPr id="80906" name="Rectangle 31"/>
            <p:cNvSpPr>
              <a:spLocks noChangeArrowheads="1"/>
            </p:cNvSpPr>
            <p:nvPr/>
          </p:nvSpPr>
          <p:spPr bwMode="auto">
            <a:xfrm>
              <a:off x="2971" y="2069"/>
              <a:ext cx="2016" cy="1584"/>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80907" name="AutoShape 32"/>
            <p:cNvSpPr>
              <a:spLocks noChangeArrowheads="1"/>
            </p:cNvSpPr>
            <p:nvPr/>
          </p:nvSpPr>
          <p:spPr bwMode="auto">
            <a:xfrm>
              <a:off x="3211" y="2421"/>
              <a:ext cx="1152" cy="720"/>
            </a:xfrm>
            <a:prstGeom prst="cube">
              <a:avLst>
                <a:gd name="adj" fmla="val 25000"/>
              </a:avLst>
            </a:prstGeom>
            <a:gradFill rotWithShape="0">
              <a:gsLst>
                <a:gs pos="0">
                  <a:srgbClr val="A2F8DF"/>
                </a:gs>
                <a:gs pos="100000">
                  <a:srgbClr val="5B8B7D"/>
                </a:gs>
              </a:gsLst>
              <a:lin ang="0" scaled="1"/>
            </a:gradFill>
            <a:ln w="19050">
              <a:solidFill>
                <a:schemeClr val="tx2"/>
              </a:solidFill>
              <a:miter lim="800000"/>
              <a:headEnd/>
              <a:tailEnd/>
            </a:ln>
          </p:spPr>
          <p:txBody>
            <a:bodyPr wrap="none" anchor="ctr"/>
            <a:lstStyle/>
            <a:p>
              <a:endParaRPr kumimoji="1" lang="zh-CN" altLang="zh-CN" sz="4800">
                <a:solidFill>
                  <a:schemeClr val="tx1"/>
                </a:solidFill>
              </a:endParaRPr>
            </a:p>
          </p:txBody>
        </p:sp>
        <p:sp>
          <p:nvSpPr>
            <p:cNvPr id="80908" name="Line 33"/>
            <p:cNvSpPr>
              <a:spLocks noChangeShapeType="1"/>
            </p:cNvSpPr>
            <p:nvPr/>
          </p:nvSpPr>
          <p:spPr bwMode="auto">
            <a:xfrm>
              <a:off x="3355" y="2261"/>
              <a:ext cx="672" cy="0"/>
            </a:xfrm>
            <a:prstGeom prst="line">
              <a:avLst/>
            </a:prstGeom>
            <a:noFill/>
            <a:ln w="28575">
              <a:solidFill>
                <a:srgbClr val="FF0000"/>
              </a:solidFill>
              <a:round/>
              <a:headEnd/>
              <a:tailEnd type="triangle" w="sm" len="lg"/>
            </a:ln>
          </p:spPr>
          <p:txBody>
            <a:bodyPr wrap="none" anchor="ctr"/>
            <a:lstStyle/>
            <a:p>
              <a:endParaRPr lang="zh-CN" altLang="en-US"/>
            </a:p>
          </p:txBody>
        </p:sp>
        <p:sp>
          <p:nvSpPr>
            <p:cNvPr id="80909" name="Line 34"/>
            <p:cNvSpPr>
              <a:spLocks noChangeShapeType="1"/>
            </p:cNvSpPr>
            <p:nvPr/>
          </p:nvSpPr>
          <p:spPr bwMode="auto">
            <a:xfrm>
              <a:off x="4171" y="3141"/>
              <a:ext cx="0" cy="288"/>
            </a:xfrm>
            <a:prstGeom prst="line">
              <a:avLst/>
            </a:prstGeom>
            <a:noFill/>
            <a:ln w="19050">
              <a:solidFill>
                <a:schemeClr val="tx1"/>
              </a:solidFill>
              <a:prstDash val="dash"/>
              <a:round/>
              <a:headEnd/>
              <a:tailEnd/>
            </a:ln>
          </p:spPr>
          <p:txBody>
            <a:bodyPr wrap="none" anchor="ctr"/>
            <a:lstStyle/>
            <a:p>
              <a:endParaRPr lang="zh-CN" altLang="en-US"/>
            </a:p>
          </p:txBody>
        </p:sp>
        <p:sp>
          <p:nvSpPr>
            <p:cNvPr id="80910" name="Line 35"/>
            <p:cNvSpPr>
              <a:spLocks noChangeShapeType="1"/>
            </p:cNvSpPr>
            <p:nvPr/>
          </p:nvSpPr>
          <p:spPr bwMode="auto">
            <a:xfrm>
              <a:off x="3211" y="3285"/>
              <a:ext cx="960" cy="0"/>
            </a:xfrm>
            <a:prstGeom prst="line">
              <a:avLst/>
            </a:prstGeom>
            <a:noFill/>
            <a:ln w="12700">
              <a:solidFill>
                <a:srgbClr val="FF33CC"/>
              </a:solidFill>
              <a:round/>
              <a:headEnd type="triangle" w="sm" len="lg"/>
              <a:tailEnd type="triangle" w="sm" len="lg"/>
            </a:ln>
          </p:spPr>
          <p:txBody>
            <a:bodyPr wrap="none" anchor="ctr"/>
            <a:lstStyle/>
            <a:p>
              <a:endParaRPr lang="zh-CN" altLang="en-US"/>
            </a:p>
          </p:txBody>
        </p:sp>
        <p:sp>
          <p:nvSpPr>
            <p:cNvPr id="80911" name="Text Box 36"/>
            <p:cNvSpPr txBox="1">
              <a:spLocks noChangeArrowheads="1"/>
            </p:cNvSpPr>
            <p:nvPr/>
          </p:nvSpPr>
          <p:spPr bwMode="auto">
            <a:xfrm>
              <a:off x="3451" y="3303"/>
              <a:ext cx="518" cy="327"/>
            </a:xfrm>
            <a:prstGeom prst="rect">
              <a:avLst/>
            </a:prstGeom>
            <a:noFill/>
            <a:ln w="9525">
              <a:noFill/>
              <a:miter lim="800000"/>
              <a:headEnd/>
              <a:tailEnd/>
            </a:ln>
          </p:spPr>
          <p:txBody>
            <a:bodyPr>
              <a:spAutoFit/>
            </a:bodyPr>
            <a:lstStyle/>
            <a:p>
              <a:r>
                <a:rPr kumimoji="1" lang="en-US" altLang="zh-CN" i="1">
                  <a:solidFill>
                    <a:schemeClr val="tx1"/>
                  </a:solidFill>
                </a:rPr>
                <a:t>u</a:t>
              </a:r>
              <a:r>
                <a:rPr kumimoji="1" lang="en-US" altLang="zh-CN">
                  <a:solidFill>
                    <a:schemeClr val="tx1"/>
                  </a:solidFill>
                </a:rPr>
                <a:t>d</a:t>
              </a:r>
              <a:r>
                <a:rPr kumimoji="1" lang="en-US" altLang="zh-CN" i="1">
                  <a:solidFill>
                    <a:schemeClr val="tx1"/>
                  </a:solidFill>
                </a:rPr>
                <a:t>t</a:t>
              </a:r>
            </a:p>
          </p:txBody>
        </p:sp>
        <p:sp>
          <p:nvSpPr>
            <p:cNvPr id="80912" name="Line 37"/>
            <p:cNvSpPr>
              <a:spLocks noChangeShapeType="1"/>
            </p:cNvSpPr>
            <p:nvPr/>
          </p:nvSpPr>
          <p:spPr bwMode="auto">
            <a:xfrm>
              <a:off x="4219" y="2709"/>
              <a:ext cx="336" cy="0"/>
            </a:xfrm>
            <a:prstGeom prst="line">
              <a:avLst/>
            </a:prstGeom>
            <a:noFill/>
            <a:ln w="19050">
              <a:solidFill>
                <a:srgbClr val="FF0000"/>
              </a:solidFill>
              <a:round/>
              <a:headEnd/>
              <a:tailEnd type="triangle" w="sm" len="lg"/>
            </a:ln>
          </p:spPr>
          <p:txBody>
            <a:bodyPr wrap="none" anchor="ctr"/>
            <a:lstStyle/>
            <a:p>
              <a:endParaRPr lang="zh-CN" altLang="en-US"/>
            </a:p>
          </p:txBody>
        </p:sp>
        <p:grpSp>
          <p:nvGrpSpPr>
            <p:cNvPr id="3" name="Group 38"/>
            <p:cNvGrpSpPr>
              <a:grpSpLocks/>
            </p:cNvGrpSpPr>
            <p:nvPr/>
          </p:nvGrpSpPr>
          <p:grpSpPr bwMode="auto">
            <a:xfrm>
              <a:off x="4459" y="3125"/>
              <a:ext cx="432" cy="336"/>
              <a:chOff x="2016" y="3456"/>
              <a:chExt cx="480" cy="384"/>
            </a:xfrm>
          </p:grpSpPr>
          <p:sp>
            <p:nvSpPr>
              <p:cNvPr id="80919" name="AutoShape 39"/>
              <p:cNvSpPr>
                <a:spLocks noChangeArrowheads="1"/>
              </p:cNvSpPr>
              <p:nvPr/>
            </p:nvSpPr>
            <p:spPr bwMode="auto">
              <a:xfrm>
                <a:off x="2016" y="3504"/>
                <a:ext cx="384" cy="336"/>
              </a:xfrm>
              <a:prstGeom prst="wedgeRoundRectCallout">
                <a:avLst>
                  <a:gd name="adj1" fmla="val -107032"/>
                  <a:gd name="adj2" fmla="val -110417"/>
                  <a:gd name="adj3" fmla="val 16667"/>
                </a:avLst>
              </a:prstGeom>
              <a:gradFill rotWithShape="0">
                <a:gsLst>
                  <a:gs pos="0">
                    <a:srgbClr val="FFFFFF"/>
                  </a:gs>
                  <a:gs pos="100000">
                    <a:schemeClr val="accent1"/>
                  </a:gs>
                </a:gsLst>
                <a:lin ang="5400000" scaled="1"/>
              </a:gradFill>
              <a:ln w="12700">
                <a:solidFill>
                  <a:schemeClr val="tx2"/>
                </a:solidFill>
                <a:miter lim="800000"/>
                <a:headEnd/>
                <a:tailEnd/>
              </a:ln>
            </p:spPr>
            <p:txBody>
              <a:bodyPr anchor="ctr"/>
              <a:lstStyle/>
              <a:p>
                <a:endParaRPr lang="zh-CN" altLang="zh-CN"/>
              </a:p>
            </p:txBody>
          </p:sp>
          <p:sp>
            <p:nvSpPr>
              <p:cNvPr id="80920" name="Text Box 40"/>
              <p:cNvSpPr txBox="1">
                <a:spLocks noChangeArrowheads="1"/>
              </p:cNvSpPr>
              <p:nvPr/>
            </p:nvSpPr>
            <p:spPr bwMode="auto">
              <a:xfrm>
                <a:off x="2064" y="3456"/>
                <a:ext cx="432" cy="374"/>
              </a:xfrm>
              <a:prstGeom prst="rect">
                <a:avLst/>
              </a:prstGeom>
              <a:noFill/>
              <a:ln w="9525">
                <a:noFill/>
                <a:miter lim="800000"/>
                <a:headEnd/>
                <a:tailEnd/>
              </a:ln>
            </p:spPr>
            <p:txBody>
              <a:bodyPr>
                <a:spAutoFit/>
              </a:bodyPr>
              <a:lstStyle/>
              <a:p>
                <a:r>
                  <a:rPr kumimoji="1" lang="en-US" altLang="zh-CN" i="1">
                    <a:solidFill>
                      <a:schemeClr val="tx1"/>
                    </a:solidFill>
                  </a:rPr>
                  <a:t>S</a:t>
                </a:r>
              </a:p>
            </p:txBody>
          </p:sp>
        </p:grpSp>
        <p:sp>
          <p:nvSpPr>
            <p:cNvPr id="80914" name="Line 41"/>
            <p:cNvSpPr>
              <a:spLocks noChangeShapeType="1"/>
            </p:cNvSpPr>
            <p:nvPr/>
          </p:nvSpPr>
          <p:spPr bwMode="auto">
            <a:xfrm>
              <a:off x="4315" y="2645"/>
              <a:ext cx="336" cy="0"/>
            </a:xfrm>
            <a:prstGeom prst="line">
              <a:avLst/>
            </a:prstGeom>
            <a:noFill/>
            <a:ln w="19050">
              <a:solidFill>
                <a:srgbClr val="FF0000"/>
              </a:solidFill>
              <a:round/>
              <a:headEnd/>
              <a:tailEnd type="triangle" w="sm" len="lg"/>
            </a:ln>
          </p:spPr>
          <p:txBody>
            <a:bodyPr wrap="none" anchor="ctr"/>
            <a:lstStyle/>
            <a:p>
              <a:endParaRPr lang="zh-CN" altLang="en-US"/>
            </a:p>
          </p:txBody>
        </p:sp>
        <p:sp>
          <p:nvSpPr>
            <p:cNvPr id="80915" name="Line 42"/>
            <p:cNvSpPr>
              <a:spLocks noChangeShapeType="1"/>
            </p:cNvSpPr>
            <p:nvPr/>
          </p:nvSpPr>
          <p:spPr bwMode="auto">
            <a:xfrm>
              <a:off x="4315" y="2805"/>
              <a:ext cx="336" cy="0"/>
            </a:xfrm>
            <a:prstGeom prst="line">
              <a:avLst/>
            </a:prstGeom>
            <a:noFill/>
            <a:ln w="19050">
              <a:solidFill>
                <a:srgbClr val="FF0000"/>
              </a:solidFill>
              <a:round/>
              <a:headEnd/>
              <a:tailEnd type="triangle" w="sm" len="lg"/>
            </a:ln>
          </p:spPr>
          <p:txBody>
            <a:bodyPr wrap="none" anchor="ctr"/>
            <a:lstStyle/>
            <a:p>
              <a:endParaRPr lang="zh-CN" altLang="en-US"/>
            </a:p>
          </p:txBody>
        </p:sp>
        <p:sp>
          <p:nvSpPr>
            <p:cNvPr id="80916" name="Line 43"/>
            <p:cNvSpPr>
              <a:spLocks noChangeShapeType="1"/>
            </p:cNvSpPr>
            <p:nvPr/>
          </p:nvSpPr>
          <p:spPr bwMode="auto">
            <a:xfrm>
              <a:off x="4219" y="2901"/>
              <a:ext cx="336" cy="0"/>
            </a:xfrm>
            <a:prstGeom prst="line">
              <a:avLst/>
            </a:prstGeom>
            <a:noFill/>
            <a:ln w="19050">
              <a:solidFill>
                <a:srgbClr val="FF0000"/>
              </a:solidFill>
              <a:round/>
              <a:headEnd/>
              <a:tailEnd type="triangle" w="sm" len="lg"/>
            </a:ln>
          </p:spPr>
          <p:txBody>
            <a:bodyPr wrap="none" anchor="ctr"/>
            <a:lstStyle/>
            <a:p>
              <a:endParaRPr lang="zh-CN" altLang="en-US"/>
            </a:p>
          </p:txBody>
        </p:sp>
        <p:graphicFrame>
          <p:nvGraphicFramePr>
            <p:cNvPr id="80917" name="Object 44"/>
            <p:cNvGraphicFramePr>
              <a:graphicFrameLocks noChangeAspect="1"/>
            </p:cNvGraphicFramePr>
            <p:nvPr/>
          </p:nvGraphicFramePr>
          <p:xfrm>
            <a:off x="4075" y="2117"/>
            <a:ext cx="211" cy="270"/>
          </p:xfrm>
          <a:graphic>
            <a:graphicData uri="http://schemas.openxmlformats.org/presentationml/2006/ole">
              <p:oleObj spid="_x0000_s55299" name="Equation" r:id="rId4" imgW="177646" imgH="228402" progId="">
                <p:embed/>
              </p:oleObj>
            </a:graphicData>
          </a:graphic>
        </p:graphicFrame>
        <p:sp>
          <p:nvSpPr>
            <p:cNvPr id="80918" name="Line 45"/>
            <p:cNvSpPr>
              <a:spLocks noChangeShapeType="1"/>
            </p:cNvSpPr>
            <p:nvPr/>
          </p:nvSpPr>
          <p:spPr bwMode="auto">
            <a:xfrm>
              <a:off x="3211" y="3125"/>
              <a:ext cx="0" cy="288"/>
            </a:xfrm>
            <a:prstGeom prst="line">
              <a:avLst/>
            </a:prstGeom>
            <a:noFill/>
            <a:ln w="19050">
              <a:solidFill>
                <a:schemeClr val="tx1"/>
              </a:solidFill>
              <a:prstDash val="dash"/>
              <a:round/>
              <a:headEnd/>
              <a:tailEnd/>
            </a:ln>
          </p:spPr>
          <p:txBody>
            <a:bodyPr wrap="none" anchor="ctr"/>
            <a:lstStyle/>
            <a:p>
              <a:endParaRPr lang="zh-CN" altLang="en-US"/>
            </a:p>
          </p:txBody>
        </p:sp>
      </p:grpSp>
      <p:sp>
        <p:nvSpPr>
          <p:cNvPr id="23" name="Oval 77"/>
          <p:cNvSpPr>
            <a:spLocks noChangeArrowheads="1"/>
          </p:cNvSpPr>
          <p:nvPr/>
        </p:nvSpPr>
        <p:spPr bwMode="auto">
          <a:xfrm>
            <a:off x="45434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80905" name="Rectangle 80"/>
          <p:cNvSpPr>
            <a:spLocks noChangeArrowheads="1"/>
          </p:cNvSpPr>
          <p:nvPr/>
        </p:nvSpPr>
        <p:spPr bwMode="auto">
          <a:xfrm>
            <a:off x="4532313" y="44450"/>
            <a:ext cx="4140200"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10-3 </a:t>
            </a:r>
            <a:r>
              <a:rPr kumimoji="1" lang="zh-CN" altLang="en-US">
                <a:solidFill>
                  <a:srgbClr val="000066"/>
                </a:solidFill>
                <a:latin typeface="楷体_GB2312" pitchFamily="49" charset="-122"/>
                <a:ea typeface="楷体_GB2312" pitchFamily="49" charset="-122"/>
              </a:rPr>
              <a:t>波的能量 能流密度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2323"/>
                                        </p:tgtEl>
                                        <p:attrNameLst>
                                          <p:attrName>style.visibility</p:attrName>
                                        </p:attrNameLst>
                                      </p:cBhvr>
                                      <p:to>
                                        <p:strVal val="visible"/>
                                      </p:to>
                                    </p:set>
                                    <p:animEffect transition="in" filter="blinds(horizontal)">
                                      <p:cBhvr>
                                        <p:cTn id="7" dur="500"/>
                                        <p:tgtEl>
                                          <p:spTgt spid="312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2325"/>
                                        </p:tgtEl>
                                        <p:attrNameLst>
                                          <p:attrName>style.visibility</p:attrName>
                                        </p:attrNameLst>
                                      </p:cBhvr>
                                      <p:to>
                                        <p:strVal val="visible"/>
                                      </p:to>
                                    </p:set>
                                    <p:animEffect transition="in" filter="blinds(horizontal)">
                                      <p:cBhvr>
                                        <p:cTn id="12" dur="500"/>
                                        <p:tgtEl>
                                          <p:spTgt spid="3123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312326"/>
                                        </p:tgtEl>
                                        <p:attrNameLst>
                                          <p:attrName>style.visibility</p:attrName>
                                        </p:attrNameLst>
                                      </p:cBhvr>
                                      <p:to>
                                        <p:strVal val="visible"/>
                                      </p:to>
                                    </p:set>
                                    <p:anim calcmode="lin" valueType="num">
                                      <p:cBhvr>
                                        <p:cTn id="17" dur="500" fill="hold"/>
                                        <p:tgtEl>
                                          <p:spTgt spid="312326"/>
                                        </p:tgtEl>
                                        <p:attrNameLst>
                                          <p:attrName>ppt_w</p:attrName>
                                        </p:attrNameLst>
                                      </p:cBhvr>
                                      <p:tavLst>
                                        <p:tav tm="0">
                                          <p:val>
                                            <p:fltVal val="0"/>
                                          </p:val>
                                        </p:tav>
                                        <p:tav tm="100000">
                                          <p:val>
                                            <p:strVal val="#ppt_w"/>
                                          </p:val>
                                        </p:tav>
                                      </p:tavLst>
                                    </p:anim>
                                    <p:anim calcmode="lin" valueType="num">
                                      <p:cBhvr>
                                        <p:cTn id="18" dur="500" fill="hold"/>
                                        <p:tgtEl>
                                          <p:spTgt spid="3123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autoUpdateAnimBg="0"/>
      <p:bldP spid="312325"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1"/>
          <p:cNvSpPr>
            <a:spLocks noGrp="1"/>
          </p:cNvSpPr>
          <p:nvPr>
            <p:ph type="sldNum" sz="quarter" idx="10"/>
          </p:nvPr>
        </p:nvSpPr>
        <p:spPr>
          <a:noFill/>
        </p:spPr>
        <p:txBody>
          <a:bodyPr/>
          <a:lstStyle/>
          <a:p>
            <a:fld id="{F25C2912-E0D3-45BA-BC9A-37BAABF80430}" type="slidenum">
              <a:rPr lang="en-US" altLang="zh-CN" smtClean="0">
                <a:ea typeface="宋体" charset="-122"/>
              </a:rPr>
              <a:pPr/>
              <a:t>66</a:t>
            </a:fld>
            <a:endParaRPr lang="en-US" altLang="zh-CN" smtClean="0">
              <a:ea typeface="宋体" charset="-122"/>
            </a:endParaRPr>
          </a:p>
        </p:txBody>
      </p:sp>
      <p:graphicFrame>
        <p:nvGraphicFramePr>
          <p:cNvPr id="317442" name="Object 2"/>
          <p:cNvGraphicFramePr>
            <a:graphicFrameLocks noChangeAspect="1"/>
          </p:cNvGraphicFramePr>
          <p:nvPr/>
        </p:nvGraphicFramePr>
        <p:xfrm>
          <a:off x="1600200" y="2854325"/>
          <a:ext cx="2209800" cy="1046163"/>
        </p:xfrm>
        <a:graphic>
          <a:graphicData uri="http://schemas.openxmlformats.org/presentationml/2006/ole">
            <p:oleObj spid="_x0000_s56322" name="Equation" r:id="rId3" imgW="1435100" imgH="723900" progId="Equation.DSMT4">
              <p:embed/>
            </p:oleObj>
          </a:graphicData>
        </a:graphic>
      </p:graphicFrame>
      <p:sp>
        <p:nvSpPr>
          <p:cNvPr id="81924" name="Text Box 4"/>
          <p:cNvSpPr txBox="1">
            <a:spLocks noChangeArrowheads="1"/>
          </p:cNvSpPr>
          <p:nvPr/>
        </p:nvSpPr>
        <p:spPr bwMode="auto">
          <a:xfrm>
            <a:off x="609600" y="914400"/>
            <a:ext cx="6553200" cy="676275"/>
          </a:xfrm>
          <a:prstGeom prst="rect">
            <a:avLst/>
          </a:prstGeom>
          <a:noFill/>
          <a:ln w="9525">
            <a:noFill/>
            <a:miter lim="800000"/>
            <a:headEnd/>
            <a:tailEnd/>
          </a:ln>
        </p:spPr>
        <p:txBody>
          <a:bodyPr>
            <a:spAutoFit/>
          </a:bodyPr>
          <a:lstStyle/>
          <a:p>
            <a:pPr>
              <a:lnSpc>
                <a:spcPct val="120000"/>
              </a:lnSpc>
              <a:buClr>
                <a:srgbClr val="0000FF"/>
              </a:buClr>
              <a:buFont typeface="Wingdings" pitchFamily="2" charset="2"/>
              <a:buNone/>
            </a:pPr>
            <a:r>
              <a:rPr kumimoji="1" lang="en-US" altLang="zh-CN" sz="3200">
                <a:solidFill>
                  <a:srgbClr val="CC0000"/>
                </a:solidFill>
                <a:latin typeface="宋体" charset="-122"/>
              </a:rPr>
              <a:t>    </a:t>
            </a:r>
            <a:r>
              <a:rPr kumimoji="1" lang="zh-CN" altLang="en-US" sz="3200">
                <a:solidFill>
                  <a:srgbClr val="CC0000"/>
                </a:solidFill>
                <a:latin typeface="宋体" charset="-122"/>
              </a:rPr>
              <a:t>能流密度</a:t>
            </a:r>
            <a:r>
              <a:rPr kumimoji="1" lang="zh-CN" altLang="en-US" sz="3200">
                <a:solidFill>
                  <a:schemeClr val="tx1"/>
                </a:solidFill>
                <a:latin typeface="宋体" charset="-122"/>
              </a:rPr>
              <a:t> </a:t>
            </a:r>
            <a:r>
              <a:rPr kumimoji="1" lang="en-US" altLang="zh-CN" sz="3200">
                <a:solidFill>
                  <a:schemeClr val="tx1"/>
                </a:solidFill>
                <a:latin typeface="宋体" charset="-122"/>
              </a:rPr>
              <a:t>( </a:t>
            </a:r>
            <a:r>
              <a:rPr kumimoji="1" lang="zh-CN" altLang="en-US" sz="3200">
                <a:solidFill>
                  <a:schemeClr val="tx1"/>
                </a:solidFill>
                <a:latin typeface="宋体" charset="-122"/>
              </a:rPr>
              <a:t>波的强度 </a:t>
            </a:r>
            <a:r>
              <a:rPr kumimoji="1" lang="en-US" altLang="zh-CN" sz="3200">
                <a:solidFill>
                  <a:schemeClr val="tx1"/>
                </a:solidFill>
                <a:latin typeface="宋体" charset="-122"/>
              </a:rPr>
              <a:t>)I: </a:t>
            </a:r>
            <a:endParaRPr kumimoji="1" lang="en-US" altLang="zh-CN" sz="3200">
              <a:solidFill>
                <a:schemeClr val="tx1"/>
              </a:solidFill>
            </a:endParaRPr>
          </a:p>
        </p:txBody>
      </p:sp>
      <p:graphicFrame>
        <p:nvGraphicFramePr>
          <p:cNvPr id="317446" name="Object 6"/>
          <p:cNvGraphicFramePr>
            <a:graphicFrameLocks noChangeAspect="1"/>
          </p:cNvGraphicFramePr>
          <p:nvPr/>
        </p:nvGraphicFramePr>
        <p:xfrm>
          <a:off x="1600200" y="4365625"/>
          <a:ext cx="2362200" cy="1003300"/>
        </p:xfrm>
        <a:graphic>
          <a:graphicData uri="http://schemas.openxmlformats.org/presentationml/2006/ole">
            <p:oleObj spid="_x0000_s56323" name="Equation" r:id="rId4" imgW="1600200" imgH="723600" progId="">
              <p:embed/>
            </p:oleObj>
          </a:graphicData>
        </a:graphic>
      </p:graphicFrame>
      <p:sp>
        <p:nvSpPr>
          <p:cNvPr id="317447" name="Rectangle 7"/>
          <p:cNvSpPr>
            <a:spLocks noChangeArrowheads="1"/>
          </p:cNvSpPr>
          <p:nvPr/>
        </p:nvSpPr>
        <p:spPr bwMode="auto">
          <a:xfrm>
            <a:off x="533400" y="1600200"/>
            <a:ext cx="8229600" cy="1260475"/>
          </a:xfrm>
          <a:prstGeom prst="rect">
            <a:avLst/>
          </a:prstGeom>
          <a:noFill/>
          <a:ln w="19050">
            <a:noFill/>
            <a:miter lim="800000"/>
            <a:headEnd/>
            <a:tailEnd/>
          </a:ln>
        </p:spPr>
        <p:txBody>
          <a:bodyPr>
            <a:spAutoFit/>
          </a:bodyPr>
          <a:lstStyle/>
          <a:p>
            <a:pPr>
              <a:lnSpc>
                <a:spcPct val="120000"/>
              </a:lnSpc>
              <a:buClr>
                <a:srgbClr val="0000FF"/>
              </a:buClr>
              <a:buFont typeface="Wingdings" pitchFamily="2" charset="2"/>
              <a:buNone/>
            </a:pPr>
            <a:r>
              <a:rPr kumimoji="1" lang="en-US" altLang="zh-CN" sz="3200">
                <a:solidFill>
                  <a:schemeClr val="tx1"/>
                </a:solidFill>
                <a:latin typeface="宋体" charset="-122"/>
              </a:rPr>
              <a:t>    </a:t>
            </a:r>
            <a:r>
              <a:rPr kumimoji="1" lang="zh-CN" altLang="en-US" sz="3200">
                <a:solidFill>
                  <a:schemeClr val="tx1"/>
                </a:solidFill>
                <a:latin typeface="宋体" charset="-122"/>
              </a:rPr>
              <a:t>通过垂直于波传播方向的单位面积的平均能流</a:t>
            </a:r>
            <a:r>
              <a:rPr kumimoji="1" lang="en-US" altLang="zh-CN" sz="3200">
                <a:solidFill>
                  <a:schemeClr val="tx1"/>
                </a:solidFill>
              </a:rPr>
              <a:t>.</a:t>
            </a:r>
            <a:r>
              <a:rPr kumimoji="1" lang="en-US" altLang="zh-CN" sz="3200">
                <a:solidFill>
                  <a:schemeClr val="tx1"/>
                </a:solidFill>
                <a:latin typeface="宋体" charset="-122"/>
              </a:rPr>
              <a:t>                    </a:t>
            </a:r>
          </a:p>
        </p:txBody>
      </p:sp>
      <p:grpSp>
        <p:nvGrpSpPr>
          <p:cNvPr id="2" name="Group 20"/>
          <p:cNvGrpSpPr>
            <a:grpSpLocks/>
          </p:cNvGrpSpPr>
          <p:nvPr/>
        </p:nvGrpSpPr>
        <p:grpSpPr bwMode="auto">
          <a:xfrm>
            <a:off x="5003800" y="2349500"/>
            <a:ext cx="1981200" cy="914400"/>
            <a:chOff x="2640" y="1968"/>
            <a:chExt cx="1248" cy="576"/>
          </a:xfrm>
        </p:grpSpPr>
        <p:sp>
          <p:nvSpPr>
            <p:cNvPr id="81946" name="AutoShape 18"/>
            <p:cNvSpPr>
              <a:spLocks noChangeArrowheads="1"/>
            </p:cNvSpPr>
            <p:nvPr/>
          </p:nvSpPr>
          <p:spPr bwMode="auto">
            <a:xfrm>
              <a:off x="2640" y="1968"/>
              <a:ext cx="1248" cy="576"/>
            </a:xfrm>
            <a:prstGeom prst="wedgeEllipseCallout">
              <a:avLst>
                <a:gd name="adj1" fmla="val -160898"/>
                <a:gd name="adj2" fmla="val 20139"/>
              </a:avLst>
            </a:prstGeom>
            <a:solidFill>
              <a:schemeClr val="accent1"/>
            </a:solidFill>
            <a:ln w="19050">
              <a:solidFill>
                <a:schemeClr val="tx1"/>
              </a:solidFill>
              <a:miter lim="800000"/>
              <a:headEnd/>
              <a:tailEnd/>
            </a:ln>
          </p:spPr>
          <p:txBody>
            <a:bodyPr anchor="ctr"/>
            <a:lstStyle/>
            <a:p>
              <a:endParaRPr lang="zh-CN" altLang="zh-CN"/>
            </a:p>
          </p:txBody>
        </p:sp>
        <p:grpSp>
          <p:nvGrpSpPr>
            <p:cNvPr id="3" name="Group 17"/>
            <p:cNvGrpSpPr>
              <a:grpSpLocks/>
            </p:cNvGrpSpPr>
            <p:nvPr/>
          </p:nvGrpSpPr>
          <p:grpSpPr bwMode="auto">
            <a:xfrm>
              <a:off x="2761" y="2086"/>
              <a:ext cx="1063" cy="379"/>
              <a:chOff x="2857" y="2806"/>
              <a:chExt cx="1063" cy="379"/>
            </a:xfrm>
          </p:grpSpPr>
          <p:sp>
            <p:nvSpPr>
              <p:cNvPr id="81948" name="Line 9"/>
              <p:cNvSpPr>
                <a:spLocks noChangeShapeType="1"/>
              </p:cNvSpPr>
              <p:nvPr/>
            </p:nvSpPr>
            <p:spPr bwMode="auto">
              <a:xfrm>
                <a:off x="2857" y="2855"/>
                <a:ext cx="175" cy="1"/>
              </a:xfrm>
              <a:prstGeom prst="line">
                <a:avLst/>
              </a:prstGeom>
              <a:noFill/>
              <a:ln w="19050">
                <a:solidFill>
                  <a:srgbClr val="000000"/>
                </a:solidFill>
                <a:round/>
                <a:headEnd/>
                <a:tailEnd/>
              </a:ln>
            </p:spPr>
            <p:txBody>
              <a:bodyPr/>
              <a:lstStyle/>
              <a:p>
                <a:endParaRPr lang="zh-CN" altLang="en-US"/>
              </a:p>
            </p:txBody>
          </p:sp>
          <p:sp>
            <p:nvSpPr>
              <p:cNvPr id="81949" name="Line 10"/>
              <p:cNvSpPr>
                <a:spLocks noChangeShapeType="1"/>
              </p:cNvSpPr>
              <p:nvPr/>
            </p:nvSpPr>
            <p:spPr bwMode="auto">
              <a:xfrm>
                <a:off x="3346" y="2918"/>
                <a:ext cx="193" cy="1"/>
              </a:xfrm>
              <a:prstGeom prst="line">
                <a:avLst/>
              </a:prstGeom>
              <a:noFill/>
              <a:ln w="19050">
                <a:solidFill>
                  <a:srgbClr val="000000"/>
                </a:solidFill>
                <a:round/>
                <a:headEnd/>
                <a:tailEnd/>
              </a:ln>
            </p:spPr>
            <p:txBody>
              <a:bodyPr/>
              <a:lstStyle/>
              <a:p>
                <a:endParaRPr lang="zh-CN" altLang="en-US"/>
              </a:p>
            </p:txBody>
          </p:sp>
          <p:sp>
            <p:nvSpPr>
              <p:cNvPr id="81950" name="Rectangle 11"/>
              <p:cNvSpPr>
                <a:spLocks noChangeArrowheads="1"/>
              </p:cNvSpPr>
              <p:nvPr/>
            </p:nvSpPr>
            <p:spPr bwMode="auto">
              <a:xfrm>
                <a:off x="3776" y="2839"/>
                <a:ext cx="144" cy="346"/>
              </a:xfrm>
              <a:prstGeom prst="rect">
                <a:avLst/>
              </a:prstGeom>
              <a:noFill/>
              <a:ln w="9525">
                <a:noFill/>
                <a:miter lim="800000"/>
                <a:headEnd/>
                <a:tailEnd/>
              </a:ln>
            </p:spPr>
            <p:txBody>
              <a:bodyPr wrap="none" lIns="0" tIns="0" rIns="0" bIns="0">
                <a:spAutoFit/>
              </a:bodyPr>
              <a:lstStyle/>
              <a:p>
                <a:r>
                  <a:rPr lang="en-US" altLang="zh-CN" sz="3600" b="0" i="1">
                    <a:solidFill>
                      <a:srgbClr val="000000"/>
                    </a:solidFill>
                  </a:rPr>
                  <a:t>S</a:t>
                </a:r>
                <a:endParaRPr lang="en-US" altLang="zh-CN"/>
              </a:p>
            </p:txBody>
          </p:sp>
          <p:sp>
            <p:nvSpPr>
              <p:cNvPr id="81951" name="Rectangle 12"/>
              <p:cNvSpPr>
                <a:spLocks noChangeArrowheads="1"/>
              </p:cNvSpPr>
              <p:nvPr/>
            </p:nvSpPr>
            <p:spPr bwMode="auto">
              <a:xfrm>
                <a:off x="3608" y="2839"/>
                <a:ext cx="144" cy="346"/>
              </a:xfrm>
              <a:prstGeom prst="rect">
                <a:avLst/>
              </a:prstGeom>
              <a:noFill/>
              <a:ln w="9525">
                <a:noFill/>
                <a:miter lim="800000"/>
                <a:headEnd/>
                <a:tailEnd/>
              </a:ln>
            </p:spPr>
            <p:txBody>
              <a:bodyPr wrap="none" lIns="0" tIns="0" rIns="0" bIns="0">
                <a:spAutoFit/>
              </a:bodyPr>
              <a:lstStyle/>
              <a:p>
                <a:r>
                  <a:rPr lang="en-US" altLang="zh-CN" sz="3600" b="0" i="1">
                    <a:solidFill>
                      <a:srgbClr val="000000"/>
                    </a:solidFill>
                  </a:rPr>
                  <a:t>u</a:t>
                </a:r>
                <a:endParaRPr lang="en-US" altLang="zh-CN"/>
              </a:p>
            </p:txBody>
          </p:sp>
          <p:sp>
            <p:nvSpPr>
              <p:cNvPr id="81952" name="Rectangle 13"/>
              <p:cNvSpPr>
                <a:spLocks noChangeArrowheads="1"/>
              </p:cNvSpPr>
              <p:nvPr/>
            </p:nvSpPr>
            <p:spPr bwMode="auto">
              <a:xfrm>
                <a:off x="3396" y="2839"/>
                <a:ext cx="192" cy="346"/>
              </a:xfrm>
              <a:prstGeom prst="rect">
                <a:avLst/>
              </a:prstGeom>
              <a:noFill/>
              <a:ln w="9525">
                <a:noFill/>
                <a:miter lim="800000"/>
                <a:headEnd/>
                <a:tailEnd/>
              </a:ln>
            </p:spPr>
            <p:txBody>
              <a:bodyPr wrap="none" lIns="0" tIns="0" rIns="0" bIns="0">
                <a:spAutoFit/>
              </a:bodyPr>
              <a:lstStyle/>
              <a:p>
                <a:r>
                  <a:rPr lang="en-US" altLang="zh-CN" sz="3600" b="0" i="1">
                    <a:solidFill>
                      <a:srgbClr val="000000"/>
                    </a:solidFill>
                  </a:rPr>
                  <a:t>w</a:t>
                </a:r>
                <a:endParaRPr lang="en-US" altLang="zh-CN"/>
              </a:p>
            </p:txBody>
          </p:sp>
          <p:sp>
            <p:nvSpPr>
              <p:cNvPr id="81953" name="Rectangle 14"/>
              <p:cNvSpPr>
                <a:spLocks noChangeArrowheads="1"/>
              </p:cNvSpPr>
              <p:nvPr/>
            </p:nvSpPr>
            <p:spPr bwMode="auto">
              <a:xfrm>
                <a:off x="2895" y="2839"/>
                <a:ext cx="176" cy="346"/>
              </a:xfrm>
              <a:prstGeom prst="rect">
                <a:avLst/>
              </a:prstGeom>
              <a:noFill/>
              <a:ln w="9525">
                <a:noFill/>
                <a:miter lim="800000"/>
                <a:headEnd/>
                <a:tailEnd/>
              </a:ln>
            </p:spPr>
            <p:txBody>
              <a:bodyPr wrap="none" lIns="0" tIns="0" rIns="0" bIns="0">
                <a:spAutoFit/>
              </a:bodyPr>
              <a:lstStyle/>
              <a:p>
                <a:r>
                  <a:rPr lang="en-US" altLang="zh-CN" sz="3600" b="0" i="1">
                    <a:solidFill>
                      <a:srgbClr val="000000"/>
                    </a:solidFill>
                  </a:rPr>
                  <a:t>P</a:t>
                </a:r>
                <a:endParaRPr lang="en-US" altLang="zh-CN"/>
              </a:p>
            </p:txBody>
          </p:sp>
          <p:sp>
            <p:nvSpPr>
              <p:cNvPr id="81954" name="Rectangle 15"/>
              <p:cNvSpPr>
                <a:spLocks noChangeArrowheads="1"/>
              </p:cNvSpPr>
              <p:nvPr/>
            </p:nvSpPr>
            <p:spPr bwMode="auto">
              <a:xfrm>
                <a:off x="3195" y="2806"/>
                <a:ext cx="158" cy="346"/>
              </a:xfrm>
              <a:prstGeom prst="rect">
                <a:avLst/>
              </a:prstGeom>
              <a:noFill/>
              <a:ln w="9525">
                <a:noFill/>
                <a:miter lim="800000"/>
                <a:headEnd/>
                <a:tailEnd/>
              </a:ln>
            </p:spPr>
            <p:txBody>
              <a:bodyPr wrap="none" lIns="0" tIns="0" rIns="0" bIns="0">
                <a:spAutoFit/>
              </a:bodyPr>
              <a:lstStyle/>
              <a:p>
                <a:r>
                  <a:rPr lang="en-US" altLang="zh-CN" sz="3600" b="0">
                    <a:solidFill>
                      <a:srgbClr val="000000"/>
                    </a:solidFill>
                    <a:latin typeface="Symbol" pitchFamily="18" charset="2"/>
                  </a:rPr>
                  <a:t>=</a:t>
                </a:r>
                <a:endParaRPr lang="en-US" altLang="zh-CN"/>
              </a:p>
            </p:txBody>
          </p:sp>
        </p:grpSp>
      </p:grpSp>
      <p:grpSp>
        <p:nvGrpSpPr>
          <p:cNvPr id="4" name="Group 53"/>
          <p:cNvGrpSpPr>
            <a:grpSpLocks/>
          </p:cNvGrpSpPr>
          <p:nvPr/>
        </p:nvGrpSpPr>
        <p:grpSpPr bwMode="auto">
          <a:xfrm>
            <a:off x="4716463" y="3506788"/>
            <a:ext cx="3200400" cy="2514600"/>
            <a:chOff x="2971" y="2069"/>
            <a:chExt cx="2016" cy="1584"/>
          </a:xfrm>
        </p:grpSpPr>
        <p:sp>
          <p:nvSpPr>
            <p:cNvPr id="81931" name="Rectangle 54"/>
            <p:cNvSpPr>
              <a:spLocks noChangeArrowheads="1"/>
            </p:cNvSpPr>
            <p:nvPr/>
          </p:nvSpPr>
          <p:spPr bwMode="auto">
            <a:xfrm>
              <a:off x="2971" y="2069"/>
              <a:ext cx="2016" cy="1584"/>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81932" name="AutoShape 55"/>
            <p:cNvSpPr>
              <a:spLocks noChangeArrowheads="1"/>
            </p:cNvSpPr>
            <p:nvPr/>
          </p:nvSpPr>
          <p:spPr bwMode="auto">
            <a:xfrm>
              <a:off x="3211" y="2421"/>
              <a:ext cx="1152" cy="720"/>
            </a:xfrm>
            <a:prstGeom prst="cube">
              <a:avLst>
                <a:gd name="adj" fmla="val 25000"/>
              </a:avLst>
            </a:prstGeom>
            <a:gradFill rotWithShape="0">
              <a:gsLst>
                <a:gs pos="0">
                  <a:srgbClr val="A2F8DF"/>
                </a:gs>
                <a:gs pos="100000">
                  <a:srgbClr val="5B8B7D"/>
                </a:gs>
              </a:gsLst>
              <a:lin ang="0" scaled="1"/>
            </a:gradFill>
            <a:ln w="19050">
              <a:solidFill>
                <a:schemeClr val="tx2"/>
              </a:solidFill>
              <a:miter lim="800000"/>
              <a:headEnd/>
              <a:tailEnd/>
            </a:ln>
          </p:spPr>
          <p:txBody>
            <a:bodyPr wrap="none" anchor="ctr"/>
            <a:lstStyle/>
            <a:p>
              <a:endParaRPr kumimoji="1" lang="zh-CN" altLang="zh-CN" sz="4800">
                <a:solidFill>
                  <a:schemeClr val="tx1"/>
                </a:solidFill>
              </a:endParaRPr>
            </a:p>
          </p:txBody>
        </p:sp>
        <p:sp>
          <p:nvSpPr>
            <p:cNvPr id="81933" name="Line 56"/>
            <p:cNvSpPr>
              <a:spLocks noChangeShapeType="1"/>
            </p:cNvSpPr>
            <p:nvPr/>
          </p:nvSpPr>
          <p:spPr bwMode="auto">
            <a:xfrm>
              <a:off x="3355" y="2261"/>
              <a:ext cx="672" cy="0"/>
            </a:xfrm>
            <a:prstGeom prst="line">
              <a:avLst/>
            </a:prstGeom>
            <a:noFill/>
            <a:ln w="28575">
              <a:solidFill>
                <a:srgbClr val="FF0000"/>
              </a:solidFill>
              <a:round/>
              <a:headEnd/>
              <a:tailEnd type="triangle" w="sm" len="lg"/>
            </a:ln>
          </p:spPr>
          <p:txBody>
            <a:bodyPr wrap="none" anchor="ctr"/>
            <a:lstStyle/>
            <a:p>
              <a:endParaRPr lang="zh-CN" altLang="en-US"/>
            </a:p>
          </p:txBody>
        </p:sp>
        <p:sp>
          <p:nvSpPr>
            <p:cNvPr id="81934" name="Line 57"/>
            <p:cNvSpPr>
              <a:spLocks noChangeShapeType="1"/>
            </p:cNvSpPr>
            <p:nvPr/>
          </p:nvSpPr>
          <p:spPr bwMode="auto">
            <a:xfrm>
              <a:off x="4171" y="3141"/>
              <a:ext cx="0" cy="288"/>
            </a:xfrm>
            <a:prstGeom prst="line">
              <a:avLst/>
            </a:prstGeom>
            <a:noFill/>
            <a:ln w="19050">
              <a:solidFill>
                <a:schemeClr val="tx1"/>
              </a:solidFill>
              <a:prstDash val="dash"/>
              <a:round/>
              <a:headEnd/>
              <a:tailEnd/>
            </a:ln>
          </p:spPr>
          <p:txBody>
            <a:bodyPr wrap="none" anchor="ctr"/>
            <a:lstStyle/>
            <a:p>
              <a:endParaRPr lang="zh-CN" altLang="en-US"/>
            </a:p>
          </p:txBody>
        </p:sp>
        <p:sp>
          <p:nvSpPr>
            <p:cNvPr id="81935" name="Line 58"/>
            <p:cNvSpPr>
              <a:spLocks noChangeShapeType="1"/>
            </p:cNvSpPr>
            <p:nvPr/>
          </p:nvSpPr>
          <p:spPr bwMode="auto">
            <a:xfrm>
              <a:off x="3211" y="3285"/>
              <a:ext cx="960" cy="0"/>
            </a:xfrm>
            <a:prstGeom prst="line">
              <a:avLst/>
            </a:prstGeom>
            <a:noFill/>
            <a:ln w="12700">
              <a:solidFill>
                <a:srgbClr val="FF33CC"/>
              </a:solidFill>
              <a:round/>
              <a:headEnd type="triangle" w="sm" len="lg"/>
              <a:tailEnd type="triangle" w="sm" len="lg"/>
            </a:ln>
          </p:spPr>
          <p:txBody>
            <a:bodyPr wrap="none" anchor="ctr"/>
            <a:lstStyle/>
            <a:p>
              <a:endParaRPr lang="zh-CN" altLang="en-US"/>
            </a:p>
          </p:txBody>
        </p:sp>
        <p:sp>
          <p:nvSpPr>
            <p:cNvPr id="81936" name="Text Box 59"/>
            <p:cNvSpPr txBox="1">
              <a:spLocks noChangeArrowheads="1"/>
            </p:cNvSpPr>
            <p:nvPr/>
          </p:nvSpPr>
          <p:spPr bwMode="auto">
            <a:xfrm>
              <a:off x="3451" y="3303"/>
              <a:ext cx="518" cy="327"/>
            </a:xfrm>
            <a:prstGeom prst="rect">
              <a:avLst/>
            </a:prstGeom>
            <a:noFill/>
            <a:ln w="9525">
              <a:noFill/>
              <a:miter lim="800000"/>
              <a:headEnd/>
              <a:tailEnd/>
            </a:ln>
          </p:spPr>
          <p:txBody>
            <a:bodyPr>
              <a:spAutoFit/>
            </a:bodyPr>
            <a:lstStyle/>
            <a:p>
              <a:r>
                <a:rPr kumimoji="1" lang="en-US" altLang="zh-CN" i="1">
                  <a:solidFill>
                    <a:schemeClr val="tx1"/>
                  </a:solidFill>
                </a:rPr>
                <a:t>u</a:t>
              </a:r>
              <a:r>
                <a:rPr kumimoji="1" lang="en-US" altLang="zh-CN">
                  <a:solidFill>
                    <a:schemeClr val="tx1"/>
                  </a:solidFill>
                </a:rPr>
                <a:t>d</a:t>
              </a:r>
              <a:r>
                <a:rPr kumimoji="1" lang="en-US" altLang="zh-CN" i="1">
                  <a:solidFill>
                    <a:schemeClr val="tx1"/>
                  </a:solidFill>
                </a:rPr>
                <a:t>t</a:t>
              </a:r>
            </a:p>
          </p:txBody>
        </p:sp>
        <p:sp>
          <p:nvSpPr>
            <p:cNvPr id="81937" name="Line 60"/>
            <p:cNvSpPr>
              <a:spLocks noChangeShapeType="1"/>
            </p:cNvSpPr>
            <p:nvPr/>
          </p:nvSpPr>
          <p:spPr bwMode="auto">
            <a:xfrm>
              <a:off x="4219" y="2709"/>
              <a:ext cx="336" cy="0"/>
            </a:xfrm>
            <a:prstGeom prst="line">
              <a:avLst/>
            </a:prstGeom>
            <a:noFill/>
            <a:ln w="19050">
              <a:solidFill>
                <a:srgbClr val="FF0000"/>
              </a:solidFill>
              <a:round/>
              <a:headEnd/>
              <a:tailEnd type="triangle" w="sm" len="lg"/>
            </a:ln>
          </p:spPr>
          <p:txBody>
            <a:bodyPr wrap="none" anchor="ctr"/>
            <a:lstStyle/>
            <a:p>
              <a:endParaRPr lang="zh-CN" altLang="en-US"/>
            </a:p>
          </p:txBody>
        </p:sp>
        <p:grpSp>
          <p:nvGrpSpPr>
            <p:cNvPr id="5" name="Group 61"/>
            <p:cNvGrpSpPr>
              <a:grpSpLocks/>
            </p:cNvGrpSpPr>
            <p:nvPr/>
          </p:nvGrpSpPr>
          <p:grpSpPr bwMode="auto">
            <a:xfrm>
              <a:off x="4459" y="3125"/>
              <a:ext cx="432" cy="336"/>
              <a:chOff x="2016" y="3456"/>
              <a:chExt cx="480" cy="384"/>
            </a:xfrm>
          </p:grpSpPr>
          <p:sp>
            <p:nvSpPr>
              <p:cNvPr id="81944" name="AutoShape 62"/>
              <p:cNvSpPr>
                <a:spLocks noChangeArrowheads="1"/>
              </p:cNvSpPr>
              <p:nvPr/>
            </p:nvSpPr>
            <p:spPr bwMode="auto">
              <a:xfrm>
                <a:off x="2016" y="3504"/>
                <a:ext cx="384" cy="336"/>
              </a:xfrm>
              <a:prstGeom prst="wedgeRoundRectCallout">
                <a:avLst>
                  <a:gd name="adj1" fmla="val -107032"/>
                  <a:gd name="adj2" fmla="val -110417"/>
                  <a:gd name="adj3" fmla="val 16667"/>
                </a:avLst>
              </a:prstGeom>
              <a:gradFill rotWithShape="0">
                <a:gsLst>
                  <a:gs pos="0">
                    <a:srgbClr val="FFFFFF"/>
                  </a:gs>
                  <a:gs pos="100000">
                    <a:schemeClr val="accent1"/>
                  </a:gs>
                </a:gsLst>
                <a:lin ang="5400000" scaled="1"/>
              </a:gradFill>
              <a:ln w="12700">
                <a:solidFill>
                  <a:schemeClr val="tx2"/>
                </a:solidFill>
                <a:miter lim="800000"/>
                <a:headEnd/>
                <a:tailEnd/>
              </a:ln>
            </p:spPr>
            <p:txBody>
              <a:bodyPr anchor="ctr"/>
              <a:lstStyle/>
              <a:p>
                <a:endParaRPr lang="zh-CN" altLang="zh-CN"/>
              </a:p>
            </p:txBody>
          </p:sp>
          <p:sp>
            <p:nvSpPr>
              <p:cNvPr id="81945" name="Text Box 63"/>
              <p:cNvSpPr txBox="1">
                <a:spLocks noChangeArrowheads="1"/>
              </p:cNvSpPr>
              <p:nvPr/>
            </p:nvSpPr>
            <p:spPr bwMode="auto">
              <a:xfrm>
                <a:off x="2064" y="3456"/>
                <a:ext cx="432" cy="374"/>
              </a:xfrm>
              <a:prstGeom prst="rect">
                <a:avLst/>
              </a:prstGeom>
              <a:noFill/>
              <a:ln w="9525">
                <a:noFill/>
                <a:miter lim="800000"/>
                <a:headEnd/>
                <a:tailEnd/>
              </a:ln>
            </p:spPr>
            <p:txBody>
              <a:bodyPr>
                <a:spAutoFit/>
              </a:bodyPr>
              <a:lstStyle/>
              <a:p>
                <a:r>
                  <a:rPr kumimoji="1" lang="en-US" altLang="zh-CN" i="1">
                    <a:solidFill>
                      <a:schemeClr val="tx1"/>
                    </a:solidFill>
                  </a:rPr>
                  <a:t>S</a:t>
                </a:r>
              </a:p>
            </p:txBody>
          </p:sp>
        </p:grpSp>
        <p:sp>
          <p:nvSpPr>
            <p:cNvPr id="81939" name="Line 64"/>
            <p:cNvSpPr>
              <a:spLocks noChangeShapeType="1"/>
            </p:cNvSpPr>
            <p:nvPr/>
          </p:nvSpPr>
          <p:spPr bwMode="auto">
            <a:xfrm>
              <a:off x="4315" y="2645"/>
              <a:ext cx="336" cy="0"/>
            </a:xfrm>
            <a:prstGeom prst="line">
              <a:avLst/>
            </a:prstGeom>
            <a:noFill/>
            <a:ln w="19050">
              <a:solidFill>
                <a:srgbClr val="FF0000"/>
              </a:solidFill>
              <a:round/>
              <a:headEnd/>
              <a:tailEnd type="triangle" w="sm" len="lg"/>
            </a:ln>
          </p:spPr>
          <p:txBody>
            <a:bodyPr wrap="none" anchor="ctr"/>
            <a:lstStyle/>
            <a:p>
              <a:endParaRPr lang="zh-CN" altLang="en-US"/>
            </a:p>
          </p:txBody>
        </p:sp>
        <p:sp>
          <p:nvSpPr>
            <p:cNvPr id="81940" name="Line 65"/>
            <p:cNvSpPr>
              <a:spLocks noChangeShapeType="1"/>
            </p:cNvSpPr>
            <p:nvPr/>
          </p:nvSpPr>
          <p:spPr bwMode="auto">
            <a:xfrm>
              <a:off x="4315" y="2805"/>
              <a:ext cx="336" cy="0"/>
            </a:xfrm>
            <a:prstGeom prst="line">
              <a:avLst/>
            </a:prstGeom>
            <a:noFill/>
            <a:ln w="19050">
              <a:solidFill>
                <a:srgbClr val="FF0000"/>
              </a:solidFill>
              <a:round/>
              <a:headEnd/>
              <a:tailEnd type="triangle" w="sm" len="lg"/>
            </a:ln>
          </p:spPr>
          <p:txBody>
            <a:bodyPr wrap="none" anchor="ctr"/>
            <a:lstStyle/>
            <a:p>
              <a:endParaRPr lang="zh-CN" altLang="en-US"/>
            </a:p>
          </p:txBody>
        </p:sp>
        <p:sp>
          <p:nvSpPr>
            <p:cNvPr id="81941" name="Line 66"/>
            <p:cNvSpPr>
              <a:spLocks noChangeShapeType="1"/>
            </p:cNvSpPr>
            <p:nvPr/>
          </p:nvSpPr>
          <p:spPr bwMode="auto">
            <a:xfrm>
              <a:off x="4219" y="2901"/>
              <a:ext cx="336" cy="0"/>
            </a:xfrm>
            <a:prstGeom prst="line">
              <a:avLst/>
            </a:prstGeom>
            <a:noFill/>
            <a:ln w="19050">
              <a:solidFill>
                <a:srgbClr val="FF0000"/>
              </a:solidFill>
              <a:round/>
              <a:headEnd/>
              <a:tailEnd type="triangle" w="sm" len="lg"/>
            </a:ln>
          </p:spPr>
          <p:txBody>
            <a:bodyPr wrap="none" anchor="ctr"/>
            <a:lstStyle/>
            <a:p>
              <a:endParaRPr lang="zh-CN" altLang="en-US"/>
            </a:p>
          </p:txBody>
        </p:sp>
        <p:graphicFrame>
          <p:nvGraphicFramePr>
            <p:cNvPr id="81942" name="Object 67"/>
            <p:cNvGraphicFramePr>
              <a:graphicFrameLocks noChangeAspect="1"/>
            </p:cNvGraphicFramePr>
            <p:nvPr/>
          </p:nvGraphicFramePr>
          <p:xfrm>
            <a:off x="4075" y="2117"/>
            <a:ext cx="211" cy="270"/>
          </p:xfrm>
          <a:graphic>
            <a:graphicData uri="http://schemas.openxmlformats.org/presentationml/2006/ole">
              <p:oleObj spid="_x0000_s56324" name="Equation" r:id="rId5" imgW="177646" imgH="228402" progId="">
                <p:embed/>
              </p:oleObj>
            </a:graphicData>
          </a:graphic>
        </p:graphicFrame>
        <p:sp>
          <p:nvSpPr>
            <p:cNvPr id="81943" name="Line 68"/>
            <p:cNvSpPr>
              <a:spLocks noChangeShapeType="1"/>
            </p:cNvSpPr>
            <p:nvPr/>
          </p:nvSpPr>
          <p:spPr bwMode="auto">
            <a:xfrm>
              <a:off x="3211" y="3125"/>
              <a:ext cx="0" cy="288"/>
            </a:xfrm>
            <a:prstGeom prst="line">
              <a:avLst/>
            </a:prstGeom>
            <a:noFill/>
            <a:ln w="19050">
              <a:solidFill>
                <a:schemeClr val="tx1"/>
              </a:solidFill>
              <a:prstDash val="dash"/>
              <a:round/>
              <a:headEnd/>
              <a:tailEnd/>
            </a:ln>
          </p:spPr>
          <p:txBody>
            <a:bodyPr wrap="none" anchor="ctr"/>
            <a:lstStyle/>
            <a:p>
              <a:endParaRPr lang="zh-CN" altLang="en-US"/>
            </a:p>
          </p:txBody>
        </p:sp>
      </p:grpSp>
      <p:sp>
        <p:nvSpPr>
          <p:cNvPr id="33" name="Oval 77"/>
          <p:cNvSpPr>
            <a:spLocks noChangeArrowheads="1"/>
          </p:cNvSpPr>
          <p:nvPr/>
        </p:nvSpPr>
        <p:spPr bwMode="auto">
          <a:xfrm>
            <a:off x="45434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81930" name="Rectangle 80"/>
          <p:cNvSpPr>
            <a:spLocks noChangeArrowheads="1"/>
          </p:cNvSpPr>
          <p:nvPr/>
        </p:nvSpPr>
        <p:spPr bwMode="auto">
          <a:xfrm>
            <a:off x="4532313" y="44450"/>
            <a:ext cx="4140200"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10-3 </a:t>
            </a:r>
            <a:r>
              <a:rPr kumimoji="1" lang="zh-CN" altLang="en-US">
                <a:solidFill>
                  <a:srgbClr val="000066"/>
                </a:solidFill>
                <a:latin typeface="楷体_GB2312" pitchFamily="49" charset="-122"/>
                <a:ea typeface="楷体_GB2312" pitchFamily="49" charset="-122"/>
              </a:rPr>
              <a:t>波的能量 能流密度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47"/>
                                        </p:tgtEl>
                                        <p:attrNameLst>
                                          <p:attrName>style.visibility</p:attrName>
                                        </p:attrNameLst>
                                      </p:cBhvr>
                                      <p:to>
                                        <p:strVal val="visible"/>
                                      </p:to>
                                    </p:set>
                                    <p:animEffect transition="in" filter="blinds(horizontal)">
                                      <p:cBhvr>
                                        <p:cTn id="7" dur="500"/>
                                        <p:tgtEl>
                                          <p:spTgt spid="3174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317442"/>
                                        </p:tgtEl>
                                        <p:attrNameLst>
                                          <p:attrName>style.visibility</p:attrName>
                                        </p:attrNameLst>
                                      </p:cBhvr>
                                      <p:to>
                                        <p:strVal val="visible"/>
                                      </p:to>
                                    </p:set>
                                    <p:anim calcmode="lin" valueType="num">
                                      <p:cBhvr>
                                        <p:cTn id="12" dur="500" fill="hold"/>
                                        <p:tgtEl>
                                          <p:spTgt spid="317442"/>
                                        </p:tgtEl>
                                        <p:attrNameLst>
                                          <p:attrName>ppt_w</p:attrName>
                                        </p:attrNameLst>
                                      </p:cBhvr>
                                      <p:tavLst>
                                        <p:tav tm="0">
                                          <p:val>
                                            <p:fltVal val="0"/>
                                          </p:val>
                                        </p:tav>
                                        <p:tav tm="100000">
                                          <p:val>
                                            <p:strVal val="#ppt_w"/>
                                          </p:val>
                                        </p:tav>
                                      </p:tavLst>
                                    </p:anim>
                                    <p:anim calcmode="lin" valueType="num">
                                      <p:cBhvr>
                                        <p:cTn id="13" dur="500" fill="hold"/>
                                        <p:tgtEl>
                                          <p:spTgt spid="31744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nodeType="clickEffect">
                                  <p:stCondLst>
                                    <p:cond delay="0"/>
                                  </p:stCondLst>
                                  <p:childTnLst>
                                    <p:set>
                                      <p:cBhvr>
                                        <p:cTn id="23" dur="1" fill="hold">
                                          <p:stCondLst>
                                            <p:cond delay="0"/>
                                          </p:stCondLst>
                                        </p:cTn>
                                        <p:tgtEl>
                                          <p:spTgt spid="317446"/>
                                        </p:tgtEl>
                                        <p:attrNameLst>
                                          <p:attrName>style.visibility</p:attrName>
                                        </p:attrNameLst>
                                      </p:cBhvr>
                                      <p:to>
                                        <p:strVal val="visible"/>
                                      </p:to>
                                    </p:set>
                                    <p:anim calcmode="lin" valueType="num">
                                      <p:cBhvr>
                                        <p:cTn id="24" dur="500" fill="hold"/>
                                        <p:tgtEl>
                                          <p:spTgt spid="317446"/>
                                        </p:tgtEl>
                                        <p:attrNameLst>
                                          <p:attrName>ppt_w</p:attrName>
                                        </p:attrNameLst>
                                      </p:cBhvr>
                                      <p:tavLst>
                                        <p:tav tm="0">
                                          <p:val>
                                            <p:fltVal val="0"/>
                                          </p:val>
                                        </p:tav>
                                        <p:tav tm="100000">
                                          <p:val>
                                            <p:strVal val="#ppt_w"/>
                                          </p:val>
                                        </p:tav>
                                      </p:tavLst>
                                    </p:anim>
                                    <p:anim calcmode="lin" valueType="num">
                                      <p:cBhvr>
                                        <p:cTn id="25" dur="500" fill="hold"/>
                                        <p:tgtEl>
                                          <p:spTgt spid="3174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7"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1"/>
          <p:cNvSpPr>
            <a:spLocks noGrp="1"/>
          </p:cNvSpPr>
          <p:nvPr>
            <p:ph type="sldNum" sz="quarter" idx="10"/>
          </p:nvPr>
        </p:nvSpPr>
        <p:spPr>
          <a:noFill/>
        </p:spPr>
        <p:txBody>
          <a:bodyPr/>
          <a:lstStyle/>
          <a:p>
            <a:fld id="{B31D4E3C-F0E9-452D-ADA4-143645A92638}" type="slidenum">
              <a:rPr lang="en-US" altLang="zh-CN" smtClean="0">
                <a:ea typeface="宋体" charset="-122"/>
              </a:rPr>
              <a:pPr/>
              <a:t>67</a:t>
            </a:fld>
            <a:endParaRPr lang="en-US" altLang="zh-CN" smtClean="0">
              <a:ea typeface="宋体" charset="-122"/>
            </a:endParaRPr>
          </a:p>
        </p:txBody>
      </p:sp>
      <p:sp>
        <p:nvSpPr>
          <p:cNvPr id="82947" name="Text Box 2"/>
          <p:cNvSpPr txBox="1">
            <a:spLocks noChangeArrowheads="1"/>
          </p:cNvSpPr>
          <p:nvPr/>
        </p:nvSpPr>
        <p:spPr bwMode="auto">
          <a:xfrm>
            <a:off x="533400" y="838200"/>
            <a:ext cx="8229600" cy="1260475"/>
          </a:xfrm>
          <a:prstGeom prst="rect">
            <a:avLst/>
          </a:prstGeom>
          <a:noFill/>
          <a:ln w="19050">
            <a:noFill/>
            <a:miter lim="800000"/>
            <a:headEnd/>
            <a:tailEnd/>
          </a:ln>
        </p:spPr>
        <p:txBody>
          <a:bodyPr>
            <a:spAutoFit/>
          </a:bodyPr>
          <a:lstStyle/>
          <a:p>
            <a:pPr>
              <a:lnSpc>
                <a:spcPct val="120000"/>
              </a:lnSpc>
            </a:pPr>
            <a:r>
              <a:rPr lang="en-US" altLang="zh-CN" sz="3200">
                <a:solidFill>
                  <a:srgbClr val="CC0000"/>
                </a:solidFill>
                <a:latin typeface="宋体" charset="-122"/>
              </a:rPr>
              <a:t>    </a:t>
            </a:r>
            <a:r>
              <a:rPr lang="zh-CN" altLang="en-US" sz="3200">
                <a:solidFill>
                  <a:srgbClr val="CC0000"/>
                </a:solidFill>
                <a:latin typeface="宋体" charset="-122"/>
              </a:rPr>
              <a:t>例</a:t>
            </a:r>
            <a:r>
              <a:rPr lang="zh-CN" altLang="en-US" sz="3200">
                <a:latin typeface="宋体" charset="-122"/>
              </a:rPr>
              <a:t> 证明球面波的振幅与离开其波源的距离成反比，并求球面简谐波的波函数</a:t>
            </a:r>
            <a:r>
              <a:rPr lang="en-US" altLang="zh-CN" sz="3200"/>
              <a:t>.</a:t>
            </a:r>
          </a:p>
        </p:txBody>
      </p:sp>
      <p:sp>
        <p:nvSpPr>
          <p:cNvPr id="313347" name="Text Box 3"/>
          <p:cNvSpPr txBox="1">
            <a:spLocks noChangeArrowheads="1"/>
          </p:cNvSpPr>
          <p:nvPr/>
        </p:nvSpPr>
        <p:spPr bwMode="auto">
          <a:xfrm>
            <a:off x="533400" y="1981200"/>
            <a:ext cx="8229600" cy="1260475"/>
          </a:xfrm>
          <a:prstGeom prst="rect">
            <a:avLst/>
          </a:prstGeom>
          <a:noFill/>
          <a:ln w="19050">
            <a:noFill/>
            <a:miter lim="800000"/>
            <a:headEnd/>
            <a:tailEnd/>
          </a:ln>
        </p:spPr>
        <p:txBody>
          <a:bodyPr>
            <a:spAutoFit/>
          </a:bodyPr>
          <a:lstStyle/>
          <a:p>
            <a:pPr>
              <a:lnSpc>
                <a:spcPct val="120000"/>
              </a:lnSpc>
            </a:pPr>
            <a:r>
              <a:rPr lang="en-US" altLang="zh-CN" sz="3200">
                <a:solidFill>
                  <a:srgbClr val="CC0000"/>
                </a:solidFill>
                <a:latin typeface="宋体" charset="-122"/>
              </a:rPr>
              <a:t>    </a:t>
            </a:r>
            <a:r>
              <a:rPr lang="zh-CN" altLang="en-US" sz="3200">
                <a:solidFill>
                  <a:srgbClr val="CC0000"/>
                </a:solidFill>
                <a:latin typeface="宋体" charset="-122"/>
              </a:rPr>
              <a:t>证 </a:t>
            </a:r>
            <a:r>
              <a:rPr lang="zh-CN" altLang="en-US" sz="3200">
                <a:solidFill>
                  <a:schemeClr val="tx1"/>
                </a:solidFill>
                <a:latin typeface="宋体" charset="-122"/>
              </a:rPr>
              <a:t>介质无吸收，通过两个球面的平均能流相等</a:t>
            </a:r>
            <a:r>
              <a:rPr lang="en-US" altLang="zh-CN" sz="3200">
                <a:solidFill>
                  <a:schemeClr val="tx1"/>
                </a:solidFill>
              </a:rPr>
              <a:t>.</a:t>
            </a:r>
            <a:endParaRPr lang="en-US" altLang="zh-CN" sz="3200">
              <a:solidFill>
                <a:srgbClr val="CC0000"/>
              </a:solidFill>
            </a:endParaRPr>
          </a:p>
        </p:txBody>
      </p:sp>
      <p:grpSp>
        <p:nvGrpSpPr>
          <p:cNvPr id="2" name="Group 29"/>
          <p:cNvGrpSpPr>
            <a:grpSpLocks/>
          </p:cNvGrpSpPr>
          <p:nvPr/>
        </p:nvGrpSpPr>
        <p:grpSpPr bwMode="auto">
          <a:xfrm>
            <a:off x="5791200" y="3879850"/>
            <a:ext cx="2667000" cy="2286000"/>
            <a:chOff x="3120" y="2112"/>
            <a:chExt cx="1680" cy="1440"/>
          </a:xfrm>
        </p:grpSpPr>
        <p:sp>
          <p:nvSpPr>
            <p:cNvPr id="82958" name="Rectangle 5"/>
            <p:cNvSpPr>
              <a:spLocks noChangeArrowheads="1"/>
            </p:cNvSpPr>
            <p:nvPr/>
          </p:nvSpPr>
          <p:spPr bwMode="auto">
            <a:xfrm>
              <a:off x="3120" y="2112"/>
              <a:ext cx="1680" cy="1440"/>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82959" name="Oval 7"/>
            <p:cNvSpPr>
              <a:spLocks noChangeAspect="1" noChangeArrowheads="1"/>
            </p:cNvSpPr>
            <p:nvPr/>
          </p:nvSpPr>
          <p:spPr bwMode="auto">
            <a:xfrm>
              <a:off x="3667" y="2591"/>
              <a:ext cx="543" cy="534"/>
            </a:xfrm>
            <a:prstGeom prst="ellipse">
              <a:avLst/>
            </a:prstGeom>
            <a:noFill/>
            <a:ln w="28575">
              <a:solidFill>
                <a:srgbClr val="0000FF"/>
              </a:solidFill>
              <a:round/>
              <a:headEnd/>
              <a:tailEnd/>
            </a:ln>
          </p:spPr>
          <p:txBody>
            <a:bodyPr wrap="none" anchor="ctr"/>
            <a:lstStyle/>
            <a:p>
              <a:endParaRPr lang="zh-CN" altLang="en-US"/>
            </a:p>
          </p:txBody>
        </p:sp>
        <p:sp>
          <p:nvSpPr>
            <p:cNvPr id="82960" name="Oval 8"/>
            <p:cNvSpPr>
              <a:spLocks noChangeAspect="1" noChangeArrowheads="1"/>
            </p:cNvSpPr>
            <p:nvPr/>
          </p:nvSpPr>
          <p:spPr bwMode="auto">
            <a:xfrm>
              <a:off x="3357" y="2287"/>
              <a:ext cx="1163" cy="1142"/>
            </a:xfrm>
            <a:prstGeom prst="ellipse">
              <a:avLst/>
            </a:prstGeom>
            <a:noFill/>
            <a:ln w="28575">
              <a:solidFill>
                <a:srgbClr val="0000FF"/>
              </a:solidFill>
              <a:round/>
              <a:headEnd/>
              <a:tailEnd/>
            </a:ln>
          </p:spPr>
          <p:txBody>
            <a:bodyPr wrap="none" anchor="ctr"/>
            <a:lstStyle/>
            <a:p>
              <a:endParaRPr lang="zh-CN" altLang="en-US"/>
            </a:p>
          </p:txBody>
        </p:sp>
        <p:sp>
          <p:nvSpPr>
            <p:cNvPr id="82961" name="Line 9"/>
            <p:cNvSpPr>
              <a:spLocks noChangeAspect="1" noChangeShapeType="1"/>
            </p:cNvSpPr>
            <p:nvPr/>
          </p:nvSpPr>
          <p:spPr bwMode="auto">
            <a:xfrm>
              <a:off x="3164" y="2858"/>
              <a:ext cx="1550" cy="0"/>
            </a:xfrm>
            <a:prstGeom prst="line">
              <a:avLst/>
            </a:prstGeom>
            <a:noFill/>
            <a:ln w="28575">
              <a:solidFill>
                <a:srgbClr val="FF0000"/>
              </a:solidFill>
              <a:round/>
              <a:headEnd type="triangle" w="sm" len="lg"/>
              <a:tailEnd type="triangle" w="sm" len="lg"/>
            </a:ln>
          </p:spPr>
          <p:txBody>
            <a:bodyPr wrap="none" anchor="ctr"/>
            <a:lstStyle/>
            <a:p>
              <a:endParaRPr lang="zh-CN" altLang="en-US"/>
            </a:p>
          </p:txBody>
        </p:sp>
        <p:sp>
          <p:nvSpPr>
            <p:cNvPr id="82962" name="Line 10"/>
            <p:cNvSpPr>
              <a:spLocks noChangeAspect="1" noChangeShapeType="1"/>
            </p:cNvSpPr>
            <p:nvPr/>
          </p:nvSpPr>
          <p:spPr bwMode="auto">
            <a:xfrm flipV="1">
              <a:off x="3396" y="2287"/>
              <a:ext cx="1047" cy="1180"/>
            </a:xfrm>
            <a:prstGeom prst="line">
              <a:avLst/>
            </a:prstGeom>
            <a:noFill/>
            <a:ln w="28575">
              <a:solidFill>
                <a:srgbClr val="FF0000"/>
              </a:solidFill>
              <a:round/>
              <a:headEnd type="triangle" w="sm" len="lg"/>
              <a:tailEnd type="triangle" w="sm" len="lg"/>
            </a:ln>
          </p:spPr>
          <p:txBody>
            <a:bodyPr wrap="none" anchor="ctr"/>
            <a:lstStyle/>
            <a:p>
              <a:endParaRPr lang="zh-CN" altLang="en-US"/>
            </a:p>
          </p:txBody>
        </p:sp>
        <p:sp>
          <p:nvSpPr>
            <p:cNvPr id="82963" name="Line 11"/>
            <p:cNvSpPr>
              <a:spLocks noChangeAspect="1" noChangeShapeType="1"/>
            </p:cNvSpPr>
            <p:nvPr/>
          </p:nvSpPr>
          <p:spPr bwMode="auto">
            <a:xfrm>
              <a:off x="3590" y="2249"/>
              <a:ext cx="698" cy="1218"/>
            </a:xfrm>
            <a:prstGeom prst="line">
              <a:avLst/>
            </a:prstGeom>
            <a:noFill/>
            <a:ln w="28575">
              <a:solidFill>
                <a:srgbClr val="FF0000"/>
              </a:solidFill>
              <a:round/>
              <a:headEnd type="triangle" w="sm" len="lg"/>
              <a:tailEnd type="triangle" w="sm" len="lg"/>
            </a:ln>
          </p:spPr>
          <p:txBody>
            <a:bodyPr wrap="none" anchor="ctr"/>
            <a:lstStyle/>
            <a:p>
              <a:endParaRPr lang="zh-CN" altLang="en-US"/>
            </a:p>
          </p:txBody>
        </p:sp>
        <p:sp>
          <p:nvSpPr>
            <p:cNvPr id="82964" name="Line 12"/>
            <p:cNvSpPr>
              <a:spLocks noChangeAspect="1" noChangeShapeType="1"/>
            </p:cNvSpPr>
            <p:nvPr/>
          </p:nvSpPr>
          <p:spPr bwMode="auto">
            <a:xfrm>
              <a:off x="3939" y="2858"/>
              <a:ext cx="244" cy="120"/>
            </a:xfrm>
            <a:prstGeom prst="line">
              <a:avLst/>
            </a:prstGeom>
            <a:noFill/>
            <a:ln w="12700">
              <a:solidFill>
                <a:schemeClr val="tx1"/>
              </a:solidFill>
              <a:prstDash val="dash"/>
              <a:round/>
              <a:headEnd/>
              <a:tailEnd type="triangle" w="sm" len="lg"/>
            </a:ln>
          </p:spPr>
          <p:txBody>
            <a:bodyPr wrap="none" anchor="ctr"/>
            <a:lstStyle/>
            <a:p>
              <a:endParaRPr lang="zh-CN" altLang="en-US"/>
            </a:p>
          </p:txBody>
        </p:sp>
        <p:sp>
          <p:nvSpPr>
            <p:cNvPr id="82965" name="Line 13"/>
            <p:cNvSpPr>
              <a:spLocks noChangeAspect="1" noChangeShapeType="1"/>
            </p:cNvSpPr>
            <p:nvPr/>
          </p:nvSpPr>
          <p:spPr bwMode="auto">
            <a:xfrm flipV="1">
              <a:off x="3939" y="2591"/>
              <a:ext cx="504" cy="267"/>
            </a:xfrm>
            <a:prstGeom prst="line">
              <a:avLst/>
            </a:prstGeom>
            <a:noFill/>
            <a:ln w="12700">
              <a:solidFill>
                <a:schemeClr val="tx1"/>
              </a:solidFill>
              <a:prstDash val="dash"/>
              <a:round/>
              <a:headEnd/>
              <a:tailEnd type="triangle" w="sm" len="lg"/>
            </a:ln>
          </p:spPr>
          <p:txBody>
            <a:bodyPr wrap="none" anchor="ctr"/>
            <a:lstStyle/>
            <a:p>
              <a:endParaRPr lang="zh-CN" altLang="en-US"/>
            </a:p>
          </p:txBody>
        </p:sp>
        <p:graphicFrame>
          <p:nvGraphicFramePr>
            <p:cNvPr id="82966" name="Object 14"/>
            <p:cNvGraphicFramePr>
              <a:graphicFrameLocks noChangeAspect="1"/>
            </p:cNvGraphicFramePr>
            <p:nvPr/>
          </p:nvGraphicFramePr>
          <p:xfrm>
            <a:off x="3838" y="2224"/>
            <a:ext cx="275" cy="344"/>
          </p:xfrm>
          <a:graphic>
            <a:graphicData uri="http://schemas.openxmlformats.org/presentationml/2006/ole">
              <p:oleObj spid="_x0000_s57350" name="公式" r:id="rId3" imgW="203024" imgH="317225" progId="">
                <p:embed/>
              </p:oleObj>
            </a:graphicData>
          </a:graphic>
        </p:graphicFrame>
        <p:graphicFrame>
          <p:nvGraphicFramePr>
            <p:cNvPr id="82967" name="Object 15"/>
            <p:cNvGraphicFramePr>
              <a:graphicFrameLocks noChangeAspect="1"/>
            </p:cNvGraphicFramePr>
            <p:nvPr/>
          </p:nvGraphicFramePr>
          <p:xfrm>
            <a:off x="3191" y="2251"/>
            <a:ext cx="235" cy="317"/>
          </p:xfrm>
          <a:graphic>
            <a:graphicData uri="http://schemas.openxmlformats.org/presentationml/2006/ole">
              <p:oleObj spid="_x0000_s57351" name="公式" r:id="rId4" imgW="228501" imgH="317362" progId="">
                <p:embed/>
              </p:oleObj>
            </a:graphicData>
          </a:graphic>
        </p:graphicFrame>
        <p:graphicFrame>
          <p:nvGraphicFramePr>
            <p:cNvPr id="82968" name="Object 16"/>
            <p:cNvGraphicFramePr>
              <a:graphicFrameLocks noChangeAspect="1"/>
            </p:cNvGraphicFramePr>
            <p:nvPr/>
          </p:nvGraphicFramePr>
          <p:xfrm>
            <a:off x="4197" y="2816"/>
            <a:ext cx="201" cy="355"/>
          </p:xfrm>
          <a:graphic>
            <a:graphicData uri="http://schemas.openxmlformats.org/presentationml/2006/ole">
              <p:oleObj spid="_x0000_s57352" name="公式" r:id="rId5" imgW="177569" imgH="317087" progId="">
                <p:embed/>
              </p:oleObj>
            </a:graphicData>
          </a:graphic>
        </p:graphicFrame>
        <p:graphicFrame>
          <p:nvGraphicFramePr>
            <p:cNvPr id="82969" name="Object 17"/>
            <p:cNvGraphicFramePr>
              <a:graphicFrameLocks noChangeAspect="1"/>
            </p:cNvGraphicFramePr>
            <p:nvPr/>
          </p:nvGraphicFramePr>
          <p:xfrm>
            <a:off x="4446" y="2324"/>
            <a:ext cx="225" cy="345"/>
          </p:xfrm>
          <a:graphic>
            <a:graphicData uri="http://schemas.openxmlformats.org/presentationml/2006/ole">
              <p:oleObj spid="_x0000_s57353" name="公式" r:id="rId6" imgW="203024" imgH="317225" progId="">
                <p:embed/>
              </p:oleObj>
            </a:graphicData>
          </a:graphic>
        </p:graphicFrame>
      </p:grpSp>
      <p:graphicFrame>
        <p:nvGraphicFramePr>
          <p:cNvPr id="313364" name="Object 20"/>
          <p:cNvGraphicFramePr>
            <a:graphicFrameLocks noChangeAspect="1"/>
          </p:cNvGraphicFramePr>
          <p:nvPr/>
        </p:nvGraphicFramePr>
        <p:xfrm>
          <a:off x="2590800" y="2667000"/>
          <a:ext cx="2422525" cy="585788"/>
        </p:xfrm>
        <a:graphic>
          <a:graphicData uri="http://schemas.openxmlformats.org/presentationml/2006/ole">
            <p:oleObj spid="_x0000_s57346" name="Equation" r:id="rId7" imgW="888614" imgH="215806" progId="">
              <p:embed/>
            </p:oleObj>
          </a:graphicData>
        </a:graphic>
      </p:graphicFrame>
      <p:graphicFrame>
        <p:nvGraphicFramePr>
          <p:cNvPr id="313374" name="Object 30"/>
          <p:cNvGraphicFramePr>
            <a:graphicFrameLocks noChangeAspect="1"/>
          </p:cNvGraphicFramePr>
          <p:nvPr/>
        </p:nvGraphicFramePr>
        <p:xfrm>
          <a:off x="1447800" y="4114800"/>
          <a:ext cx="1306513" cy="1114425"/>
        </p:xfrm>
        <a:graphic>
          <a:graphicData uri="http://schemas.openxmlformats.org/presentationml/2006/ole">
            <p:oleObj spid="_x0000_s57347" name="公式" r:id="rId8" imgW="787058" imgH="672808" progId="">
              <p:embed/>
            </p:oleObj>
          </a:graphicData>
        </a:graphic>
      </p:graphicFrame>
      <p:graphicFrame>
        <p:nvGraphicFramePr>
          <p:cNvPr id="313375" name="Object 31"/>
          <p:cNvGraphicFramePr>
            <a:graphicFrameLocks noChangeAspect="1"/>
          </p:cNvGraphicFramePr>
          <p:nvPr/>
        </p:nvGraphicFramePr>
        <p:xfrm>
          <a:off x="1371600" y="5181600"/>
          <a:ext cx="3535363" cy="974725"/>
        </p:xfrm>
        <a:graphic>
          <a:graphicData uri="http://schemas.openxmlformats.org/presentationml/2006/ole">
            <p:oleObj spid="_x0000_s57348" name="Equation" r:id="rId9" imgW="2501900" imgH="723900" progId="">
              <p:embed/>
            </p:oleObj>
          </a:graphicData>
        </a:graphic>
      </p:graphicFrame>
      <p:graphicFrame>
        <p:nvGraphicFramePr>
          <p:cNvPr id="313376" name="Object 32"/>
          <p:cNvGraphicFramePr>
            <a:graphicFrameLocks noChangeAspect="1"/>
          </p:cNvGraphicFramePr>
          <p:nvPr/>
        </p:nvGraphicFramePr>
        <p:xfrm>
          <a:off x="1447800" y="3071813"/>
          <a:ext cx="5526088" cy="1042987"/>
        </p:xfrm>
        <a:graphic>
          <a:graphicData uri="http://schemas.openxmlformats.org/presentationml/2006/ole">
            <p:oleObj spid="_x0000_s57349" name="Equation" r:id="rId10" imgW="2032000" imgH="393700" progId="">
              <p:embed/>
            </p:oleObj>
          </a:graphicData>
        </a:graphic>
      </p:graphicFrame>
      <p:sp>
        <p:nvSpPr>
          <p:cNvPr id="313377" name="Text Box 33"/>
          <p:cNvSpPr txBox="1">
            <a:spLocks noChangeArrowheads="1"/>
          </p:cNvSpPr>
          <p:nvPr/>
        </p:nvSpPr>
        <p:spPr bwMode="auto">
          <a:xfrm>
            <a:off x="762000" y="3200400"/>
            <a:ext cx="592138" cy="676275"/>
          </a:xfrm>
          <a:prstGeom prst="rect">
            <a:avLst/>
          </a:prstGeom>
          <a:noFill/>
          <a:ln w="19050">
            <a:noFill/>
            <a:miter lim="800000"/>
            <a:headEnd/>
            <a:tailEnd/>
          </a:ln>
        </p:spPr>
        <p:txBody>
          <a:bodyPr>
            <a:spAutoFit/>
          </a:bodyPr>
          <a:lstStyle/>
          <a:p>
            <a:pPr>
              <a:lnSpc>
                <a:spcPct val="120000"/>
              </a:lnSpc>
            </a:pPr>
            <a:r>
              <a:rPr lang="zh-CN" altLang="en-US" sz="3200">
                <a:latin typeface="宋体" charset="-122"/>
              </a:rPr>
              <a:t>即</a:t>
            </a:r>
          </a:p>
        </p:txBody>
      </p:sp>
      <p:sp>
        <p:nvSpPr>
          <p:cNvPr id="313387" name="Text Box 43"/>
          <p:cNvSpPr txBox="1">
            <a:spLocks noChangeArrowheads="1"/>
          </p:cNvSpPr>
          <p:nvPr/>
        </p:nvSpPr>
        <p:spPr bwMode="auto">
          <a:xfrm>
            <a:off x="762000" y="4267200"/>
            <a:ext cx="592138" cy="676275"/>
          </a:xfrm>
          <a:prstGeom prst="rect">
            <a:avLst/>
          </a:prstGeom>
          <a:noFill/>
          <a:ln w="19050">
            <a:noFill/>
            <a:miter lim="800000"/>
            <a:headEnd/>
            <a:tailEnd/>
          </a:ln>
        </p:spPr>
        <p:txBody>
          <a:bodyPr>
            <a:spAutoFit/>
          </a:bodyPr>
          <a:lstStyle/>
          <a:p>
            <a:pPr>
              <a:lnSpc>
                <a:spcPct val="120000"/>
              </a:lnSpc>
            </a:pPr>
            <a:r>
              <a:rPr lang="zh-CN" altLang="en-US" sz="3200">
                <a:latin typeface="宋体" charset="-122"/>
              </a:rPr>
              <a:t>故</a:t>
            </a:r>
          </a:p>
        </p:txBody>
      </p:sp>
      <p:sp>
        <p:nvSpPr>
          <p:cNvPr id="24" name="Oval 77"/>
          <p:cNvSpPr>
            <a:spLocks noChangeArrowheads="1"/>
          </p:cNvSpPr>
          <p:nvPr/>
        </p:nvSpPr>
        <p:spPr bwMode="auto">
          <a:xfrm>
            <a:off x="45434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82957" name="Rectangle 80"/>
          <p:cNvSpPr>
            <a:spLocks noChangeArrowheads="1"/>
          </p:cNvSpPr>
          <p:nvPr/>
        </p:nvSpPr>
        <p:spPr bwMode="auto">
          <a:xfrm>
            <a:off x="4532313" y="44450"/>
            <a:ext cx="4140200" cy="519113"/>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10-3 </a:t>
            </a:r>
            <a:r>
              <a:rPr kumimoji="1" lang="zh-CN" altLang="en-US">
                <a:solidFill>
                  <a:srgbClr val="000066"/>
                </a:solidFill>
                <a:latin typeface="楷体_GB2312" pitchFamily="49" charset="-122"/>
                <a:ea typeface="楷体_GB2312" pitchFamily="49" charset="-122"/>
              </a:rPr>
              <a:t>波的能量 能流密度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3347"/>
                                        </p:tgtEl>
                                        <p:attrNameLst>
                                          <p:attrName>style.visibility</p:attrName>
                                        </p:attrNameLst>
                                      </p:cBhvr>
                                      <p:to>
                                        <p:strVal val="visible"/>
                                      </p:to>
                                    </p:set>
                                    <p:animEffect transition="in" filter="blinds(horizontal)">
                                      <p:cBhvr>
                                        <p:cTn id="7" dur="500"/>
                                        <p:tgtEl>
                                          <p:spTgt spid="313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313364"/>
                                        </p:tgtEl>
                                        <p:attrNameLst>
                                          <p:attrName>style.visibility</p:attrName>
                                        </p:attrNameLst>
                                      </p:cBhvr>
                                      <p:to>
                                        <p:strVal val="visible"/>
                                      </p:to>
                                    </p:set>
                                    <p:anim calcmode="lin" valueType="num">
                                      <p:cBhvr>
                                        <p:cTn id="12" dur="500" fill="hold"/>
                                        <p:tgtEl>
                                          <p:spTgt spid="313364"/>
                                        </p:tgtEl>
                                        <p:attrNameLst>
                                          <p:attrName>ppt_w</p:attrName>
                                        </p:attrNameLst>
                                      </p:cBhvr>
                                      <p:tavLst>
                                        <p:tav tm="0">
                                          <p:val>
                                            <p:fltVal val="0"/>
                                          </p:val>
                                        </p:tav>
                                        <p:tav tm="100000">
                                          <p:val>
                                            <p:strVal val="#ppt_w"/>
                                          </p:val>
                                        </p:tav>
                                      </p:tavLst>
                                    </p:anim>
                                    <p:anim calcmode="lin" valueType="num">
                                      <p:cBhvr>
                                        <p:cTn id="13" dur="500" fill="hold"/>
                                        <p:tgtEl>
                                          <p:spTgt spid="313364"/>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3377"/>
                                        </p:tgtEl>
                                        <p:attrNameLst>
                                          <p:attrName>style.visibility</p:attrName>
                                        </p:attrNameLst>
                                      </p:cBhvr>
                                      <p:to>
                                        <p:strVal val="visible"/>
                                      </p:to>
                                    </p:set>
                                    <p:animEffect transition="in" filter="blinds(horizontal)">
                                      <p:cBhvr>
                                        <p:cTn id="18" dur="500"/>
                                        <p:tgtEl>
                                          <p:spTgt spid="31337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313376"/>
                                        </p:tgtEl>
                                        <p:attrNameLst>
                                          <p:attrName>style.visibility</p:attrName>
                                        </p:attrNameLst>
                                      </p:cBhvr>
                                      <p:to>
                                        <p:strVal val="visible"/>
                                      </p:to>
                                    </p:set>
                                    <p:anim calcmode="lin" valueType="num">
                                      <p:cBhvr>
                                        <p:cTn id="23" dur="500" fill="hold"/>
                                        <p:tgtEl>
                                          <p:spTgt spid="313376"/>
                                        </p:tgtEl>
                                        <p:attrNameLst>
                                          <p:attrName>ppt_w</p:attrName>
                                        </p:attrNameLst>
                                      </p:cBhvr>
                                      <p:tavLst>
                                        <p:tav tm="0">
                                          <p:val>
                                            <p:fltVal val="0"/>
                                          </p:val>
                                        </p:tav>
                                        <p:tav tm="100000">
                                          <p:val>
                                            <p:strVal val="#ppt_w"/>
                                          </p:val>
                                        </p:tav>
                                      </p:tavLst>
                                    </p:anim>
                                    <p:anim calcmode="lin" valueType="num">
                                      <p:cBhvr>
                                        <p:cTn id="24" dur="500" fill="hold"/>
                                        <p:tgtEl>
                                          <p:spTgt spid="313376"/>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13387"/>
                                        </p:tgtEl>
                                        <p:attrNameLst>
                                          <p:attrName>style.visibility</p:attrName>
                                        </p:attrNameLst>
                                      </p:cBhvr>
                                      <p:to>
                                        <p:strVal val="visible"/>
                                      </p:to>
                                    </p:set>
                                    <p:animEffect transition="in" filter="blinds(horizontal)">
                                      <p:cBhvr>
                                        <p:cTn id="29" dur="500"/>
                                        <p:tgtEl>
                                          <p:spTgt spid="31338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0" fill="hold" nodeType="clickEffect">
                                  <p:stCondLst>
                                    <p:cond delay="0"/>
                                  </p:stCondLst>
                                  <p:childTnLst>
                                    <p:set>
                                      <p:cBhvr>
                                        <p:cTn id="33" dur="1" fill="hold">
                                          <p:stCondLst>
                                            <p:cond delay="0"/>
                                          </p:stCondLst>
                                        </p:cTn>
                                        <p:tgtEl>
                                          <p:spTgt spid="313374"/>
                                        </p:tgtEl>
                                        <p:attrNameLst>
                                          <p:attrName>style.visibility</p:attrName>
                                        </p:attrNameLst>
                                      </p:cBhvr>
                                      <p:to>
                                        <p:strVal val="visible"/>
                                      </p:to>
                                    </p:set>
                                    <p:anim calcmode="lin" valueType="num">
                                      <p:cBhvr>
                                        <p:cTn id="34" dur="500" fill="hold"/>
                                        <p:tgtEl>
                                          <p:spTgt spid="313374"/>
                                        </p:tgtEl>
                                        <p:attrNameLst>
                                          <p:attrName>ppt_w</p:attrName>
                                        </p:attrNameLst>
                                      </p:cBhvr>
                                      <p:tavLst>
                                        <p:tav tm="0">
                                          <p:val>
                                            <p:fltVal val="0"/>
                                          </p:val>
                                        </p:tav>
                                        <p:tav tm="100000">
                                          <p:val>
                                            <p:strVal val="#ppt_w"/>
                                          </p:val>
                                        </p:tav>
                                      </p:tavLst>
                                    </p:anim>
                                    <p:anim calcmode="lin" valueType="num">
                                      <p:cBhvr>
                                        <p:cTn id="35" dur="500" fill="hold"/>
                                        <p:tgtEl>
                                          <p:spTgt spid="313374"/>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0" fill="hold" nodeType="clickEffect">
                                  <p:stCondLst>
                                    <p:cond delay="0"/>
                                  </p:stCondLst>
                                  <p:childTnLst>
                                    <p:set>
                                      <p:cBhvr>
                                        <p:cTn id="39" dur="1" fill="hold">
                                          <p:stCondLst>
                                            <p:cond delay="0"/>
                                          </p:stCondLst>
                                        </p:cTn>
                                        <p:tgtEl>
                                          <p:spTgt spid="313375"/>
                                        </p:tgtEl>
                                        <p:attrNameLst>
                                          <p:attrName>style.visibility</p:attrName>
                                        </p:attrNameLst>
                                      </p:cBhvr>
                                      <p:to>
                                        <p:strVal val="visible"/>
                                      </p:to>
                                    </p:set>
                                    <p:anim calcmode="lin" valueType="num">
                                      <p:cBhvr>
                                        <p:cTn id="40" dur="500" fill="hold"/>
                                        <p:tgtEl>
                                          <p:spTgt spid="313375"/>
                                        </p:tgtEl>
                                        <p:attrNameLst>
                                          <p:attrName>ppt_w</p:attrName>
                                        </p:attrNameLst>
                                      </p:cBhvr>
                                      <p:tavLst>
                                        <p:tav tm="0">
                                          <p:val>
                                            <p:fltVal val="0"/>
                                          </p:val>
                                        </p:tav>
                                        <p:tav tm="100000">
                                          <p:val>
                                            <p:strVal val="#ppt_w"/>
                                          </p:val>
                                        </p:tav>
                                      </p:tavLst>
                                    </p:anim>
                                    <p:anim calcmode="lin" valueType="num">
                                      <p:cBhvr>
                                        <p:cTn id="41" dur="500" fill="hold"/>
                                        <p:tgtEl>
                                          <p:spTgt spid="3133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autoUpdateAnimBg="0"/>
      <p:bldP spid="313377" grpId="0" autoUpdateAnimBg="0"/>
      <p:bldP spid="31338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1"/>
          <p:cNvSpPr>
            <a:spLocks noGrp="1"/>
          </p:cNvSpPr>
          <p:nvPr>
            <p:ph type="sldNum" sz="quarter" idx="10"/>
          </p:nvPr>
        </p:nvSpPr>
        <p:spPr>
          <a:noFill/>
        </p:spPr>
        <p:txBody>
          <a:bodyPr/>
          <a:lstStyle/>
          <a:p>
            <a:fld id="{BA4BD9C4-C4FF-49F9-8961-D0B7CA7FA95D}" type="slidenum">
              <a:rPr lang="en-US" altLang="zh-CN" smtClean="0">
                <a:ea typeface="宋体" charset="-122"/>
              </a:rPr>
              <a:pPr/>
              <a:t>68</a:t>
            </a:fld>
            <a:endParaRPr lang="en-US" altLang="zh-CN" smtClean="0">
              <a:ea typeface="宋体"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1"/>
          <p:cNvSpPr>
            <a:spLocks noGrp="1"/>
          </p:cNvSpPr>
          <p:nvPr>
            <p:ph type="sldNum" sz="quarter" idx="10"/>
          </p:nvPr>
        </p:nvSpPr>
        <p:spPr>
          <a:noFill/>
        </p:spPr>
        <p:txBody>
          <a:bodyPr/>
          <a:lstStyle/>
          <a:p>
            <a:fld id="{A8092135-63D4-4756-A751-FCD2BBDCECDF}" type="slidenum">
              <a:rPr lang="en-US" altLang="zh-CN" smtClean="0">
                <a:ea typeface="宋体" charset="-122"/>
              </a:rPr>
              <a:pPr/>
              <a:t>69</a:t>
            </a:fld>
            <a:endParaRPr lang="en-US" altLang="zh-CN" smtClean="0">
              <a:ea typeface="宋体" charset="-122"/>
            </a:endParaRPr>
          </a:p>
        </p:txBody>
      </p:sp>
      <p:grpSp>
        <p:nvGrpSpPr>
          <p:cNvPr id="2" name="Group 1105"/>
          <p:cNvGrpSpPr>
            <a:grpSpLocks/>
          </p:cNvGrpSpPr>
          <p:nvPr/>
        </p:nvGrpSpPr>
        <p:grpSpPr bwMode="auto">
          <a:xfrm>
            <a:off x="4308475" y="3352800"/>
            <a:ext cx="3844925" cy="2770188"/>
            <a:chOff x="2190" y="1632"/>
            <a:chExt cx="3330" cy="2400"/>
          </a:xfrm>
        </p:grpSpPr>
        <p:sp>
          <p:nvSpPr>
            <p:cNvPr id="85059" name="Rectangle 1096"/>
            <p:cNvSpPr>
              <a:spLocks noChangeArrowheads="1"/>
            </p:cNvSpPr>
            <p:nvPr/>
          </p:nvSpPr>
          <p:spPr bwMode="auto">
            <a:xfrm>
              <a:off x="2352" y="1632"/>
              <a:ext cx="3168" cy="2400"/>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307253" name="Text Box 1077"/>
            <p:cNvSpPr txBox="1">
              <a:spLocks noChangeArrowheads="1"/>
            </p:cNvSpPr>
            <p:nvPr/>
          </p:nvSpPr>
          <p:spPr bwMode="auto">
            <a:xfrm>
              <a:off x="2190" y="1632"/>
              <a:ext cx="593" cy="2400"/>
            </a:xfrm>
            <a:prstGeom prst="rect">
              <a:avLst/>
            </a:prstGeom>
            <a:gradFill rotWithShape="0">
              <a:gsLst>
                <a:gs pos="0">
                  <a:schemeClr val="accent1"/>
                </a:gs>
                <a:gs pos="50000">
                  <a:srgbClr val="FFFFFF"/>
                </a:gs>
                <a:gs pos="100000">
                  <a:schemeClr val="accent1"/>
                </a:gs>
              </a:gsLst>
              <a:lin ang="0" scaled="1"/>
            </a:gradFill>
            <a:ln w="12700">
              <a:solidFill>
                <a:schemeClr val="tx2"/>
              </a:solidFill>
              <a:miter lim="800000"/>
              <a:headEnd/>
              <a:tailEnd/>
            </a:ln>
            <a:effectLst/>
          </p:spPr>
          <p:txBody>
            <a:bodyPr vert="eaVert">
              <a:spAutoFit/>
            </a:bodyPr>
            <a:lstStyle/>
            <a:p>
              <a:pPr>
                <a:spcBef>
                  <a:spcPct val="50000"/>
                </a:spcBef>
                <a:defRPr/>
              </a:pPr>
              <a:r>
                <a:rPr lang="zh-CN" altLang="en-US" sz="3200">
                  <a:solidFill>
                    <a:schemeClr val="tx1"/>
                  </a:solidFill>
                  <a:ea typeface="宋体" pitchFamily="2" charset="-122"/>
                </a:rPr>
                <a:t>球  面  波</a:t>
              </a:r>
            </a:p>
          </p:txBody>
        </p:sp>
      </p:grpSp>
      <p:grpSp>
        <p:nvGrpSpPr>
          <p:cNvPr id="3" name="Group 1106"/>
          <p:cNvGrpSpPr>
            <a:grpSpLocks/>
          </p:cNvGrpSpPr>
          <p:nvPr/>
        </p:nvGrpSpPr>
        <p:grpSpPr bwMode="auto">
          <a:xfrm>
            <a:off x="1290638" y="3352800"/>
            <a:ext cx="2332037" cy="2743200"/>
            <a:chOff x="120" y="1632"/>
            <a:chExt cx="2040" cy="2400"/>
          </a:xfrm>
        </p:grpSpPr>
        <p:sp>
          <p:nvSpPr>
            <p:cNvPr id="85057" name="Rectangle 1095"/>
            <p:cNvSpPr>
              <a:spLocks noChangeArrowheads="1"/>
            </p:cNvSpPr>
            <p:nvPr/>
          </p:nvSpPr>
          <p:spPr bwMode="auto">
            <a:xfrm>
              <a:off x="288" y="1632"/>
              <a:ext cx="1872" cy="2400"/>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307252" name="Text Box 1076"/>
            <p:cNvSpPr txBox="1">
              <a:spLocks noChangeArrowheads="1"/>
            </p:cNvSpPr>
            <p:nvPr/>
          </p:nvSpPr>
          <p:spPr bwMode="auto">
            <a:xfrm>
              <a:off x="120" y="1632"/>
              <a:ext cx="599" cy="2400"/>
            </a:xfrm>
            <a:prstGeom prst="rect">
              <a:avLst/>
            </a:prstGeom>
            <a:gradFill rotWithShape="0">
              <a:gsLst>
                <a:gs pos="0">
                  <a:schemeClr val="accent1"/>
                </a:gs>
                <a:gs pos="50000">
                  <a:srgbClr val="FFFFFF"/>
                </a:gs>
                <a:gs pos="100000">
                  <a:schemeClr val="accent1"/>
                </a:gs>
              </a:gsLst>
              <a:lin ang="0" scaled="1"/>
            </a:gradFill>
            <a:ln w="12700">
              <a:solidFill>
                <a:schemeClr val="tx2"/>
              </a:solidFill>
              <a:miter lim="800000"/>
              <a:headEnd/>
              <a:tailEnd/>
            </a:ln>
            <a:effectLst/>
          </p:spPr>
          <p:txBody>
            <a:bodyPr vert="eaVert">
              <a:spAutoFit/>
            </a:bodyPr>
            <a:lstStyle/>
            <a:p>
              <a:pPr>
                <a:spcBef>
                  <a:spcPct val="50000"/>
                </a:spcBef>
                <a:defRPr/>
              </a:pPr>
              <a:r>
                <a:rPr lang="zh-CN" altLang="en-US" sz="3200">
                  <a:solidFill>
                    <a:schemeClr val="tx1"/>
                  </a:solidFill>
                  <a:ea typeface="宋体" pitchFamily="2" charset="-122"/>
                </a:rPr>
                <a:t>平  面  波</a:t>
              </a:r>
            </a:p>
          </p:txBody>
        </p:sp>
      </p:grpSp>
      <p:grpSp>
        <p:nvGrpSpPr>
          <p:cNvPr id="4" name="Group 1026"/>
          <p:cNvGrpSpPr>
            <a:grpSpLocks/>
          </p:cNvGrpSpPr>
          <p:nvPr/>
        </p:nvGrpSpPr>
        <p:grpSpPr bwMode="auto">
          <a:xfrm>
            <a:off x="5167313" y="3575050"/>
            <a:ext cx="2493962" cy="2422525"/>
            <a:chOff x="1344" y="624"/>
            <a:chExt cx="2832" cy="2766"/>
          </a:xfrm>
        </p:grpSpPr>
        <p:sp>
          <p:nvSpPr>
            <p:cNvPr id="85045" name="Oval 1027"/>
            <p:cNvSpPr>
              <a:spLocks noChangeArrowheads="1"/>
            </p:cNvSpPr>
            <p:nvPr/>
          </p:nvSpPr>
          <p:spPr bwMode="auto">
            <a:xfrm>
              <a:off x="2352" y="624"/>
              <a:ext cx="850" cy="864"/>
            </a:xfrm>
            <a:prstGeom prst="ellipse">
              <a:avLst/>
            </a:prstGeom>
            <a:noFill/>
            <a:ln w="28575">
              <a:solidFill>
                <a:srgbClr val="0000FF"/>
              </a:solidFill>
              <a:round/>
              <a:headEnd/>
              <a:tailEnd/>
            </a:ln>
          </p:spPr>
          <p:txBody>
            <a:bodyPr wrap="none" anchor="ctr"/>
            <a:lstStyle/>
            <a:p>
              <a:endParaRPr lang="zh-CN" altLang="en-US"/>
            </a:p>
          </p:txBody>
        </p:sp>
        <p:sp>
          <p:nvSpPr>
            <p:cNvPr id="85046" name="Oval 1028"/>
            <p:cNvSpPr>
              <a:spLocks noChangeArrowheads="1"/>
            </p:cNvSpPr>
            <p:nvPr/>
          </p:nvSpPr>
          <p:spPr bwMode="auto">
            <a:xfrm>
              <a:off x="1816" y="771"/>
              <a:ext cx="850" cy="846"/>
            </a:xfrm>
            <a:prstGeom prst="ellipse">
              <a:avLst/>
            </a:prstGeom>
            <a:noFill/>
            <a:ln w="28575">
              <a:solidFill>
                <a:srgbClr val="0000FF"/>
              </a:solidFill>
              <a:round/>
              <a:headEnd/>
              <a:tailEnd/>
            </a:ln>
          </p:spPr>
          <p:txBody>
            <a:bodyPr wrap="none" anchor="ctr"/>
            <a:lstStyle/>
            <a:p>
              <a:endParaRPr lang="zh-CN" altLang="en-US"/>
            </a:p>
          </p:txBody>
        </p:sp>
        <p:sp>
          <p:nvSpPr>
            <p:cNvPr id="85047" name="Oval 1029"/>
            <p:cNvSpPr>
              <a:spLocks noChangeArrowheads="1"/>
            </p:cNvSpPr>
            <p:nvPr/>
          </p:nvSpPr>
          <p:spPr bwMode="auto">
            <a:xfrm>
              <a:off x="1438" y="1169"/>
              <a:ext cx="850" cy="846"/>
            </a:xfrm>
            <a:prstGeom prst="ellipse">
              <a:avLst/>
            </a:prstGeom>
            <a:noFill/>
            <a:ln w="28575">
              <a:solidFill>
                <a:srgbClr val="0000FF"/>
              </a:solidFill>
              <a:round/>
              <a:headEnd/>
              <a:tailEnd/>
            </a:ln>
          </p:spPr>
          <p:txBody>
            <a:bodyPr wrap="none" anchor="ctr"/>
            <a:lstStyle/>
            <a:p>
              <a:endParaRPr lang="zh-CN" altLang="en-US"/>
            </a:p>
          </p:txBody>
        </p:sp>
        <p:sp>
          <p:nvSpPr>
            <p:cNvPr id="85048" name="Oval 1030"/>
            <p:cNvSpPr>
              <a:spLocks noChangeArrowheads="1"/>
            </p:cNvSpPr>
            <p:nvPr/>
          </p:nvSpPr>
          <p:spPr bwMode="auto">
            <a:xfrm>
              <a:off x="2784" y="768"/>
              <a:ext cx="864" cy="846"/>
            </a:xfrm>
            <a:prstGeom prst="ellipse">
              <a:avLst/>
            </a:prstGeom>
            <a:noFill/>
            <a:ln w="28575">
              <a:solidFill>
                <a:srgbClr val="0000FF"/>
              </a:solidFill>
              <a:round/>
              <a:headEnd/>
              <a:tailEnd/>
            </a:ln>
          </p:spPr>
          <p:txBody>
            <a:bodyPr wrap="none" anchor="ctr"/>
            <a:lstStyle/>
            <a:p>
              <a:endParaRPr lang="zh-CN" altLang="en-US"/>
            </a:p>
          </p:txBody>
        </p:sp>
        <p:sp>
          <p:nvSpPr>
            <p:cNvPr id="85049" name="Oval 1031"/>
            <p:cNvSpPr>
              <a:spLocks noChangeArrowheads="1"/>
            </p:cNvSpPr>
            <p:nvPr/>
          </p:nvSpPr>
          <p:spPr bwMode="auto">
            <a:xfrm>
              <a:off x="3185" y="1120"/>
              <a:ext cx="849" cy="845"/>
            </a:xfrm>
            <a:prstGeom prst="ellipse">
              <a:avLst/>
            </a:prstGeom>
            <a:noFill/>
            <a:ln w="28575">
              <a:solidFill>
                <a:srgbClr val="0000FF"/>
              </a:solidFill>
              <a:round/>
              <a:headEnd/>
              <a:tailEnd/>
            </a:ln>
          </p:spPr>
          <p:txBody>
            <a:bodyPr wrap="none" anchor="ctr"/>
            <a:lstStyle/>
            <a:p>
              <a:endParaRPr lang="zh-CN" altLang="en-US"/>
            </a:p>
          </p:txBody>
        </p:sp>
        <p:sp>
          <p:nvSpPr>
            <p:cNvPr id="85050" name="Oval 1032"/>
            <p:cNvSpPr>
              <a:spLocks noChangeArrowheads="1"/>
            </p:cNvSpPr>
            <p:nvPr/>
          </p:nvSpPr>
          <p:spPr bwMode="auto">
            <a:xfrm>
              <a:off x="3326" y="1617"/>
              <a:ext cx="850" cy="846"/>
            </a:xfrm>
            <a:prstGeom prst="ellipse">
              <a:avLst/>
            </a:prstGeom>
            <a:noFill/>
            <a:ln w="28575">
              <a:solidFill>
                <a:srgbClr val="0000FF"/>
              </a:solidFill>
              <a:round/>
              <a:headEnd/>
              <a:tailEnd/>
            </a:ln>
          </p:spPr>
          <p:txBody>
            <a:bodyPr wrap="none" anchor="ctr"/>
            <a:lstStyle/>
            <a:p>
              <a:endParaRPr lang="zh-CN" altLang="en-US"/>
            </a:p>
          </p:txBody>
        </p:sp>
        <p:sp>
          <p:nvSpPr>
            <p:cNvPr id="85051" name="Oval 1033"/>
            <p:cNvSpPr>
              <a:spLocks noChangeArrowheads="1"/>
            </p:cNvSpPr>
            <p:nvPr/>
          </p:nvSpPr>
          <p:spPr bwMode="auto">
            <a:xfrm>
              <a:off x="1344" y="1617"/>
              <a:ext cx="850" cy="846"/>
            </a:xfrm>
            <a:prstGeom prst="ellipse">
              <a:avLst/>
            </a:prstGeom>
            <a:noFill/>
            <a:ln w="28575">
              <a:solidFill>
                <a:srgbClr val="0000FF"/>
              </a:solidFill>
              <a:round/>
              <a:headEnd/>
              <a:tailEnd/>
            </a:ln>
          </p:spPr>
          <p:txBody>
            <a:bodyPr wrap="none" anchor="ctr"/>
            <a:lstStyle/>
            <a:p>
              <a:endParaRPr lang="zh-CN" altLang="en-US"/>
            </a:p>
          </p:txBody>
        </p:sp>
        <p:sp>
          <p:nvSpPr>
            <p:cNvPr id="85052" name="Oval 1034"/>
            <p:cNvSpPr>
              <a:spLocks noChangeArrowheads="1"/>
            </p:cNvSpPr>
            <p:nvPr/>
          </p:nvSpPr>
          <p:spPr bwMode="auto">
            <a:xfrm>
              <a:off x="1486" y="2115"/>
              <a:ext cx="849" cy="845"/>
            </a:xfrm>
            <a:prstGeom prst="ellipse">
              <a:avLst/>
            </a:prstGeom>
            <a:noFill/>
            <a:ln w="28575">
              <a:solidFill>
                <a:srgbClr val="0000FF"/>
              </a:solidFill>
              <a:round/>
              <a:headEnd/>
              <a:tailEnd/>
            </a:ln>
          </p:spPr>
          <p:txBody>
            <a:bodyPr wrap="none" anchor="ctr"/>
            <a:lstStyle/>
            <a:p>
              <a:endParaRPr lang="zh-CN" altLang="en-US"/>
            </a:p>
          </p:txBody>
        </p:sp>
        <p:sp>
          <p:nvSpPr>
            <p:cNvPr id="85053" name="Oval 1035"/>
            <p:cNvSpPr>
              <a:spLocks noChangeArrowheads="1"/>
            </p:cNvSpPr>
            <p:nvPr/>
          </p:nvSpPr>
          <p:spPr bwMode="auto">
            <a:xfrm>
              <a:off x="1824" y="2400"/>
              <a:ext cx="850" cy="846"/>
            </a:xfrm>
            <a:prstGeom prst="ellipse">
              <a:avLst/>
            </a:prstGeom>
            <a:noFill/>
            <a:ln w="28575">
              <a:solidFill>
                <a:srgbClr val="0000FF"/>
              </a:solidFill>
              <a:round/>
              <a:headEnd/>
              <a:tailEnd/>
            </a:ln>
          </p:spPr>
          <p:txBody>
            <a:bodyPr wrap="none" anchor="ctr"/>
            <a:lstStyle/>
            <a:p>
              <a:endParaRPr lang="zh-CN" altLang="en-US"/>
            </a:p>
          </p:txBody>
        </p:sp>
        <p:sp>
          <p:nvSpPr>
            <p:cNvPr id="85054" name="Oval 1036"/>
            <p:cNvSpPr>
              <a:spLocks noChangeArrowheads="1"/>
            </p:cNvSpPr>
            <p:nvPr/>
          </p:nvSpPr>
          <p:spPr bwMode="auto">
            <a:xfrm>
              <a:off x="2352" y="2544"/>
              <a:ext cx="850" cy="846"/>
            </a:xfrm>
            <a:prstGeom prst="ellipse">
              <a:avLst/>
            </a:prstGeom>
            <a:noFill/>
            <a:ln w="28575">
              <a:solidFill>
                <a:srgbClr val="0000FF"/>
              </a:solidFill>
              <a:round/>
              <a:headEnd/>
              <a:tailEnd/>
            </a:ln>
          </p:spPr>
          <p:txBody>
            <a:bodyPr wrap="none" anchor="ctr"/>
            <a:lstStyle/>
            <a:p>
              <a:endParaRPr lang="zh-CN" altLang="en-US"/>
            </a:p>
          </p:txBody>
        </p:sp>
        <p:sp>
          <p:nvSpPr>
            <p:cNvPr id="85055" name="Oval 1037"/>
            <p:cNvSpPr>
              <a:spLocks noChangeArrowheads="1"/>
            </p:cNvSpPr>
            <p:nvPr/>
          </p:nvSpPr>
          <p:spPr bwMode="auto">
            <a:xfrm>
              <a:off x="2807" y="2463"/>
              <a:ext cx="850" cy="846"/>
            </a:xfrm>
            <a:prstGeom prst="ellipse">
              <a:avLst/>
            </a:prstGeom>
            <a:noFill/>
            <a:ln w="28575">
              <a:solidFill>
                <a:srgbClr val="0000FF"/>
              </a:solidFill>
              <a:round/>
              <a:headEnd/>
              <a:tailEnd/>
            </a:ln>
          </p:spPr>
          <p:txBody>
            <a:bodyPr wrap="none" anchor="ctr"/>
            <a:lstStyle/>
            <a:p>
              <a:endParaRPr lang="zh-CN" altLang="en-US"/>
            </a:p>
          </p:txBody>
        </p:sp>
        <p:sp>
          <p:nvSpPr>
            <p:cNvPr id="85056" name="Oval 1038"/>
            <p:cNvSpPr>
              <a:spLocks noChangeArrowheads="1"/>
            </p:cNvSpPr>
            <p:nvPr/>
          </p:nvSpPr>
          <p:spPr bwMode="auto">
            <a:xfrm>
              <a:off x="3185" y="2065"/>
              <a:ext cx="849" cy="846"/>
            </a:xfrm>
            <a:prstGeom prst="ellipse">
              <a:avLst/>
            </a:prstGeom>
            <a:noFill/>
            <a:ln w="28575">
              <a:solidFill>
                <a:srgbClr val="0000FF"/>
              </a:solidFill>
              <a:round/>
              <a:headEnd/>
              <a:tailEnd/>
            </a:ln>
          </p:spPr>
          <p:txBody>
            <a:bodyPr wrap="none" anchor="ctr"/>
            <a:lstStyle/>
            <a:p>
              <a:endParaRPr lang="zh-CN" altLang="en-US"/>
            </a:p>
          </p:txBody>
        </p:sp>
      </p:grpSp>
      <p:grpSp>
        <p:nvGrpSpPr>
          <p:cNvPr id="5" name="Group 1040"/>
          <p:cNvGrpSpPr>
            <a:grpSpLocks/>
          </p:cNvGrpSpPr>
          <p:nvPr/>
        </p:nvGrpSpPr>
        <p:grpSpPr bwMode="auto">
          <a:xfrm>
            <a:off x="2430463" y="3554413"/>
            <a:ext cx="658812" cy="2084387"/>
            <a:chOff x="1200" y="1824"/>
            <a:chExt cx="576" cy="1824"/>
          </a:xfrm>
        </p:grpSpPr>
        <p:sp>
          <p:nvSpPr>
            <p:cNvPr id="85039" name="Oval 1041"/>
            <p:cNvSpPr>
              <a:spLocks noChangeArrowheads="1"/>
            </p:cNvSpPr>
            <p:nvPr/>
          </p:nvSpPr>
          <p:spPr bwMode="auto">
            <a:xfrm>
              <a:off x="1200" y="2064"/>
              <a:ext cx="576" cy="528"/>
            </a:xfrm>
            <a:prstGeom prst="ellipse">
              <a:avLst/>
            </a:prstGeom>
            <a:noFill/>
            <a:ln w="28575">
              <a:solidFill>
                <a:srgbClr val="0000FF"/>
              </a:solidFill>
              <a:round/>
              <a:headEnd/>
              <a:tailEnd/>
            </a:ln>
          </p:spPr>
          <p:txBody>
            <a:bodyPr wrap="none" anchor="ctr"/>
            <a:lstStyle/>
            <a:p>
              <a:endParaRPr lang="zh-CN" altLang="en-US"/>
            </a:p>
          </p:txBody>
        </p:sp>
        <p:sp>
          <p:nvSpPr>
            <p:cNvPr id="85040" name="Oval 1042"/>
            <p:cNvSpPr>
              <a:spLocks noChangeArrowheads="1"/>
            </p:cNvSpPr>
            <p:nvPr/>
          </p:nvSpPr>
          <p:spPr bwMode="auto">
            <a:xfrm>
              <a:off x="1200" y="2352"/>
              <a:ext cx="576" cy="528"/>
            </a:xfrm>
            <a:prstGeom prst="ellipse">
              <a:avLst/>
            </a:prstGeom>
            <a:noFill/>
            <a:ln w="28575">
              <a:solidFill>
                <a:srgbClr val="0000FF"/>
              </a:solidFill>
              <a:round/>
              <a:headEnd/>
              <a:tailEnd/>
            </a:ln>
          </p:spPr>
          <p:txBody>
            <a:bodyPr wrap="none" anchor="ctr"/>
            <a:lstStyle/>
            <a:p>
              <a:endParaRPr lang="zh-CN" altLang="en-US"/>
            </a:p>
          </p:txBody>
        </p:sp>
        <p:sp>
          <p:nvSpPr>
            <p:cNvPr id="85041" name="Oval 1043"/>
            <p:cNvSpPr>
              <a:spLocks noChangeArrowheads="1"/>
            </p:cNvSpPr>
            <p:nvPr/>
          </p:nvSpPr>
          <p:spPr bwMode="auto">
            <a:xfrm>
              <a:off x="1200" y="2592"/>
              <a:ext cx="576" cy="528"/>
            </a:xfrm>
            <a:prstGeom prst="ellipse">
              <a:avLst/>
            </a:prstGeom>
            <a:noFill/>
            <a:ln w="28575">
              <a:solidFill>
                <a:srgbClr val="0000FF"/>
              </a:solidFill>
              <a:round/>
              <a:headEnd/>
              <a:tailEnd/>
            </a:ln>
          </p:spPr>
          <p:txBody>
            <a:bodyPr wrap="none" anchor="ctr"/>
            <a:lstStyle/>
            <a:p>
              <a:endParaRPr lang="zh-CN" altLang="en-US"/>
            </a:p>
          </p:txBody>
        </p:sp>
        <p:sp>
          <p:nvSpPr>
            <p:cNvPr id="85042" name="Oval 1044"/>
            <p:cNvSpPr>
              <a:spLocks noChangeArrowheads="1"/>
            </p:cNvSpPr>
            <p:nvPr/>
          </p:nvSpPr>
          <p:spPr bwMode="auto">
            <a:xfrm>
              <a:off x="1200" y="2880"/>
              <a:ext cx="576" cy="528"/>
            </a:xfrm>
            <a:prstGeom prst="ellipse">
              <a:avLst/>
            </a:prstGeom>
            <a:noFill/>
            <a:ln w="28575">
              <a:solidFill>
                <a:srgbClr val="0000FF"/>
              </a:solidFill>
              <a:round/>
              <a:headEnd/>
              <a:tailEnd/>
            </a:ln>
          </p:spPr>
          <p:txBody>
            <a:bodyPr wrap="none" anchor="ctr"/>
            <a:lstStyle/>
            <a:p>
              <a:endParaRPr lang="zh-CN" altLang="en-US"/>
            </a:p>
          </p:txBody>
        </p:sp>
        <p:sp>
          <p:nvSpPr>
            <p:cNvPr id="85043" name="Oval 1045"/>
            <p:cNvSpPr>
              <a:spLocks noChangeArrowheads="1"/>
            </p:cNvSpPr>
            <p:nvPr/>
          </p:nvSpPr>
          <p:spPr bwMode="auto">
            <a:xfrm>
              <a:off x="1200" y="3120"/>
              <a:ext cx="576" cy="528"/>
            </a:xfrm>
            <a:prstGeom prst="ellipse">
              <a:avLst/>
            </a:prstGeom>
            <a:noFill/>
            <a:ln w="28575">
              <a:solidFill>
                <a:srgbClr val="0000FF"/>
              </a:solidFill>
              <a:round/>
              <a:headEnd/>
              <a:tailEnd/>
            </a:ln>
          </p:spPr>
          <p:txBody>
            <a:bodyPr wrap="none" anchor="ctr"/>
            <a:lstStyle/>
            <a:p>
              <a:endParaRPr lang="zh-CN" altLang="en-US"/>
            </a:p>
          </p:txBody>
        </p:sp>
        <p:sp>
          <p:nvSpPr>
            <p:cNvPr id="85044" name="Oval 1046"/>
            <p:cNvSpPr>
              <a:spLocks noChangeArrowheads="1"/>
            </p:cNvSpPr>
            <p:nvPr/>
          </p:nvSpPr>
          <p:spPr bwMode="auto">
            <a:xfrm>
              <a:off x="1200" y="1824"/>
              <a:ext cx="576" cy="528"/>
            </a:xfrm>
            <a:prstGeom prst="ellipse">
              <a:avLst/>
            </a:prstGeom>
            <a:noFill/>
            <a:ln w="28575">
              <a:solidFill>
                <a:srgbClr val="0000FF"/>
              </a:solidFill>
              <a:round/>
              <a:headEnd/>
              <a:tailEnd/>
            </a:ln>
          </p:spPr>
          <p:txBody>
            <a:bodyPr wrap="none" anchor="ctr"/>
            <a:lstStyle/>
            <a:p>
              <a:endParaRPr lang="zh-CN" altLang="en-US"/>
            </a:p>
          </p:txBody>
        </p:sp>
      </p:grpSp>
      <p:grpSp>
        <p:nvGrpSpPr>
          <p:cNvPr id="6" name="Group 1088"/>
          <p:cNvGrpSpPr>
            <a:grpSpLocks/>
          </p:cNvGrpSpPr>
          <p:nvPr/>
        </p:nvGrpSpPr>
        <p:grpSpPr bwMode="auto">
          <a:xfrm>
            <a:off x="2082800" y="3508375"/>
            <a:ext cx="549275" cy="2359025"/>
            <a:chOff x="1152" y="1824"/>
            <a:chExt cx="480" cy="2064"/>
          </a:xfrm>
        </p:grpSpPr>
        <p:sp>
          <p:nvSpPr>
            <p:cNvPr id="85037" name="Rectangle 1048"/>
            <p:cNvSpPr>
              <a:spLocks noChangeArrowheads="1"/>
            </p:cNvSpPr>
            <p:nvPr/>
          </p:nvSpPr>
          <p:spPr bwMode="auto">
            <a:xfrm>
              <a:off x="1152" y="1824"/>
              <a:ext cx="480" cy="2064"/>
            </a:xfrm>
            <a:prstGeom prst="rect">
              <a:avLst/>
            </a:prstGeom>
            <a:solidFill>
              <a:schemeClr val="bg1"/>
            </a:solidFill>
            <a:ln w="9525">
              <a:noFill/>
              <a:miter lim="800000"/>
              <a:headEnd/>
              <a:tailEnd/>
            </a:ln>
          </p:spPr>
          <p:txBody>
            <a:bodyPr wrap="none" anchor="ctr"/>
            <a:lstStyle/>
            <a:p>
              <a:endParaRPr lang="zh-CN" altLang="en-US"/>
            </a:p>
          </p:txBody>
        </p:sp>
        <p:sp>
          <p:nvSpPr>
            <p:cNvPr id="85038" name="Line 1049"/>
            <p:cNvSpPr>
              <a:spLocks noChangeShapeType="1"/>
            </p:cNvSpPr>
            <p:nvPr/>
          </p:nvSpPr>
          <p:spPr bwMode="auto">
            <a:xfrm>
              <a:off x="1632" y="1824"/>
              <a:ext cx="0" cy="2064"/>
            </a:xfrm>
            <a:prstGeom prst="line">
              <a:avLst/>
            </a:prstGeom>
            <a:noFill/>
            <a:ln w="28575">
              <a:solidFill>
                <a:srgbClr val="CC0099"/>
              </a:solidFill>
              <a:round/>
              <a:headEnd/>
              <a:tailEnd/>
            </a:ln>
          </p:spPr>
          <p:txBody>
            <a:bodyPr wrap="none" anchor="ctr"/>
            <a:lstStyle/>
            <a:p>
              <a:endParaRPr lang="zh-CN" altLang="en-US"/>
            </a:p>
          </p:txBody>
        </p:sp>
      </p:grpSp>
      <p:sp>
        <p:nvSpPr>
          <p:cNvPr id="307227" name="Rectangle 1051"/>
          <p:cNvSpPr>
            <a:spLocks noChangeArrowheads="1"/>
          </p:cNvSpPr>
          <p:nvPr/>
        </p:nvSpPr>
        <p:spPr bwMode="auto">
          <a:xfrm>
            <a:off x="609600" y="1447800"/>
            <a:ext cx="8229600" cy="1844675"/>
          </a:xfrm>
          <a:prstGeom prst="rect">
            <a:avLst/>
          </a:prstGeom>
          <a:noFill/>
          <a:ln w="9525">
            <a:noFill/>
            <a:miter lim="800000"/>
            <a:headEnd/>
            <a:tailEnd/>
          </a:ln>
        </p:spPr>
        <p:txBody>
          <a:bodyPr>
            <a:spAutoFit/>
          </a:bodyPr>
          <a:lstStyle/>
          <a:p>
            <a:pPr>
              <a:lnSpc>
                <a:spcPct val="120000"/>
              </a:lnSpc>
              <a:spcBef>
                <a:spcPct val="50000"/>
              </a:spcBef>
            </a:pPr>
            <a:r>
              <a:rPr lang="en-US" altLang="zh-CN" sz="3200">
                <a:solidFill>
                  <a:schemeClr val="tx1"/>
                </a:solidFill>
                <a:latin typeface="宋体" charset="-122"/>
              </a:rPr>
              <a:t>    </a:t>
            </a:r>
            <a:r>
              <a:rPr lang="zh-CN" altLang="zh-CN" sz="3200">
                <a:solidFill>
                  <a:schemeClr val="tx1"/>
                </a:solidFill>
                <a:latin typeface="宋体" charset="-122"/>
              </a:rPr>
              <a:t>介质中波动传播到的各点都可以看作是发射子波的波源，而在其后的任意时刻，这些子波的包络就是新的波前</a:t>
            </a:r>
            <a:r>
              <a:rPr lang="en-US" altLang="zh-CN" sz="3200">
                <a:solidFill>
                  <a:schemeClr val="tx1"/>
                </a:solidFill>
              </a:rPr>
              <a:t>.</a:t>
            </a:r>
            <a:endParaRPr lang="en-US" altLang="zh-CN" sz="3200">
              <a:solidFill>
                <a:srgbClr val="CC0000"/>
              </a:solidFill>
            </a:endParaRPr>
          </a:p>
        </p:txBody>
      </p:sp>
      <p:sp>
        <p:nvSpPr>
          <p:cNvPr id="307243" name="Oval 1067"/>
          <p:cNvSpPr>
            <a:spLocks noChangeArrowheads="1"/>
          </p:cNvSpPr>
          <p:nvPr/>
        </p:nvSpPr>
        <p:spPr bwMode="auto">
          <a:xfrm>
            <a:off x="5167313" y="3543300"/>
            <a:ext cx="2501900" cy="2514600"/>
          </a:xfrm>
          <a:prstGeom prst="ellipse">
            <a:avLst/>
          </a:prstGeom>
          <a:noFill/>
          <a:ln w="38100">
            <a:solidFill>
              <a:srgbClr val="CC0099"/>
            </a:solidFill>
            <a:round/>
            <a:headEnd/>
            <a:tailEnd/>
          </a:ln>
        </p:spPr>
        <p:txBody>
          <a:bodyPr wrap="none" anchor="ctr"/>
          <a:lstStyle/>
          <a:p>
            <a:endParaRPr lang="zh-CN" altLang="en-US"/>
          </a:p>
        </p:txBody>
      </p:sp>
      <p:grpSp>
        <p:nvGrpSpPr>
          <p:cNvPr id="7" name="Group 1068"/>
          <p:cNvGrpSpPr>
            <a:grpSpLocks/>
          </p:cNvGrpSpPr>
          <p:nvPr/>
        </p:nvGrpSpPr>
        <p:grpSpPr bwMode="auto">
          <a:xfrm>
            <a:off x="2082800" y="3835400"/>
            <a:ext cx="549275" cy="1536700"/>
            <a:chOff x="1008" y="2256"/>
            <a:chExt cx="480" cy="1200"/>
          </a:xfrm>
        </p:grpSpPr>
        <p:sp>
          <p:nvSpPr>
            <p:cNvPr id="85031" name="Line 1069"/>
            <p:cNvSpPr>
              <a:spLocks noChangeShapeType="1"/>
            </p:cNvSpPr>
            <p:nvPr/>
          </p:nvSpPr>
          <p:spPr bwMode="auto">
            <a:xfrm>
              <a:off x="1008" y="2256"/>
              <a:ext cx="480" cy="0"/>
            </a:xfrm>
            <a:prstGeom prst="line">
              <a:avLst/>
            </a:prstGeom>
            <a:noFill/>
            <a:ln w="28575">
              <a:solidFill>
                <a:srgbClr val="FF0000"/>
              </a:solidFill>
              <a:round/>
              <a:headEnd/>
              <a:tailEnd type="triangle" w="sm" len="lg"/>
            </a:ln>
          </p:spPr>
          <p:txBody>
            <a:bodyPr wrap="none" anchor="ctr"/>
            <a:lstStyle/>
            <a:p>
              <a:endParaRPr lang="zh-CN" altLang="en-US"/>
            </a:p>
          </p:txBody>
        </p:sp>
        <p:sp>
          <p:nvSpPr>
            <p:cNvPr id="85032" name="Line 1070"/>
            <p:cNvSpPr>
              <a:spLocks noChangeShapeType="1"/>
            </p:cNvSpPr>
            <p:nvPr/>
          </p:nvSpPr>
          <p:spPr bwMode="auto">
            <a:xfrm>
              <a:off x="1008" y="2496"/>
              <a:ext cx="480" cy="0"/>
            </a:xfrm>
            <a:prstGeom prst="line">
              <a:avLst/>
            </a:prstGeom>
            <a:noFill/>
            <a:ln w="28575">
              <a:solidFill>
                <a:srgbClr val="FF0000"/>
              </a:solidFill>
              <a:round/>
              <a:headEnd/>
              <a:tailEnd type="triangle" w="sm" len="lg"/>
            </a:ln>
          </p:spPr>
          <p:txBody>
            <a:bodyPr wrap="none" anchor="ctr"/>
            <a:lstStyle/>
            <a:p>
              <a:endParaRPr lang="zh-CN" altLang="en-US"/>
            </a:p>
          </p:txBody>
        </p:sp>
        <p:sp>
          <p:nvSpPr>
            <p:cNvPr id="85033" name="Line 1071"/>
            <p:cNvSpPr>
              <a:spLocks noChangeShapeType="1"/>
            </p:cNvSpPr>
            <p:nvPr/>
          </p:nvSpPr>
          <p:spPr bwMode="auto">
            <a:xfrm>
              <a:off x="1008" y="2736"/>
              <a:ext cx="480" cy="0"/>
            </a:xfrm>
            <a:prstGeom prst="line">
              <a:avLst/>
            </a:prstGeom>
            <a:noFill/>
            <a:ln w="28575">
              <a:solidFill>
                <a:srgbClr val="FF0000"/>
              </a:solidFill>
              <a:round/>
              <a:headEnd/>
              <a:tailEnd type="triangle" w="sm" len="lg"/>
            </a:ln>
          </p:spPr>
          <p:txBody>
            <a:bodyPr wrap="none" anchor="ctr"/>
            <a:lstStyle/>
            <a:p>
              <a:endParaRPr lang="zh-CN" altLang="en-US"/>
            </a:p>
          </p:txBody>
        </p:sp>
        <p:sp>
          <p:nvSpPr>
            <p:cNvPr id="85034" name="Line 1072"/>
            <p:cNvSpPr>
              <a:spLocks noChangeShapeType="1"/>
            </p:cNvSpPr>
            <p:nvPr/>
          </p:nvSpPr>
          <p:spPr bwMode="auto">
            <a:xfrm>
              <a:off x="1008" y="2976"/>
              <a:ext cx="480" cy="0"/>
            </a:xfrm>
            <a:prstGeom prst="line">
              <a:avLst/>
            </a:prstGeom>
            <a:noFill/>
            <a:ln w="28575">
              <a:solidFill>
                <a:srgbClr val="FF0000"/>
              </a:solidFill>
              <a:round/>
              <a:headEnd/>
              <a:tailEnd type="triangle" w="sm" len="lg"/>
            </a:ln>
          </p:spPr>
          <p:txBody>
            <a:bodyPr wrap="none" anchor="ctr"/>
            <a:lstStyle/>
            <a:p>
              <a:endParaRPr lang="zh-CN" altLang="en-US"/>
            </a:p>
          </p:txBody>
        </p:sp>
        <p:sp>
          <p:nvSpPr>
            <p:cNvPr id="85035" name="Line 1073"/>
            <p:cNvSpPr>
              <a:spLocks noChangeShapeType="1"/>
            </p:cNvSpPr>
            <p:nvPr/>
          </p:nvSpPr>
          <p:spPr bwMode="auto">
            <a:xfrm>
              <a:off x="1008" y="3216"/>
              <a:ext cx="480" cy="0"/>
            </a:xfrm>
            <a:prstGeom prst="line">
              <a:avLst/>
            </a:prstGeom>
            <a:noFill/>
            <a:ln w="28575">
              <a:solidFill>
                <a:srgbClr val="FF0000"/>
              </a:solidFill>
              <a:round/>
              <a:headEnd/>
              <a:tailEnd type="triangle" w="sm" len="lg"/>
            </a:ln>
          </p:spPr>
          <p:txBody>
            <a:bodyPr wrap="none" anchor="ctr"/>
            <a:lstStyle/>
            <a:p>
              <a:endParaRPr lang="zh-CN" altLang="en-US"/>
            </a:p>
          </p:txBody>
        </p:sp>
        <p:sp>
          <p:nvSpPr>
            <p:cNvPr id="85036" name="Line 1074"/>
            <p:cNvSpPr>
              <a:spLocks noChangeShapeType="1"/>
            </p:cNvSpPr>
            <p:nvPr/>
          </p:nvSpPr>
          <p:spPr bwMode="auto">
            <a:xfrm>
              <a:off x="1008" y="3456"/>
              <a:ext cx="480" cy="0"/>
            </a:xfrm>
            <a:prstGeom prst="line">
              <a:avLst/>
            </a:prstGeom>
            <a:noFill/>
            <a:ln w="28575">
              <a:solidFill>
                <a:srgbClr val="FF0000"/>
              </a:solidFill>
              <a:round/>
              <a:headEnd/>
              <a:tailEnd type="triangle" w="sm" len="lg"/>
            </a:ln>
          </p:spPr>
          <p:txBody>
            <a:bodyPr wrap="none" anchor="ctr"/>
            <a:lstStyle/>
            <a:p>
              <a:endParaRPr lang="zh-CN" altLang="en-US"/>
            </a:p>
          </p:txBody>
        </p:sp>
      </p:grpSp>
      <p:sp>
        <p:nvSpPr>
          <p:cNvPr id="307251" name="Line 1075"/>
          <p:cNvSpPr>
            <a:spLocks noChangeShapeType="1"/>
          </p:cNvSpPr>
          <p:nvPr/>
        </p:nvSpPr>
        <p:spPr bwMode="auto">
          <a:xfrm>
            <a:off x="3109913" y="3505200"/>
            <a:ext cx="1587" cy="2362200"/>
          </a:xfrm>
          <a:prstGeom prst="line">
            <a:avLst/>
          </a:prstGeom>
          <a:noFill/>
          <a:ln w="28575">
            <a:solidFill>
              <a:srgbClr val="CC0099"/>
            </a:solidFill>
            <a:round/>
            <a:headEnd/>
            <a:tailEnd/>
          </a:ln>
        </p:spPr>
        <p:txBody>
          <a:bodyPr wrap="none" anchor="ctr"/>
          <a:lstStyle/>
          <a:p>
            <a:endParaRPr lang="zh-CN" altLang="en-US"/>
          </a:p>
        </p:txBody>
      </p:sp>
      <p:sp>
        <p:nvSpPr>
          <p:cNvPr id="85004" name="Rectangle 1086"/>
          <p:cNvSpPr>
            <a:spLocks noChangeArrowheads="1"/>
          </p:cNvSpPr>
          <p:nvPr/>
        </p:nvSpPr>
        <p:spPr bwMode="auto">
          <a:xfrm>
            <a:off x="609600" y="838200"/>
            <a:ext cx="4748213" cy="750888"/>
          </a:xfrm>
          <a:prstGeom prst="rect">
            <a:avLst/>
          </a:prstGeom>
          <a:noFill/>
          <a:ln w="19050">
            <a:noFill/>
            <a:miter lim="800000"/>
            <a:headEnd/>
            <a:tailEnd/>
          </a:ln>
        </p:spPr>
        <p:txBody>
          <a:bodyPr>
            <a:spAutoFit/>
          </a:bodyPr>
          <a:lstStyle/>
          <a:p>
            <a:pPr>
              <a:lnSpc>
                <a:spcPct val="120000"/>
              </a:lnSpc>
            </a:pPr>
            <a:r>
              <a:rPr lang="zh-CN" altLang="en-US" sz="3600">
                <a:solidFill>
                  <a:srgbClr val="CC0000"/>
                </a:solidFill>
                <a:latin typeface="宋体" charset="-122"/>
              </a:rPr>
              <a:t>一  惠更斯原理</a:t>
            </a:r>
          </a:p>
        </p:txBody>
      </p:sp>
      <p:sp>
        <p:nvSpPr>
          <p:cNvPr id="307215" name="Oval 1039"/>
          <p:cNvSpPr>
            <a:spLocks noChangeArrowheads="1"/>
          </p:cNvSpPr>
          <p:nvPr/>
        </p:nvSpPr>
        <p:spPr bwMode="auto">
          <a:xfrm>
            <a:off x="5541963" y="3962400"/>
            <a:ext cx="1746250" cy="1681163"/>
          </a:xfrm>
          <a:prstGeom prst="ellipse">
            <a:avLst/>
          </a:prstGeom>
          <a:solidFill>
            <a:schemeClr val="bg1"/>
          </a:solidFill>
          <a:ln w="38100">
            <a:solidFill>
              <a:srgbClr val="CC0099"/>
            </a:solidFill>
            <a:round/>
            <a:headEnd/>
            <a:tailEnd/>
          </a:ln>
        </p:spPr>
        <p:txBody>
          <a:bodyPr wrap="none" anchor="ctr"/>
          <a:lstStyle/>
          <a:p>
            <a:endParaRPr lang="zh-CN" altLang="en-US"/>
          </a:p>
        </p:txBody>
      </p:sp>
      <p:grpSp>
        <p:nvGrpSpPr>
          <p:cNvPr id="8" name="Group 1109"/>
          <p:cNvGrpSpPr>
            <a:grpSpLocks/>
          </p:cNvGrpSpPr>
          <p:nvPr/>
        </p:nvGrpSpPr>
        <p:grpSpPr bwMode="auto">
          <a:xfrm>
            <a:off x="5553075" y="3962400"/>
            <a:ext cx="1746250" cy="1681163"/>
            <a:chOff x="3408" y="2208"/>
            <a:chExt cx="1512" cy="1456"/>
          </a:xfrm>
        </p:grpSpPr>
        <p:sp>
          <p:nvSpPr>
            <p:cNvPr id="85017" name="Line 1053"/>
            <p:cNvSpPr>
              <a:spLocks noChangeShapeType="1"/>
            </p:cNvSpPr>
            <p:nvPr/>
          </p:nvSpPr>
          <p:spPr bwMode="auto">
            <a:xfrm flipV="1">
              <a:off x="4164" y="2208"/>
              <a:ext cx="0" cy="400"/>
            </a:xfrm>
            <a:prstGeom prst="line">
              <a:avLst/>
            </a:prstGeom>
            <a:noFill/>
            <a:ln w="28575">
              <a:solidFill>
                <a:srgbClr val="FF0000"/>
              </a:solidFill>
              <a:round/>
              <a:headEnd type="none" w="sm" len="lg"/>
              <a:tailEnd type="triangle" w="sm" len="lg"/>
            </a:ln>
          </p:spPr>
          <p:txBody>
            <a:bodyPr/>
            <a:lstStyle/>
            <a:p>
              <a:endParaRPr lang="zh-CN" altLang="en-US"/>
            </a:p>
          </p:txBody>
        </p:sp>
        <p:sp>
          <p:nvSpPr>
            <p:cNvPr id="85018" name="Line 1054"/>
            <p:cNvSpPr>
              <a:spLocks noChangeShapeType="1"/>
            </p:cNvSpPr>
            <p:nvPr/>
          </p:nvSpPr>
          <p:spPr bwMode="auto">
            <a:xfrm flipV="1">
              <a:off x="4164" y="3264"/>
              <a:ext cx="0" cy="400"/>
            </a:xfrm>
            <a:prstGeom prst="line">
              <a:avLst/>
            </a:prstGeom>
            <a:noFill/>
            <a:ln w="28575">
              <a:solidFill>
                <a:srgbClr val="FF0000"/>
              </a:solidFill>
              <a:round/>
              <a:headEnd type="triangle" w="sm" len="lg"/>
              <a:tailEnd/>
            </a:ln>
          </p:spPr>
          <p:txBody>
            <a:bodyPr/>
            <a:lstStyle/>
            <a:p>
              <a:endParaRPr lang="zh-CN" altLang="en-US"/>
            </a:p>
          </p:txBody>
        </p:sp>
        <p:sp>
          <p:nvSpPr>
            <p:cNvPr id="85019" name="Line 1056"/>
            <p:cNvSpPr>
              <a:spLocks noChangeShapeType="1"/>
            </p:cNvSpPr>
            <p:nvPr/>
          </p:nvSpPr>
          <p:spPr bwMode="auto">
            <a:xfrm flipV="1">
              <a:off x="3408" y="2936"/>
              <a:ext cx="396" cy="0"/>
            </a:xfrm>
            <a:prstGeom prst="line">
              <a:avLst/>
            </a:prstGeom>
            <a:noFill/>
            <a:ln w="28575">
              <a:solidFill>
                <a:srgbClr val="FF0000"/>
              </a:solidFill>
              <a:round/>
              <a:headEnd type="triangle" w="sm" len="lg"/>
              <a:tailEnd/>
            </a:ln>
          </p:spPr>
          <p:txBody>
            <a:bodyPr/>
            <a:lstStyle/>
            <a:p>
              <a:endParaRPr lang="zh-CN" altLang="en-US"/>
            </a:p>
          </p:txBody>
        </p:sp>
        <p:sp>
          <p:nvSpPr>
            <p:cNvPr id="85020" name="Line 1057"/>
            <p:cNvSpPr>
              <a:spLocks noChangeShapeType="1"/>
            </p:cNvSpPr>
            <p:nvPr/>
          </p:nvSpPr>
          <p:spPr bwMode="auto">
            <a:xfrm>
              <a:off x="3768" y="2281"/>
              <a:ext cx="230" cy="387"/>
            </a:xfrm>
            <a:prstGeom prst="line">
              <a:avLst/>
            </a:prstGeom>
            <a:noFill/>
            <a:ln w="28575">
              <a:solidFill>
                <a:srgbClr val="FF0000"/>
              </a:solidFill>
              <a:round/>
              <a:headEnd type="triangle" w="sm" len="lg"/>
              <a:tailEnd type="none" w="sm" len="lg"/>
            </a:ln>
          </p:spPr>
          <p:txBody>
            <a:bodyPr/>
            <a:lstStyle/>
            <a:p>
              <a:endParaRPr lang="zh-CN" altLang="en-US"/>
            </a:p>
          </p:txBody>
        </p:sp>
        <p:sp>
          <p:nvSpPr>
            <p:cNvPr id="85021" name="Line 1058"/>
            <p:cNvSpPr>
              <a:spLocks noChangeShapeType="1"/>
            </p:cNvSpPr>
            <p:nvPr/>
          </p:nvSpPr>
          <p:spPr bwMode="auto">
            <a:xfrm>
              <a:off x="4344" y="3227"/>
              <a:ext cx="216" cy="364"/>
            </a:xfrm>
            <a:prstGeom prst="line">
              <a:avLst/>
            </a:prstGeom>
            <a:noFill/>
            <a:ln w="28575">
              <a:solidFill>
                <a:srgbClr val="FF0000"/>
              </a:solidFill>
              <a:round/>
              <a:headEnd type="none" w="sm" len="lg"/>
              <a:tailEnd type="triangle" w="sm" len="lg"/>
            </a:ln>
          </p:spPr>
          <p:txBody>
            <a:bodyPr/>
            <a:lstStyle/>
            <a:p>
              <a:endParaRPr lang="zh-CN" altLang="en-US"/>
            </a:p>
          </p:txBody>
        </p:sp>
        <p:sp>
          <p:nvSpPr>
            <p:cNvPr id="85022" name="Line 1059"/>
            <p:cNvSpPr>
              <a:spLocks noChangeShapeType="1"/>
            </p:cNvSpPr>
            <p:nvPr/>
          </p:nvSpPr>
          <p:spPr bwMode="auto">
            <a:xfrm>
              <a:off x="3516" y="2572"/>
              <a:ext cx="324" cy="182"/>
            </a:xfrm>
            <a:prstGeom prst="line">
              <a:avLst/>
            </a:prstGeom>
            <a:noFill/>
            <a:ln w="28575">
              <a:solidFill>
                <a:srgbClr val="FF0000"/>
              </a:solidFill>
              <a:round/>
              <a:headEnd type="triangle" w="sm" len="lg"/>
              <a:tailEnd/>
            </a:ln>
          </p:spPr>
          <p:txBody>
            <a:bodyPr/>
            <a:lstStyle/>
            <a:p>
              <a:endParaRPr lang="zh-CN" altLang="en-US"/>
            </a:p>
          </p:txBody>
        </p:sp>
        <p:sp>
          <p:nvSpPr>
            <p:cNvPr id="85023" name="Line 1060"/>
            <p:cNvSpPr>
              <a:spLocks noChangeShapeType="1"/>
            </p:cNvSpPr>
            <p:nvPr/>
          </p:nvSpPr>
          <p:spPr bwMode="auto">
            <a:xfrm>
              <a:off x="4488" y="3118"/>
              <a:ext cx="324" cy="182"/>
            </a:xfrm>
            <a:prstGeom prst="line">
              <a:avLst/>
            </a:prstGeom>
            <a:noFill/>
            <a:ln w="28575">
              <a:solidFill>
                <a:srgbClr val="FF0000"/>
              </a:solidFill>
              <a:round/>
              <a:headEnd type="none" w="sm" len="lg"/>
              <a:tailEnd type="triangle" w="sm" len="lg"/>
            </a:ln>
          </p:spPr>
          <p:txBody>
            <a:bodyPr/>
            <a:lstStyle/>
            <a:p>
              <a:endParaRPr lang="zh-CN" altLang="en-US"/>
            </a:p>
          </p:txBody>
        </p:sp>
        <p:sp>
          <p:nvSpPr>
            <p:cNvPr id="85024" name="Line 1061"/>
            <p:cNvSpPr>
              <a:spLocks noChangeShapeType="1"/>
            </p:cNvSpPr>
            <p:nvPr/>
          </p:nvSpPr>
          <p:spPr bwMode="auto">
            <a:xfrm flipV="1">
              <a:off x="3516" y="3118"/>
              <a:ext cx="324" cy="182"/>
            </a:xfrm>
            <a:prstGeom prst="line">
              <a:avLst/>
            </a:prstGeom>
            <a:noFill/>
            <a:ln w="28575">
              <a:solidFill>
                <a:srgbClr val="FF0000"/>
              </a:solidFill>
              <a:round/>
              <a:headEnd type="triangle" w="sm" len="lg"/>
              <a:tailEnd/>
            </a:ln>
          </p:spPr>
          <p:txBody>
            <a:bodyPr/>
            <a:lstStyle/>
            <a:p>
              <a:endParaRPr lang="zh-CN" altLang="en-US"/>
            </a:p>
          </p:txBody>
        </p:sp>
        <p:sp>
          <p:nvSpPr>
            <p:cNvPr id="85025" name="Line 1062"/>
            <p:cNvSpPr>
              <a:spLocks noChangeShapeType="1"/>
            </p:cNvSpPr>
            <p:nvPr/>
          </p:nvSpPr>
          <p:spPr bwMode="auto">
            <a:xfrm flipV="1">
              <a:off x="4488" y="2572"/>
              <a:ext cx="324" cy="182"/>
            </a:xfrm>
            <a:prstGeom prst="line">
              <a:avLst/>
            </a:prstGeom>
            <a:noFill/>
            <a:ln w="28575">
              <a:solidFill>
                <a:srgbClr val="FF0000"/>
              </a:solidFill>
              <a:round/>
              <a:headEnd type="none" w="sm" len="lg"/>
              <a:tailEnd type="triangle" w="sm" len="lg"/>
            </a:ln>
          </p:spPr>
          <p:txBody>
            <a:bodyPr/>
            <a:lstStyle/>
            <a:p>
              <a:endParaRPr lang="zh-CN" altLang="en-US"/>
            </a:p>
          </p:txBody>
        </p:sp>
        <p:sp>
          <p:nvSpPr>
            <p:cNvPr id="85026" name="Line 1063"/>
            <p:cNvSpPr>
              <a:spLocks noChangeShapeType="1"/>
            </p:cNvSpPr>
            <p:nvPr/>
          </p:nvSpPr>
          <p:spPr bwMode="auto">
            <a:xfrm flipV="1">
              <a:off x="3768" y="3227"/>
              <a:ext cx="216" cy="328"/>
            </a:xfrm>
            <a:prstGeom prst="line">
              <a:avLst/>
            </a:prstGeom>
            <a:noFill/>
            <a:ln w="28575">
              <a:solidFill>
                <a:srgbClr val="FF0000"/>
              </a:solidFill>
              <a:round/>
              <a:headEnd type="triangle" w="sm" len="lg"/>
              <a:tailEnd/>
            </a:ln>
          </p:spPr>
          <p:txBody>
            <a:bodyPr/>
            <a:lstStyle/>
            <a:p>
              <a:endParaRPr lang="zh-CN" altLang="en-US"/>
            </a:p>
          </p:txBody>
        </p:sp>
        <p:sp>
          <p:nvSpPr>
            <p:cNvPr id="85027" name="Line 1064"/>
            <p:cNvSpPr>
              <a:spLocks noChangeShapeType="1"/>
            </p:cNvSpPr>
            <p:nvPr/>
          </p:nvSpPr>
          <p:spPr bwMode="auto">
            <a:xfrm flipV="1">
              <a:off x="4344" y="2281"/>
              <a:ext cx="216" cy="364"/>
            </a:xfrm>
            <a:prstGeom prst="line">
              <a:avLst/>
            </a:prstGeom>
            <a:noFill/>
            <a:ln w="28575">
              <a:solidFill>
                <a:srgbClr val="FF0000"/>
              </a:solidFill>
              <a:round/>
              <a:headEnd type="none" w="sm" len="lg"/>
              <a:tailEnd type="triangle" w="sm" len="lg"/>
            </a:ln>
          </p:spPr>
          <p:txBody>
            <a:bodyPr/>
            <a:lstStyle/>
            <a:p>
              <a:endParaRPr lang="zh-CN" altLang="en-US"/>
            </a:p>
          </p:txBody>
        </p:sp>
        <p:sp>
          <p:nvSpPr>
            <p:cNvPr id="85028" name="Text Box 1066"/>
            <p:cNvSpPr txBox="1">
              <a:spLocks noChangeArrowheads="1"/>
            </p:cNvSpPr>
            <p:nvPr/>
          </p:nvSpPr>
          <p:spPr bwMode="auto">
            <a:xfrm>
              <a:off x="3984" y="2928"/>
              <a:ext cx="249" cy="396"/>
            </a:xfrm>
            <a:prstGeom prst="rect">
              <a:avLst/>
            </a:prstGeom>
            <a:solidFill>
              <a:schemeClr val="bg1"/>
            </a:solidFill>
            <a:ln w="9525">
              <a:noFill/>
              <a:miter lim="800000"/>
              <a:headEnd/>
              <a:tailEnd/>
            </a:ln>
          </p:spPr>
          <p:txBody>
            <a:bodyPr>
              <a:spAutoFit/>
            </a:bodyPr>
            <a:lstStyle/>
            <a:p>
              <a:pPr>
                <a:spcBef>
                  <a:spcPct val="50000"/>
                </a:spcBef>
              </a:pPr>
              <a:r>
                <a:rPr lang="en-US" altLang="zh-CN" sz="2400" b="0" i="1">
                  <a:solidFill>
                    <a:schemeClr val="tx1"/>
                  </a:solidFill>
                  <a:latin typeface="Arial" charset="0"/>
                </a:rPr>
                <a:t>O</a:t>
              </a:r>
              <a:endParaRPr lang="en-US" altLang="zh-CN" sz="2400" b="0" i="1">
                <a:solidFill>
                  <a:schemeClr val="bg1"/>
                </a:solidFill>
                <a:latin typeface="Arial" charset="0"/>
              </a:endParaRPr>
            </a:p>
          </p:txBody>
        </p:sp>
        <p:sp>
          <p:nvSpPr>
            <p:cNvPr id="85029" name="Oval 1107"/>
            <p:cNvSpPr>
              <a:spLocks noChangeArrowheads="1"/>
            </p:cNvSpPr>
            <p:nvPr/>
          </p:nvSpPr>
          <p:spPr bwMode="auto">
            <a:xfrm>
              <a:off x="4150" y="2906"/>
              <a:ext cx="48" cy="48"/>
            </a:xfrm>
            <a:prstGeom prst="ellipse">
              <a:avLst/>
            </a:prstGeom>
            <a:solidFill>
              <a:srgbClr val="FF0000"/>
            </a:solidFill>
            <a:ln w="19050">
              <a:solidFill>
                <a:srgbClr val="FF0000"/>
              </a:solidFill>
              <a:round/>
              <a:headEnd/>
              <a:tailEnd/>
            </a:ln>
          </p:spPr>
          <p:txBody>
            <a:bodyPr wrap="none" anchor="ctr"/>
            <a:lstStyle/>
            <a:p>
              <a:endParaRPr lang="zh-CN" altLang="en-US"/>
            </a:p>
          </p:txBody>
        </p:sp>
        <p:sp>
          <p:nvSpPr>
            <p:cNvPr id="85030" name="Line 1055"/>
            <p:cNvSpPr>
              <a:spLocks noChangeShapeType="1"/>
            </p:cNvSpPr>
            <p:nvPr/>
          </p:nvSpPr>
          <p:spPr bwMode="auto">
            <a:xfrm flipV="1">
              <a:off x="4524" y="2936"/>
              <a:ext cx="396" cy="0"/>
            </a:xfrm>
            <a:prstGeom prst="line">
              <a:avLst/>
            </a:prstGeom>
            <a:noFill/>
            <a:ln w="28575">
              <a:solidFill>
                <a:srgbClr val="FF0000"/>
              </a:solidFill>
              <a:round/>
              <a:headEnd type="none" w="sm" len="lg"/>
              <a:tailEnd type="triangle" w="sm" len="lg"/>
            </a:ln>
          </p:spPr>
          <p:txBody>
            <a:bodyPr/>
            <a:lstStyle/>
            <a:p>
              <a:endParaRPr lang="zh-CN" altLang="en-US"/>
            </a:p>
          </p:txBody>
        </p:sp>
      </p:grpSp>
      <p:grpSp>
        <p:nvGrpSpPr>
          <p:cNvPr id="9" name="Group 1112"/>
          <p:cNvGrpSpPr>
            <a:grpSpLocks/>
          </p:cNvGrpSpPr>
          <p:nvPr/>
        </p:nvGrpSpPr>
        <p:grpSpPr bwMode="auto">
          <a:xfrm>
            <a:off x="6246813" y="4073525"/>
            <a:ext cx="1765300" cy="942975"/>
            <a:chOff x="3855" y="2614"/>
            <a:chExt cx="1112" cy="594"/>
          </a:xfrm>
        </p:grpSpPr>
        <p:sp>
          <p:nvSpPr>
            <p:cNvPr id="85013" name="Line 1082"/>
            <p:cNvSpPr>
              <a:spLocks noChangeShapeType="1"/>
            </p:cNvSpPr>
            <p:nvPr/>
          </p:nvSpPr>
          <p:spPr bwMode="auto">
            <a:xfrm flipV="1">
              <a:off x="3974" y="2614"/>
              <a:ext cx="289" cy="461"/>
            </a:xfrm>
            <a:prstGeom prst="line">
              <a:avLst/>
            </a:prstGeom>
            <a:noFill/>
            <a:ln w="31750">
              <a:solidFill>
                <a:srgbClr val="000066"/>
              </a:solidFill>
              <a:round/>
              <a:headEnd/>
              <a:tailEnd type="triangle" w="sm" len="lg"/>
            </a:ln>
          </p:spPr>
          <p:txBody>
            <a:bodyPr wrap="none" anchor="ctr"/>
            <a:lstStyle/>
            <a:p>
              <a:endParaRPr lang="zh-CN" altLang="en-US"/>
            </a:p>
          </p:txBody>
        </p:sp>
        <p:sp>
          <p:nvSpPr>
            <p:cNvPr id="85014" name="Line 1083"/>
            <p:cNvSpPr>
              <a:spLocks noChangeShapeType="1"/>
            </p:cNvSpPr>
            <p:nvPr/>
          </p:nvSpPr>
          <p:spPr bwMode="auto">
            <a:xfrm>
              <a:off x="3974" y="3075"/>
              <a:ext cx="785" cy="1"/>
            </a:xfrm>
            <a:prstGeom prst="line">
              <a:avLst/>
            </a:prstGeom>
            <a:noFill/>
            <a:ln w="31750">
              <a:solidFill>
                <a:srgbClr val="000066"/>
              </a:solidFill>
              <a:round/>
              <a:headEnd/>
              <a:tailEnd type="triangle" w="sm" len="lg"/>
            </a:ln>
          </p:spPr>
          <p:txBody>
            <a:bodyPr wrap="none" anchor="ctr"/>
            <a:lstStyle/>
            <a:p>
              <a:endParaRPr lang="zh-CN" altLang="en-US"/>
            </a:p>
          </p:txBody>
        </p:sp>
        <p:graphicFrame>
          <p:nvGraphicFramePr>
            <p:cNvPr id="85015" name="Object 1084"/>
            <p:cNvGraphicFramePr>
              <a:graphicFrameLocks noChangeAspect="1"/>
            </p:cNvGraphicFramePr>
            <p:nvPr/>
          </p:nvGraphicFramePr>
          <p:xfrm>
            <a:off x="3855" y="2750"/>
            <a:ext cx="192" cy="232"/>
          </p:xfrm>
          <a:graphic>
            <a:graphicData uri="http://schemas.openxmlformats.org/presentationml/2006/ole">
              <p:oleObj spid="_x0000_s58371" name="公式" r:id="rId3" imgW="241091" imgH="317225" progId="">
                <p:embed/>
              </p:oleObj>
            </a:graphicData>
          </a:graphic>
        </p:graphicFrame>
        <p:graphicFrame>
          <p:nvGraphicFramePr>
            <p:cNvPr id="85016" name="Object 1085"/>
            <p:cNvGraphicFramePr>
              <a:graphicFrameLocks noChangeAspect="1"/>
            </p:cNvGraphicFramePr>
            <p:nvPr/>
          </p:nvGraphicFramePr>
          <p:xfrm>
            <a:off x="4754" y="2976"/>
            <a:ext cx="213" cy="232"/>
          </p:xfrm>
          <a:graphic>
            <a:graphicData uri="http://schemas.openxmlformats.org/presentationml/2006/ole">
              <p:oleObj spid="_x0000_s58372" name="公式" r:id="rId4" imgW="266353" imgH="317087" progId="">
                <p:embed/>
              </p:oleObj>
            </a:graphicData>
          </a:graphic>
        </p:graphicFrame>
      </p:grpSp>
      <p:grpSp>
        <p:nvGrpSpPr>
          <p:cNvPr id="10" name="Group 1104"/>
          <p:cNvGrpSpPr>
            <a:grpSpLocks/>
          </p:cNvGrpSpPr>
          <p:nvPr/>
        </p:nvGrpSpPr>
        <p:grpSpPr bwMode="auto">
          <a:xfrm>
            <a:off x="6823075" y="3429000"/>
            <a:ext cx="831850" cy="609600"/>
            <a:chOff x="4704" y="1920"/>
            <a:chExt cx="720" cy="528"/>
          </a:xfrm>
        </p:grpSpPr>
        <p:sp>
          <p:nvSpPr>
            <p:cNvPr id="85011" name="Line 1079"/>
            <p:cNvSpPr>
              <a:spLocks noChangeShapeType="1"/>
            </p:cNvSpPr>
            <p:nvPr/>
          </p:nvSpPr>
          <p:spPr bwMode="auto">
            <a:xfrm flipV="1">
              <a:off x="4704" y="2160"/>
              <a:ext cx="288" cy="288"/>
            </a:xfrm>
            <a:prstGeom prst="line">
              <a:avLst/>
            </a:prstGeom>
            <a:noFill/>
            <a:ln w="38100">
              <a:solidFill>
                <a:srgbClr val="008000"/>
              </a:solidFill>
              <a:round/>
              <a:headEnd type="triangle" w="sm" len="lg"/>
              <a:tailEnd type="triangle" w="sm" len="lg"/>
            </a:ln>
          </p:spPr>
          <p:txBody>
            <a:bodyPr wrap="none" anchor="ctr"/>
            <a:lstStyle/>
            <a:p>
              <a:endParaRPr lang="zh-CN" altLang="en-US"/>
            </a:p>
          </p:txBody>
        </p:sp>
        <p:graphicFrame>
          <p:nvGraphicFramePr>
            <p:cNvPr id="85012" name="Object 1080"/>
            <p:cNvGraphicFramePr>
              <a:graphicFrameLocks noChangeAspect="1"/>
            </p:cNvGraphicFramePr>
            <p:nvPr/>
          </p:nvGraphicFramePr>
          <p:xfrm>
            <a:off x="4992" y="1920"/>
            <a:ext cx="432" cy="256"/>
          </p:xfrm>
          <a:graphic>
            <a:graphicData uri="http://schemas.openxmlformats.org/presentationml/2006/ole">
              <p:oleObj spid="_x0000_s58370" name="公式" r:id="rId5" imgW="406224" imgH="241195" progId="">
                <p:embed/>
              </p:oleObj>
            </a:graphicData>
          </a:graphic>
        </p:graphicFrame>
      </p:grpSp>
      <p:sp>
        <p:nvSpPr>
          <p:cNvPr id="85009" name="Rectangle 91"/>
          <p:cNvSpPr>
            <a:spLocks noChangeArrowheads="1"/>
          </p:cNvSpPr>
          <p:nvPr/>
        </p:nvSpPr>
        <p:spPr bwMode="auto">
          <a:xfrm>
            <a:off x="3157538" y="65088"/>
            <a:ext cx="594677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10-4 </a:t>
            </a:r>
            <a:r>
              <a:rPr kumimoji="1" lang="zh-CN" altLang="en-US">
                <a:solidFill>
                  <a:srgbClr val="000066"/>
                </a:solidFill>
                <a:latin typeface="楷体_GB2312" pitchFamily="49" charset="-122"/>
                <a:ea typeface="楷体_GB2312" pitchFamily="49" charset="-122"/>
              </a:rPr>
              <a:t>惠更斯原理 波的衍射和干涉</a:t>
            </a:r>
          </a:p>
        </p:txBody>
      </p:sp>
      <p:sp>
        <p:nvSpPr>
          <p:cNvPr id="68" name="Oval 95"/>
          <p:cNvSpPr>
            <a:spLocks noChangeArrowheads="1"/>
          </p:cNvSpPr>
          <p:nvPr/>
        </p:nvSpPr>
        <p:spPr bwMode="auto">
          <a:xfrm>
            <a:off x="3132138" y="620713"/>
            <a:ext cx="5648325" cy="9525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27"/>
                                        </p:tgtEl>
                                        <p:attrNameLst>
                                          <p:attrName>style.visibility</p:attrName>
                                        </p:attrNameLst>
                                      </p:cBhvr>
                                      <p:to>
                                        <p:strVal val="visible"/>
                                      </p:to>
                                    </p:set>
                                    <p:animEffect transition="in" filter="blinds(horizontal)">
                                      <p:cBhvr>
                                        <p:cTn id="7" dur="500"/>
                                        <p:tgtEl>
                                          <p:spTgt spid="307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ppt_x</p:attrName>
                                        </p:attrNameLst>
                                      </p:cBhvr>
                                      <p:tavLst>
                                        <p:tav tm="0">
                                          <p:val>
                                            <p:strVal val="#ppt_x-#ppt_w/2"/>
                                          </p:val>
                                        </p:tav>
                                        <p:tav tm="100000">
                                          <p:val>
                                            <p:strVal val="#ppt_x"/>
                                          </p:val>
                                        </p:tav>
                                      </p:tavLst>
                                    </p:anim>
                                    <p:anim calcmode="lin" valueType="num">
                                      <p:cBhvr>
                                        <p:cTn id="18" dur="500" fill="hold"/>
                                        <p:tgtEl>
                                          <p:spTgt spid="7"/>
                                        </p:tgtEl>
                                        <p:attrNameLst>
                                          <p:attrName>ppt_y</p:attrName>
                                        </p:attrNameLst>
                                      </p:cBhvr>
                                      <p:tavLst>
                                        <p:tav tm="0">
                                          <p:val>
                                            <p:strVal val="#ppt_y"/>
                                          </p:val>
                                        </p:tav>
                                        <p:tav tm="100000">
                                          <p:val>
                                            <p:strVal val="#ppt_y"/>
                                          </p:val>
                                        </p:tav>
                                      </p:tavLst>
                                    </p:anim>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500"/>
                            </p:stCondLst>
                            <p:childTnLst>
                              <p:par>
                                <p:cTn id="22" presetID="4" presetClass="entr" presetSubtype="32" fill="hold" nodeType="afterEffect">
                                  <p:stCondLst>
                                    <p:cond delay="1000"/>
                                  </p:stCondLst>
                                  <p:childTnLst>
                                    <p:set>
                                      <p:cBhvr>
                                        <p:cTn id="23" dur="1" fill="hold">
                                          <p:stCondLst>
                                            <p:cond delay="0"/>
                                          </p:stCondLst>
                                        </p:cTn>
                                        <p:tgtEl>
                                          <p:spTgt spid="6"/>
                                        </p:tgtEl>
                                        <p:attrNameLst>
                                          <p:attrName>style.visibility</p:attrName>
                                        </p:attrNameLst>
                                      </p:cBhvr>
                                      <p:to>
                                        <p:strVal val="visible"/>
                                      </p:to>
                                    </p:set>
                                    <p:animEffect transition="in" filter="box(out)">
                                      <p:cBhvr>
                                        <p:cTn id="24" dur="500"/>
                                        <p:tgtEl>
                                          <p:spTgt spid="6"/>
                                        </p:tgtEl>
                                      </p:cBhvr>
                                    </p:animEffect>
                                  </p:childTnLst>
                                </p:cTn>
                              </p:par>
                            </p:childTnLst>
                          </p:cTn>
                        </p:par>
                        <p:par>
                          <p:cTn id="25" fill="hold" nodeType="afterGroup">
                            <p:stCondLst>
                              <p:cond delay="2000"/>
                            </p:stCondLst>
                            <p:childTnLst>
                              <p:par>
                                <p:cTn id="26" presetID="4" presetClass="entr" presetSubtype="32" fill="hold" nodeType="afterEffect">
                                  <p:stCondLst>
                                    <p:cond delay="1000"/>
                                  </p:stCondLst>
                                  <p:childTnLst>
                                    <p:set>
                                      <p:cBhvr>
                                        <p:cTn id="27" dur="1" fill="hold">
                                          <p:stCondLst>
                                            <p:cond delay="0"/>
                                          </p:stCondLst>
                                        </p:cTn>
                                        <p:tgtEl>
                                          <p:spTgt spid="5"/>
                                        </p:tgtEl>
                                        <p:attrNameLst>
                                          <p:attrName>style.visibility</p:attrName>
                                        </p:attrNameLst>
                                      </p:cBhvr>
                                      <p:to>
                                        <p:strVal val="visible"/>
                                      </p:to>
                                    </p:set>
                                    <p:animEffect transition="in" filter="box(out)">
                                      <p:cBhvr>
                                        <p:cTn id="28" dur="500"/>
                                        <p:tgtEl>
                                          <p:spTgt spid="5"/>
                                        </p:tgtEl>
                                      </p:cBhvr>
                                    </p:animEffect>
                                  </p:childTnLst>
                                </p:cTn>
                              </p:par>
                            </p:childTnLst>
                          </p:cTn>
                        </p:par>
                        <p:par>
                          <p:cTn id="29" fill="hold" nodeType="afterGroup">
                            <p:stCondLst>
                              <p:cond delay="3500"/>
                            </p:stCondLst>
                            <p:childTnLst>
                              <p:par>
                                <p:cTn id="30" presetID="16" presetClass="entr" presetSubtype="42" fill="hold" grpId="0" nodeType="afterEffect">
                                  <p:stCondLst>
                                    <p:cond delay="1000"/>
                                  </p:stCondLst>
                                  <p:childTnLst>
                                    <p:set>
                                      <p:cBhvr>
                                        <p:cTn id="31" dur="1" fill="hold">
                                          <p:stCondLst>
                                            <p:cond delay="0"/>
                                          </p:stCondLst>
                                        </p:cTn>
                                        <p:tgtEl>
                                          <p:spTgt spid="307251"/>
                                        </p:tgtEl>
                                        <p:attrNameLst>
                                          <p:attrName>style.visibility</p:attrName>
                                        </p:attrNameLst>
                                      </p:cBhvr>
                                      <p:to>
                                        <p:strVal val="visible"/>
                                      </p:to>
                                    </p:set>
                                    <p:animEffect transition="in" filter="barn(outHorizontal)">
                                      <p:cBhvr>
                                        <p:cTn id="32" dur="500"/>
                                        <p:tgtEl>
                                          <p:spTgt spid="3072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ox(in)">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ox(out)">
                                      <p:cBhvr>
                                        <p:cTn id="42" dur="500"/>
                                        <p:tgtEl>
                                          <p:spTgt spid="8"/>
                                        </p:tgtEl>
                                      </p:cBhvr>
                                    </p:animEffect>
                                  </p:childTnLst>
                                </p:cTn>
                              </p:par>
                            </p:childTnLst>
                          </p:cTn>
                        </p:par>
                        <p:par>
                          <p:cTn id="43" fill="hold" nodeType="afterGroup">
                            <p:stCondLst>
                              <p:cond delay="500"/>
                            </p:stCondLst>
                            <p:childTnLst>
                              <p:par>
                                <p:cTn id="44" presetID="4" presetClass="entr" presetSubtype="32" fill="hold" grpId="0" nodeType="afterEffect">
                                  <p:stCondLst>
                                    <p:cond delay="1000"/>
                                  </p:stCondLst>
                                  <p:childTnLst>
                                    <p:set>
                                      <p:cBhvr>
                                        <p:cTn id="45" dur="1" fill="hold">
                                          <p:stCondLst>
                                            <p:cond delay="0"/>
                                          </p:stCondLst>
                                        </p:cTn>
                                        <p:tgtEl>
                                          <p:spTgt spid="307215"/>
                                        </p:tgtEl>
                                        <p:attrNameLst>
                                          <p:attrName>style.visibility</p:attrName>
                                        </p:attrNameLst>
                                      </p:cBhvr>
                                      <p:to>
                                        <p:strVal val="visible"/>
                                      </p:to>
                                    </p:set>
                                    <p:animEffect transition="in" filter="box(out)">
                                      <p:cBhvr>
                                        <p:cTn id="46" dur="500"/>
                                        <p:tgtEl>
                                          <p:spTgt spid="307215"/>
                                        </p:tgtEl>
                                      </p:cBhvr>
                                    </p:animEffect>
                                  </p:childTnLst>
                                </p:cTn>
                              </p:par>
                            </p:childTnLst>
                          </p:cTn>
                        </p:par>
                        <p:par>
                          <p:cTn id="47" fill="hold" nodeType="afterGroup">
                            <p:stCondLst>
                              <p:cond delay="2000"/>
                            </p:stCondLst>
                            <p:childTnLst>
                              <p:par>
                                <p:cTn id="48" presetID="4" presetClass="entr" presetSubtype="32" fill="hold" nodeType="afterEffect">
                                  <p:stCondLst>
                                    <p:cond delay="1000"/>
                                  </p:stCondLst>
                                  <p:childTnLst>
                                    <p:set>
                                      <p:cBhvr>
                                        <p:cTn id="49" dur="1" fill="hold">
                                          <p:stCondLst>
                                            <p:cond delay="0"/>
                                          </p:stCondLst>
                                        </p:cTn>
                                        <p:tgtEl>
                                          <p:spTgt spid="4"/>
                                        </p:tgtEl>
                                        <p:attrNameLst>
                                          <p:attrName>style.visibility</p:attrName>
                                        </p:attrNameLst>
                                      </p:cBhvr>
                                      <p:to>
                                        <p:strVal val="visible"/>
                                      </p:to>
                                    </p:set>
                                    <p:animEffect transition="in" filter="box(out)">
                                      <p:cBhvr>
                                        <p:cTn id="50" dur="500"/>
                                        <p:tgtEl>
                                          <p:spTgt spid="4"/>
                                        </p:tgtEl>
                                      </p:cBhvr>
                                    </p:animEffect>
                                  </p:childTnLst>
                                </p:cTn>
                              </p:par>
                            </p:childTnLst>
                          </p:cTn>
                        </p:par>
                        <p:par>
                          <p:cTn id="51" fill="hold" nodeType="afterGroup">
                            <p:stCondLst>
                              <p:cond delay="3500"/>
                            </p:stCondLst>
                            <p:childTnLst>
                              <p:par>
                                <p:cTn id="52" presetID="4" presetClass="entr" presetSubtype="32" fill="hold" grpId="0" nodeType="afterEffect">
                                  <p:stCondLst>
                                    <p:cond delay="1000"/>
                                  </p:stCondLst>
                                  <p:childTnLst>
                                    <p:set>
                                      <p:cBhvr>
                                        <p:cTn id="53" dur="1" fill="hold">
                                          <p:stCondLst>
                                            <p:cond delay="0"/>
                                          </p:stCondLst>
                                        </p:cTn>
                                        <p:tgtEl>
                                          <p:spTgt spid="307243"/>
                                        </p:tgtEl>
                                        <p:attrNameLst>
                                          <p:attrName>style.visibility</p:attrName>
                                        </p:attrNameLst>
                                      </p:cBhvr>
                                      <p:to>
                                        <p:strVal val="visible"/>
                                      </p:to>
                                    </p:set>
                                    <p:animEffect transition="in" filter="box(out)">
                                      <p:cBhvr>
                                        <p:cTn id="54" dur="500"/>
                                        <p:tgtEl>
                                          <p:spTgt spid="30724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8" presetClass="entr" presetSubtype="12"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strips(downLeft)">
                                      <p:cBhvr>
                                        <p:cTn id="59" dur="500"/>
                                        <p:tgtEl>
                                          <p:spTgt spid="10"/>
                                        </p:tgtEl>
                                      </p:cBhvr>
                                    </p:animEffect>
                                  </p:childTnLst>
                                </p:cTn>
                              </p:par>
                            </p:childTnLst>
                          </p:cTn>
                        </p:par>
                        <p:par>
                          <p:cTn id="60" fill="hold" nodeType="afterGroup">
                            <p:stCondLst>
                              <p:cond delay="500"/>
                            </p:stCondLst>
                            <p:childTnLst>
                              <p:par>
                                <p:cTn id="61" presetID="1" presetClass="entr" presetSubtype="0"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7" grpId="0" autoUpdateAnimBg="0"/>
      <p:bldP spid="307243" grpId="0" animBg="1"/>
      <p:bldP spid="307251" grpId="0" animBg="1"/>
      <p:bldP spid="3072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29FC799-E0E8-499C-91BE-92FFC9ADC8A3}" type="slidenum">
              <a:rPr lang="en-US" altLang="zh-CN" smtClean="0"/>
              <a:pPr>
                <a:defRPr/>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1"/>
          <p:cNvSpPr>
            <a:spLocks noGrp="1"/>
          </p:cNvSpPr>
          <p:nvPr>
            <p:ph type="sldNum" sz="quarter" idx="10"/>
          </p:nvPr>
        </p:nvSpPr>
        <p:spPr>
          <a:noFill/>
        </p:spPr>
        <p:txBody>
          <a:bodyPr/>
          <a:lstStyle/>
          <a:p>
            <a:fld id="{E9E21609-2099-4942-8C05-849F7C998C99}" type="slidenum">
              <a:rPr lang="en-US" altLang="zh-CN" smtClean="0">
                <a:ea typeface="宋体" charset="-122"/>
              </a:rPr>
              <a:pPr/>
              <a:t>70</a:t>
            </a:fld>
            <a:endParaRPr lang="en-US" altLang="zh-CN" smtClean="0">
              <a:ea typeface="宋体" charset="-122"/>
            </a:endParaRPr>
          </a:p>
        </p:txBody>
      </p:sp>
      <p:sp>
        <p:nvSpPr>
          <p:cNvPr id="86019" name="Rectangle 19"/>
          <p:cNvSpPr>
            <a:spLocks noChangeArrowheads="1"/>
          </p:cNvSpPr>
          <p:nvPr/>
        </p:nvSpPr>
        <p:spPr bwMode="auto">
          <a:xfrm>
            <a:off x="1360488" y="2717800"/>
            <a:ext cx="2168525" cy="3436938"/>
          </a:xfrm>
          <a:prstGeom prst="rect">
            <a:avLst/>
          </a:prstGeom>
          <a:solidFill>
            <a:schemeClr val="bg1"/>
          </a:solidFill>
          <a:ln w="12700">
            <a:solidFill>
              <a:schemeClr val="tx2"/>
            </a:solidFill>
            <a:miter lim="800000"/>
            <a:headEnd/>
            <a:tailEnd/>
          </a:ln>
        </p:spPr>
        <p:txBody>
          <a:bodyPr wrap="none" anchor="ctr"/>
          <a:lstStyle/>
          <a:p>
            <a:endParaRPr lang="zh-CN" altLang="en-US"/>
          </a:p>
        </p:txBody>
      </p:sp>
      <p:pic>
        <p:nvPicPr>
          <p:cNvPr id="86020" name="Picture 3" descr="bd3"/>
          <p:cNvPicPr>
            <a:picLocks noChangeArrowheads="1"/>
          </p:cNvPicPr>
          <p:nvPr/>
        </p:nvPicPr>
        <p:blipFill>
          <a:blip r:embed="rId2" cstate="print"/>
          <a:srcRect/>
          <a:stretch>
            <a:fillRect/>
          </a:stretch>
        </p:blipFill>
        <p:spPr bwMode="auto">
          <a:xfrm>
            <a:off x="1828800" y="2717800"/>
            <a:ext cx="1701800" cy="3503613"/>
          </a:xfrm>
          <a:prstGeom prst="rect">
            <a:avLst/>
          </a:prstGeom>
          <a:noFill/>
          <a:ln w="9525">
            <a:solidFill>
              <a:schemeClr val="tx2"/>
            </a:solidFill>
            <a:miter lim="800000"/>
            <a:headEnd/>
            <a:tailEnd/>
          </a:ln>
        </p:spPr>
      </p:pic>
      <p:sp>
        <p:nvSpPr>
          <p:cNvPr id="86021" name="Text Box 4"/>
          <p:cNvSpPr txBox="1">
            <a:spLocks noChangeArrowheads="1"/>
          </p:cNvSpPr>
          <p:nvPr/>
        </p:nvSpPr>
        <p:spPr bwMode="auto">
          <a:xfrm>
            <a:off x="1143000" y="2717800"/>
            <a:ext cx="684213" cy="3503613"/>
          </a:xfrm>
          <a:prstGeom prst="rect">
            <a:avLst/>
          </a:prstGeom>
          <a:solidFill>
            <a:schemeClr val="accent1"/>
          </a:solidFill>
          <a:ln w="12700">
            <a:solidFill>
              <a:schemeClr val="tx2"/>
            </a:solidFill>
            <a:miter lim="800000"/>
            <a:headEnd/>
            <a:tailEnd/>
          </a:ln>
        </p:spPr>
        <p:txBody>
          <a:bodyPr vert="eaVert">
            <a:spAutoFit/>
          </a:bodyPr>
          <a:lstStyle/>
          <a:p>
            <a:pPr>
              <a:spcBef>
                <a:spcPct val="50000"/>
              </a:spcBef>
            </a:pPr>
            <a:r>
              <a:rPr lang="en-US" altLang="zh-CN" sz="2400">
                <a:solidFill>
                  <a:schemeClr val="tx1"/>
                </a:solidFill>
              </a:rPr>
              <a:t>          </a:t>
            </a:r>
            <a:r>
              <a:rPr lang="zh-CN" altLang="en-US" sz="3200">
                <a:solidFill>
                  <a:schemeClr val="tx1"/>
                </a:solidFill>
              </a:rPr>
              <a:t>波 的 衍  射</a:t>
            </a:r>
          </a:p>
        </p:txBody>
      </p:sp>
      <p:sp>
        <p:nvSpPr>
          <p:cNvPr id="86022" name="Rectangle 23"/>
          <p:cNvSpPr>
            <a:spLocks noChangeArrowheads="1"/>
          </p:cNvSpPr>
          <p:nvPr/>
        </p:nvSpPr>
        <p:spPr bwMode="auto">
          <a:xfrm>
            <a:off x="4932363" y="2692400"/>
            <a:ext cx="3059112" cy="3525838"/>
          </a:xfrm>
          <a:prstGeom prst="rect">
            <a:avLst/>
          </a:prstGeom>
          <a:solidFill>
            <a:schemeClr val="bg1"/>
          </a:solidFill>
          <a:ln w="12700">
            <a:solidFill>
              <a:schemeClr val="tx2"/>
            </a:solidFill>
            <a:miter lim="800000"/>
            <a:headEnd/>
            <a:tailEnd/>
          </a:ln>
        </p:spPr>
        <p:txBody>
          <a:bodyPr wrap="none" anchor="ctr"/>
          <a:lstStyle/>
          <a:p>
            <a:endParaRPr lang="zh-CN" altLang="en-US"/>
          </a:p>
        </p:txBody>
      </p:sp>
      <p:pic>
        <p:nvPicPr>
          <p:cNvPr id="86023" name="Picture 6" descr="bd2"/>
          <p:cNvPicPr>
            <a:picLocks noChangeAspect="1" noChangeArrowheads="1"/>
          </p:cNvPicPr>
          <p:nvPr/>
        </p:nvPicPr>
        <p:blipFill>
          <a:blip r:embed="rId3" cstate="print"/>
          <a:srcRect/>
          <a:stretch>
            <a:fillRect/>
          </a:stretch>
        </p:blipFill>
        <p:spPr bwMode="auto">
          <a:xfrm>
            <a:off x="5219700" y="2708275"/>
            <a:ext cx="2778125" cy="3509963"/>
          </a:xfrm>
          <a:prstGeom prst="rect">
            <a:avLst/>
          </a:prstGeom>
          <a:noFill/>
          <a:ln w="9525">
            <a:solidFill>
              <a:schemeClr val="tx2"/>
            </a:solidFill>
            <a:miter lim="800000"/>
            <a:headEnd/>
            <a:tailEnd/>
          </a:ln>
        </p:spPr>
      </p:pic>
      <p:sp>
        <p:nvSpPr>
          <p:cNvPr id="86024" name="Text Box 7"/>
          <p:cNvSpPr txBox="1">
            <a:spLocks noChangeArrowheads="1"/>
          </p:cNvSpPr>
          <p:nvPr/>
        </p:nvSpPr>
        <p:spPr bwMode="auto">
          <a:xfrm>
            <a:off x="4525963" y="2692400"/>
            <a:ext cx="681037" cy="3525838"/>
          </a:xfrm>
          <a:prstGeom prst="rect">
            <a:avLst/>
          </a:prstGeom>
          <a:solidFill>
            <a:schemeClr val="accent1"/>
          </a:solidFill>
          <a:ln w="9525">
            <a:solidFill>
              <a:schemeClr val="tx2"/>
            </a:solidFill>
            <a:miter lim="800000"/>
            <a:headEnd/>
            <a:tailEnd/>
          </a:ln>
        </p:spPr>
        <p:txBody>
          <a:bodyPr vert="eaVert">
            <a:spAutoFit/>
          </a:bodyPr>
          <a:lstStyle/>
          <a:p>
            <a:pPr>
              <a:spcBef>
                <a:spcPct val="50000"/>
              </a:spcBef>
            </a:pPr>
            <a:r>
              <a:rPr lang="en-US" altLang="zh-CN" sz="2400">
                <a:solidFill>
                  <a:schemeClr val="tx1"/>
                </a:solidFill>
              </a:rPr>
              <a:t> </a:t>
            </a:r>
            <a:r>
              <a:rPr lang="zh-CN" altLang="en-US" sz="3200">
                <a:solidFill>
                  <a:schemeClr val="tx1"/>
                </a:solidFill>
              </a:rPr>
              <a:t>水波的衍射</a:t>
            </a:r>
            <a:endParaRPr lang="zh-CN" altLang="en-US" sz="2400">
              <a:solidFill>
                <a:schemeClr val="tx1"/>
              </a:solidFill>
            </a:endParaRPr>
          </a:p>
        </p:txBody>
      </p:sp>
      <p:sp>
        <p:nvSpPr>
          <p:cNvPr id="308232" name="Text Box 8"/>
          <p:cNvSpPr txBox="1">
            <a:spLocks noChangeArrowheads="1"/>
          </p:cNvSpPr>
          <p:nvPr/>
        </p:nvSpPr>
        <p:spPr bwMode="auto">
          <a:xfrm>
            <a:off x="533400" y="1376363"/>
            <a:ext cx="8153400" cy="1260475"/>
          </a:xfrm>
          <a:prstGeom prst="rect">
            <a:avLst/>
          </a:prstGeom>
          <a:noFill/>
          <a:ln w="9525">
            <a:noFill/>
            <a:miter lim="800000"/>
            <a:headEnd/>
            <a:tailEnd/>
          </a:ln>
        </p:spPr>
        <p:txBody>
          <a:bodyPr>
            <a:spAutoFit/>
          </a:bodyPr>
          <a:lstStyle/>
          <a:p>
            <a:pPr>
              <a:lnSpc>
                <a:spcPct val="120000"/>
              </a:lnSpc>
              <a:spcBef>
                <a:spcPct val="50000"/>
              </a:spcBef>
            </a:pPr>
            <a:r>
              <a:rPr lang="en-US" altLang="zh-CN" sz="3200">
                <a:solidFill>
                  <a:schemeClr val="tx1"/>
                </a:solidFill>
                <a:latin typeface="宋体" charset="-122"/>
              </a:rPr>
              <a:t>    </a:t>
            </a:r>
            <a:r>
              <a:rPr lang="zh-CN" altLang="en-US" sz="3200">
                <a:solidFill>
                  <a:schemeClr val="tx1"/>
                </a:solidFill>
                <a:latin typeface="宋体" charset="-122"/>
              </a:rPr>
              <a:t>波在传播过程中遇到障碍物，能绕过障碍物的边缘，在障碍物的阴影区内继续传播</a:t>
            </a:r>
            <a:r>
              <a:rPr lang="en-US" altLang="zh-CN" sz="3200">
                <a:solidFill>
                  <a:schemeClr val="tx1"/>
                </a:solidFill>
              </a:rPr>
              <a:t>.</a:t>
            </a:r>
          </a:p>
        </p:txBody>
      </p:sp>
      <p:sp>
        <p:nvSpPr>
          <p:cNvPr id="86026" name="Rectangle 10"/>
          <p:cNvSpPr>
            <a:spLocks noChangeArrowheads="1"/>
          </p:cNvSpPr>
          <p:nvPr/>
        </p:nvSpPr>
        <p:spPr bwMode="auto">
          <a:xfrm>
            <a:off x="533400" y="762000"/>
            <a:ext cx="3168650" cy="750888"/>
          </a:xfrm>
          <a:prstGeom prst="rect">
            <a:avLst/>
          </a:prstGeom>
          <a:noFill/>
          <a:ln w="19050">
            <a:noFill/>
            <a:miter lim="800000"/>
            <a:headEnd/>
            <a:tailEnd/>
          </a:ln>
        </p:spPr>
        <p:txBody>
          <a:bodyPr wrap="none">
            <a:spAutoFit/>
          </a:bodyPr>
          <a:lstStyle/>
          <a:p>
            <a:pPr>
              <a:lnSpc>
                <a:spcPct val="120000"/>
              </a:lnSpc>
              <a:spcBef>
                <a:spcPct val="50000"/>
              </a:spcBef>
            </a:pPr>
            <a:r>
              <a:rPr lang="en-US" altLang="zh-CN" sz="3600">
                <a:solidFill>
                  <a:schemeClr val="tx1"/>
                </a:solidFill>
                <a:latin typeface="宋体" charset="-122"/>
              </a:rPr>
              <a:t> </a:t>
            </a:r>
            <a:r>
              <a:rPr lang="zh-CN" altLang="en-US" sz="3600">
                <a:solidFill>
                  <a:srgbClr val="CC0000"/>
                </a:solidFill>
                <a:latin typeface="宋体" charset="-122"/>
              </a:rPr>
              <a:t>二  波的衍射</a:t>
            </a:r>
          </a:p>
        </p:txBody>
      </p:sp>
      <p:sp>
        <p:nvSpPr>
          <p:cNvPr id="86027" name="Rectangle 91"/>
          <p:cNvSpPr>
            <a:spLocks noChangeArrowheads="1"/>
          </p:cNvSpPr>
          <p:nvPr/>
        </p:nvSpPr>
        <p:spPr bwMode="auto">
          <a:xfrm>
            <a:off x="3157538" y="65088"/>
            <a:ext cx="594677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10-4 </a:t>
            </a:r>
            <a:r>
              <a:rPr kumimoji="1" lang="zh-CN" altLang="en-US">
                <a:solidFill>
                  <a:srgbClr val="000066"/>
                </a:solidFill>
                <a:latin typeface="楷体_GB2312" pitchFamily="49" charset="-122"/>
                <a:ea typeface="楷体_GB2312" pitchFamily="49" charset="-122"/>
              </a:rPr>
              <a:t>惠更斯原理 波的衍射和干涉</a:t>
            </a:r>
          </a:p>
        </p:txBody>
      </p:sp>
      <p:sp>
        <p:nvSpPr>
          <p:cNvPr id="12" name="Oval 95"/>
          <p:cNvSpPr>
            <a:spLocks noChangeArrowheads="1"/>
          </p:cNvSpPr>
          <p:nvPr/>
        </p:nvSpPr>
        <p:spPr bwMode="auto">
          <a:xfrm>
            <a:off x="3132138" y="620713"/>
            <a:ext cx="5648325" cy="9525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8232"/>
                                        </p:tgtEl>
                                        <p:attrNameLst>
                                          <p:attrName>style.visibility</p:attrName>
                                        </p:attrNameLst>
                                      </p:cBhvr>
                                      <p:to>
                                        <p:strVal val="visible"/>
                                      </p:to>
                                    </p:set>
                                    <p:animEffect transition="in" filter="blinds(horizontal)">
                                      <p:cBhvr>
                                        <p:cTn id="7" dur="500"/>
                                        <p:tgtEl>
                                          <p:spTgt spid="308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2"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1"/>
          <p:cNvSpPr>
            <a:spLocks noGrp="1"/>
          </p:cNvSpPr>
          <p:nvPr>
            <p:ph type="sldNum" sz="quarter" idx="10"/>
          </p:nvPr>
        </p:nvSpPr>
        <p:spPr>
          <a:noFill/>
        </p:spPr>
        <p:txBody>
          <a:bodyPr/>
          <a:lstStyle/>
          <a:p>
            <a:fld id="{02FC6870-5D79-41E6-B5A9-D35644F6097F}" type="slidenum">
              <a:rPr lang="en-US" altLang="zh-CN" smtClean="0">
                <a:ea typeface="宋体" charset="-122"/>
              </a:rPr>
              <a:pPr/>
              <a:t>71</a:t>
            </a:fld>
            <a:endParaRPr lang="en-US" altLang="zh-CN" smtClean="0">
              <a:ea typeface="宋体" charset="-122"/>
            </a:endParaRPr>
          </a:p>
        </p:txBody>
      </p:sp>
      <p:sp>
        <p:nvSpPr>
          <p:cNvPr id="5124" name="Text Box 4"/>
          <p:cNvSpPr txBox="1">
            <a:spLocks noChangeArrowheads="1"/>
          </p:cNvSpPr>
          <p:nvPr/>
        </p:nvSpPr>
        <p:spPr bwMode="auto">
          <a:xfrm>
            <a:off x="609600" y="762000"/>
            <a:ext cx="4216400" cy="641350"/>
          </a:xfrm>
          <a:prstGeom prst="rect">
            <a:avLst/>
          </a:prstGeom>
          <a:noFill/>
          <a:ln w="19050">
            <a:noFill/>
            <a:miter lim="800000"/>
            <a:headEnd/>
            <a:tailEnd/>
          </a:ln>
        </p:spPr>
        <p:txBody>
          <a:bodyPr>
            <a:spAutoFit/>
          </a:bodyPr>
          <a:lstStyle/>
          <a:p>
            <a:r>
              <a:rPr lang="zh-CN" altLang="en-US" sz="3600">
                <a:solidFill>
                  <a:srgbClr val="CC0000"/>
                </a:solidFill>
              </a:rPr>
              <a:t>三  波的干涉</a:t>
            </a:r>
          </a:p>
        </p:txBody>
      </p:sp>
      <p:sp>
        <p:nvSpPr>
          <p:cNvPr id="5125" name="Text Box 5"/>
          <p:cNvSpPr txBox="1">
            <a:spLocks noChangeArrowheads="1"/>
          </p:cNvSpPr>
          <p:nvPr/>
        </p:nvSpPr>
        <p:spPr bwMode="auto">
          <a:xfrm>
            <a:off x="1011238" y="1363663"/>
            <a:ext cx="3965575" cy="676275"/>
          </a:xfrm>
          <a:prstGeom prst="rect">
            <a:avLst/>
          </a:prstGeom>
          <a:noFill/>
          <a:ln w="9525">
            <a:noFill/>
            <a:miter lim="800000"/>
            <a:headEnd/>
            <a:tailEnd/>
          </a:ln>
        </p:spPr>
        <p:txBody>
          <a:bodyPr>
            <a:spAutoFit/>
          </a:bodyPr>
          <a:lstStyle/>
          <a:p>
            <a:pPr>
              <a:lnSpc>
                <a:spcPct val="120000"/>
              </a:lnSpc>
              <a:spcBef>
                <a:spcPct val="50000"/>
              </a:spcBef>
            </a:pPr>
            <a:r>
              <a:rPr lang="en-US" altLang="zh-CN" sz="3200">
                <a:solidFill>
                  <a:srgbClr val="CC0000"/>
                </a:solidFill>
                <a:ea typeface="Batang" pitchFamily="18" charset="-127"/>
              </a:rPr>
              <a:t>1</a:t>
            </a:r>
            <a:r>
              <a:rPr lang="en-US" altLang="zh-CN" sz="3200">
                <a:solidFill>
                  <a:srgbClr val="CC0000"/>
                </a:solidFill>
                <a:latin typeface="宋体" charset="-122"/>
              </a:rPr>
              <a:t> </a:t>
            </a:r>
            <a:r>
              <a:rPr lang="zh-CN" altLang="en-US" sz="3200">
                <a:solidFill>
                  <a:srgbClr val="CC0000"/>
                </a:solidFill>
                <a:latin typeface="宋体" charset="-122"/>
              </a:rPr>
              <a:t>波的叠加原理</a:t>
            </a:r>
          </a:p>
        </p:txBody>
      </p:sp>
      <p:sp>
        <p:nvSpPr>
          <p:cNvPr id="320521" name="Rectangle 9"/>
          <p:cNvSpPr>
            <a:spLocks noChangeArrowheads="1"/>
          </p:cNvSpPr>
          <p:nvPr/>
        </p:nvSpPr>
        <p:spPr bwMode="auto">
          <a:xfrm>
            <a:off x="609600" y="1905000"/>
            <a:ext cx="8153400" cy="1844675"/>
          </a:xfrm>
          <a:prstGeom prst="rect">
            <a:avLst/>
          </a:prstGeom>
          <a:noFill/>
          <a:ln w="19050">
            <a:noFill/>
            <a:miter lim="800000"/>
            <a:headEnd/>
            <a:tailEnd/>
          </a:ln>
        </p:spPr>
        <p:txBody>
          <a:bodyPr>
            <a:spAutoFit/>
          </a:bodyPr>
          <a:lstStyle/>
          <a:p>
            <a:pPr>
              <a:lnSpc>
                <a:spcPct val="120000"/>
              </a:lnSpc>
              <a:spcBef>
                <a:spcPct val="50000"/>
              </a:spcBef>
            </a:pPr>
            <a:r>
              <a:rPr kumimoji="1" lang="en-US" altLang="zh-CN" sz="3200">
                <a:solidFill>
                  <a:srgbClr val="CC0000"/>
                </a:solidFill>
                <a:latin typeface="宋体" charset="-122"/>
              </a:rPr>
              <a:t>    </a:t>
            </a:r>
            <a:r>
              <a:rPr kumimoji="1" lang="zh-CN" altLang="en-US" sz="3200">
                <a:solidFill>
                  <a:srgbClr val="CC0000"/>
                </a:solidFill>
                <a:latin typeface="宋体" charset="-122"/>
              </a:rPr>
              <a:t>波传播的独立性：</a:t>
            </a:r>
            <a:r>
              <a:rPr kumimoji="1" lang="zh-CN" altLang="en-US" sz="3200">
                <a:solidFill>
                  <a:schemeClr val="tx1"/>
                </a:solidFill>
                <a:latin typeface="宋体" charset="-122"/>
              </a:rPr>
              <a:t>两列波在某区域相遇后再分开，传播情况与未相遇时相同，互不干扰</a:t>
            </a:r>
            <a:r>
              <a:rPr kumimoji="1" lang="en-US" altLang="zh-CN" sz="3200">
                <a:solidFill>
                  <a:schemeClr val="tx1"/>
                </a:solidFill>
              </a:rPr>
              <a:t>.</a:t>
            </a:r>
          </a:p>
        </p:txBody>
      </p:sp>
      <p:sp>
        <p:nvSpPr>
          <p:cNvPr id="320522" name="Rectangle 10"/>
          <p:cNvSpPr>
            <a:spLocks noChangeArrowheads="1"/>
          </p:cNvSpPr>
          <p:nvPr/>
        </p:nvSpPr>
        <p:spPr bwMode="auto">
          <a:xfrm>
            <a:off x="609600" y="3505200"/>
            <a:ext cx="8077200" cy="1260475"/>
          </a:xfrm>
          <a:prstGeom prst="rect">
            <a:avLst/>
          </a:prstGeom>
          <a:noFill/>
          <a:ln w="19050">
            <a:noFill/>
            <a:miter lim="800000"/>
            <a:headEnd/>
            <a:tailEnd/>
          </a:ln>
        </p:spPr>
        <p:txBody>
          <a:bodyPr>
            <a:spAutoFit/>
          </a:bodyPr>
          <a:lstStyle/>
          <a:p>
            <a:pPr>
              <a:lnSpc>
                <a:spcPct val="120000"/>
              </a:lnSpc>
            </a:pPr>
            <a:r>
              <a:rPr kumimoji="1" lang="en-US" altLang="zh-CN" sz="3200">
                <a:solidFill>
                  <a:srgbClr val="CC0000"/>
                </a:solidFill>
                <a:latin typeface="宋体" charset="-122"/>
              </a:rPr>
              <a:t>    </a:t>
            </a:r>
            <a:r>
              <a:rPr kumimoji="1" lang="zh-CN" altLang="en-US" sz="3200">
                <a:solidFill>
                  <a:srgbClr val="CC0000"/>
                </a:solidFill>
                <a:latin typeface="宋体" charset="-122"/>
              </a:rPr>
              <a:t>波的叠加性：</a:t>
            </a:r>
            <a:r>
              <a:rPr kumimoji="1" lang="zh-CN" altLang="en-US" sz="3200">
                <a:solidFill>
                  <a:schemeClr val="tx1"/>
                </a:solidFill>
                <a:latin typeface="宋体" charset="-122"/>
              </a:rPr>
              <a:t>在相遇区，任一质点的振动为二波单独在该点引起的振动的合成</a:t>
            </a:r>
            <a:r>
              <a:rPr kumimoji="1" lang="en-US" altLang="zh-CN" sz="3200">
                <a:solidFill>
                  <a:schemeClr val="tx1"/>
                </a:solidFill>
              </a:rPr>
              <a:t>.</a:t>
            </a:r>
          </a:p>
        </p:txBody>
      </p:sp>
      <p:sp>
        <p:nvSpPr>
          <p:cNvPr id="5128" name="Rectangle 91"/>
          <p:cNvSpPr>
            <a:spLocks noChangeArrowheads="1"/>
          </p:cNvSpPr>
          <p:nvPr/>
        </p:nvSpPr>
        <p:spPr bwMode="auto">
          <a:xfrm>
            <a:off x="3157538" y="65088"/>
            <a:ext cx="594677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10-4 </a:t>
            </a:r>
            <a:r>
              <a:rPr kumimoji="1" lang="zh-CN" altLang="en-US">
                <a:solidFill>
                  <a:srgbClr val="000066"/>
                </a:solidFill>
                <a:latin typeface="楷体_GB2312" pitchFamily="49" charset="-122"/>
                <a:ea typeface="楷体_GB2312" pitchFamily="49" charset="-122"/>
              </a:rPr>
              <a:t>惠更斯原理 波的衍射和干涉</a:t>
            </a:r>
          </a:p>
        </p:txBody>
      </p:sp>
      <p:sp>
        <p:nvSpPr>
          <p:cNvPr id="8" name="Oval 95"/>
          <p:cNvSpPr>
            <a:spLocks noChangeArrowheads="1"/>
          </p:cNvSpPr>
          <p:nvPr/>
        </p:nvSpPr>
        <p:spPr bwMode="auto">
          <a:xfrm>
            <a:off x="3132138" y="620713"/>
            <a:ext cx="5648325" cy="9525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ontrols>
      <p:control spid="59394" name="ShockwaveFlash1" r:id="rId2" imgW="4896533" imgH="1810961"/>
    </p:controls>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21"/>
                                        </p:tgtEl>
                                        <p:attrNameLst>
                                          <p:attrName>style.visibility</p:attrName>
                                        </p:attrNameLst>
                                      </p:cBhvr>
                                      <p:to>
                                        <p:strVal val="visible"/>
                                      </p:to>
                                    </p:set>
                                    <p:animEffect transition="in" filter="blinds(horizontal)">
                                      <p:cBhvr>
                                        <p:cTn id="7" dur="500"/>
                                        <p:tgtEl>
                                          <p:spTgt spid="3205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0522"/>
                                        </p:tgtEl>
                                        <p:attrNameLst>
                                          <p:attrName>style.visibility</p:attrName>
                                        </p:attrNameLst>
                                      </p:cBhvr>
                                      <p:to>
                                        <p:strVal val="visible"/>
                                      </p:to>
                                    </p:set>
                                    <p:animEffect transition="in" filter="blinds(horizontal)">
                                      <p:cBhvr>
                                        <p:cTn id="12" dur="500"/>
                                        <p:tgtEl>
                                          <p:spTgt spid="320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21" grpId="0" autoUpdateAnimBg="0"/>
      <p:bldP spid="32052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1"/>
          <p:cNvSpPr>
            <a:spLocks noGrp="1"/>
          </p:cNvSpPr>
          <p:nvPr>
            <p:ph type="sldNum" sz="quarter" idx="10"/>
          </p:nvPr>
        </p:nvSpPr>
        <p:spPr>
          <a:noFill/>
        </p:spPr>
        <p:txBody>
          <a:bodyPr/>
          <a:lstStyle/>
          <a:p>
            <a:fld id="{C038F165-3FB8-4868-B7D2-75A2DAD7D601}" type="slidenum">
              <a:rPr lang="en-US" altLang="zh-CN" smtClean="0">
                <a:ea typeface="宋体" charset="-122"/>
              </a:rPr>
              <a:pPr/>
              <a:t>72</a:t>
            </a:fld>
            <a:endParaRPr lang="en-US" altLang="zh-CN" smtClean="0">
              <a:ea typeface="宋体" charset="-122"/>
            </a:endParaRPr>
          </a:p>
        </p:txBody>
      </p:sp>
      <p:sp>
        <p:nvSpPr>
          <p:cNvPr id="322564" name="Rectangle 4"/>
          <p:cNvSpPr>
            <a:spLocks noChangeArrowheads="1"/>
          </p:cNvSpPr>
          <p:nvPr/>
        </p:nvSpPr>
        <p:spPr bwMode="auto">
          <a:xfrm>
            <a:off x="4724400" y="1077913"/>
            <a:ext cx="3962400" cy="4775200"/>
          </a:xfrm>
          <a:prstGeom prst="rect">
            <a:avLst/>
          </a:prstGeom>
          <a:gradFill rotWithShape="0">
            <a:gsLst>
              <a:gs pos="0">
                <a:srgbClr val="FFFFFF"/>
              </a:gs>
              <a:gs pos="100000">
                <a:schemeClr val="accent1"/>
              </a:gs>
            </a:gsLst>
            <a:lin ang="0" scaled="1"/>
          </a:gradFill>
          <a:ln w="9525">
            <a:solidFill>
              <a:srgbClr val="009999"/>
            </a:solidFill>
            <a:miter lim="800000"/>
            <a:headEnd/>
            <a:tailEnd/>
          </a:ln>
        </p:spPr>
        <p:txBody>
          <a:bodyPr>
            <a:spAutoFit/>
          </a:bodyPr>
          <a:lstStyle/>
          <a:p>
            <a:pPr>
              <a:lnSpc>
                <a:spcPct val="120000"/>
              </a:lnSpc>
            </a:pPr>
            <a:r>
              <a:rPr kumimoji="1" lang="en-US" altLang="zh-CN" sz="3200">
                <a:solidFill>
                  <a:schemeClr val="tx1"/>
                </a:solidFill>
                <a:latin typeface="宋体" charset="-122"/>
              </a:rPr>
              <a:t>    </a:t>
            </a:r>
            <a:r>
              <a:rPr kumimoji="1" lang="zh-CN" altLang="en-US" sz="3200">
                <a:solidFill>
                  <a:schemeClr val="tx1"/>
                </a:solidFill>
                <a:latin typeface="宋体" charset="-122"/>
              </a:rPr>
              <a:t>频率相同、振动方向平行、相位相同或相位差恒定的两列波相遇时，使某些地方振动始终加强，而使另一些地方振动始终减弱的现象，称为</a:t>
            </a:r>
            <a:r>
              <a:rPr kumimoji="1" lang="zh-CN" altLang="en-US" sz="3200">
                <a:solidFill>
                  <a:srgbClr val="CC0000"/>
                </a:solidFill>
                <a:latin typeface="宋体" charset="-122"/>
              </a:rPr>
              <a:t>波的干涉现象</a:t>
            </a:r>
            <a:r>
              <a:rPr kumimoji="1" lang="en-US" altLang="zh-CN" sz="3200">
                <a:solidFill>
                  <a:srgbClr val="CC0000"/>
                </a:solidFill>
              </a:rPr>
              <a:t>.</a:t>
            </a:r>
          </a:p>
        </p:txBody>
      </p:sp>
      <p:sp>
        <p:nvSpPr>
          <p:cNvPr id="6149" name="Text Box 5"/>
          <p:cNvSpPr txBox="1">
            <a:spLocks noChangeArrowheads="1"/>
          </p:cNvSpPr>
          <p:nvPr/>
        </p:nvSpPr>
        <p:spPr bwMode="auto">
          <a:xfrm>
            <a:off x="914400" y="914400"/>
            <a:ext cx="3781425" cy="676275"/>
          </a:xfrm>
          <a:prstGeom prst="rect">
            <a:avLst/>
          </a:prstGeom>
          <a:noFill/>
          <a:ln w="9525">
            <a:noFill/>
            <a:miter lim="800000"/>
            <a:headEnd/>
            <a:tailEnd/>
          </a:ln>
        </p:spPr>
        <p:txBody>
          <a:bodyPr>
            <a:spAutoFit/>
          </a:bodyPr>
          <a:lstStyle/>
          <a:p>
            <a:pPr>
              <a:lnSpc>
                <a:spcPct val="120000"/>
              </a:lnSpc>
              <a:spcBef>
                <a:spcPct val="50000"/>
              </a:spcBef>
            </a:pPr>
            <a:r>
              <a:rPr lang="en-US" altLang="zh-CN" sz="3200">
                <a:solidFill>
                  <a:srgbClr val="CC0000"/>
                </a:solidFill>
              </a:rPr>
              <a:t>2</a:t>
            </a:r>
            <a:r>
              <a:rPr lang="en-US" altLang="zh-CN" sz="3200">
                <a:solidFill>
                  <a:srgbClr val="CC0000"/>
                </a:solidFill>
                <a:latin typeface="宋体" charset="-122"/>
              </a:rPr>
              <a:t> </a:t>
            </a:r>
            <a:r>
              <a:rPr lang="zh-CN" altLang="en-US" sz="3200">
                <a:solidFill>
                  <a:srgbClr val="CC0000"/>
                </a:solidFill>
                <a:latin typeface="宋体" charset="-122"/>
              </a:rPr>
              <a:t>波的干涉</a:t>
            </a:r>
            <a:endParaRPr lang="zh-CN" altLang="en-US" sz="3200">
              <a:solidFill>
                <a:schemeClr val="tx1"/>
              </a:solidFill>
              <a:latin typeface="宋体" charset="-122"/>
            </a:endParaRPr>
          </a:p>
        </p:txBody>
      </p:sp>
      <p:sp>
        <p:nvSpPr>
          <p:cNvPr id="6150" name="Rectangle 91"/>
          <p:cNvSpPr>
            <a:spLocks noChangeArrowheads="1"/>
          </p:cNvSpPr>
          <p:nvPr/>
        </p:nvSpPr>
        <p:spPr bwMode="auto">
          <a:xfrm>
            <a:off x="3157538" y="65088"/>
            <a:ext cx="594677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10-4 </a:t>
            </a:r>
            <a:r>
              <a:rPr kumimoji="1" lang="zh-CN" altLang="en-US">
                <a:solidFill>
                  <a:srgbClr val="000066"/>
                </a:solidFill>
                <a:latin typeface="楷体_GB2312" pitchFamily="49" charset="-122"/>
                <a:ea typeface="楷体_GB2312" pitchFamily="49" charset="-122"/>
              </a:rPr>
              <a:t>惠更斯原理 波的衍射和干涉</a:t>
            </a:r>
          </a:p>
        </p:txBody>
      </p:sp>
      <p:sp>
        <p:nvSpPr>
          <p:cNvPr id="6" name="Oval 95"/>
          <p:cNvSpPr>
            <a:spLocks noChangeArrowheads="1"/>
          </p:cNvSpPr>
          <p:nvPr/>
        </p:nvSpPr>
        <p:spPr bwMode="auto">
          <a:xfrm>
            <a:off x="3132138" y="620713"/>
            <a:ext cx="5648325" cy="9525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ontrols>
      <p:control spid="60418" name="ShockwaveFlash1" r:id="rId2" imgW="3757928" imgH="4805085"/>
    </p:controls>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2564"/>
                                        </p:tgtEl>
                                        <p:attrNameLst>
                                          <p:attrName>style.visibility</p:attrName>
                                        </p:attrNameLst>
                                      </p:cBhvr>
                                      <p:to>
                                        <p:strVal val="visible"/>
                                      </p:to>
                                    </p:set>
                                    <p:animEffect transition="in" filter="blinds(horizontal)">
                                      <p:cBhvr>
                                        <p:cTn id="7" dur="500"/>
                                        <p:tgtEl>
                                          <p:spTgt spid="322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4"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1"/>
          <p:cNvSpPr>
            <a:spLocks noGrp="1"/>
          </p:cNvSpPr>
          <p:nvPr>
            <p:ph type="sldNum" sz="quarter" idx="10"/>
          </p:nvPr>
        </p:nvSpPr>
        <p:spPr>
          <a:noFill/>
        </p:spPr>
        <p:txBody>
          <a:bodyPr/>
          <a:lstStyle/>
          <a:p>
            <a:fld id="{1C53DFA8-0F4F-4A3D-B9F8-F90D11C11976}" type="slidenum">
              <a:rPr lang="en-US" altLang="zh-CN" smtClean="0">
                <a:ea typeface="宋体" charset="-122"/>
              </a:rPr>
              <a:pPr/>
              <a:t>73</a:t>
            </a:fld>
            <a:endParaRPr lang="en-US" altLang="zh-CN" smtClean="0">
              <a:ea typeface="宋体" charset="-122"/>
            </a:endParaRPr>
          </a:p>
        </p:txBody>
      </p:sp>
      <p:sp>
        <p:nvSpPr>
          <p:cNvPr id="323589" name="Rectangle 5"/>
          <p:cNvSpPr>
            <a:spLocks noChangeArrowheads="1"/>
          </p:cNvSpPr>
          <p:nvPr/>
        </p:nvSpPr>
        <p:spPr bwMode="auto">
          <a:xfrm>
            <a:off x="1219200" y="1600200"/>
            <a:ext cx="7696200" cy="657225"/>
          </a:xfrm>
          <a:prstGeom prst="rect">
            <a:avLst/>
          </a:prstGeom>
          <a:noFill/>
          <a:ln w="9525">
            <a:noFill/>
            <a:miter lim="800000"/>
            <a:headEnd/>
            <a:tailEnd/>
          </a:ln>
        </p:spPr>
        <p:txBody>
          <a:bodyPr lIns="0" tIns="0" rIns="0" bIns="0">
            <a:spAutoFit/>
          </a:bodyPr>
          <a:lstStyle/>
          <a:p>
            <a:pPr>
              <a:lnSpc>
                <a:spcPct val="135000"/>
              </a:lnSpc>
            </a:pPr>
            <a:r>
              <a:rPr kumimoji="1" lang="zh-CN" altLang="en-US" sz="3200">
                <a:solidFill>
                  <a:schemeClr val="tx1"/>
                </a:solidFill>
                <a:latin typeface="宋体" charset="-122"/>
              </a:rPr>
              <a:t>波频率相同，振动方向相同，位相差恒定  </a:t>
            </a:r>
          </a:p>
        </p:txBody>
      </p:sp>
      <p:sp>
        <p:nvSpPr>
          <p:cNvPr id="323590" name="Rectangle 6"/>
          <p:cNvSpPr>
            <a:spLocks noChangeArrowheads="1"/>
          </p:cNvSpPr>
          <p:nvPr/>
        </p:nvSpPr>
        <p:spPr bwMode="auto">
          <a:xfrm>
            <a:off x="468313" y="4648200"/>
            <a:ext cx="6461125" cy="749300"/>
          </a:xfrm>
          <a:prstGeom prst="rect">
            <a:avLst/>
          </a:prstGeom>
          <a:noFill/>
          <a:ln w="19050">
            <a:noFill/>
            <a:miter lim="800000"/>
            <a:headEnd/>
            <a:tailEnd/>
          </a:ln>
        </p:spPr>
        <p:txBody>
          <a:bodyPr>
            <a:spAutoFit/>
          </a:bodyPr>
          <a:lstStyle/>
          <a:p>
            <a:pPr>
              <a:lnSpc>
                <a:spcPct val="135000"/>
              </a:lnSpc>
            </a:pPr>
            <a:r>
              <a:rPr kumimoji="1" lang="zh-CN" altLang="en-US" sz="3200">
                <a:solidFill>
                  <a:srgbClr val="CC0000"/>
                </a:solidFill>
                <a:latin typeface="宋体" charset="-122"/>
              </a:rPr>
              <a:t>例  </a:t>
            </a:r>
            <a:r>
              <a:rPr kumimoji="1" lang="zh-CN" altLang="en-US" sz="3200">
                <a:solidFill>
                  <a:schemeClr val="tx1"/>
                </a:solidFill>
                <a:latin typeface="宋体" charset="-122"/>
              </a:rPr>
              <a:t>水波干涉  光波干涉</a:t>
            </a:r>
          </a:p>
        </p:txBody>
      </p:sp>
      <p:sp>
        <p:nvSpPr>
          <p:cNvPr id="323591" name="Rectangle 7"/>
          <p:cNvSpPr>
            <a:spLocks noChangeArrowheads="1"/>
          </p:cNvSpPr>
          <p:nvPr/>
        </p:nvSpPr>
        <p:spPr bwMode="auto">
          <a:xfrm>
            <a:off x="533400" y="3463925"/>
            <a:ext cx="8153400" cy="1260475"/>
          </a:xfrm>
          <a:prstGeom prst="rect">
            <a:avLst/>
          </a:prstGeom>
          <a:noFill/>
          <a:ln w="19050">
            <a:noFill/>
            <a:miter lim="800000"/>
            <a:headEnd/>
            <a:tailEnd/>
          </a:ln>
        </p:spPr>
        <p:txBody>
          <a:bodyPr>
            <a:spAutoFit/>
          </a:bodyPr>
          <a:lstStyle/>
          <a:p>
            <a:pPr>
              <a:lnSpc>
                <a:spcPct val="120000"/>
              </a:lnSpc>
              <a:spcBef>
                <a:spcPct val="50000"/>
              </a:spcBef>
            </a:pPr>
            <a:r>
              <a:rPr kumimoji="1" lang="en-US" altLang="zh-CN" sz="3200">
                <a:solidFill>
                  <a:schemeClr val="tx1"/>
                </a:solidFill>
                <a:latin typeface="宋体" charset="-122"/>
              </a:rPr>
              <a:t>   </a:t>
            </a:r>
            <a:r>
              <a:rPr kumimoji="1" lang="zh-CN" altLang="en-US" sz="3200">
                <a:solidFill>
                  <a:schemeClr val="tx1"/>
                </a:solidFill>
                <a:latin typeface="宋体" charset="-122"/>
              </a:rPr>
              <a:t>某些点振动始终加强，另一些点振动始终减弱或完全抵消</a:t>
            </a:r>
            <a:r>
              <a:rPr kumimoji="1" lang="en-US" altLang="zh-CN" sz="3200">
                <a:solidFill>
                  <a:schemeClr val="tx1"/>
                </a:solidFill>
              </a:rPr>
              <a:t>.</a:t>
            </a:r>
            <a:r>
              <a:rPr kumimoji="1" lang="en-US" altLang="zh-CN" sz="3200">
                <a:solidFill>
                  <a:schemeClr val="tx1"/>
                </a:solidFill>
                <a:latin typeface="宋体" charset="-122"/>
              </a:rPr>
              <a:t>  </a:t>
            </a:r>
          </a:p>
        </p:txBody>
      </p:sp>
      <p:sp>
        <p:nvSpPr>
          <p:cNvPr id="323592" name="Rectangle 8"/>
          <p:cNvSpPr>
            <a:spLocks noChangeArrowheads="1"/>
          </p:cNvSpPr>
          <p:nvPr/>
        </p:nvSpPr>
        <p:spPr bwMode="auto">
          <a:xfrm>
            <a:off x="1087438" y="2770188"/>
            <a:ext cx="2428875" cy="749300"/>
          </a:xfrm>
          <a:prstGeom prst="rect">
            <a:avLst/>
          </a:prstGeom>
          <a:noFill/>
          <a:ln w="19050">
            <a:noFill/>
            <a:miter lim="800000"/>
            <a:headEnd/>
            <a:tailEnd/>
          </a:ln>
        </p:spPr>
        <p:txBody>
          <a:bodyPr wrap="none">
            <a:spAutoFit/>
          </a:bodyPr>
          <a:lstStyle/>
          <a:p>
            <a:pPr>
              <a:lnSpc>
                <a:spcPct val="135000"/>
              </a:lnSpc>
              <a:spcBef>
                <a:spcPct val="50000"/>
              </a:spcBef>
            </a:pPr>
            <a:r>
              <a:rPr kumimoji="1" lang="en-US" altLang="zh-CN" sz="3200">
                <a:solidFill>
                  <a:srgbClr val="CC0000"/>
                </a:solidFill>
                <a:latin typeface="宋体" charset="-122"/>
              </a:rPr>
              <a:t>(</a:t>
            </a:r>
            <a:r>
              <a:rPr kumimoji="1" lang="en-US" altLang="zh-CN" sz="3200">
                <a:solidFill>
                  <a:srgbClr val="CC0000"/>
                </a:solidFill>
              </a:rPr>
              <a:t>2</a:t>
            </a:r>
            <a:r>
              <a:rPr kumimoji="1" lang="en-US" altLang="zh-CN" sz="3200">
                <a:solidFill>
                  <a:srgbClr val="CC0000"/>
                </a:solidFill>
                <a:latin typeface="宋体" charset="-122"/>
              </a:rPr>
              <a:t>)</a:t>
            </a:r>
            <a:r>
              <a:rPr kumimoji="1" lang="zh-CN" altLang="en-US" sz="3200">
                <a:solidFill>
                  <a:srgbClr val="CC0000"/>
                </a:solidFill>
                <a:latin typeface="宋体" charset="-122"/>
              </a:rPr>
              <a:t>干涉现象</a:t>
            </a:r>
          </a:p>
        </p:txBody>
      </p:sp>
      <p:sp>
        <p:nvSpPr>
          <p:cNvPr id="323593" name="Rectangle 9"/>
          <p:cNvSpPr>
            <a:spLocks noChangeArrowheads="1"/>
          </p:cNvSpPr>
          <p:nvPr/>
        </p:nvSpPr>
        <p:spPr bwMode="auto">
          <a:xfrm>
            <a:off x="1066800" y="2209800"/>
            <a:ext cx="5181600" cy="749300"/>
          </a:xfrm>
          <a:prstGeom prst="rect">
            <a:avLst/>
          </a:prstGeom>
          <a:noFill/>
          <a:ln w="19050">
            <a:noFill/>
            <a:miter lim="800000"/>
            <a:headEnd/>
            <a:tailEnd/>
          </a:ln>
        </p:spPr>
        <p:txBody>
          <a:bodyPr wrap="none">
            <a:spAutoFit/>
          </a:bodyPr>
          <a:lstStyle/>
          <a:p>
            <a:pPr>
              <a:lnSpc>
                <a:spcPct val="135000"/>
              </a:lnSpc>
            </a:pPr>
            <a:r>
              <a:rPr kumimoji="1" lang="zh-CN" altLang="en-US" sz="3200">
                <a:solidFill>
                  <a:schemeClr val="tx1"/>
                </a:solidFill>
                <a:latin typeface="宋体" charset="-122"/>
              </a:rPr>
              <a:t>满足干涉条件的波称相干波</a:t>
            </a:r>
            <a:r>
              <a:rPr kumimoji="1" lang="en-US" altLang="zh-CN" sz="3200">
                <a:solidFill>
                  <a:schemeClr val="tx1"/>
                </a:solidFill>
              </a:rPr>
              <a:t>.</a:t>
            </a:r>
          </a:p>
        </p:txBody>
      </p:sp>
      <p:sp>
        <p:nvSpPr>
          <p:cNvPr id="87048" name="Text Box 11"/>
          <p:cNvSpPr txBox="1">
            <a:spLocks noChangeArrowheads="1"/>
          </p:cNvSpPr>
          <p:nvPr/>
        </p:nvSpPr>
        <p:spPr bwMode="auto">
          <a:xfrm>
            <a:off x="806450" y="877888"/>
            <a:ext cx="2951163" cy="749300"/>
          </a:xfrm>
          <a:prstGeom prst="rect">
            <a:avLst/>
          </a:prstGeom>
          <a:noFill/>
          <a:ln w="19050">
            <a:noFill/>
            <a:miter lim="800000"/>
            <a:headEnd/>
            <a:tailEnd/>
          </a:ln>
        </p:spPr>
        <p:txBody>
          <a:bodyPr>
            <a:spAutoFit/>
          </a:bodyPr>
          <a:lstStyle/>
          <a:p>
            <a:pPr>
              <a:lnSpc>
                <a:spcPct val="135000"/>
              </a:lnSpc>
            </a:pPr>
            <a:r>
              <a:rPr kumimoji="1" lang="en-US" altLang="zh-CN" sz="3200">
                <a:solidFill>
                  <a:srgbClr val="CC0000"/>
                </a:solidFill>
                <a:latin typeface="宋体" charset="-122"/>
              </a:rPr>
              <a:t>(</a:t>
            </a:r>
            <a:r>
              <a:rPr kumimoji="1" lang="en-US" altLang="zh-CN" sz="3200">
                <a:solidFill>
                  <a:srgbClr val="CC0000"/>
                </a:solidFill>
              </a:rPr>
              <a:t>1</a:t>
            </a:r>
            <a:r>
              <a:rPr kumimoji="1" lang="en-US" altLang="zh-CN" sz="3200">
                <a:solidFill>
                  <a:srgbClr val="CC0000"/>
                </a:solidFill>
                <a:latin typeface="宋体" charset="-122"/>
              </a:rPr>
              <a:t>)</a:t>
            </a:r>
            <a:r>
              <a:rPr kumimoji="1" lang="zh-CN" altLang="en-US" sz="3200">
                <a:solidFill>
                  <a:srgbClr val="CC0000"/>
                </a:solidFill>
              </a:rPr>
              <a:t>干涉条件</a:t>
            </a:r>
            <a:endParaRPr lang="zh-CN" altLang="en-US" sz="3200"/>
          </a:p>
        </p:txBody>
      </p:sp>
      <p:sp>
        <p:nvSpPr>
          <p:cNvPr id="87049" name="Rectangle 91"/>
          <p:cNvSpPr>
            <a:spLocks noChangeArrowheads="1"/>
          </p:cNvSpPr>
          <p:nvPr/>
        </p:nvSpPr>
        <p:spPr bwMode="auto">
          <a:xfrm>
            <a:off x="3157538" y="65088"/>
            <a:ext cx="594677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10-4 </a:t>
            </a:r>
            <a:r>
              <a:rPr kumimoji="1" lang="zh-CN" altLang="en-US">
                <a:solidFill>
                  <a:srgbClr val="000066"/>
                </a:solidFill>
                <a:latin typeface="楷体_GB2312" pitchFamily="49" charset="-122"/>
                <a:ea typeface="楷体_GB2312" pitchFamily="49" charset="-122"/>
              </a:rPr>
              <a:t>惠更斯原理 波的衍射和干涉</a:t>
            </a:r>
          </a:p>
        </p:txBody>
      </p:sp>
      <p:sp>
        <p:nvSpPr>
          <p:cNvPr id="10" name="Oval 95"/>
          <p:cNvSpPr>
            <a:spLocks noChangeArrowheads="1"/>
          </p:cNvSpPr>
          <p:nvPr/>
        </p:nvSpPr>
        <p:spPr bwMode="auto">
          <a:xfrm>
            <a:off x="3132138" y="620713"/>
            <a:ext cx="5648325" cy="9525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3589"/>
                                        </p:tgtEl>
                                        <p:attrNameLst>
                                          <p:attrName>style.visibility</p:attrName>
                                        </p:attrNameLst>
                                      </p:cBhvr>
                                      <p:to>
                                        <p:strVal val="visible"/>
                                      </p:to>
                                    </p:set>
                                    <p:animEffect transition="in" filter="blinds(horizontal)">
                                      <p:cBhvr>
                                        <p:cTn id="7" dur="500"/>
                                        <p:tgtEl>
                                          <p:spTgt spid="3235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3593"/>
                                        </p:tgtEl>
                                        <p:attrNameLst>
                                          <p:attrName>style.visibility</p:attrName>
                                        </p:attrNameLst>
                                      </p:cBhvr>
                                      <p:to>
                                        <p:strVal val="visible"/>
                                      </p:to>
                                    </p:set>
                                    <p:animEffect transition="in" filter="blinds(horizontal)">
                                      <p:cBhvr>
                                        <p:cTn id="12" dur="500"/>
                                        <p:tgtEl>
                                          <p:spTgt spid="3235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3592"/>
                                        </p:tgtEl>
                                        <p:attrNameLst>
                                          <p:attrName>style.visibility</p:attrName>
                                        </p:attrNameLst>
                                      </p:cBhvr>
                                      <p:to>
                                        <p:strVal val="visible"/>
                                      </p:to>
                                    </p:set>
                                    <p:animEffect transition="in" filter="blinds(horizontal)">
                                      <p:cBhvr>
                                        <p:cTn id="17" dur="500"/>
                                        <p:tgtEl>
                                          <p:spTgt spid="3235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3591"/>
                                        </p:tgtEl>
                                        <p:attrNameLst>
                                          <p:attrName>style.visibility</p:attrName>
                                        </p:attrNameLst>
                                      </p:cBhvr>
                                      <p:to>
                                        <p:strVal val="visible"/>
                                      </p:to>
                                    </p:set>
                                    <p:animEffect transition="in" filter="blinds(horizontal)">
                                      <p:cBhvr>
                                        <p:cTn id="22" dur="500"/>
                                        <p:tgtEl>
                                          <p:spTgt spid="3235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3590"/>
                                        </p:tgtEl>
                                        <p:attrNameLst>
                                          <p:attrName>style.visibility</p:attrName>
                                        </p:attrNameLst>
                                      </p:cBhvr>
                                      <p:to>
                                        <p:strVal val="visible"/>
                                      </p:to>
                                    </p:set>
                                    <p:animEffect transition="in" filter="blinds(horizontal)">
                                      <p:cBhvr>
                                        <p:cTn id="27" dur="500"/>
                                        <p:tgtEl>
                                          <p:spTgt spid="323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9" grpId="0" autoUpdateAnimBg="0"/>
      <p:bldP spid="323590" grpId="0" autoUpdateAnimBg="0"/>
      <p:bldP spid="323591" grpId="0" autoUpdateAnimBg="0"/>
      <p:bldP spid="323592" grpId="0" autoUpdateAnimBg="0"/>
      <p:bldP spid="323593"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1"/>
          <p:cNvSpPr>
            <a:spLocks noGrp="1"/>
          </p:cNvSpPr>
          <p:nvPr>
            <p:ph type="sldNum" sz="quarter" idx="10"/>
          </p:nvPr>
        </p:nvSpPr>
        <p:spPr>
          <a:noFill/>
        </p:spPr>
        <p:txBody>
          <a:bodyPr/>
          <a:lstStyle/>
          <a:p>
            <a:fld id="{92C8DF47-7DB0-42CF-B7C2-1B89FC4173BB}" type="slidenum">
              <a:rPr lang="en-US" altLang="zh-CN" smtClean="0">
                <a:ea typeface="宋体" charset="-122"/>
              </a:rPr>
              <a:pPr/>
              <a:t>74</a:t>
            </a:fld>
            <a:endParaRPr lang="en-US" altLang="zh-CN" smtClean="0">
              <a:ea typeface="宋体" charset="-122"/>
            </a:endParaRPr>
          </a:p>
        </p:txBody>
      </p:sp>
      <p:sp>
        <p:nvSpPr>
          <p:cNvPr id="324628" name="Text Box 20"/>
          <p:cNvSpPr txBox="1">
            <a:spLocks noChangeArrowheads="1"/>
          </p:cNvSpPr>
          <p:nvPr/>
        </p:nvSpPr>
        <p:spPr bwMode="auto">
          <a:xfrm>
            <a:off x="690563" y="1719263"/>
            <a:ext cx="2819400" cy="676275"/>
          </a:xfrm>
          <a:prstGeom prst="rect">
            <a:avLst/>
          </a:prstGeom>
          <a:noFill/>
          <a:ln w="9525">
            <a:noFill/>
            <a:miter lim="800000"/>
            <a:headEnd/>
            <a:tailEnd/>
          </a:ln>
        </p:spPr>
        <p:txBody>
          <a:bodyPr>
            <a:spAutoFit/>
          </a:bodyPr>
          <a:lstStyle/>
          <a:p>
            <a:pPr>
              <a:lnSpc>
                <a:spcPct val="120000"/>
              </a:lnSpc>
              <a:spcBef>
                <a:spcPct val="50000"/>
              </a:spcBef>
            </a:pPr>
            <a:r>
              <a:rPr lang="zh-CN" altLang="en-US" sz="3200">
                <a:solidFill>
                  <a:schemeClr val="tx1"/>
                </a:solidFill>
              </a:rPr>
              <a:t>波源振动</a:t>
            </a:r>
          </a:p>
        </p:txBody>
      </p:sp>
      <p:grpSp>
        <p:nvGrpSpPr>
          <p:cNvPr id="2" name="Group 21"/>
          <p:cNvGrpSpPr>
            <a:grpSpLocks/>
          </p:cNvGrpSpPr>
          <p:nvPr/>
        </p:nvGrpSpPr>
        <p:grpSpPr bwMode="auto">
          <a:xfrm>
            <a:off x="2519363" y="1628775"/>
            <a:ext cx="3636962" cy="1295400"/>
            <a:chOff x="3085" y="2028"/>
            <a:chExt cx="2291" cy="816"/>
          </a:xfrm>
        </p:grpSpPr>
        <p:graphicFrame>
          <p:nvGraphicFramePr>
            <p:cNvPr id="88092" name="Object 22"/>
            <p:cNvGraphicFramePr>
              <a:graphicFrameLocks noChangeAspect="1"/>
            </p:cNvGraphicFramePr>
            <p:nvPr/>
          </p:nvGraphicFramePr>
          <p:xfrm>
            <a:off x="3248" y="2028"/>
            <a:ext cx="2080" cy="336"/>
          </p:xfrm>
          <a:graphic>
            <a:graphicData uri="http://schemas.openxmlformats.org/presentationml/2006/ole">
              <p:oleObj spid="_x0000_s61449" name="公式" r:id="rId3" imgW="1981200" imgH="317500" progId="">
                <p:embed/>
              </p:oleObj>
            </a:graphicData>
          </a:graphic>
        </p:graphicFrame>
        <p:graphicFrame>
          <p:nvGraphicFramePr>
            <p:cNvPr id="88093" name="Object 23"/>
            <p:cNvGraphicFramePr>
              <a:graphicFrameLocks noChangeAspect="1"/>
            </p:cNvGraphicFramePr>
            <p:nvPr/>
          </p:nvGraphicFramePr>
          <p:xfrm>
            <a:off x="3203" y="2504"/>
            <a:ext cx="2173" cy="340"/>
          </p:xfrm>
          <a:graphic>
            <a:graphicData uri="http://schemas.openxmlformats.org/presentationml/2006/ole">
              <p:oleObj spid="_x0000_s61450" name="Equation" r:id="rId4" imgW="2070100" imgH="317500" progId="">
                <p:embed/>
              </p:oleObj>
            </a:graphicData>
          </a:graphic>
        </p:graphicFrame>
        <p:sp>
          <p:nvSpPr>
            <p:cNvPr id="88094" name="AutoShape 24"/>
            <p:cNvSpPr>
              <a:spLocks/>
            </p:cNvSpPr>
            <p:nvPr/>
          </p:nvSpPr>
          <p:spPr bwMode="auto">
            <a:xfrm>
              <a:off x="3085" y="2132"/>
              <a:ext cx="179" cy="568"/>
            </a:xfrm>
            <a:prstGeom prst="leftBrace">
              <a:avLst>
                <a:gd name="adj1" fmla="val 26443"/>
                <a:gd name="adj2" fmla="val 50000"/>
              </a:avLst>
            </a:prstGeom>
            <a:noFill/>
            <a:ln w="28575">
              <a:solidFill>
                <a:srgbClr val="FF3300"/>
              </a:solidFill>
              <a:round/>
              <a:headEnd/>
              <a:tailEnd/>
            </a:ln>
          </p:spPr>
          <p:txBody>
            <a:bodyPr wrap="none" anchor="ctr"/>
            <a:lstStyle/>
            <a:p>
              <a:endParaRPr lang="zh-CN" altLang="en-US"/>
            </a:p>
          </p:txBody>
        </p:sp>
      </p:grpSp>
      <p:grpSp>
        <p:nvGrpSpPr>
          <p:cNvPr id="3" name="Group 45"/>
          <p:cNvGrpSpPr>
            <a:grpSpLocks/>
          </p:cNvGrpSpPr>
          <p:nvPr/>
        </p:nvGrpSpPr>
        <p:grpSpPr bwMode="auto">
          <a:xfrm>
            <a:off x="755650" y="3733800"/>
            <a:ext cx="5251450" cy="2009775"/>
            <a:chOff x="476" y="2622"/>
            <a:chExt cx="3308" cy="1266"/>
          </a:xfrm>
        </p:grpSpPr>
        <p:grpSp>
          <p:nvGrpSpPr>
            <p:cNvPr id="4" name="Group 4"/>
            <p:cNvGrpSpPr>
              <a:grpSpLocks/>
            </p:cNvGrpSpPr>
            <p:nvPr/>
          </p:nvGrpSpPr>
          <p:grpSpPr bwMode="auto">
            <a:xfrm>
              <a:off x="2680" y="2712"/>
              <a:ext cx="1104" cy="1176"/>
              <a:chOff x="4512" y="2952"/>
              <a:chExt cx="1104" cy="1176"/>
            </a:xfrm>
          </p:grpSpPr>
          <p:sp>
            <p:nvSpPr>
              <p:cNvPr id="88090" name="Rectangle 5"/>
              <p:cNvSpPr>
                <a:spLocks noChangeArrowheads="1"/>
              </p:cNvSpPr>
              <p:nvPr/>
            </p:nvSpPr>
            <p:spPr bwMode="auto">
              <a:xfrm>
                <a:off x="4512" y="3552"/>
                <a:ext cx="1104" cy="576"/>
              </a:xfrm>
              <a:prstGeom prst="rect">
                <a:avLst/>
              </a:prstGeom>
              <a:solidFill>
                <a:srgbClr val="FFFFCD"/>
              </a:solidFill>
              <a:ln w="12700">
                <a:solidFill>
                  <a:srgbClr val="996600"/>
                </a:solidFill>
                <a:miter lim="800000"/>
                <a:headEnd/>
                <a:tailEnd/>
              </a:ln>
            </p:spPr>
            <p:txBody>
              <a:bodyPr wrap="none" anchor="ctr"/>
              <a:lstStyle/>
              <a:p>
                <a:endParaRPr lang="zh-CN" altLang="en-US"/>
              </a:p>
            </p:txBody>
          </p:sp>
          <p:sp>
            <p:nvSpPr>
              <p:cNvPr id="88091" name="Rectangle 6"/>
              <p:cNvSpPr>
                <a:spLocks noChangeArrowheads="1"/>
              </p:cNvSpPr>
              <p:nvPr/>
            </p:nvSpPr>
            <p:spPr bwMode="auto">
              <a:xfrm>
                <a:off x="4512" y="2952"/>
                <a:ext cx="1104" cy="552"/>
              </a:xfrm>
              <a:prstGeom prst="rect">
                <a:avLst/>
              </a:prstGeom>
              <a:solidFill>
                <a:schemeClr val="accent2"/>
              </a:solidFill>
              <a:ln w="12700">
                <a:solidFill>
                  <a:srgbClr val="0066FF"/>
                </a:solidFill>
                <a:miter lim="800000"/>
                <a:headEnd/>
                <a:tailEnd/>
              </a:ln>
            </p:spPr>
            <p:txBody>
              <a:bodyPr wrap="none" anchor="ctr"/>
              <a:lstStyle/>
              <a:p>
                <a:endParaRPr lang="zh-CN" altLang="en-US"/>
              </a:p>
            </p:txBody>
          </p:sp>
        </p:grpSp>
        <p:graphicFrame>
          <p:nvGraphicFramePr>
            <p:cNvPr id="88087" name="Object 26"/>
            <p:cNvGraphicFramePr>
              <a:graphicFrameLocks noChangeAspect="1"/>
            </p:cNvGraphicFramePr>
            <p:nvPr/>
          </p:nvGraphicFramePr>
          <p:xfrm>
            <a:off x="620" y="2622"/>
            <a:ext cx="2976" cy="673"/>
          </p:xfrm>
          <a:graphic>
            <a:graphicData uri="http://schemas.openxmlformats.org/presentationml/2006/ole">
              <p:oleObj spid="_x0000_s61447" name="Equation" r:id="rId5" imgW="1726451" imgH="393529" progId="">
                <p:embed/>
              </p:oleObj>
            </a:graphicData>
          </a:graphic>
        </p:graphicFrame>
        <p:graphicFrame>
          <p:nvGraphicFramePr>
            <p:cNvPr id="88088" name="Object 27"/>
            <p:cNvGraphicFramePr>
              <a:graphicFrameLocks noChangeAspect="1"/>
            </p:cNvGraphicFramePr>
            <p:nvPr/>
          </p:nvGraphicFramePr>
          <p:xfrm>
            <a:off x="620" y="3198"/>
            <a:ext cx="2976" cy="686"/>
          </p:xfrm>
          <a:graphic>
            <a:graphicData uri="http://schemas.openxmlformats.org/presentationml/2006/ole">
              <p:oleObj spid="_x0000_s61448" name="Equation" r:id="rId6" imgW="1790700" imgH="393700" progId="">
                <p:embed/>
              </p:oleObj>
            </a:graphicData>
          </a:graphic>
        </p:graphicFrame>
        <p:sp>
          <p:nvSpPr>
            <p:cNvPr id="88089" name="AutoShape 28"/>
            <p:cNvSpPr>
              <a:spLocks/>
            </p:cNvSpPr>
            <p:nvPr/>
          </p:nvSpPr>
          <p:spPr bwMode="auto">
            <a:xfrm flipH="1">
              <a:off x="476" y="2922"/>
              <a:ext cx="144" cy="708"/>
            </a:xfrm>
            <a:prstGeom prst="rightBrace">
              <a:avLst>
                <a:gd name="adj1" fmla="val 40972"/>
                <a:gd name="adj2" fmla="val 50000"/>
              </a:avLst>
            </a:prstGeom>
            <a:noFill/>
            <a:ln w="28575">
              <a:solidFill>
                <a:srgbClr val="FF3300"/>
              </a:solidFill>
              <a:round/>
              <a:headEnd/>
              <a:tailEnd/>
            </a:ln>
          </p:spPr>
          <p:txBody>
            <a:bodyPr wrap="none" anchor="ctr"/>
            <a:lstStyle/>
            <a:p>
              <a:endParaRPr lang="zh-CN" altLang="en-US"/>
            </a:p>
          </p:txBody>
        </p:sp>
      </p:grpSp>
      <p:sp>
        <p:nvSpPr>
          <p:cNvPr id="324637" name="Text Box 29"/>
          <p:cNvSpPr txBox="1">
            <a:spLocks noChangeArrowheads="1"/>
          </p:cNvSpPr>
          <p:nvPr/>
        </p:nvSpPr>
        <p:spPr bwMode="auto">
          <a:xfrm>
            <a:off x="684213" y="3113088"/>
            <a:ext cx="4267200" cy="676275"/>
          </a:xfrm>
          <a:prstGeom prst="rect">
            <a:avLst/>
          </a:prstGeom>
          <a:noFill/>
          <a:ln w="9525">
            <a:noFill/>
            <a:miter lim="800000"/>
            <a:headEnd/>
            <a:tailEnd/>
          </a:ln>
        </p:spPr>
        <p:txBody>
          <a:bodyPr>
            <a:spAutoFit/>
          </a:bodyPr>
          <a:lstStyle/>
          <a:p>
            <a:pPr>
              <a:lnSpc>
                <a:spcPct val="120000"/>
              </a:lnSpc>
              <a:spcBef>
                <a:spcPct val="50000"/>
              </a:spcBef>
            </a:pPr>
            <a:r>
              <a:rPr lang="zh-CN" altLang="en-US" sz="3200">
                <a:solidFill>
                  <a:schemeClr val="tx1"/>
                </a:solidFill>
                <a:latin typeface="宋体" charset="-122"/>
              </a:rPr>
              <a:t>点</a:t>
            </a:r>
            <a:r>
              <a:rPr lang="en-US" altLang="zh-CN" sz="3200" b="0" i="1">
                <a:solidFill>
                  <a:srgbClr val="CC0000"/>
                </a:solidFill>
                <a:latin typeface="宋体" charset="-122"/>
              </a:rPr>
              <a:t>P </a:t>
            </a:r>
            <a:r>
              <a:rPr lang="zh-CN" altLang="en-US" sz="3200">
                <a:solidFill>
                  <a:schemeClr val="tx1"/>
                </a:solidFill>
                <a:latin typeface="宋体" charset="-122"/>
              </a:rPr>
              <a:t>的两个分振动</a:t>
            </a:r>
          </a:p>
        </p:txBody>
      </p:sp>
      <p:sp>
        <p:nvSpPr>
          <p:cNvPr id="88071" name="Rectangle 30"/>
          <p:cNvSpPr>
            <a:spLocks noChangeArrowheads="1"/>
          </p:cNvSpPr>
          <p:nvPr/>
        </p:nvSpPr>
        <p:spPr bwMode="auto">
          <a:xfrm>
            <a:off x="914400" y="990600"/>
            <a:ext cx="6408738" cy="579438"/>
          </a:xfrm>
          <a:prstGeom prst="rect">
            <a:avLst/>
          </a:prstGeom>
          <a:noFill/>
          <a:ln w="9525">
            <a:noFill/>
            <a:miter lim="800000"/>
            <a:headEnd/>
            <a:tailEnd/>
          </a:ln>
        </p:spPr>
        <p:txBody>
          <a:bodyPr>
            <a:spAutoFit/>
          </a:bodyPr>
          <a:lstStyle/>
          <a:p>
            <a:r>
              <a:rPr kumimoji="1" lang="en-US" altLang="zh-CN" sz="3200">
                <a:solidFill>
                  <a:srgbClr val="CC0000"/>
                </a:solidFill>
                <a:latin typeface="宋体" charset="-122"/>
              </a:rPr>
              <a:t>(</a:t>
            </a:r>
            <a:r>
              <a:rPr kumimoji="1" lang="en-US" altLang="zh-CN" sz="3200">
                <a:solidFill>
                  <a:srgbClr val="CC0000"/>
                </a:solidFill>
              </a:rPr>
              <a:t>3</a:t>
            </a:r>
            <a:r>
              <a:rPr kumimoji="1" lang="en-US" altLang="zh-CN" sz="3200">
                <a:solidFill>
                  <a:srgbClr val="CC0000"/>
                </a:solidFill>
                <a:latin typeface="宋体" charset="-122"/>
              </a:rPr>
              <a:t>)</a:t>
            </a:r>
            <a:r>
              <a:rPr kumimoji="1" lang="zh-CN" altLang="en-US" sz="3200">
                <a:solidFill>
                  <a:srgbClr val="CC0000"/>
                </a:solidFill>
                <a:latin typeface="宋体" charset="-122"/>
              </a:rPr>
              <a:t>干涉现象的定量讨论</a:t>
            </a:r>
          </a:p>
        </p:txBody>
      </p:sp>
      <p:grpSp>
        <p:nvGrpSpPr>
          <p:cNvPr id="5" name="Group 44"/>
          <p:cNvGrpSpPr>
            <a:grpSpLocks/>
          </p:cNvGrpSpPr>
          <p:nvPr/>
        </p:nvGrpSpPr>
        <p:grpSpPr bwMode="auto">
          <a:xfrm>
            <a:off x="6254750" y="3724275"/>
            <a:ext cx="2508250" cy="1990725"/>
            <a:chOff x="4001" y="2085"/>
            <a:chExt cx="1580" cy="1254"/>
          </a:xfrm>
        </p:grpSpPr>
        <p:sp>
          <p:nvSpPr>
            <p:cNvPr id="88075" name="Rectangle 33"/>
            <p:cNvSpPr>
              <a:spLocks noChangeArrowheads="1"/>
            </p:cNvSpPr>
            <p:nvPr/>
          </p:nvSpPr>
          <p:spPr bwMode="auto">
            <a:xfrm>
              <a:off x="4001" y="2085"/>
              <a:ext cx="1580" cy="1254"/>
            </a:xfrm>
            <a:prstGeom prst="rect">
              <a:avLst/>
            </a:prstGeom>
            <a:solidFill>
              <a:schemeClr val="bg1"/>
            </a:solidFill>
            <a:ln w="12700">
              <a:solidFill>
                <a:schemeClr val="tx1"/>
              </a:solidFill>
              <a:miter lim="800000"/>
              <a:headEnd/>
              <a:tailEnd/>
            </a:ln>
          </p:spPr>
          <p:txBody>
            <a:bodyPr wrap="none" anchor="ctr"/>
            <a:lstStyle/>
            <a:p>
              <a:endParaRPr lang="zh-CN" altLang="en-US"/>
            </a:p>
          </p:txBody>
        </p:sp>
        <p:sp>
          <p:nvSpPr>
            <p:cNvPr id="88076" name="Line 34"/>
            <p:cNvSpPr>
              <a:spLocks noChangeShapeType="1"/>
            </p:cNvSpPr>
            <p:nvPr/>
          </p:nvSpPr>
          <p:spPr bwMode="auto">
            <a:xfrm flipV="1">
              <a:off x="4352" y="2419"/>
              <a:ext cx="1123" cy="119"/>
            </a:xfrm>
            <a:prstGeom prst="line">
              <a:avLst/>
            </a:prstGeom>
            <a:noFill/>
            <a:ln w="28575">
              <a:solidFill>
                <a:srgbClr val="0000FF"/>
              </a:solidFill>
              <a:round/>
              <a:headEnd/>
              <a:tailEnd type="triangle" w="sm" len="lg"/>
            </a:ln>
          </p:spPr>
          <p:txBody>
            <a:bodyPr wrap="none" anchor="ctr"/>
            <a:lstStyle/>
            <a:p>
              <a:endParaRPr lang="zh-CN" altLang="en-US"/>
            </a:p>
          </p:txBody>
        </p:sp>
        <p:sp>
          <p:nvSpPr>
            <p:cNvPr id="88077" name="Line 35"/>
            <p:cNvSpPr>
              <a:spLocks noChangeShapeType="1"/>
            </p:cNvSpPr>
            <p:nvPr/>
          </p:nvSpPr>
          <p:spPr bwMode="auto">
            <a:xfrm flipV="1">
              <a:off x="4318" y="2210"/>
              <a:ext cx="1123" cy="962"/>
            </a:xfrm>
            <a:prstGeom prst="line">
              <a:avLst/>
            </a:prstGeom>
            <a:noFill/>
            <a:ln w="28575">
              <a:solidFill>
                <a:srgbClr val="0000FF"/>
              </a:solidFill>
              <a:round/>
              <a:headEnd/>
              <a:tailEnd type="triangle" w="sm" len="lg"/>
            </a:ln>
          </p:spPr>
          <p:txBody>
            <a:bodyPr wrap="none" anchor="ctr"/>
            <a:lstStyle/>
            <a:p>
              <a:endParaRPr lang="zh-CN" altLang="en-US"/>
            </a:p>
          </p:txBody>
        </p:sp>
        <p:graphicFrame>
          <p:nvGraphicFramePr>
            <p:cNvPr id="88078" name="Object 36"/>
            <p:cNvGraphicFramePr>
              <a:graphicFrameLocks noChangeAspect="1"/>
            </p:cNvGraphicFramePr>
            <p:nvPr/>
          </p:nvGraphicFramePr>
          <p:xfrm>
            <a:off x="4107" y="2287"/>
            <a:ext cx="204" cy="383"/>
          </p:xfrm>
          <a:graphic>
            <a:graphicData uri="http://schemas.openxmlformats.org/presentationml/2006/ole">
              <p:oleObj spid="_x0000_s61442" name="公式" r:id="rId7" imgW="203024" imgH="317225" progId="">
                <p:embed/>
              </p:oleObj>
            </a:graphicData>
          </a:graphic>
        </p:graphicFrame>
        <p:graphicFrame>
          <p:nvGraphicFramePr>
            <p:cNvPr id="88079" name="Object 37"/>
            <p:cNvGraphicFramePr>
              <a:graphicFrameLocks noChangeAspect="1"/>
            </p:cNvGraphicFramePr>
            <p:nvPr/>
          </p:nvGraphicFramePr>
          <p:xfrm>
            <a:off x="4072" y="2914"/>
            <a:ext cx="231" cy="383"/>
          </p:xfrm>
          <a:graphic>
            <a:graphicData uri="http://schemas.openxmlformats.org/presentationml/2006/ole">
              <p:oleObj spid="_x0000_s61443" name="公式" r:id="rId8" imgW="228501" imgH="317362" progId="">
                <p:embed/>
              </p:oleObj>
            </a:graphicData>
          </a:graphic>
        </p:graphicFrame>
        <p:graphicFrame>
          <p:nvGraphicFramePr>
            <p:cNvPr id="88080" name="Object 38"/>
            <p:cNvGraphicFramePr>
              <a:graphicFrameLocks noChangeAspect="1"/>
            </p:cNvGraphicFramePr>
            <p:nvPr/>
          </p:nvGraphicFramePr>
          <p:xfrm>
            <a:off x="5115" y="2461"/>
            <a:ext cx="228" cy="295"/>
          </p:xfrm>
          <a:graphic>
            <a:graphicData uri="http://schemas.openxmlformats.org/presentationml/2006/ole">
              <p:oleObj spid="_x0000_s61444" name="Equation" r:id="rId9" imgW="152268" imgH="164957" progId="">
                <p:embed/>
              </p:oleObj>
            </a:graphicData>
          </a:graphic>
        </p:graphicFrame>
        <p:sp>
          <p:nvSpPr>
            <p:cNvPr id="88081" name="Text Box 39"/>
            <p:cNvSpPr txBox="1">
              <a:spLocks noChangeArrowheads="1"/>
            </p:cNvSpPr>
            <p:nvPr/>
          </p:nvSpPr>
          <p:spPr bwMode="auto">
            <a:xfrm>
              <a:off x="5036" y="2299"/>
              <a:ext cx="244" cy="365"/>
            </a:xfrm>
            <a:prstGeom prst="rect">
              <a:avLst/>
            </a:prstGeom>
            <a:noFill/>
            <a:ln w="9525">
              <a:noFill/>
              <a:miter lim="800000"/>
              <a:headEnd/>
              <a:tailEnd/>
            </a:ln>
          </p:spPr>
          <p:txBody>
            <a:bodyPr wrap="none">
              <a:spAutoFit/>
            </a:bodyPr>
            <a:lstStyle/>
            <a:p>
              <a:pPr>
                <a:spcBef>
                  <a:spcPct val="50000"/>
                </a:spcBef>
              </a:pPr>
              <a:r>
                <a:rPr lang="en-US" altLang="zh-CN" sz="3200">
                  <a:solidFill>
                    <a:srgbClr val="FF3300"/>
                  </a:solidFill>
                </a:rPr>
                <a:t>*</a:t>
              </a:r>
              <a:endParaRPr lang="en-US" altLang="zh-CN" sz="3200">
                <a:solidFill>
                  <a:schemeClr val="tx1"/>
                </a:solidFill>
              </a:endParaRPr>
            </a:p>
          </p:txBody>
        </p:sp>
        <p:graphicFrame>
          <p:nvGraphicFramePr>
            <p:cNvPr id="88082" name="Object 40"/>
            <p:cNvGraphicFramePr>
              <a:graphicFrameLocks noChangeAspect="1"/>
            </p:cNvGraphicFramePr>
            <p:nvPr/>
          </p:nvGraphicFramePr>
          <p:xfrm>
            <a:off x="4633" y="2120"/>
            <a:ext cx="178" cy="383"/>
          </p:xfrm>
          <a:graphic>
            <a:graphicData uri="http://schemas.openxmlformats.org/presentationml/2006/ole">
              <p:oleObj spid="_x0000_s61445" name="公式" r:id="rId10" imgW="177569" imgH="317087" progId="">
                <p:embed/>
              </p:oleObj>
            </a:graphicData>
          </a:graphic>
        </p:graphicFrame>
        <p:graphicFrame>
          <p:nvGraphicFramePr>
            <p:cNvPr id="88083" name="Object 41"/>
            <p:cNvGraphicFramePr>
              <a:graphicFrameLocks noChangeAspect="1"/>
            </p:cNvGraphicFramePr>
            <p:nvPr/>
          </p:nvGraphicFramePr>
          <p:xfrm>
            <a:off x="4739" y="2747"/>
            <a:ext cx="203" cy="383"/>
          </p:xfrm>
          <a:graphic>
            <a:graphicData uri="http://schemas.openxmlformats.org/presentationml/2006/ole">
              <p:oleObj spid="_x0000_s61446" name="公式" r:id="rId11" imgW="203024" imgH="317225" progId="">
                <p:embed/>
              </p:oleObj>
            </a:graphicData>
          </a:graphic>
        </p:graphicFrame>
        <p:sp>
          <p:nvSpPr>
            <p:cNvPr id="88084" name="Oval 42"/>
            <p:cNvSpPr>
              <a:spLocks noChangeArrowheads="1"/>
            </p:cNvSpPr>
            <p:nvPr/>
          </p:nvSpPr>
          <p:spPr bwMode="auto">
            <a:xfrm>
              <a:off x="4283" y="2503"/>
              <a:ext cx="69" cy="7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88085" name="Oval 43"/>
            <p:cNvSpPr>
              <a:spLocks noChangeArrowheads="1"/>
            </p:cNvSpPr>
            <p:nvPr/>
          </p:nvSpPr>
          <p:spPr bwMode="auto">
            <a:xfrm>
              <a:off x="4283" y="3137"/>
              <a:ext cx="69" cy="76"/>
            </a:xfrm>
            <a:prstGeom prst="ellipse">
              <a:avLst/>
            </a:prstGeom>
            <a:solidFill>
              <a:srgbClr val="FF3300"/>
            </a:solidFill>
            <a:ln w="9525">
              <a:solidFill>
                <a:schemeClr val="tx1"/>
              </a:solidFill>
              <a:round/>
              <a:headEnd/>
              <a:tailEnd/>
            </a:ln>
          </p:spPr>
          <p:txBody>
            <a:bodyPr wrap="none" anchor="ctr"/>
            <a:lstStyle/>
            <a:p>
              <a:endParaRPr lang="zh-CN" altLang="en-US"/>
            </a:p>
          </p:txBody>
        </p:sp>
      </p:grpSp>
      <p:sp>
        <p:nvSpPr>
          <p:cNvPr id="88073" name="Rectangle 91"/>
          <p:cNvSpPr>
            <a:spLocks noChangeArrowheads="1"/>
          </p:cNvSpPr>
          <p:nvPr/>
        </p:nvSpPr>
        <p:spPr bwMode="auto">
          <a:xfrm>
            <a:off x="3157538" y="65088"/>
            <a:ext cx="594677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10-4 </a:t>
            </a:r>
            <a:r>
              <a:rPr kumimoji="1" lang="zh-CN" altLang="en-US">
                <a:solidFill>
                  <a:srgbClr val="000066"/>
                </a:solidFill>
                <a:latin typeface="楷体_GB2312" pitchFamily="49" charset="-122"/>
                <a:ea typeface="楷体_GB2312" pitchFamily="49" charset="-122"/>
              </a:rPr>
              <a:t>惠更斯原理 波的衍射和干涉</a:t>
            </a:r>
          </a:p>
        </p:txBody>
      </p:sp>
      <p:sp>
        <p:nvSpPr>
          <p:cNvPr id="30" name="Oval 95"/>
          <p:cNvSpPr>
            <a:spLocks noChangeArrowheads="1"/>
          </p:cNvSpPr>
          <p:nvPr/>
        </p:nvSpPr>
        <p:spPr bwMode="auto">
          <a:xfrm>
            <a:off x="3132138" y="620713"/>
            <a:ext cx="5648325" cy="9525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iterate type="wd">
                                    <p:tmPct val="100000"/>
                                  </p:iterate>
                                  <p:childTnLst>
                                    <p:set>
                                      <p:cBhvr>
                                        <p:cTn id="6" dur="1" fill="hold">
                                          <p:stCondLst>
                                            <p:cond delay="0"/>
                                          </p:stCondLst>
                                        </p:cTn>
                                        <p:tgtEl>
                                          <p:spTgt spid="324628"/>
                                        </p:tgtEl>
                                        <p:attrNameLst>
                                          <p:attrName>style.visibility</p:attrName>
                                        </p:attrNameLst>
                                      </p:cBhvr>
                                      <p:to>
                                        <p:strVal val="visible"/>
                                      </p:to>
                                    </p:set>
                                    <p:animEffect transition="in" filter="blinds(horizontal)">
                                      <p:cBhvr>
                                        <p:cTn id="7" dur="300"/>
                                        <p:tgtEl>
                                          <p:spTgt spid="324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4637"/>
                                        </p:tgtEl>
                                        <p:attrNameLst>
                                          <p:attrName>style.visibility</p:attrName>
                                        </p:attrNameLst>
                                      </p:cBhvr>
                                      <p:to>
                                        <p:strVal val="visible"/>
                                      </p:to>
                                    </p:set>
                                    <p:animEffect transition="in" filter="blinds(horizontal)">
                                      <p:cBhvr>
                                        <p:cTn id="17" dur="500"/>
                                        <p:tgtEl>
                                          <p:spTgt spid="3246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out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28" grpId="0" autoUpdateAnimBg="0"/>
      <p:bldP spid="324637"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1"/>
          <p:cNvSpPr>
            <a:spLocks noGrp="1"/>
          </p:cNvSpPr>
          <p:nvPr>
            <p:ph type="sldNum" sz="quarter" idx="10"/>
          </p:nvPr>
        </p:nvSpPr>
        <p:spPr>
          <a:noFill/>
        </p:spPr>
        <p:txBody>
          <a:bodyPr/>
          <a:lstStyle/>
          <a:p>
            <a:fld id="{86C64F54-331E-4F41-96BB-6DDD6E5284C0}" type="slidenum">
              <a:rPr lang="en-US" altLang="zh-CN" smtClean="0">
                <a:ea typeface="宋体" charset="-122"/>
              </a:rPr>
              <a:pPr/>
              <a:t>75</a:t>
            </a:fld>
            <a:endParaRPr lang="en-US" altLang="zh-CN" smtClean="0">
              <a:ea typeface="宋体" charset="-122"/>
            </a:endParaRPr>
          </a:p>
        </p:txBody>
      </p:sp>
      <p:graphicFrame>
        <p:nvGraphicFramePr>
          <p:cNvPr id="325636" name="Object 4"/>
          <p:cNvGraphicFramePr>
            <a:graphicFrameLocks noChangeAspect="1"/>
          </p:cNvGraphicFramePr>
          <p:nvPr/>
        </p:nvGraphicFramePr>
        <p:xfrm>
          <a:off x="533400" y="914400"/>
          <a:ext cx="5545138" cy="581025"/>
        </p:xfrm>
        <a:graphic>
          <a:graphicData uri="http://schemas.openxmlformats.org/presentationml/2006/ole">
            <p:oleObj spid="_x0000_s62466" name="Equation" r:id="rId3" imgW="1866090" imgH="215806" progId="">
              <p:embed/>
            </p:oleObj>
          </a:graphicData>
        </a:graphic>
      </p:graphicFrame>
      <p:graphicFrame>
        <p:nvGraphicFramePr>
          <p:cNvPr id="325637" name="Object 5"/>
          <p:cNvGraphicFramePr>
            <a:graphicFrameLocks noChangeAspect="1"/>
          </p:cNvGraphicFramePr>
          <p:nvPr/>
        </p:nvGraphicFramePr>
        <p:xfrm>
          <a:off x="609600" y="1447800"/>
          <a:ext cx="7010400" cy="2019300"/>
        </p:xfrm>
        <a:graphic>
          <a:graphicData uri="http://schemas.openxmlformats.org/presentationml/2006/ole">
            <p:oleObj spid="_x0000_s62467" name="Equation" r:id="rId4" imgW="2794000" imgH="762000" progId="">
              <p:embed/>
            </p:oleObj>
          </a:graphicData>
        </a:graphic>
      </p:graphicFrame>
      <p:graphicFrame>
        <p:nvGraphicFramePr>
          <p:cNvPr id="325638" name="Object 6"/>
          <p:cNvGraphicFramePr>
            <a:graphicFrameLocks noChangeAspect="1"/>
          </p:cNvGraphicFramePr>
          <p:nvPr/>
        </p:nvGraphicFramePr>
        <p:xfrm>
          <a:off x="592138" y="3573463"/>
          <a:ext cx="5046662" cy="576262"/>
        </p:xfrm>
        <a:graphic>
          <a:graphicData uri="http://schemas.openxmlformats.org/presentationml/2006/ole">
            <p:oleObj spid="_x0000_s62468" name="Equation" r:id="rId5" imgW="3594100" imgH="444500" progId="">
              <p:embed/>
            </p:oleObj>
          </a:graphicData>
        </a:graphic>
      </p:graphicFrame>
      <p:grpSp>
        <p:nvGrpSpPr>
          <p:cNvPr id="2" name="Group 23"/>
          <p:cNvGrpSpPr>
            <a:grpSpLocks/>
          </p:cNvGrpSpPr>
          <p:nvPr/>
        </p:nvGrpSpPr>
        <p:grpSpPr bwMode="auto">
          <a:xfrm>
            <a:off x="533400" y="4419600"/>
            <a:ext cx="5556250" cy="1049338"/>
            <a:chOff x="398" y="2931"/>
            <a:chExt cx="3538" cy="649"/>
          </a:xfrm>
        </p:grpSpPr>
        <p:graphicFrame>
          <p:nvGraphicFramePr>
            <p:cNvPr id="89109" name="Object 21"/>
            <p:cNvGraphicFramePr>
              <a:graphicFrameLocks noChangeAspect="1"/>
            </p:cNvGraphicFramePr>
            <p:nvPr/>
          </p:nvGraphicFramePr>
          <p:xfrm>
            <a:off x="398" y="2931"/>
            <a:ext cx="2448" cy="649"/>
          </p:xfrm>
          <a:graphic>
            <a:graphicData uri="http://schemas.openxmlformats.org/presentationml/2006/ole">
              <p:oleObj spid="_x0000_s62474" name="Equation" r:id="rId6" imgW="1511300" imgH="393700" progId="">
                <p:embed/>
              </p:oleObj>
            </a:graphicData>
          </a:graphic>
        </p:graphicFrame>
        <p:sp>
          <p:nvSpPr>
            <p:cNvPr id="89110" name="Text Box 22"/>
            <p:cNvSpPr txBox="1">
              <a:spLocks noChangeArrowheads="1"/>
            </p:cNvSpPr>
            <p:nvPr/>
          </p:nvSpPr>
          <p:spPr bwMode="auto">
            <a:xfrm>
              <a:off x="3120" y="3126"/>
              <a:ext cx="816" cy="365"/>
            </a:xfrm>
            <a:prstGeom prst="rect">
              <a:avLst/>
            </a:prstGeom>
            <a:gradFill rotWithShape="0">
              <a:gsLst>
                <a:gs pos="0">
                  <a:srgbClr val="FFD9FF"/>
                </a:gs>
                <a:gs pos="50000">
                  <a:srgbClr val="FFFFFF"/>
                </a:gs>
                <a:gs pos="100000">
                  <a:srgbClr val="FFD9FF"/>
                </a:gs>
              </a:gsLst>
              <a:lin ang="5400000" scaled="1"/>
            </a:gradFill>
            <a:ln w="9525">
              <a:solidFill>
                <a:srgbClr val="CC00CC"/>
              </a:solidFill>
              <a:miter lim="800000"/>
              <a:headEnd/>
              <a:tailEnd/>
            </a:ln>
          </p:spPr>
          <p:txBody>
            <a:bodyPr>
              <a:spAutoFit/>
            </a:bodyPr>
            <a:lstStyle/>
            <a:p>
              <a:pPr>
                <a:spcBef>
                  <a:spcPct val="50000"/>
                </a:spcBef>
              </a:pPr>
              <a:r>
                <a:rPr lang="zh-CN" altLang="en-US" sz="3200">
                  <a:solidFill>
                    <a:srgbClr val="CC0000"/>
                  </a:solidFill>
                </a:rPr>
                <a:t>定值</a:t>
              </a:r>
              <a:endParaRPr lang="zh-CN" altLang="en-US" sz="3200">
                <a:solidFill>
                  <a:srgbClr val="FF3300"/>
                </a:solidFill>
              </a:endParaRPr>
            </a:p>
          </p:txBody>
        </p:sp>
      </p:grpSp>
      <p:grpSp>
        <p:nvGrpSpPr>
          <p:cNvPr id="3" name="Group 36"/>
          <p:cNvGrpSpPr>
            <a:grpSpLocks/>
          </p:cNvGrpSpPr>
          <p:nvPr/>
        </p:nvGrpSpPr>
        <p:grpSpPr bwMode="auto">
          <a:xfrm>
            <a:off x="6254750" y="3724275"/>
            <a:ext cx="2508250" cy="1990725"/>
            <a:chOff x="4001" y="2085"/>
            <a:chExt cx="1580" cy="1254"/>
          </a:xfrm>
        </p:grpSpPr>
        <p:sp>
          <p:nvSpPr>
            <p:cNvPr id="89098" name="Rectangle 37"/>
            <p:cNvSpPr>
              <a:spLocks noChangeArrowheads="1"/>
            </p:cNvSpPr>
            <p:nvPr/>
          </p:nvSpPr>
          <p:spPr bwMode="auto">
            <a:xfrm>
              <a:off x="4001" y="2085"/>
              <a:ext cx="1580" cy="1254"/>
            </a:xfrm>
            <a:prstGeom prst="rect">
              <a:avLst/>
            </a:prstGeom>
            <a:solidFill>
              <a:schemeClr val="bg1"/>
            </a:solidFill>
            <a:ln w="12700">
              <a:solidFill>
                <a:schemeClr val="tx1"/>
              </a:solidFill>
              <a:miter lim="800000"/>
              <a:headEnd/>
              <a:tailEnd/>
            </a:ln>
          </p:spPr>
          <p:txBody>
            <a:bodyPr wrap="none" anchor="ctr"/>
            <a:lstStyle/>
            <a:p>
              <a:endParaRPr lang="zh-CN" altLang="en-US"/>
            </a:p>
          </p:txBody>
        </p:sp>
        <p:sp>
          <p:nvSpPr>
            <p:cNvPr id="89099" name="Line 38"/>
            <p:cNvSpPr>
              <a:spLocks noChangeShapeType="1"/>
            </p:cNvSpPr>
            <p:nvPr/>
          </p:nvSpPr>
          <p:spPr bwMode="auto">
            <a:xfrm flipV="1">
              <a:off x="4352" y="2419"/>
              <a:ext cx="1123" cy="119"/>
            </a:xfrm>
            <a:prstGeom prst="line">
              <a:avLst/>
            </a:prstGeom>
            <a:noFill/>
            <a:ln w="28575">
              <a:solidFill>
                <a:srgbClr val="0000FF"/>
              </a:solidFill>
              <a:round/>
              <a:headEnd/>
              <a:tailEnd type="triangle" w="sm" len="lg"/>
            </a:ln>
          </p:spPr>
          <p:txBody>
            <a:bodyPr wrap="none" anchor="ctr"/>
            <a:lstStyle/>
            <a:p>
              <a:endParaRPr lang="zh-CN" altLang="en-US"/>
            </a:p>
          </p:txBody>
        </p:sp>
        <p:sp>
          <p:nvSpPr>
            <p:cNvPr id="89100" name="Line 39"/>
            <p:cNvSpPr>
              <a:spLocks noChangeShapeType="1"/>
            </p:cNvSpPr>
            <p:nvPr/>
          </p:nvSpPr>
          <p:spPr bwMode="auto">
            <a:xfrm flipV="1">
              <a:off x="4318" y="2210"/>
              <a:ext cx="1123" cy="962"/>
            </a:xfrm>
            <a:prstGeom prst="line">
              <a:avLst/>
            </a:prstGeom>
            <a:noFill/>
            <a:ln w="28575">
              <a:solidFill>
                <a:srgbClr val="0000FF"/>
              </a:solidFill>
              <a:round/>
              <a:headEnd/>
              <a:tailEnd type="triangle" w="sm" len="lg"/>
            </a:ln>
          </p:spPr>
          <p:txBody>
            <a:bodyPr wrap="none" anchor="ctr"/>
            <a:lstStyle/>
            <a:p>
              <a:endParaRPr lang="zh-CN" altLang="en-US"/>
            </a:p>
          </p:txBody>
        </p:sp>
        <p:graphicFrame>
          <p:nvGraphicFramePr>
            <p:cNvPr id="89101" name="Object 40"/>
            <p:cNvGraphicFramePr>
              <a:graphicFrameLocks noChangeAspect="1"/>
            </p:cNvGraphicFramePr>
            <p:nvPr/>
          </p:nvGraphicFramePr>
          <p:xfrm>
            <a:off x="4107" y="2287"/>
            <a:ext cx="204" cy="383"/>
          </p:xfrm>
          <a:graphic>
            <a:graphicData uri="http://schemas.openxmlformats.org/presentationml/2006/ole">
              <p:oleObj spid="_x0000_s62469" name="公式" r:id="rId7" imgW="203024" imgH="317225" progId="">
                <p:embed/>
              </p:oleObj>
            </a:graphicData>
          </a:graphic>
        </p:graphicFrame>
        <p:graphicFrame>
          <p:nvGraphicFramePr>
            <p:cNvPr id="89102" name="Object 41"/>
            <p:cNvGraphicFramePr>
              <a:graphicFrameLocks noChangeAspect="1"/>
            </p:cNvGraphicFramePr>
            <p:nvPr/>
          </p:nvGraphicFramePr>
          <p:xfrm>
            <a:off x="4072" y="2914"/>
            <a:ext cx="231" cy="383"/>
          </p:xfrm>
          <a:graphic>
            <a:graphicData uri="http://schemas.openxmlformats.org/presentationml/2006/ole">
              <p:oleObj spid="_x0000_s62470" name="公式" r:id="rId8" imgW="228501" imgH="317362" progId="">
                <p:embed/>
              </p:oleObj>
            </a:graphicData>
          </a:graphic>
        </p:graphicFrame>
        <p:graphicFrame>
          <p:nvGraphicFramePr>
            <p:cNvPr id="89103" name="Object 42"/>
            <p:cNvGraphicFramePr>
              <a:graphicFrameLocks noChangeAspect="1"/>
            </p:cNvGraphicFramePr>
            <p:nvPr/>
          </p:nvGraphicFramePr>
          <p:xfrm>
            <a:off x="5115" y="2461"/>
            <a:ext cx="228" cy="295"/>
          </p:xfrm>
          <a:graphic>
            <a:graphicData uri="http://schemas.openxmlformats.org/presentationml/2006/ole">
              <p:oleObj spid="_x0000_s62471" name="Equation" r:id="rId9" imgW="152268" imgH="164957" progId="">
                <p:embed/>
              </p:oleObj>
            </a:graphicData>
          </a:graphic>
        </p:graphicFrame>
        <p:sp>
          <p:nvSpPr>
            <p:cNvPr id="89104" name="Text Box 43"/>
            <p:cNvSpPr txBox="1">
              <a:spLocks noChangeArrowheads="1"/>
            </p:cNvSpPr>
            <p:nvPr/>
          </p:nvSpPr>
          <p:spPr bwMode="auto">
            <a:xfrm>
              <a:off x="5036" y="2299"/>
              <a:ext cx="244" cy="365"/>
            </a:xfrm>
            <a:prstGeom prst="rect">
              <a:avLst/>
            </a:prstGeom>
            <a:noFill/>
            <a:ln w="9525">
              <a:noFill/>
              <a:miter lim="800000"/>
              <a:headEnd/>
              <a:tailEnd/>
            </a:ln>
          </p:spPr>
          <p:txBody>
            <a:bodyPr wrap="none">
              <a:spAutoFit/>
            </a:bodyPr>
            <a:lstStyle/>
            <a:p>
              <a:pPr>
                <a:spcBef>
                  <a:spcPct val="50000"/>
                </a:spcBef>
              </a:pPr>
              <a:r>
                <a:rPr lang="en-US" altLang="zh-CN" sz="3200">
                  <a:solidFill>
                    <a:srgbClr val="FF3300"/>
                  </a:solidFill>
                </a:rPr>
                <a:t>*</a:t>
              </a:r>
              <a:endParaRPr lang="en-US" altLang="zh-CN" sz="3200">
                <a:solidFill>
                  <a:schemeClr val="tx1"/>
                </a:solidFill>
              </a:endParaRPr>
            </a:p>
          </p:txBody>
        </p:sp>
        <p:graphicFrame>
          <p:nvGraphicFramePr>
            <p:cNvPr id="89105" name="Object 44"/>
            <p:cNvGraphicFramePr>
              <a:graphicFrameLocks noChangeAspect="1"/>
            </p:cNvGraphicFramePr>
            <p:nvPr/>
          </p:nvGraphicFramePr>
          <p:xfrm>
            <a:off x="4633" y="2120"/>
            <a:ext cx="178" cy="383"/>
          </p:xfrm>
          <a:graphic>
            <a:graphicData uri="http://schemas.openxmlformats.org/presentationml/2006/ole">
              <p:oleObj spid="_x0000_s62472" name="公式" r:id="rId10" imgW="177569" imgH="317087" progId="">
                <p:embed/>
              </p:oleObj>
            </a:graphicData>
          </a:graphic>
        </p:graphicFrame>
        <p:graphicFrame>
          <p:nvGraphicFramePr>
            <p:cNvPr id="89106" name="Object 45"/>
            <p:cNvGraphicFramePr>
              <a:graphicFrameLocks noChangeAspect="1"/>
            </p:cNvGraphicFramePr>
            <p:nvPr/>
          </p:nvGraphicFramePr>
          <p:xfrm>
            <a:off x="4739" y="2747"/>
            <a:ext cx="203" cy="383"/>
          </p:xfrm>
          <a:graphic>
            <a:graphicData uri="http://schemas.openxmlformats.org/presentationml/2006/ole">
              <p:oleObj spid="_x0000_s62473" name="公式" r:id="rId11" imgW="203024" imgH="317225" progId="">
                <p:embed/>
              </p:oleObj>
            </a:graphicData>
          </a:graphic>
        </p:graphicFrame>
        <p:sp>
          <p:nvSpPr>
            <p:cNvPr id="89107" name="Oval 46"/>
            <p:cNvSpPr>
              <a:spLocks noChangeArrowheads="1"/>
            </p:cNvSpPr>
            <p:nvPr/>
          </p:nvSpPr>
          <p:spPr bwMode="auto">
            <a:xfrm>
              <a:off x="4283" y="2503"/>
              <a:ext cx="69" cy="76"/>
            </a:xfrm>
            <a:prstGeom prst="ellipse">
              <a:avLst/>
            </a:prstGeom>
            <a:solidFill>
              <a:srgbClr val="FF3300"/>
            </a:solidFill>
            <a:ln w="9525">
              <a:solidFill>
                <a:schemeClr val="tx1"/>
              </a:solidFill>
              <a:round/>
              <a:headEnd/>
              <a:tailEnd/>
            </a:ln>
          </p:spPr>
          <p:txBody>
            <a:bodyPr wrap="none" anchor="ctr"/>
            <a:lstStyle/>
            <a:p>
              <a:endParaRPr lang="zh-CN" altLang="en-US"/>
            </a:p>
          </p:txBody>
        </p:sp>
        <p:sp>
          <p:nvSpPr>
            <p:cNvPr id="89108" name="Oval 47"/>
            <p:cNvSpPr>
              <a:spLocks noChangeArrowheads="1"/>
            </p:cNvSpPr>
            <p:nvPr/>
          </p:nvSpPr>
          <p:spPr bwMode="auto">
            <a:xfrm>
              <a:off x="4283" y="3137"/>
              <a:ext cx="69" cy="76"/>
            </a:xfrm>
            <a:prstGeom prst="ellipse">
              <a:avLst/>
            </a:prstGeom>
            <a:solidFill>
              <a:srgbClr val="FF3300"/>
            </a:solidFill>
            <a:ln w="9525">
              <a:solidFill>
                <a:schemeClr val="tx1"/>
              </a:solidFill>
              <a:round/>
              <a:headEnd/>
              <a:tailEnd/>
            </a:ln>
          </p:spPr>
          <p:txBody>
            <a:bodyPr wrap="none" anchor="ctr"/>
            <a:lstStyle/>
            <a:p>
              <a:endParaRPr lang="zh-CN" altLang="en-US"/>
            </a:p>
          </p:txBody>
        </p:sp>
      </p:grpSp>
      <p:sp>
        <p:nvSpPr>
          <p:cNvPr id="89096" name="Rectangle 91"/>
          <p:cNvSpPr>
            <a:spLocks noChangeArrowheads="1"/>
          </p:cNvSpPr>
          <p:nvPr/>
        </p:nvSpPr>
        <p:spPr bwMode="auto">
          <a:xfrm>
            <a:off x="3157538" y="65088"/>
            <a:ext cx="594677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10-4 </a:t>
            </a:r>
            <a:r>
              <a:rPr kumimoji="1" lang="zh-CN" altLang="en-US">
                <a:solidFill>
                  <a:srgbClr val="000066"/>
                </a:solidFill>
                <a:latin typeface="楷体_GB2312" pitchFamily="49" charset="-122"/>
                <a:ea typeface="楷体_GB2312" pitchFamily="49" charset="-122"/>
              </a:rPr>
              <a:t>惠更斯原理 波的衍射和干涉</a:t>
            </a:r>
          </a:p>
        </p:txBody>
      </p:sp>
      <p:sp>
        <p:nvSpPr>
          <p:cNvPr id="22" name="Oval 95"/>
          <p:cNvSpPr>
            <a:spLocks noChangeArrowheads="1"/>
          </p:cNvSpPr>
          <p:nvPr/>
        </p:nvSpPr>
        <p:spPr bwMode="auto">
          <a:xfrm>
            <a:off x="3132138" y="620713"/>
            <a:ext cx="5648325" cy="9525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25636"/>
                                        </p:tgtEl>
                                        <p:attrNameLst>
                                          <p:attrName>style.visibility</p:attrName>
                                        </p:attrNameLst>
                                      </p:cBhvr>
                                      <p:to>
                                        <p:strVal val="visible"/>
                                      </p:to>
                                    </p:set>
                                    <p:anim calcmode="lin" valueType="num">
                                      <p:cBhvr>
                                        <p:cTn id="7" dur="500" fill="hold"/>
                                        <p:tgtEl>
                                          <p:spTgt spid="325636"/>
                                        </p:tgtEl>
                                        <p:attrNameLst>
                                          <p:attrName>ppt_w</p:attrName>
                                        </p:attrNameLst>
                                      </p:cBhvr>
                                      <p:tavLst>
                                        <p:tav tm="0">
                                          <p:val>
                                            <p:fltVal val="0"/>
                                          </p:val>
                                        </p:tav>
                                        <p:tav tm="100000">
                                          <p:val>
                                            <p:strVal val="#ppt_w"/>
                                          </p:val>
                                        </p:tav>
                                      </p:tavLst>
                                    </p:anim>
                                    <p:anim calcmode="lin" valueType="num">
                                      <p:cBhvr>
                                        <p:cTn id="8" dur="500" fill="hold"/>
                                        <p:tgtEl>
                                          <p:spTgt spid="32563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25637"/>
                                        </p:tgtEl>
                                        <p:attrNameLst>
                                          <p:attrName>style.visibility</p:attrName>
                                        </p:attrNameLst>
                                      </p:cBhvr>
                                      <p:to>
                                        <p:strVal val="visible"/>
                                      </p:to>
                                    </p:set>
                                    <p:anim calcmode="lin" valueType="num">
                                      <p:cBhvr>
                                        <p:cTn id="13" dur="500" fill="hold"/>
                                        <p:tgtEl>
                                          <p:spTgt spid="325637"/>
                                        </p:tgtEl>
                                        <p:attrNameLst>
                                          <p:attrName>ppt_w</p:attrName>
                                        </p:attrNameLst>
                                      </p:cBhvr>
                                      <p:tavLst>
                                        <p:tav tm="0">
                                          <p:val>
                                            <p:fltVal val="0"/>
                                          </p:val>
                                        </p:tav>
                                        <p:tav tm="100000">
                                          <p:val>
                                            <p:strVal val="#ppt_w"/>
                                          </p:val>
                                        </p:tav>
                                      </p:tavLst>
                                    </p:anim>
                                    <p:anim calcmode="lin" valueType="num">
                                      <p:cBhvr>
                                        <p:cTn id="14" dur="500" fill="hold"/>
                                        <p:tgtEl>
                                          <p:spTgt spid="325637"/>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325638"/>
                                        </p:tgtEl>
                                        <p:attrNameLst>
                                          <p:attrName>style.visibility</p:attrName>
                                        </p:attrNameLst>
                                      </p:cBhvr>
                                      <p:to>
                                        <p:strVal val="visible"/>
                                      </p:to>
                                    </p:set>
                                    <p:anim calcmode="lin" valueType="num">
                                      <p:cBhvr>
                                        <p:cTn id="19" dur="500" fill="hold"/>
                                        <p:tgtEl>
                                          <p:spTgt spid="325638"/>
                                        </p:tgtEl>
                                        <p:attrNameLst>
                                          <p:attrName>ppt_w</p:attrName>
                                        </p:attrNameLst>
                                      </p:cBhvr>
                                      <p:tavLst>
                                        <p:tav tm="0">
                                          <p:val>
                                            <p:fltVal val="0"/>
                                          </p:val>
                                        </p:tav>
                                        <p:tav tm="100000">
                                          <p:val>
                                            <p:strVal val="#ppt_w"/>
                                          </p:val>
                                        </p:tav>
                                      </p:tavLst>
                                    </p:anim>
                                    <p:anim calcmode="lin" valueType="num">
                                      <p:cBhvr>
                                        <p:cTn id="20" dur="500" fill="hold"/>
                                        <p:tgtEl>
                                          <p:spTgt spid="325638"/>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1"/>
          <p:cNvSpPr>
            <a:spLocks noGrp="1"/>
          </p:cNvSpPr>
          <p:nvPr>
            <p:ph type="sldNum" sz="quarter" idx="10"/>
          </p:nvPr>
        </p:nvSpPr>
        <p:spPr>
          <a:noFill/>
        </p:spPr>
        <p:txBody>
          <a:bodyPr/>
          <a:lstStyle/>
          <a:p>
            <a:fld id="{9109174A-EDCD-414B-9DDF-66CC9C10B9BC}" type="slidenum">
              <a:rPr lang="en-US" altLang="zh-CN" smtClean="0">
                <a:ea typeface="宋体" charset="-122"/>
              </a:rPr>
              <a:pPr/>
              <a:t>76</a:t>
            </a:fld>
            <a:endParaRPr lang="en-US" altLang="zh-CN" smtClean="0">
              <a:ea typeface="宋体" charset="-122"/>
            </a:endParaRPr>
          </a:p>
        </p:txBody>
      </p:sp>
      <p:graphicFrame>
        <p:nvGraphicFramePr>
          <p:cNvPr id="90115" name="Object 6"/>
          <p:cNvGraphicFramePr>
            <a:graphicFrameLocks noChangeAspect="1"/>
          </p:cNvGraphicFramePr>
          <p:nvPr/>
        </p:nvGraphicFramePr>
        <p:xfrm>
          <a:off x="2803525" y="877888"/>
          <a:ext cx="4968875" cy="769937"/>
        </p:xfrm>
        <a:graphic>
          <a:graphicData uri="http://schemas.openxmlformats.org/presentationml/2006/ole">
            <p:oleObj spid="_x0000_s63490" name="Equation" r:id="rId3" imgW="2516040" imgH="380520" progId="">
              <p:embed/>
            </p:oleObj>
          </a:graphicData>
        </a:graphic>
      </p:graphicFrame>
      <p:grpSp>
        <p:nvGrpSpPr>
          <p:cNvPr id="2" name="Group 25"/>
          <p:cNvGrpSpPr>
            <a:grpSpLocks/>
          </p:cNvGrpSpPr>
          <p:nvPr/>
        </p:nvGrpSpPr>
        <p:grpSpPr bwMode="auto">
          <a:xfrm>
            <a:off x="2182813" y="3213100"/>
            <a:ext cx="5589587" cy="1352550"/>
            <a:chOff x="1375" y="2024"/>
            <a:chExt cx="3521" cy="852"/>
          </a:xfrm>
        </p:grpSpPr>
        <p:sp>
          <p:nvSpPr>
            <p:cNvPr id="90130" name="Rectangle 4"/>
            <p:cNvSpPr>
              <a:spLocks noChangeArrowheads="1"/>
            </p:cNvSpPr>
            <p:nvPr/>
          </p:nvSpPr>
          <p:spPr bwMode="auto">
            <a:xfrm>
              <a:off x="1375" y="2538"/>
              <a:ext cx="1602" cy="307"/>
            </a:xfrm>
            <a:prstGeom prst="rect">
              <a:avLst/>
            </a:prstGeom>
            <a:noFill/>
            <a:ln w="9525">
              <a:noFill/>
              <a:miter lim="800000"/>
              <a:headEnd/>
              <a:tailEnd/>
            </a:ln>
          </p:spPr>
          <p:txBody>
            <a:bodyPr lIns="0" tIns="0" rIns="0" bIns="0">
              <a:spAutoFit/>
            </a:bodyPr>
            <a:lstStyle/>
            <a:p>
              <a:r>
                <a:rPr kumimoji="1" lang="zh-CN" altLang="en-US" sz="3200">
                  <a:solidFill>
                    <a:schemeClr val="tx1"/>
                  </a:solidFill>
                  <a:latin typeface="宋体" charset="-122"/>
                </a:rPr>
                <a:t>合振幅最大</a:t>
              </a:r>
              <a:endParaRPr kumimoji="1" lang="zh-CN" altLang="en-US" sz="3200">
                <a:solidFill>
                  <a:schemeClr val="tx1"/>
                </a:solidFill>
              </a:endParaRPr>
            </a:p>
          </p:txBody>
        </p:sp>
        <p:sp>
          <p:nvSpPr>
            <p:cNvPr id="90131" name="Rectangle 8"/>
            <p:cNvSpPr>
              <a:spLocks noChangeArrowheads="1"/>
            </p:cNvSpPr>
            <p:nvPr/>
          </p:nvSpPr>
          <p:spPr bwMode="auto">
            <a:xfrm>
              <a:off x="1383" y="2024"/>
              <a:ext cx="256" cy="307"/>
            </a:xfrm>
            <a:prstGeom prst="rect">
              <a:avLst/>
            </a:prstGeom>
            <a:noFill/>
            <a:ln w="9525">
              <a:noFill/>
              <a:miter lim="800000"/>
              <a:headEnd/>
              <a:tailEnd/>
            </a:ln>
          </p:spPr>
          <p:txBody>
            <a:bodyPr wrap="none" lIns="0" tIns="0" rIns="0" bIns="0">
              <a:spAutoFit/>
            </a:bodyPr>
            <a:lstStyle/>
            <a:p>
              <a:r>
                <a:rPr kumimoji="1" lang="zh-CN" altLang="en-US" sz="3200">
                  <a:solidFill>
                    <a:schemeClr val="tx1"/>
                  </a:solidFill>
                  <a:latin typeface="宋体" charset="-122"/>
                </a:rPr>
                <a:t>当</a:t>
              </a:r>
              <a:endParaRPr kumimoji="1" lang="zh-CN" altLang="en-US" sz="3200">
                <a:solidFill>
                  <a:schemeClr val="tx1"/>
                </a:solidFill>
              </a:endParaRPr>
            </a:p>
          </p:txBody>
        </p:sp>
        <p:graphicFrame>
          <p:nvGraphicFramePr>
            <p:cNvPr id="90132" name="Object 9"/>
            <p:cNvGraphicFramePr>
              <a:graphicFrameLocks noChangeAspect="1"/>
            </p:cNvGraphicFramePr>
            <p:nvPr/>
          </p:nvGraphicFramePr>
          <p:xfrm>
            <a:off x="1972" y="2051"/>
            <a:ext cx="2924" cy="358"/>
          </p:xfrm>
          <a:graphic>
            <a:graphicData uri="http://schemas.openxmlformats.org/presentationml/2006/ole">
              <p:oleObj spid="_x0000_s63494" name="Equation" r:id="rId4" imgW="2465280" imgH="279000" progId="">
                <p:embed/>
              </p:oleObj>
            </a:graphicData>
          </a:graphic>
        </p:graphicFrame>
        <p:graphicFrame>
          <p:nvGraphicFramePr>
            <p:cNvPr id="90133" name="Object 10"/>
            <p:cNvGraphicFramePr>
              <a:graphicFrameLocks noChangeAspect="1"/>
            </p:cNvGraphicFramePr>
            <p:nvPr/>
          </p:nvGraphicFramePr>
          <p:xfrm>
            <a:off x="3360" y="2496"/>
            <a:ext cx="1488" cy="380"/>
          </p:xfrm>
          <a:graphic>
            <a:graphicData uri="http://schemas.openxmlformats.org/presentationml/2006/ole">
              <p:oleObj spid="_x0000_s63495" name="Equation" r:id="rId5" imgW="1168920" imgH="291600" progId="">
                <p:embed/>
              </p:oleObj>
            </a:graphicData>
          </a:graphic>
        </p:graphicFrame>
      </p:grpSp>
      <p:grpSp>
        <p:nvGrpSpPr>
          <p:cNvPr id="3" name="Group 26"/>
          <p:cNvGrpSpPr>
            <a:grpSpLocks/>
          </p:cNvGrpSpPr>
          <p:nvPr/>
        </p:nvGrpSpPr>
        <p:grpSpPr bwMode="auto">
          <a:xfrm>
            <a:off x="2195513" y="4795838"/>
            <a:ext cx="5729287" cy="1298575"/>
            <a:chOff x="1383" y="3021"/>
            <a:chExt cx="3609" cy="818"/>
          </a:xfrm>
        </p:grpSpPr>
        <p:sp>
          <p:nvSpPr>
            <p:cNvPr id="90126" name="Rectangle 5"/>
            <p:cNvSpPr>
              <a:spLocks noChangeArrowheads="1"/>
            </p:cNvSpPr>
            <p:nvPr/>
          </p:nvSpPr>
          <p:spPr bwMode="auto">
            <a:xfrm>
              <a:off x="1383" y="3504"/>
              <a:ext cx="1781" cy="307"/>
            </a:xfrm>
            <a:prstGeom prst="rect">
              <a:avLst/>
            </a:prstGeom>
            <a:noFill/>
            <a:ln w="9525">
              <a:noFill/>
              <a:miter lim="800000"/>
              <a:headEnd/>
              <a:tailEnd/>
            </a:ln>
          </p:spPr>
          <p:txBody>
            <a:bodyPr lIns="0" tIns="0" rIns="0" bIns="0">
              <a:spAutoFit/>
            </a:bodyPr>
            <a:lstStyle/>
            <a:p>
              <a:r>
                <a:rPr kumimoji="1" lang="zh-CN" altLang="en-US" sz="3200">
                  <a:solidFill>
                    <a:schemeClr val="tx1"/>
                  </a:solidFill>
                  <a:latin typeface="宋体" charset="-122"/>
                </a:rPr>
                <a:t>合振幅最小</a:t>
              </a:r>
              <a:endParaRPr kumimoji="1" lang="zh-CN" altLang="en-US" sz="3200">
                <a:solidFill>
                  <a:schemeClr val="tx1"/>
                </a:solidFill>
              </a:endParaRPr>
            </a:p>
          </p:txBody>
        </p:sp>
        <p:graphicFrame>
          <p:nvGraphicFramePr>
            <p:cNvPr id="90127" name="Object 11"/>
            <p:cNvGraphicFramePr>
              <a:graphicFrameLocks noChangeAspect="1"/>
            </p:cNvGraphicFramePr>
            <p:nvPr/>
          </p:nvGraphicFramePr>
          <p:xfrm>
            <a:off x="3408" y="3408"/>
            <a:ext cx="1584" cy="431"/>
          </p:xfrm>
          <a:graphic>
            <a:graphicData uri="http://schemas.openxmlformats.org/presentationml/2006/ole">
              <p:oleObj spid="_x0000_s63492" name="Equation" r:id="rId6" imgW="1220040" imgH="329760" progId="">
                <p:embed/>
              </p:oleObj>
            </a:graphicData>
          </a:graphic>
        </p:graphicFrame>
        <p:sp>
          <p:nvSpPr>
            <p:cNvPr id="90128" name="Rectangle 13"/>
            <p:cNvSpPr>
              <a:spLocks noChangeArrowheads="1"/>
            </p:cNvSpPr>
            <p:nvPr/>
          </p:nvSpPr>
          <p:spPr bwMode="auto">
            <a:xfrm>
              <a:off x="1393" y="3021"/>
              <a:ext cx="256" cy="307"/>
            </a:xfrm>
            <a:prstGeom prst="rect">
              <a:avLst/>
            </a:prstGeom>
            <a:noFill/>
            <a:ln w="9525">
              <a:noFill/>
              <a:miter lim="800000"/>
              <a:headEnd/>
              <a:tailEnd/>
            </a:ln>
          </p:spPr>
          <p:txBody>
            <a:bodyPr wrap="none" lIns="0" tIns="0" rIns="0" bIns="0">
              <a:spAutoFit/>
            </a:bodyPr>
            <a:lstStyle/>
            <a:p>
              <a:r>
                <a:rPr kumimoji="1" lang="zh-CN" altLang="en-US" sz="3200">
                  <a:solidFill>
                    <a:schemeClr val="tx1"/>
                  </a:solidFill>
                  <a:latin typeface="宋体" charset="-122"/>
                </a:rPr>
                <a:t>当</a:t>
              </a:r>
              <a:endParaRPr kumimoji="1" lang="zh-CN" altLang="en-US" sz="3200">
                <a:solidFill>
                  <a:schemeClr val="tx1"/>
                </a:solidFill>
              </a:endParaRPr>
            </a:p>
          </p:txBody>
        </p:sp>
        <p:graphicFrame>
          <p:nvGraphicFramePr>
            <p:cNvPr id="90129" name="Object 14"/>
            <p:cNvGraphicFramePr>
              <a:graphicFrameLocks noChangeAspect="1"/>
            </p:cNvGraphicFramePr>
            <p:nvPr/>
          </p:nvGraphicFramePr>
          <p:xfrm>
            <a:off x="1916" y="3086"/>
            <a:ext cx="1540" cy="360"/>
          </p:xfrm>
          <a:graphic>
            <a:graphicData uri="http://schemas.openxmlformats.org/presentationml/2006/ole">
              <p:oleObj spid="_x0000_s63493" name="Equation" r:id="rId7" imgW="1207080" imgH="279000" progId="">
                <p:embed/>
              </p:oleObj>
            </a:graphicData>
          </a:graphic>
        </p:graphicFrame>
      </p:grpSp>
      <p:sp>
        <p:nvSpPr>
          <p:cNvPr id="90118" name="Rectangle 16"/>
          <p:cNvSpPr>
            <a:spLocks noChangeArrowheads="1"/>
          </p:cNvSpPr>
          <p:nvPr/>
        </p:nvSpPr>
        <p:spPr bwMode="auto">
          <a:xfrm>
            <a:off x="2178050" y="1692275"/>
            <a:ext cx="5715000" cy="487363"/>
          </a:xfrm>
          <a:prstGeom prst="rect">
            <a:avLst/>
          </a:prstGeom>
          <a:noFill/>
          <a:ln w="9525">
            <a:noFill/>
            <a:miter lim="800000"/>
            <a:headEnd/>
            <a:tailEnd/>
          </a:ln>
        </p:spPr>
        <p:txBody>
          <a:bodyPr wrap="none" lIns="0" tIns="0" rIns="0" bIns="0">
            <a:spAutoFit/>
          </a:bodyPr>
          <a:lstStyle/>
          <a:p>
            <a:r>
              <a:rPr kumimoji="1" lang="zh-CN" altLang="en-US" sz="3200">
                <a:solidFill>
                  <a:schemeClr val="tx1"/>
                </a:solidFill>
                <a:latin typeface="宋体" charset="-122"/>
              </a:rPr>
              <a:t>位相差   决定了合振幅的大小</a:t>
            </a:r>
            <a:r>
              <a:rPr kumimoji="1" lang="en-US" altLang="zh-CN" sz="3200">
                <a:solidFill>
                  <a:schemeClr val="tx1"/>
                </a:solidFill>
                <a:latin typeface="宋体" charset="-122"/>
              </a:rPr>
              <a:t>.</a:t>
            </a:r>
          </a:p>
        </p:txBody>
      </p:sp>
      <p:graphicFrame>
        <p:nvGraphicFramePr>
          <p:cNvPr id="90119" name="Object 17"/>
          <p:cNvGraphicFramePr>
            <a:graphicFrameLocks noChangeAspect="1"/>
          </p:cNvGraphicFramePr>
          <p:nvPr/>
        </p:nvGraphicFramePr>
        <p:xfrm>
          <a:off x="3352800" y="1698625"/>
          <a:ext cx="646113" cy="549275"/>
        </p:xfrm>
        <a:graphic>
          <a:graphicData uri="http://schemas.openxmlformats.org/presentationml/2006/ole">
            <p:oleObj spid="_x0000_s63491" name="Equation" r:id="rId8" imgW="304920" imgH="253800" progId="">
              <p:embed/>
            </p:oleObj>
          </a:graphicData>
        </a:graphic>
      </p:graphicFrame>
      <p:grpSp>
        <p:nvGrpSpPr>
          <p:cNvPr id="4" name="Group 18"/>
          <p:cNvGrpSpPr>
            <a:grpSpLocks/>
          </p:cNvGrpSpPr>
          <p:nvPr/>
        </p:nvGrpSpPr>
        <p:grpSpPr bwMode="auto">
          <a:xfrm>
            <a:off x="2119313" y="2387600"/>
            <a:ext cx="3805237" cy="609600"/>
            <a:chOff x="288" y="1344"/>
            <a:chExt cx="2256" cy="384"/>
          </a:xfrm>
        </p:grpSpPr>
        <p:sp>
          <p:nvSpPr>
            <p:cNvPr id="90124" name="Rectangle 19"/>
            <p:cNvSpPr>
              <a:spLocks noChangeArrowheads="1"/>
            </p:cNvSpPr>
            <p:nvPr/>
          </p:nvSpPr>
          <p:spPr bwMode="auto">
            <a:xfrm>
              <a:off x="336" y="1344"/>
              <a:ext cx="2164" cy="365"/>
            </a:xfrm>
            <a:prstGeom prst="rect">
              <a:avLst/>
            </a:prstGeom>
            <a:gradFill rotWithShape="0">
              <a:gsLst>
                <a:gs pos="0">
                  <a:srgbClr val="99CCFF"/>
                </a:gs>
                <a:gs pos="50000">
                  <a:srgbClr val="FFFFFF"/>
                </a:gs>
                <a:gs pos="100000">
                  <a:srgbClr val="99CCFF"/>
                </a:gs>
              </a:gsLst>
              <a:lin ang="5400000" scaled="1"/>
            </a:gradFill>
            <a:ln w="9525">
              <a:noFill/>
              <a:miter lim="800000"/>
              <a:headEnd/>
              <a:tailEnd/>
            </a:ln>
          </p:spPr>
          <p:txBody>
            <a:bodyPr>
              <a:spAutoFit/>
            </a:bodyPr>
            <a:lstStyle/>
            <a:p>
              <a:r>
                <a:rPr kumimoji="1" lang="zh-CN" altLang="en-US" sz="3200">
                  <a:solidFill>
                    <a:schemeClr val="tx1"/>
                  </a:solidFill>
                  <a:latin typeface="宋体" charset="-122"/>
                </a:rPr>
                <a:t>干涉的位相差条件</a:t>
              </a:r>
            </a:p>
          </p:txBody>
        </p:sp>
        <p:sp>
          <p:nvSpPr>
            <p:cNvPr id="90125" name="Line 20"/>
            <p:cNvSpPr>
              <a:spLocks noChangeShapeType="1"/>
            </p:cNvSpPr>
            <p:nvPr/>
          </p:nvSpPr>
          <p:spPr bwMode="auto">
            <a:xfrm>
              <a:off x="288" y="1728"/>
              <a:ext cx="2256" cy="0"/>
            </a:xfrm>
            <a:prstGeom prst="line">
              <a:avLst/>
            </a:prstGeom>
            <a:noFill/>
            <a:ln w="38100">
              <a:solidFill>
                <a:srgbClr val="F90D40"/>
              </a:solidFill>
              <a:round/>
              <a:headEnd/>
              <a:tailEnd/>
            </a:ln>
          </p:spPr>
          <p:txBody>
            <a:bodyPr wrap="none" anchor="ctr"/>
            <a:lstStyle/>
            <a:p>
              <a:endParaRPr lang="zh-CN" altLang="en-US"/>
            </a:p>
          </p:txBody>
        </p:sp>
      </p:grpSp>
      <p:sp>
        <p:nvSpPr>
          <p:cNvPr id="326678" name="AutoShape 22"/>
          <p:cNvSpPr>
            <a:spLocks noChangeArrowheads="1"/>
          </p:cNvSpPr>
          <p:nvPr/>
        </p:nvSpPr>
        <p:spPr bwMode="auto">
          <a:xfrm>
            <a:off x="609600" y="838200"/>
            <a:ext cx="1524000" cy="908050"/>
          </a:xfrm>
          <a:prstGeom prst="horizontalScroll">
            <a:avLst>
              <a:gd name="adj" fmla="val 12500"/>
            </a:avLst>
          </a:prstGeom>
          <a:gradFill rotWithShape="0">
            <a:gsLst>
              <a:gs pos="0">
                <a:srgbClr val="6699FF"/>
              </a:gs>
              <a:gs pos="50000">
                <a:schemeClr val="bg1"/>
              </a:gs>
              <a:gs pos="100000">
                <a:srgbClr val="6699FF"/>
              </a:gs>
            </a:gsLst>
            <a:lin ang="5400000" scaled="1"/>
          </a:gradFill>
          <a:ln w="9525">
            <a:solidFill>
              <a:schemeClr val="tx1"/>
            </a:solidFill>
            <a:round/>
            <a:headEnd/>
            <a:tailEnd/>
          </a:ln>
          <a:effectLst>
            <a:outerShdw dist="107763" dir="13500000" algn="ctr" rotWithShape="0">
              <a:srgbClr val="336600"/>
            </a:outerShdw>
          </a:effectLst>
        </p:spPr>
        <p:txBody>
          <a:bodyPr wrap="none" anchor="ctr"/>
          <a:lstStyle/>
          <a:p>
            <a:pPr>
              <a:lnSpc>
                <a:spcPct val="120000"/>
              </a:lnSpc>
              <a:defRPr/>
            </a:pPr>
            <a:r>
              <a:rPr lang="zh-CN" altLang="en-US" sz="3200">
                <a:solidFill>
                  <a:srgbClr val="CC0000"/>
                </a:solidFill>
                <a:latin typeface="宋体" pitchFamily="2" charset="-122"/>
                <a:ea typeface="宋体" pitchFamily="2" charset="-122"/>
              </a:rPr>
              <a:t>讨 论</a:t>
            </a:r>
            <a:endParaRPr lang="zh-CN" altLang="en-US">
              <a:ea typeface="宋体" pitchFamily="2" charset="-122"/>
            </a:endParaRPr>
          </a:p>
        </p:txBody>
      </p:sp>
      <p:sp>
        <p:nvSpPr>
          <p:cNvPr id="90122" name="Rectangle 91"/>
          <p:cNvSpPr>
            <a:spLocks noChangeArrowheads="1"/>
          </p:cNvSpPr>
          <p:nvPr/>
        </p:nvSpPr>
        <p:spPr bwMode="auto">
          <a:xfrm>
            <a:off x="3157538" y="65088"/>
            <a:ext cx="594677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10-4 </a:t>
            </a:r>
            <a:r>
              <a:rPr kumimoji="1" lang="zh-CN" altLang="en-US">
                <a:solidFill>
                  <a:srgbClr val="000066"/>
                </a:solidFill>
                <a:latin typeface="楷体_GB2312" pitchFamily="49" charset="-122"/>
                <a:ea typeface="楷体_GB2312" pitchFamily="49" charset="-122"/>
              </a:rPr>
              <a:t>惠更斯原理 波的衍射和干涉</a:t>
            </a:r>
          </a:p>
        </p:txBody>
      </p:sp>
      <p:sp>
        <p:nvSpPr>
          <p:cNvPr id="21" name="Oval 95"/>
          <p:cNvSpPr>
            <a:spLocks noChangeArrowheads="1"/>
          </p:cNvSpPr>
          <p:nvPr/>
        </p:nvSpPr>
        <p:spPr bwMode="auto">
          <a:xfrm>
            <a:off x="3132138" y="620713"/>
            <a:ext cx="5648325" cy="9525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1"/>
          <p:cNvSpPr>
            <a:spLocks noGrp="1"/>
          </p:cNvSpPr>
          <p:nvPr>
            <p:ph type="sldNum" sz="quarter" idx="10"/>
          </p:nvPr>
        </p:nvSpPr>
        <p:spPr>
          <a:noFill/>
        </p:spPr>
        <p:txBody>
          <a:bodyPr/>
          <a:lstStyle/>
          <a:p>
            <a:fld id="{03315AA6-2B44-4558-A0FF-64EFE291F58A}" type="slidenum">
              <a:rPr lang="en-US" altLang="zh-CN" smtClean="0">
                <a:ea typeface="宋体" charset="-122"/>
              </a:rPr>
              <a:pPr/>
              <a:t>77</a:t>
            </a:fld>
            <a:endParaRPr lang="en-US" altLang="zh-CN" smtClean="0">
              <a:ea typeface="宋体" charset="-122"/>
            </a:endParaRPr>
          </a:p>
        </p:txBody>
      </p:sp>
      <p:sp>
        <p:nvSpPr>
          <p:cNvPr id="91139" name="Rectangle 4"/>
          <p:cNvSpPr>
            <a:spLocks noChangeArrowheads="1"/>
          </p:cNvSpPr>
          <p:nvPr/>
        </p:nvSpPr>
        <p:spPr bwMode="auto">
          <a:xfrm>
            <a:off x="755650" y="1144588"/>
            <a:ext cx="1403350" cy="579437"/>
          </a:xfrm>
          <a:prstGeom prst="rect">
            <a:avLst/>
          </a:prstGeom>
          <a:noFill/>
          <a:ln w="9525">
            <a:noFill/>
            <a:miter lim="800000"/>
            <a:headEnd/>
            <a:tailEnd/>
          </a:ln>
        </p:spPr>
        <p:txBody>
          <a:bodyPr wrap="none">
            <a:spAutoFit/>
          </a:bodyPr>
          <a:lstStyle/>
          <a:p>
            <a:r>
              <a:rPr kumimoji="1" lang="zh-CN" altLang="en-US" sz="3200">
                <a:solidFill>
                  <a:schemeClr val="tx1"/>
                </a:solidFill>
                <a:latin typeface="宋体" charset="-122"/>
              </a:rPr>
              <a:t>位相差</a:t>
            </a:r>
          </a:p>
        </p:txBody>
      </p:sp>
      <p:graphicFrame>
        <p:nvGraphicFramePr>
          <p:cNvPr id="91140" name="Object 5"/>
          <p:cNvGraphicFramePr>
            <a:graphicFrameLocks noChangeAspect="1"/>
          </p:cNvGraphicFramePr>
          <p:nvPr/>
        </p:nvGraphicFramePr>
        <p:xfrm>
          <a:off x="2593975" y="1046163"/>
          <a:ext cx="4881563" cy="1044575"/>
        </p:xfrm>
        <a:graphic>
          <a:graphicData uri="http://schemas.openxmlformats.org/presentationml/2006/ole">
            <p:oleObj spid="_x0000_s64514" name="Equation" r:id="rId3" imgW="2465280" imgH="507600" progId="">
              <p:embed/>
            </p:oleObj>
          </a:graphicData>
        </a:graphic>
      </p:graphicFrame>
      <p:grpSp>
        <p:nvGrpSpPr>
          <p:cNvPr id="2" name="Group 22"/>
          <p:cNvGrpSpPr>
            <a:grpSpLocks/>
          </p:cNvGrpSpPr>
          <p:nvPr/>
        </p:nvGrpSpPr>
        <p:grpSpPr bwMode="auto">
          <a:xfrm>
            <a:off x="838200" y="4876800"/>
            <a:ext cx="7162800" cy="1295400"/>
            <a:chOff x="528" y="3072"/>
            <a:chExt cx="4512" cy="816"/>
          </a:xfrm>
        </p:grpSpPr>
        <p:graphicFrame>
          <p:nvGraphicFramePr>
            <p:cNvPr id="91153" name="Object 15"/>
            <p:cNvGraphicFramePr>
              <a:graphicFrameLocks noChangeAspect="1"/>
            </p:cNvGraphicFramePr>
            <p:nvPr/>
          </p:nvGraphicFramePr>
          <p:xfrm>
            <a:off x="528" y="3072"/>
            <a:ext cx="3775" cy="816"/>
          </p:xfrm>
          <a:graphic>
            <a:graphicData uri="http://schemas.openxmlformats.org/presentationml/2006/ole">
              <p:oleObj spid="_x0000_s64518" name="Equation" r:id="rId4" imgW="2973600" imgH="596160" progId="">
                <p:embed/>
              </p:oleObj>
            </a:graphicData>
          </a:graphic>
        </p:graphicFrame>
        <p:sp>
          <p:nvSpPr>
            <p:cNvPr id="91154" name="Text Box 16"/>
            <p:cNvSpPr txBox="1">
              <a:spLocks noChangeArrowheads="1"/>
            </p:cNvSpPr>
            <p:nvPr/>
          </p:nvSpPr>
          <p:spPr bwMode="auto">
            <a:xfrm>
              <a:off x="4319" y="3106"/>
              <a:ext cx="721" cy="734"/>
            </a:xfrm>
            <a:prstGeom prst="rect">
              <a:avLst/>
            </a:prstGeom>
            <a:noFill/>
            <a:ln w="9525">
              <a:noFill/>
              <a:miter lim="800000"/>
              <a:headEnd/>
              <a:tailEnd/>
            </a:ln>
          </p:spPr>
          <p:txBody>
            <a:bodyPr>
              <a:spAutoFit/>
            </a:bodyPr>
            <a:lstStyle/>
            <a:p>
              <a:pPr>
                <a:lnSpc>
                  <a:spcPct val="85000"/>
                </a:lnSpc>
                <a:spcBef>
                  <a:spcPct val="50000"/>
                </a:spcBef>
              </a:pPr>
              <a:r>
                <a:rPr kumimoji="1" lang="zh-CN" altLang="en-US" sz="3200">
                  <a:solidFill>
                    <a:srgbClr val="CC0000"/>
                  </a:solidFill>
                </a:rPr>
                <a:t>加强</a:t>
              </a:r>
            </a:p>
            <a:p>
              <a:pPr>
                <a:lnSpc>
                  <a:spcPct val="85000"/>
                </a:lnSpc>
                <a:spcBef>
                  <a:spcPct val="50000"/>
                </a:spcBef>
              </a:pPr>
              <a:r>
                <a:rPr kumimoji="1" lang="zh-CN" altLang="en-US" sz="3200">
                  <a:solidFill>
                    <a:srgbClr val="CC0000"/>
                  </a:solidFill>
                </a:rPr>
                <a:t>减弱</a:t>
              </a:r>
            </a:p>
          </p:txBody>
        </p:sp>
      </p:grpSp>
      <p:grpSp>
        <p:nvGrpSpPr>
          <p:cNvPr id="3" name="Group 21"/>
          <p:cNvGrpSpPr>
            <a:grpSpLocks/>
          </p:cNvGrpSpPr>
          <p:nvPr/>
        </p:nvGrpSpPr>
        <p:grpSpPr bwMode="auto">
          <a:xfrm>
            <a:off x="762000" y="2081213"/>
            <a:ext cx="8382000" cy="2643187"/>
            <a:chOff x="480" y="1311"/>
            <a:chExt cx="5280" cy="1665"/>
          </a:xfrm>
        </p:grpSpPr>
        <p:sp>
          <p:nvSpPr>
            <p:cNvPr id="91145" name="Rectangle 11"/>
            <p:cNvSpPr>
              <a:spLocks noChangeArrowheads="1"/>
            </p:cNvSpPr>
            <p:nvPr/>
          </p:nvSpPr>
          <p:spPr bwMode="auto">
            <a:xfrm>
              <a:off x="1768" y="2544"/>
              <a:ext cx="3992" cy="307"/>
            </a:xfrm>
            <a:prstGeom prst="rect">
              <a:avLst/>
            </a:prstGeom>
            <a:noFill/>
            <a:ln w="9525">
              <a:noFill/>
              <a:miter lim="800000"/>
              <a:headEnd/>
              <a:tailEnd/>
            </a:ln>
          </p:spPr>
          <p:txBody>
            <a:bodyPr lIns="0" tIns="0" rIns="0" bIns="0">
              <a:spAutoFit/>
            </a:bodyPr>
            <a:lstStyle/>
            <a:p>
              <a:r>
                <a:rPr kumimoji="1" lang="zh-CN" altLang="en-US" sz="3200">
                  <a:solidFill>
                    <a:schemeClr val="tx1"/>
                  </a:solidFill>
                  <a:latin typeface="宋体" charset="-122"/>
                </a:rPr>
                <a:t>称为波程差</a:t>
              </a:r>
              <a:r>
                <a:rPr kumimoji="1" lang="zh-CN" altLang="en-US" sz="3200">
                  <a:solidFill>
                    <a:srgbClr val="000066"/>
                  </a:solidFill>
                  <a:latin typeface="宋体" charset="-122"/>
                </a:rPr>
                <a:t>（波走过的路程之差）</a:t>
              </a:r>
            </a:p>
          </p:txBody>
        </p:sp>
        <p:graphicFrame>
          <p:nvGraphicFramePr>
            <p:cNvPr id="91146" name="Object 12"/>
            <p:cNvGraphicFramePr>
              <a:graphicFrameLocks noChangeAspect="1"/>
            </p:cNvGraphicFramePr>
            <p:nvPr/>
          </p:nvGraphicFramePr>
          <p:xfrm>
            <a:off x="659" y="2562"/>
            <a:ext cx="1069" cy="363"/>
          </p:xfrm>
          <a:graphic>
            <a:graphicData uri="http://schemas.openxmlformats.org/presentationml/2006/ole">
              <p:oleObj spid="_x0000_s64515" name="Equation" r:id="rId5" imgW="800640" imgH="279000" progId="">
                <p:embed/>
              </p:oleObj>
            </a:graphicData>
          </a:graphic>
        </p:graphicFrame>
        <p:sp>
          <p:nvSpPr>
            <p:cNvPr id="91147" name="Line 13"/>
            <p:cNvSpPr>
              <a:spLocks noChangeShapeType="1"/>
            </p:cNvSpPr>
            <p:nvPr/>
          </p:nvSpPr>
          <p:spPr bwMode="auto">
            <a:xfrm>
              <a:off x="521" y="2976"/>
              <a:ext cx="2495" cy="0"/>
            </a:xfrm>
            <a:prstGeom prst="line">
              <a:avLst/>
            </a:prstGeom>
            <a:noFill/>
            <a:ln w="38100">
              <a:solidFill>
                <a:srgbClr val="F90D40"/>
              </a:solidFill>
              <a:round/>
              <a:headEnd/>
              <a:tailEnd/>
            </a:ln>
          </p:spPr>
          <p:txBody>
            <a:bodyPr wrap="none" anchor="ctr"/>
            <a:lstStyle/>
            <a:p>
              <a:endParaRPr lang="zh-CN" altLang="en-US"/>
            </a:p>
          </p:txBody>
        </p:sp>
        <p:grpSp>
          <p:nvGrpSpPr>
            <p:cNvPr id="4" name="Group 20"/>
            <p:cNvGrpSpPr>
              <a:grpSpLocks/>
            </p:cNvGrpSpPr>
            <p:nvPr/>
          </p:nvGrpSpPr>
          <p:grpSpPr bwMode="auto">
            <a:xfrm>
              <a:off x="480" y="1311"/>
              <a:ext cx="4214" cy="1178"/>
              <a:chOff x="480" y="1311"/>
              <a:chExt cx="4214" cy="1178"/>
            </a:xfrm>
          </p:grpSpPr>
          <p:graphicFrame>
            <p:nvGraphicFramePr>
              <p:cNvPr id="91149" name="Object 7"/>
              <p:cNvGraphicFramePr>
                <a:graphicFrameLocks noChangeAspect="1"/>
              </p:cNvGraphicFramePr>
              <p:nvPr/>
            </p:nvGraphicFramePr>
            <p:xfrm>
              <a:off x="1441" y="1835"/>
              <a:ext cx="2495" cy="654"/>
            </p:xfrm>
            <a:graphic>
              <a:graphicData uri="http://schemas.openxmlformats.org/presentationml/2006/ole">
                <p:oleObj spid="_x0000_s64516" name="Equation" r:id="rId6" imgW="1956960" imgH="507600" progId="">
                  <p:embed/>
                </p:oleObj>
              </a:graphicData>
            </a:graphic>
          </p:graphicFrame>
          <p:sp>
            <p:nvSpPr>
              <p:cNvPr id="91150" name="Rectangle 8"/>
              <p:cNvSpPr>
                <a:spLocks noChangeArrowheads="1"/>
              </p:cNvSpPr>
              <p:nvPr/>
            </p:nvSpPr>
            <p:spPr bwMode="auto">
              <a:xfrm>
                <a:off x="480" y="1968"/>
                <a:ext cx="372" cy="365"/>
              </a:xfrm>
              <a:prstGeom prst="rect">
                <a:avLst/>
              </a:prstGeom>
              <a:noFill/>
              <a:ln w="9525">
                <a:noFill/>
                <a:miter lim="800000"/>
                <a:headEnd/>
                <a:tailEnd/>
              </a:ln>
            </p:spPr>
            <p:txBody>
              <a:bodyPr>
                <a:spAutoFit/>
              </a:bodyPr>
              <a:lstStyle/>
              <a:p>
                <a:r>
                  <a:rPr kumimoji="1" lang="zh-CN" altLang="en-US" sz="3200">
                    <a:solidFill>
                      <a:srgbClr val="CC0000"/>
                    </a:solidFill>
                    <a:latin typeface="宋体" charset="-122"/>
                  </a:rPr>
                  <a:t>则</a:t>
                </a:r>
              </a:p>
            </p:txBody>
          </p:sp>
          <p:sp>
            <p:nvSpPr>
              <p:cNvPr id="91151" name="Rectangle 18"/>
              <p:cNvSpPr>
                <a:spLocks noChangeArrowheads="1"/>
              </p:cNvSpPr>
              <p:nvPr/>
            </p:nvSpPr>
            <p:spPr bwMode="auto">
              <a:xfrm>
                <a:off x="550" y="1354"/>
                <a:ext cx="4144" cy="307"/>
              </a:xfrm>
              <a:prstGeom prst="rect">
                <a:avLst/>
              </a:prstGeom>
              <a:noFill/>
              <a:ln w="9525">
                <a:noFill/>
                <a:miter lim="800000"/>
                <a:headEnd/>
                <a:tailEnd/>
              </a:ln>
            </p:spPr>
            <p:txBody>
              <a:bodyPr lIns="0" tIns="0" rIns="0" bIns="0">
                <a:spAutoFit/>
              </a:bodyPr>
              <a:lstStyle/>
              <a:p>
                <a:r>
                  <a:rPr kumimoji="1" lang="zh-CN" altLang="en-US" sz="3200">
                    <a:solidFill>
                      <a:schemeClr val="tx1"/>
                    </a:solidFill>
                    <a:latin typeface="宋体" charset="-122"/>
                  </a:rPr>
                  <a:t>如果      即相干波源</a:t>
                </a:r>
                <a:r>
                  <a:rPr kumimoji="1" lang="en-US" altLang="zh-CN" sz="3200" b="0" i="1">
                    <a:solidFill>
                      <a:schemeClr val="tx1"/>
                    </a:solidFill>
                  </a:rPr>
                  <a:t>S</a:t>
                </a:r>
                <a:r>
                  <a:rPr kumimoji="1" lang="en-US" altLang="zh-CN" sz="1800" b="0">
                    <a:solidFill>
                      <a:schemeClr val="tx1"/>
                    </a:solidFill>
                  </a:rPr>
                  <a:t>1</a:t>
                </a:r>
                <a:r>
                  <a:rPr kumimoji="1" lang="zh-CN" altLang="en-US" sz="1800" b="0">
                    <a:solidFill>
                      <a:schemeClr val="tx1"/>
                    </a:solidFill>
                    <a:latin typeface="宋体" charset="-122"/>
                  </a:rPr>
                  <a:t>、</a:t>
                </a:r>
                <a:r>
                  <a:rPr kumimoji="1" lang="en-US" altLang="zh-CN" sz="3200" b="0" i="1">
                    <a:solidFill>
                      <a:schemeClr val="tx1"/>
                    </a:solidFill>
                  </a:rPr>
                  <a:t>S</a:t>
                </a:r>
                <a:r>
                  <a:rPr kumimoji="1" lang="en-US" altLang="zh-CN" sz="1800" b="0">
                    <a:solidFill>
                      <a:schemeClr val="tx1"/>
                    </a:solidFill>
                  </a:rPr>
                  <a:t>2</a:t>
                </a:r>
                <a:r>
                  <a:rPr kumimoji="1" lang="zh-CN" altLang="en-US" sz="3200">
                    <a:solidFill>
                      <a:schemeClr val="tx1"/>
                    </a:solidFill>
                    <a:latin typeface="宋体" charset="-122"/>
                  </a:rPr>
                  <a:t>同位相</a:t>
                </a:r>
                <a:endParaRPr kumimoji="1" lang="zh-CN" altLang="en-US" sz="3200">
                  <a:solidFill>
                    <a:schemeClr val="tx1"/>
                  </a:solidFill>
                </a:endParaRPr>
              </a:p>
            </p:txBody>
          </p:sp>
          <p:graphicFrame>
            <p:nvGraphicFramePr>
              <p:cNvPr id="91152" name="Object 19"/>
              <p:cNvGraphicFramePr>
                <a:graphicFrameLocks noChangeAspect="1"/>
              </p:cNvGraphicFramePr>
              <p:nvPr/>
            </p:nvGraphicFramePr>
            <p:xfrm>
              <a:off x="1040" y="1311"/>
              <a:ext cx="864" cy="369"/>
            </p:xfrm>
            <a:graphic>
              <a:graphicData uri="http://schemas.openxmlformats.org/presentationml/2006/ole">
                <p:oleObj spid="_x0000_s64517" name="Equation" r:id="rId7" imgW="609840" imgH="279000" progId="">
                  <p:embed/>
                </p:oleObj>
              </a:graphicData>
            </a:graphic>
          </p:graphicFrame>
        </p:grpSp>
      </p:grpSp>
      <p:sp>
        <p:nvSpPr>
          <p:cNvPr id="91143" name="Rectangle 91"/>
          <p:cNvSpPr>
            <a:spLocks noChangeArrowheads="1"/>
          </p:cNvSpPr>
          <p:nvPr/>
        </p:nvSpPr>
        <p:spPr bwMode="auto">
          <a:xfrm>
            <a:off x="3157538" y="65088"/>
            <a:ext cx="594677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10-4 </a:t>
            </a:r>
            <a:r>
              <a:rPr kumimoji="1" lang="zh-CN" altLang="en-US">
                <a:solidFill>
                  <a:srgbClr val="000066"/>
                </a:solidFill>
                <a:latin typeface="楷体_GB2312" pitchFamily="49" charset="-122"/>
                <a:ea typeface="楷体_GB2312" pitchFamily="49" charset="-122"/>
              </a:rPr>
              <a:t>惠更斯原理 波的衍射和干涉</a:t>
            </a:r>
          </a:p>
        </p:txBody>
      </p:sp>
      <p:sp>
        <p:nvSpPr>
          <p:cNvPr id="18" name="Oval 95"/>
          <p:cNvSpPr>
            <a:spLocks noChangeArrowheads="1"/>
          </p:cNvSpPr>
          <p:nvPr/>
        </p:nvSpPr>
        <p:spPr bwMode="auto">
          <a:xfrm>
            <a:off x="3132138" y="620713"/>
            <a:ext cx="5648325" cy="9525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1"/>
          <p:cNvSpPr>
            <a:spLocks noGrp="1"/>
          </p:cNvSpPr>
          <p:nvPr>
            <p:ph type="sldNum" sz="quarter" idx="10"/>
          </p:nvPr>
        </p:nvSpPr>
        <p:spPr>
          <a:noFill/>
        </p:spPr>
        <p:txBody>
          <a:bodyPr/>
          <a:lstStyle/>
          <a:p>
            <a:fld id="{0AE7C5FE-8CCF-481A-995C-C5D046BD663D}" type="slidenum">
              <a:rPr lang="en-US" altLang="zh-CN" smtClean="0">
                <a:ea typeface="宋体" charset="-122"/>
              </a:rPr>
              <a:pPr/>
              <a:t>78</a:t>
            </a:fld>
            <a:endParaRPr lang="en-US" altLang="zh-CN" smtClean="0">
              <a:ea typeface="宋体" charset="-122"/>
            </a:endParaRPr>
          </a:p>
        </p:txBody>
      </p:sp>
      <p:sp>
        <p:nvSpPr>
          <p:cNvPr id="92163" name="Rectangle 4"/>
          <p:cNvSpPr>
            <a:spLocks noChangeArrowheads="1"/>
          </p:cNvSpPr>
          <p:nvPr/>
        </p:nvSpPr>
        <p:spPr bwMode="auto">
          <a:xfrm>
            <a:off x="647700" y="809625"/>
            <a:ext cx="8077200" cy="1260475"/>
          </a:xfrm>
          <a:prstGeom prst="rect">
            <a:avLst/>
          </a:prstGeom>
          <a:noFill/>
          <a:ln w="9525">
            <a:noFill/>
            <a:miter lim="800000"/>
            <a:headEnd/>
            <a:tailEnd/>
          </a:ln>
        </p:spPr>
        <p:txBody>
          <a:bodyPr>
            <a:spAutoFit/>
          </a:bodyPr>
          <a:lstStyle/>
          <a:p>
            <a:pPr>
              <a:lnSpc>
                <a:spcPct val="120000"/>
              </a:lnSpc>
            </a:pPr>
            <a:r>
              <a:rPr kumimoji="1" lang="en-US" altLang="zh-CN" sz="3200">
                <a:solidFill>
                  <a:srgbClr val="FFFF07"/>
                </a:solidFill>
                <a:latin typeface="宋体" charset="-122"/>
              </a:rPr>
              <a:t>    </a:t>
            </a:r>
            <a:r>
              <a:rPr kumimoji="1" lang="zh-CN" altLang="en-US" sz="3200">
                <a:solidFill>
                  <a:schemeClr val="tx1"/>
                </a:solidFill>
                <a:latin typeface="宋体" charset="-122"/>
              </a:rPr>
              <a:t>将合振幅加强、减弱的条件转化为干涉的波程差条件，则有</a:t>
            </a:r>
          </a:p>
        </p:txBody>
      </p:sp>
      <p:grpSp>
        <p:nvGrpSpPr>
          <p:cNvPr id="2" name="Group 25"/>
          <p:cNvGrpSpPr>
            <a:grpSpLocks/>
          </p:cNvGrpSpPr>
          <p:nvPr/>
        </p:nvGrpSpPr>
        <p:grpSpPr bwMode="auto">
          <a:xfrm>
            <a:off x="755650" y="2852738"/>
            <a:ext cx="6948488" cy="1484312"/>
            <a:chOff x="476" y="1797"/>
            <a:chExt cx="4377" cy="935"/>
          </a:xfrm>
        </p:grpSpPr>
        <p:sp>
          <p:nvSpPr>
            <p:cNvPr id="92178" name="Rectangle 6"/>
            <p:cNvSpPr>
              <a:spLocks noChangeArrowheads="1"/>
            </p:cNvSpPr>
            <p:nvPr/>
          </p:nvSpPr>
          <p:spPr bwMode="auto">
            <a:xfrm>
              <a:off x="476" y="1797"/>
              <a:ext cx="257" cy="368"/>
            </a:xfrm>
            <a:prstGeom prst="rect">
              <a:avLst/>
            </a:prstGeom>
            <a:noFill/>
            <a:ln w="9525">
              <a:noFill/>
              <a:miter lim="800000"/>
              <a:headEnd/>
              <a:tailEnd/>
            </a:ln>
          </p:spPr>
          <p:txBody>
            <a:bodyPr wrap="none" lIns="0" tIns="0" rIns="0" bIns="0">
              <a:spAutoFit/>
            </a:bodyPr>
            <a:lstStyle/>
            <a:p>
              <a:pPr>
                <a:lnSpc>
                  <a:spcPct val="120000"/>
                </a:lnSpc>
              </a:pPr>
              <a:r>
                <a:rPr kumimoji="1" lang="zh-CN" altLang="en-US" sz="3200">
                  <a:solidFill>
                    <a:schemeClr val="tx1"/>
                  </a:solidFill>
                  <a:latin typeface="宋体" charset="-122"/>
                </a:rPr>
                <a:t>当</a:t>
              </a:r>
              <a:endParaRPr kumimoji="1" lang="zh-CN" altLang="en-US" sz="3200">
                <a:solidFill>
                  <a:schemeClr val="tx1"/>
                </a:solidFill>
              </a:endParaRPr>
            </a:p>
          </p:txBody>
        </p:sp>
        <p:sp>
          <p:nvSpPr>
            <p:cNvPr id="92179" name="Rectangle 7"/>
            <p:cNvSpPr>
              <a:spLocks noChangeArrowheads="1"/>
            </p:cNvSpPr>
            <p:nvPr/>
          </p:nvSpPr>
          <p:spPr bwMode="auto">
            <a:xfrm>
              <a:off x="2540" y="1797"/>
              <a:ext cx="2313" cy="368"/>
            </a:xfrm>
            <a:prstGeom prst="rect">
              <a:avLst/>
            </a:prstGeom>
            <a:noFill/>
            <a:ln w="9525">
              <a:noFill/>
              <a:miter lim="800000"/>
              <a:headEnd/>
              <a:tailEnd/>
            </a:ln>
          </p:spPr>
          <p:txBody>
            <a:bodyPr wrap="none" lIns="0" tIns="0" rIns="0" bIns="0">
              <a:spAutoFit/>
            </a:bodyPr>
            <a:lstStyle/>
            <a:p>
              <a:pPr>
                <a:lnSpc>
                  <a:spcPct val="120000"/>
                </a:lnSpc>
              </a:pPr>
              <a:r>
                <a:rPr kumimoji="1" lang="zh-CN" altLang="en-US" sz="3200">
                  <a:solidFill>
                    <a:schemeClr val="tx1"/>
                  </a:solidFill>
                  <a:latin typeface="宋体" charset="-122"/>
                </a:rPr>
                <a:t>时（半波长偶数倍）</a:t>
              </a:r>
              <a:endParaRPr kumimoji="1" lang="zh-CN" altLang="en-US" sz="3200">
                <a:solidFill>
                  <a:schemeClr val="tx1"/>
                </a:solidFill>
              </a:endParaRPr>
            </a:p>
          </p:txBody>
        </p:sp>
        <p:sp>
          <p:nvSpPr>
            <p:cNvPr id="92180" name="Rectangle 8"/>
            <p:cNvSpPr>
              <a:spLocks noChangeArrowheads="1"/>
            </p:cNvSpPr>
            <p:nvPr/>
          </p:nvSpPr>
          <p:spPr bwMode="auto">
            <a:xfrm>
              <a:off x="812" y="2325"/>
              <a:ext cx="1285" cy="368"/>
            </a:xfrm>
            <a:prstGeom prst="rect">
              <a:avLst/>
            </a:prstGeom>
            <a:noFill/>
            <a:ln w="9525">
              <a:noFill/>
              <a:miter lim="800000"/>
              <a:headEnd/>
              <a:tailEnd/>
            </a:ln>
          </p:spPr>
          <p:txBody>
            <a:bodyPr wrap="none" lIns="0" tIns="0" rIns="0" bIns="0">
              <a:spAutoFit/>
            </a:bodyPr>
            <a:lstStyle/>
            <a:p>
              <a:pPr>
                <a:lnSpc>
                  <a:spcPct val="120000"/>
                </a:lnSpc>
              </a:pPr>
              <a:r>
                <a:rPr kumimoji="1" lang="zh-CN" altLang="en-US" sz="3200">
                  <a:solidFill>
                    <a:schemeClr val="tx1"/>
                  </a:solidFill>
                  <a:latin typeface="宋体" charset="-122"/>
                </a:rPr>
                <a:t>合振幅最大</a:t>
              </a:r>
              <a:endParaRPr kumimoji="1" lang="zh-CN" altLang="en-US" sz="3200">
                <a:solidFill>
                  <a:schemeClr val="tx1"/>
                </a:solidFill>
              </a:endParaRPr>
            </a:p>
          </p:txBody>
        </p:sp>
        <p:graphicFrame>
          <p:nvGraphicFramePr>
            <p:cNvPr id="92181" name="Object 1026"/>
            <p:cNvGraphicFramePr>
              <a:graphicFrameLocks noChangeAspect="1"/>
            </p:cNvGraphicFramePr>
            <p:nvPr/>
          </p:nvGraphicFramePr>
          <p:xfrm>
            <a:off x="816" y="1839"/>
            <a:ext cx="1617" cy="369"/>
          </p:xfrm>
          <a:graphic>
            <a:graphicData uri="http://schemas.openxmlformats.org/presentationml/2006/ole">
              <p:oleObj spid="_x0000_s65540" name="Equation" r:id="rId3" imgW="1245240" imgH="279000" progId="">
                <p:embed/>
              </p:oleObj>
            </a:graphicData>
          </a:graphic>
        </p:graphicFrame>
        <p:graphicFrame>
          <p:nvGraphicFramePr>
            <p:cNvPr id="92182" name="Object 1027"/>
            <p:cNvGraphicFramePr>
              <a:graphicFrameLocks noChangeAspect="1"/>
            </p:cNvGraphicFramePr>
            <p:nvPr/>
          </p:nvGraphicFramePr>
          <p:xfrm>
            <a:off x="2784" y="2352"/>
            <a:ext cx="1488" cy="380"/>
          </p:xfrm>
          <a:graphic>
            <a:graphicData uri="http://schemas.openxmlformats.org/presentationml/2006/ole">
              <p:oleObj spid="_x0000_s65541" name="Equation" r:id="rId4" imgW="1168920" imgH="291600" progId="">
                <p:embed/>
              </p:oleObj>
            </a:graphicData>
          </a:graphic>
        </p:graphicFrame>
      </p:grpSp>
      <p:grpSp>
        <p:nvGrpSpPr>
          <p:cNvPr id="3" name="Group 26"/>
          <p:cNvGrpSpPr>
            <a:grpSpLocks/>
          </p:cNvGrpSpPr>
          <p:nvPr/>
        </p:nvGrpSpPr>
        <p:grpSpPr bwMode="auto">
          <a:xfrm>
            <a:off x="755650" y="4419600"/>
            <a:ext cx="7862888" cy="2092325"/>
            <a:chOff x="476" y="2784"/>
            <a:chExt cx="4953" cy="1318"/>
          </a:xfrm>
        </p:grpSpPr>
        <p:sp>
          <p:nvSpPr>
            <p:cNvPr id="92171" name="Rectangle 12"/>
            <p:cNvSpPr>
              <a:spLocks noChangeArrowheads="1"/>
            </p:cNvSpPr>
            <p:nvPr/>
          </p:nvSpPr>
          <p:spPr bwMode="auto">
            <a:xfrm>
              <a:off x="476" y="2846"/>
              <a:ext cx="257" cy="368"/>
            </a:xfrm>
            <a:prstGeom prst="rect">
              <a:avLst/>
            </a:prstGeom>
            <a:noFill/>
            <a:ln w="9525">
              <a:noFill/>
              <a:miter lim="800000"/>
              <a:headEnd/>
              <a:tailEnd/>
            </a:ln>
          </p:spPr>
          <p:txBody>
            <a:bodyPr wrap="none" lIns="0" tIns="0" rIns="0" bIns="0">
              <a:spAutoFit/>
            </a:bodyPr>
            <a:lstStyle/>
            <a:p>
              <a:pPr>
                <a:lnSpc>
                  <a:spcPct val="120000"/>
                </a:lnSpc>
              </a:pPr>
              <a:r>
                <a:rPr kumimoji="1" lang="zh-CN" altLang="en-US" sz="3200">
                  <a:solidFill>
                    <a:schemeClr val="tx1"/>
                  </a:solidFill>
                  <a:latin typeface="宋体" charset="-122"/>
                </a:rPr>
                <a:t>当</a:t>
              </a:r>
              <a:endParaRPr kumimoji="1" lang="zh-CN" altLang="en-US" sz="3200">
                <a:solidFill>
                  <a:schemeClr val="tx1"/>
                </a:solidFill>
              </a:endParaRPr>
            </a:p>
          </p:txBody>
        </p:sp>
        <p:sp>
          <p:nvSpPr>
            <p:cNvPr id="92172" name="Rectangle 13"/>
            <p:cNvSpPr>
              <a:spLocks noChangeArrowheads="1"/>
            </p:cNvSpPr>
            <p:nvPr/>
          </p:nvSpPr>
          <p:spPr bwMode="auto">
            <a:xfrm>
              <a:off x="3116" y="2894"/>
              <a:ext cx="2313" cy="368"/>
            </a:xfrm>
            <a:prstGeom prst="rect">
              <a:avLst/>
            </a:prstGeom>
            <a:noFill/>
            <a:ln w="9525">
              <a:noFill/>
              <a:miter lim="800000"/>
              <a:headEnd/>
              <a:tailEnd/>
            </a:ln>
          </p:spPr>
          <p:txBody>
            <a:bodyPr wrap="none" lIns="0" tIns="0" rIns="0" bIns="0">
              <a:spAutoFit/>
            </a:bodyPr>
            <a:lstStyle/>
            <a:p>
              <a:pPr>
                <a:lnSpc>
                  <a:spcPct val="120000"/>
                </a:lnSpc>
              </a:pPr>
              <a:r>
                <a:rPr kumimoji="1" lang="zh-CN" altLang="en-US" sz="3200">
                  <a:solidFill>
                    <a:schemeClr val="tx1"/>
                  </a:solidFill>
                  <a:latin typeface="宋体" charset="-122"/>
                </a:rPr>
                <a:t>时（半波长奇数倍）</a:t>
              </a:r>
            </a:p>
          </p:txBody>
        </p:sp>
        <p:sp>
          <p:nvSpPr>
            <p:cNvPr id="92173" name="Rectangle 14"/>
            <p:cNvSpPr>
              <a:spLocks noChangeArrowheads="1"/>
            </p:cNvSpPr>
            <p:nvPr/>
          </p:nvSpPr>
          <p:spPr bwMode="auto">
            <a:xfrm>
              <a:off x="775" y="3734"/>
              <a:ext cx="129" cy="368"/>
            </a:xfrm>
            <a:prstGeom prst="rect">
              <a:avLst/>
            </a:prstGeom>
            <a:noFill/>
            <a:ln w="9525">
              <a:noFill/>
              <a:miter lim="800000"/>
              <a:headEnd/>
              <a:tailEnd/>
            </a:ln>
          </p:spPr>
          <p:txBody>
            <a:bodyPr wrap="none" lIns="0" tIns="0" rIns="0" bIns="0">
              <a:spAutoFit/>
            </a:bodyPr>
            <a:lstStyle/>
            <a:p>
              <a:pPr>
                <a:lnSpc>
                  <a:spcPct val="120000"/>
                </a:lnSpc>
              </a:pPr>
              <a:r>
                <a:rPr kumimoji="1" lang="en-US" altLang="zh-CN" sz="3200">
                  <a:solidFill>
                    <a:srgbClr val="FFFF07"/>
                  </a:solidFill>
                  <a:latin typeface="宋体" charset="-122"/>
                </a:rPr>
                <a:t> </a:t>
              </a:r>
              <a:endParaRPr kumimoji="1" lang="en-US" altLang="zh-CN" sz="3200">
                <a:solidFill>
                  <a:srgbClr val="FFFF07"/>
                </a:solidFill>
              </a:endParaRPr>
            </a:p>
          </p:txBody>
        </p:sp>
        <p:sp>
          <p:nvSpPr>
            <p:cNvPr id="92174" name="Rectangle 15"/>
            <p:cNvSpPr>
              <a:spLocks noChangeArrowheads="1"/>
            </p:cNvSpPr>
            <p:nvPr/>
          </p:nvSpPr>
          <p:spPr bwMode="auto">
            <a:xfrm>
              <a:off x="812" y="3470"/>
              <a:ext cx="1285" cy="368"/>
            </a:xfrm>
            <a:prstGeom prst="rect">
              <a:avLst/>
            </a:prstGeom>
            <a:noFill/>
            <a:ln w="9525">
              <a:noFill/>
              <a:miter lim="800000"/>
              <a:headEnd/>
              <a:tailEnd/>
            </a:ln>
          </p:spPr>
          <p:txBody>
            <a:bodyPr wrap="none" lIns="0" tIns="0" rIns="0" bIns="0">
              <a:spAutoFit/>
            </a:bodyPr>
            <a:lstStyle/>
            <a:p>
              <a:pPr>
                <a:lnSpc>
                  <a:spcPct val="120000"/>
                </a:lnSpc>
              </a:pPr>
              <a:r>
                <a:rPr kumimoji="1" lang="zh-CN" altLang="en-US" sz="3200">
                  <a:solidFill>
                    <a:schemeClr val="tx1"/>
                  </a:solidFill>
                  <a:latin typeface="宋体" charset="-122"/>
                </a:rPr>
                <a:t>合振幅最小</a:t>
              </a:r>
              <a:endParaRPr kumimoji="1" lang="zh-CN" altLang="en-US" sz="3200">
                <a:solidFill>
                  <a:schemeClr val="tx1"/>
                </a:solidFill>
              </a:endParaRPr>
            </a:p>
          </p:txBody>
        </p:sp>
        <p:sp>
          <p:nvSpPr>
            <p:cNvPr id="92175" name="Rectangle 16"/>
            <p:cNvSpPr>
              <a:spLocks noChangeArrowheads="1"/>
            </p:cNvSpPr>
            <p:nvPr/>
          </p:nvSpPr>
          <p:spPr bwMode="auto">
            <a:xfrm>
              <a:off x="2018" y="3734"/>
              <a:ext cx="129" cy="368"/>
            </a:xfrm>
            <a:prstGeom prst="rect">
              <a:avLst/>
            </a:prstGeom>
            <a:noFill/>
            <a:ln w="9525">
              <a:noFill/>
              <a:miter lim="800000"/>
              <a:headEnd/>
              <a:tailEnd/>
            </a:ln>
          </p:spPr>
          <p:txBody>
            <a:bodyPr wrap="none" lIns="0" tIns="0" rIns="0" bIns="0">
              <a:spAutoFit/>
            </a:bodyPr>
            <a:lstStyle/>
            <a:p>
              <a:pPr>
                <a:lnSpc>
                  <a:spcPct val="120000"/>
                </a:lnSpc>
              </a:pPr>
              <a:r>
                <a:rPr kumimoji="1" lang="en-US" altLang="zh-CN" sz="3200">
                  <a:solidFill>
                    <a:srgbClr val="FFFF07"/>
                  </a:solidFill>
                  <a:latin typeface="宋体" charset="-122"/>
                </a:rPr>
                <a:t> </a:t>
              </a:r>
              <a:endParaRPr kumimoji="1" lang="en-US" altLang="zh-CN" sz="3200">
                <a:solidFill>
                  <a:srgbClr val="FFFF07"/>
                </a:solidFill>
              </a:endParaRPr>
            </a:p>
          </p:txBody>
        </p:sp>
        <p:graphicFrame>
          <p:nvGraphicFramePr>
            <p:cNvPr id="92176" name="Object 1024"/>
            <p:cNvGraphicFramePr>
              <a:graphicFrameLocks noChangeAspect="1"/>
            </p:cNvGraphicFramePr>
            <p:nvPr/>
          </p:nvGraphicFramePr>
          <p:xfrm>
            <a:off x="768" y="2784"/>
            <a:ext cx="2256" cy="652"/>
          </p:xfrm>
          <a:graphic>
            <a:graphicData uri="http://schemas.openxmlformats.org/presentationml/2006/ole">
              <p:oleObj spid="_x0000_s65538" name="Equation" r:id="rId5" imgW="1804320" imgH="507600" progId="">
                <p:embed/>
              </p:oleObj>
            </a:graphicData>
          </a:graphic>
        </p:graphicFrame>
        <p:graphicFrame>
          <p:nvGraphicFramePr>
            <p:cNvPr id="92177" name="Object 1025"/>
            <p:cNvGraphicFramePr>
              <a:graphicFrameLocks noChangeAspect="1"/>
            </p:cNvGraphicFramePr>
            <p:nvPr/>
          </p:nvGraphicFramePr>
          <p:xfrm>
            <a:off x="2784" y="3457"/>
            <a:ext cx="1584" cy="431"/>
          </p:xfrm>
          <a:graphic>
            <a:graphicData uri="http://schemas.openxmlformats.org/presentationml/2006/ole">
              <p:oleObj spid="_x0000_s65539" name="Equation" r:id="rId6" imgW="1220040" imgH="329760" progId="">
                <p:embed/>
              </p:oleObj>
            </a:graphicData>
          </a:graphic>
        </p:graphicFrame>
      </p:grpSp>
      <p:grpSp>
        <p:nvGrpSpPr>
          <p:cNvPr id="4" name="Group 27"/>
          <p:cNvGrpSpPr>
            <a:grpSpLocks/>
          </p:cNvGrpSpPr>
          <p:nvPr/>
        </p:nvGrpSpPr>
        <p:grpSpPr bwMode="auto">
          <a:xfrm>
            <a:off x="685800" y="2133600"/>
            <a:ext cx="3805238" cy="609600"/>
            <a:chOff x="288" y="1344"/>
            <a:chExt cx="2256" cy="384"/>
          </a:xfrm>
        </p:grpSpPr>
        <p:sp>
          <p:nvSpPr>
            <p:cNvPr id="92169" name="Rectangle 28"/>
            <p:cNvSpPr>
              <a:spLocks noChangeArrowheads="1"/>
            </p:cNvSpPr>
            <p:nvPr/>
          </p:nvSpPr>
          <p:spPr bwMode="auto">
            <a:xfrm>
              <a:off x="336" y="1344"/>
              <a:ext cx="2164" cy="365"/>
            </a:xfrm>
            <a:prstGeom prst="rect">
              <a:avLst/>
            </a:prstGeom>
            <a:gradFill rotWithShape="0">
              <a:gsLst>
                <a:gs pos="0">
                  <a:srgbClr val="99CCFF"/>
                </a:gs>
                <a:gs pos="50000">
                  <a:srgbClr val="FFFFFF"/>
                </a:gs>
                <a:gs pos="100000">
                  <a:srgbClr val="99CCFF"/>
                </a:gs>
              </a:gsLst>
              <a:lin ang="5400000" scaled="1"/>
            </a:gradFill>
            <a:ln w="9525">
              <a:noFill/>
              <a:miter lim="800000"/>
              <a:headEnd/>
              <a:tailEnd/>
            </a:ln>
          </p:spPr>
          <p:txBody>
            <a:bodyPr>
              <a:spAutoFit/>
            </a:bodyPr>
            <a:lstStyle/>
            <a:p>
              <a:r>
                <a:rPr kumimoji="1" lang="zh-CN" altLang="en-US" sz="3200">
                  <a:solidFill>
                    <a:schemeClr val="tx1"/>
                  </a:solidFill>
                  <a:latin typeface="宋体" charset="-122"/>
                </a:rPr>
                <a:t>干涉的波程差条件</a:t>
              </a:r>
            </a:p>
          </p:txBody>
        </p:sp>
        <p:sp>
          <p:nvSpPr>
            <p:cNvPr id="92170" name="Line 29"/>
            <p:cNvSpPr>
              <a:spLocks noChangeShapeType="1"/>
            </p:cNvSpPr>
            <p:nvPr/>
          </p:nvSpPr>
          <p:spPr bwMode="auto">
            <a:xfrm>
              <a:off x="288" y="1728"/>
              <a:ext cx="2256" cy="0"/>
            </a:xfrm>
            <a:prstGeom prst="line">
              <a:avLst/>
            </a:prstGeom>
            <a:noFill/>
            <a:ln w="38100">
              <a:solidFill>
                <a:srgbClr val="F90D40"/>
              </a:solidFill>
              <a:round/>
              <a:headEnd/>
              <a:tailEnd/>
            </a:ln>
          </p:spPr>
          <p:txBody>
            <a:bodyPr wrap="none" anchor="ctr"/>
            <a:lstStyle/>
            <a:p>
              <a:endParaRPr lang="zh-CN" altLang="en-US"/>
            </a:p>
          </p:txBody>
        </p:sp>
      </p:grpSp>
      <p:sp>
        <p:nvSpPr>
          <p:cNvPr id="92167" name="Rectangle 91"/>
          <p:cNvSpPr>
            <a:spLocks noChangeArrowheads="1"/>
          </p:cNvSpPr>
          <p:nvPr/>
        </p:nvSpPr>
        <p:spPr bwMode="auto">
          <a:xfrm>
            <a:off x="3157538" y="65088"/>
            <a:ext cx="594677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10-4 </a:t>
            </a:r>
            <a:r>
              <a:rPr kumimoji="1" lang="zh-CN" altLang="en-US">
                <a:solidFill>
                  <a:srgbClr val="000066"/>
                </a:solidFill>
                <a:latin typeface="楷体_GB2312" pitchFamily="49" charset="-122"/>
                <a:ea typeface="楷体_GB2312" pitchFamily="49" charset="-122"/>
              </a:rPr>
              <a:t>惠更斯原理 波的衍射和干涉</a:t>
            </a:r>
          </a:p>
        </p:txBody>
      </p:sp>
      <p:sp>
        <p:nvSpPr>
          <p:cNvPr id="22" name="Oval 95"/>
          <p:cNvSpPr>
            <a:spLocks noChangeArrowheads="1"/>
          </p:cNvSpPr>
          <p:nvPr/>
        </p:nvSpPr>
        <p:spPr bwMode="auto">
          <a:xfrm>
            <a:off x="3132138" y="620713"/>
            <a:ext cx="5648325" cy="9525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1"/>
          <p:cNvSpPr>
            <a:spLocks noGrp="1"/>
          </p:cNvSpPr>
          <p:nvPr>
            <p:ph type="sldNum" sz="quarter" idx="10"/>
          </p:nvPr>
        </p:nvSpPr>
        <p:spPr>
          <a:noFill/>
        </p:spPr>
        <p:txBody>
          <a:bodyPr/>
          <a:lstStyle/>
          <a:p>
            <a:fld id="{B89A45D2-1735-49E9-A30A-73FA7B8C90E8}" type="slidenum">
              <a:rPr lang="en-US" altLang="zh-CN" smtClean="0">
                <a:ea typeface="宋体" charset="-122"/>
              </a:rPr>
              <a:pPr/>
              <a:t>79</a:t>
            </a:fld>
            <a:endParaRPr lang="en-US" altLang="zh-CN" smtClean="0">
              <a:ea typeface="宋体" charset="-122"/>
            </a:endParaRPr>
          </a:p>
        </p:txBody>
      </p:sp>
      <p:sp>
        <p:nvSpPr>
          <p:cNvPr id="93187" name="Text Box 4"/>
          <p:cNvSpPr txBox="1">
            <a:spLocks noChangeArrowheads="1"/>
          </p:cNvSpPr>
          <p:nvPr/>
        </p:nvSpPr>
        <p:spPr bwMode="auto">
          <a:xfrm>
            <a:off x="539750" y="847725"/>
            <a:ext cx="4967288" cy="4765675"/>
          </a:xfrm>
          <a:prstGeom prst="rect">
            <a:avLst/>
          </a:prstGeom>
          <a:noFill/>
          <a:ln w="19050">
            <a:noFill/>
            <a:miter lim="800000"/>
            <a:headEnd/>
            <a:tailEnd/>
          </a:ln>
        </p:spPr>
        <p:txBody>
          <a:bodyPr>
            <a:spAutoFit/>
          </a:bodyPr>
          <a:lstStyle/>
          <a:p>
            <a:pPr>
              <a:lnSpc>
                <a:spcPct val="120000"/>
              </a:lnSpc>
            </a:pPr>
            <a:r>
              <a:rPr lang="zh-CN" altLang="en-US" sz="3200">
                <a:solidFill>
                  <a:srgbClr val="CC0000"/>
                </a:solidFill>
                <a:latin typeface="宋体" charset="-122"/>
              </a:rPr>
              <a:t>例</a:t>
            </a:r>
            <a:r>
              <a:rPr lang="zh-CN" altLang="en-US" sz="3200">
                <a:latin typeface="宋体" charset="-122"/>
              </a:rPr>
              <a:t> 如图所示，</a:t>
            </a:r>
            <a:r>
              <a:rPr lang="en-US" altLang="zh-CN" sz="3200" b="0" i="1"/>
              <a:t>A</a:t>
            </a:r>
            <a:r>
              <a:rPr lang="zh-CN" altLang="en-US" sz="3200"/>
              <a:t>、</a:t>
            </a:r>
            <a:r>
              <a:rPr lang="en-US" altLang="zh-CN" sz="3200" b="0" i="1"/>
              <a:t>B</a:t>
            </a:r>
            <a:r>
              <a:rPr lang="en-US" altLang="zh-CN" sz="3200" b="0" i="1">
                <a:latin typeface="宋体" charset="-122"/>
              </a:rPr>
              <a:t> </a:t>
            </a:r>
            <a:r>
              <a:rPr lang="zh-CN" altLang="en-US" sz="3200">
                <a:latin typeface="宋体" charset="-122"/>
              </a:rPr>
              <a:t>两点为同一介质中两相干波源</a:t>
            </a:r>
            <a:r>
              <a:rPr lang="en-US" altLang="zh-CN" sz="3200">
                <a:latin typeface="宋体" charset="-122"/>
              </a:rPr>
              <a:t>.</a:t>
            </a:r>
            <a:r>
              <a:rPr lang="zh-CN" altLang="en-US" sz="3200">
                <a:latin typeface="宋体" charset="-122"/>
              </a:rPr>
              <a:t>其振幅皆为</a:t>
            </a:r>
            <a:r>
              <a:rPr lang="en-US" altLang="zh-CN" sz="3200" b="0"/>
              <a:t>5 cm</a:t>
            </a:r>
            <a:r>
              <a:rPr lang="zh-CN" altLang="en-US" sz="3200">
                <a:latin typeface="宋体" charset="-122"/>
              </a:rPr>
              <a:t>，频率皆为</a:t>
            </a:r>
            <a:r>
              <a:rPr lang="en-US" altLang="zh-CN" sz="3200" b="0"/>
              <a:t>100 Hz</a:t>
            </a:r>
            <a:r>
              <a:rPr lang="zh-CN" altLang="en-US" sz="3200">
                <a:latin typeface="宋体" charset="-122"/>
              </a:rPr>
              <a:t>，但当点 </a:t>
            </a:r>
            <a:r>
              <a:rPr lang="en-US" altLang="zh-CN" sz="3200" b="0" i="1"/>
              <a:t>A</a:t>
            </a:r>
            <a:r>
              <a:rPr lang="en-US" altLang="zh-CN" sz="3200"/>
              <a:t> </a:t>
            </a:r>
            <a:r>
              <a:rPr lang="zh-CN" altLang="en-US" sz="3200">
                <a:latin typeface="宋体" charset="-122"/>
              </a:rPr>
              <a:t>为波峰时，点</a:t>
            </a:r>
            <a:r>
              <a:rPr lang="en-US" altLang="zh-CN" sz="3200" b="0" i="1"/>
              <a:t>B </a:t>
            </a:r>
            <a:r>
              <a:rPr lang="zh-CN" altLang="en-US" sz="3200">
                <a:latin typeface="宋体" charset="-122"/>
              </a:rPr>
              <a:t>恰为波谷</a:t>
            </a:r>
            <a:r>
              <a:rPr lang="en-US" altLang="zh-CN" sz="3200"/>
              <a:t>.</a:t>
            </a:r>
            <a:r>
              <a:rPr lang="zh-CN" altLang="en-US" sz="3200">
                <a:latin typeface="宋体" charset="-122"/>
              </a:rPr>
              <a:t>设波速为        ，试写出由</a:t>
            </a:r>
            <a:r>
              <a:rPr lang="en-US" altLang="zh-CN" sz="3200" b="0" i="1"/>
              <a:t>A</a:t>
            </a:r>
            <a:r>
              <a:rPr lang="zh-CN" altLang="en-US" sz="3200"/>
              <a:t>、</a:t>
            </a:r>
            <a:r>
              <a:rPr lang="en-US" altLang="zh-CN" sz="3200" b="0" i="1"/>
              <a:t>B</a:t>
            </a:r>
            <a:r>
              <a:rPr lang="zh-CN" altLang="en-US" sz="3200">
                <a:latin typeface="宋体" charset="-122"/>
              </a:rPr>
              <a:t>发出的两列波传到点</a:t>
            </a:r>
            <a:r>
              <a:rPr lang="en-US" altLang="zh-CN" sz="3200" b="0" i="1"/>
              <a:t>P</a:t>
            </a:r>
            <a:r>
              <a:rPr lang="en-US" altLang="zh-CN" sz="3200" i="1"/>
              <a:t> </a:t>
            </a:r>
            <a:r>
              <a:rPr lang="zh-CN" altLang="en-US" sz="3200">
                <a:latin typeface="宋体" charset="-122"/>
              </a:rPr>
              <a:t>时干涉的结果</a:t>
            </a:r>
            <a:r>
              <a:rPr lang="en-US" altLang="zh-CN" sz="3200"/>
              <a:t>.</a:t>
            </a:r>
          </a:p>
        </p:txBody>
      </p:sp>
      <p:grpSp>
        <p:nvGrpSpPr>
          <p:cNvPr id="2" name="Group 24"/>
          <p:cNvGrpSpPr>
            <a:grpSpLocks/>
          </p:cNvGrpSpPr>
          <p:nvPr/>
        </p:nvGrpSpPr>
        <p:grpSpPr bwMode="auto">
          <a:xfrm>
            <a:off x="5394325" y="981075"/>
            <a:ext cx="3336925" cy="2155825"/>
            <a:chOff x="275" y="1536"/>
            <a:chExt cx="2702" cy="1455"/>
          </a:xfrm>
        </p:grpSpPr>
        <p:sp>
          <p:nvSpPr>
            <p:cNvPr id="93192" name="Rectangle 25"/>
            <p:cNvSpPr>
              <a:spLocks noChangeArrowheads="1"/>
            </p:cNvSpPr>
            <p:nvPr/>
          </p:nvSpPr>
          <p:spPr bwMode="auto">
            <a:xfrm>
              <a:off x="288" y="1536"/>
              <a:ext cx="2640" cy="1440"/>
            </a:xfrm>
            <a:prstGeom prst="rect">
              <a:avLst/>
            </a:prstGeom>
            <a:solidFill>
              <a:schemeClr val="bg1"/>
            </a:solidFill>
            <a:ln w="12700">
              <a:solidFill>
                <a:schemeClr val="tx1"/>
              </a:solidFill>
              <a:miter lim="800000"/>
              <a:headEnd/>
              <a:tailEnd/>
            </a:ln>
          </p:spPr>
          <p:txBody>
            <a:bodyPr wrap="none" anchor="ctr"/>
            <a:lstStyle/>
            <a:p>
              <a:endParaRPr lang="zh-CN" altLang="en-US"/>
            </a:p>
          </p:txBody>
        </p:sp>
        <p:grpSp>
          <p:nvGrpSpPr>
            <p:cNvPr id="3" name="Group 26"/>
            <p:cNvGrpSpPr>
              <a:grpSpLocks/>
            </p:cNvGrpSpPr>
            <p:nvPr/>
          </p:nvGrpSpPr>
          <p:grpSpPr bwMode="auto">
            <a:xfrm>
              <a:off x="275" y="1536"/>
              <a:ext cx="2702" cy="1455"/>
              <a:chOff x="83" y="2112"/>
              <a:chExt cx="2702" cy="1455"/>
            </a:xfrm>
          </p:grpSpPr>
          <p:sp>
            <p:nvSpPr>
              <p:cNvPr id="93194" name="Line 27"/>
              <p:cNvSpPr>
                <a:spLocks noChangeShapeType="1"/>
              </p:cNvSpPr>
              <p:nvPr/>
            </p:nvSpPr>
            <p:spPr bwMode="auto">
              <a:xfrm flipV="1">
                <a:off x="816" y="2256"/>
                <a:ext cx="0" cy="912"/>
              </a:xfrm>
              <a:prstGeom prst="line">
                <a:avLst/>
              </a:prstGeom>
              <a:noFill/>
              <a:ln w="28575">
                <a:solidFill>
                  <a:schemeClr val="tx1"/>
                </a:solidFill>
                <a:round/>
                <a:headEnd/>
                <a:tailEnd/>
              </a:ln>
            </p:spPr>
            <p:txBody>
              <a:bodyPr wrap="none" anchor="ctr"/>
              <a:lstStyle/>
              <a:p>
                <a:endParaRPr lang="zh-CN" altLang="en-US"/>
              </a:p>
            </p:txBody>
          </p:sp>
          <p:sp>
            <p:nvSpPr>
              <p:cNvPr id="93195" name="Line 28"/>
              <p:cNvSpPr>
                <a:spLocks noChangeShapeType="1"/>
              </p:cNvSpPr>
              <p:nvPr/>
            </p:nvSpPr>
            <p:spPr bwMode="auto">
              <a:xfrm>
                <a:off x="816" y="3168"/>
                <a:ext cx="1584" cy="0"/>
              </a:xfrm>
              <a:prstGeom prst="line">
                <a:avLst/>
              </a:prstGeom>
              <a:noFill/>
              <a:ln w="28575">
                <a:solidFill>
                  <a:schemeClr val="tx1"/>
                </a:solidFill>
                <a:round/>
                <a:headEnd/>
                <a:tailEnd/>
              </a:ln>
            </p:spPr>
            <p:txBody>
              <a:bodyPr wrap="none" anchor="ctr"/>
              <a:lstStyle/>
              <a:p>
                <a:endParaRPr lang="zh-CN" altLang="en-US"/>
              </a:p>
            </p:txBody>
          </p:sp>
          <p:sp>
            <p:nvSpPr>
              <p:cNvPr id="93196" name="Oval 29"/>
              <p:cNvSpPr>
                <a:spLocks noChangeArrowheads="1"/>
              </p:cNvSpPr>
              <p:nvPr/>
            </p:nvSpPr>
            <p:spPr bwMode="auto">
              <a:xfrm>
                <a:off x="768" y="2208"/>
                <a:ext cx="96" cy="96"/>
              </a:xfrm>
              <a:prstGeom prst="ellipse">
                <a:avLst/>
              </a:prstGeom>
              <a:solidFill>
                <a:srgbClr val="CC0000"/>
              </a:solidFill>
              <a:ln w="19050">
                <a:solidFill>
                  <a:schemeClr val="tx1"/>
                </a:solidFill>
                <a:round/>
                <a:headEnd/>
                <a:tailEnd/>
              </a:ln>
            </p:spPr>
            <p:txBody>
              <a:bodyPr wrap="none" anchor="ctr"/>
              <a:lstStyle/>
              <a:p>
                <a:endParaRPr lang="zh-CN" altLang="en-US"/>
              </a:p>
            </p:txBody>
          </p:sp>
          <p:sp>
            <p:nvSpPr>
              <p:cNvPr id="93197" name="Oval 30"/>
              <p:cNvSpPr>
                <a:spLocks noChangeArrowheads="1"/>
              </p:cNvSpPr>
              <p:nvPr/>
            </p:nvSpPr>
            <p:spPr bwMode="auto">
              <a:xfrm>
                <a:off x="2352" y="3120"/>
                <a:ext cx="96" cy="96"/>
              </a:xfrm>
              <a:prstGeom prst="ellipse">
                <a:avLst/>
              </a:prstGeom>
              <a:solidFill>
                <a:srgbClr val="CC0000"/>
              </a:solidFill>
              <a:ln w="19050">
                <a:solidFill>
                  <a:schemeClr val="tx1"/>
                </a:solidFill>
                <a:round/>
                <a:headEnd/>
                <a:tailEnd/>
              </a:ln>
            </p:spPr>
            <p:txBody>
              <a:bodyPr wrap="none" anchor="ctr"/>
              <a:lstStyle/>
              <a:p>
                <a:endParaRPr lang="zh-CN" altLang="en-US"/>
              </a:p>
            </p:txBody>
          </p:sp>
          <p:sp>
            <p:nvSpPr>
              <p:cNvPr id="93198" name="Oval 31"/>
              <p:cNvSpPr>
                <a:spLocks noChangeArrowheads="1"/>
              </p:cNvSpPr>
              <p:nvPr/>
            </p:nvSpPr>
            <p:spPr bwMode="auto">
              <a:xfrm>
                <a:off x="768" y="3120"/>
                <a:ext cx="96" cy="96"/>
              </a:xfrm>
              <a:prstGeom prst="ellipse">
                <a:avLst/>
              </a:prstGeom>
              <a:solidFill>
                <a:srgbClr val="CC0000"/>
              </a:solidFill>
              <a:ln w="19050">
                <a:solidFill>
                  <a:schemeClr val="tx1"/>
                </a:solidFill>
                <a:round/>
                <a:headEnd/>
                <a:tailEnd/>
              </a:ln>
            </p:spPr>
            <p:txBody>
              <a:bodyPr wrap="none" anchor="ctr"/>
              <a:lstStyle/>
              <a:p>
                <a:endParaRPr lang="zh-CN" altLang="en-US"/>
              </a:p>
            </p:txBody>
          </p:sp>
          <p:sp>
            <p:nvSpPr>
              <p:cNvPr id="93199" name="Line 32"/>
              <p:cNvSpPr>
                <a:spLocks noChangeShapeType="1"/>
              </p:cNvSpPr>
              <p:nvPr/>
            </p:nvSpPr>
            <p:spPr bwMode="auto">
              <a:xfrm>
                <a:off x="336" y="2256"/>
                <a:ext cx="192" cy="0"/>
              </a:xfrm>
              <a:prstGeom prst="line">
                <a:avLst/>
              </a:prstGeom>
              <a:noFill/>
              <a:ln w="19050">
                <a:solidFill>
                  <a:schemeClr val="tx1"/>
                </a:solidFill>
                <a:round/>
                <a:headEnd/>
                <a:tailEnd/>
              </a:ln>
            </p:spPr>
            <p:txBody>
              <a:bodyPr wrap="none" anchor="ctr"/>
              <a:lstStyle/>
              <a:p>
                <a:endParaRPr lang="zh-CN" altLang="en-US"/>
              </a:p>
            </p:txBody>
          </p:sp>
          <p:sp>
            <p:nvSpPr>
              <p:cNvPr id="93200" name="Line 33"/>
              <p:cNvSpPr>
                <a:spLocks noChangeShapeType="1"/>
              </p:cNvSpPr>
              <p:nvPr/>
            </p:nvSpPr>
            <p:spPr bwMode="auto">
              <a:xfrm>
                <a:off x="336" y="3168"/>
                <a:ext cx="192" cy="0"/>
              </a:xfrm>
              <a:prstGeom prst="line">
                <a:avLst/>
              </a:prstGeom>
              <a:noFill/>
              <a:ln w="19050">
                <a:solidFill>
                  <a:schemeClr val="tx1"/>
                </a:solidFill>
                <a:round/>
                <a:headEnd/>
                <a:tailEnd/>
              </a:ln>
            </p:spPr>
            <p:txBody>
              <a:bodyPr wrap="none" anchor="ctr"/>
              <a:lstStyle/>
              <a:p>
                <a:endParaRPr lang="zh-CN" altLang="en-US"/>
              </a:p>
            </p:txBody>
          </p:sp>
          <p:sp>
            <p:nvSpPr>
              <p:cNvPr id="93201" name="Line 34"/>
              <p:cNvSpPr>
                <a:spLocks noChangeShapeType="1"/>
              </p:cNvSpPr>
              <p:nvPr/>
            </p:nvSpPr>
            <p:spPr bwMode="auto">
              <a:xfrm>
                <a:off x="816" y="3312"/>
                <a:ext cx="0" cy="192"/>
              </a:xfrm>
              <a:prstGeom prst="line">
                <a:avLst/>
              </a:prstGeom>
              <a:noFill/>
              <a:ln w="19050">
                <a:solidFill>
                  <a:schemeClr val="tx1"/>
                </a:solidFill>
                <a:round/>
                <a:headEnd/>
                <a:tailEnd/>
              </a:ln>
            </p:spPr>
            <p:txBody>
              <a:bodyPr wrap="none" anchor="ctr"/>
              <a:lstStyle/>
              <a:p>
                <a:endParaRPr lang="zh-CN" altLang="en-US"/>
              </a:p>
            </p:txBody>
          </p:sp>
          <p:sp>
            <p:nvSpPr>
              <p:cNvPr id="93202" name="Line 35"/>
              <p:cNvSpPr>
                <a:spLocks noChangeShapeType="1"/>
              </p:cNvSpPr>
              <p:nvPr/>
            </p:nvSpPr>
            <p:spPr bwMode="auto">
              <a:xfrm>
                <a:off x="2400" y="3312"/>
                <a:ext cx="0" cy="192"/>
              </a:xfrm>
              <a:prstGeom prst="line">
                <a:avLst/>
              </a:prstGeom>
              <a:noFill/>
              <a:ln w="19050">
                <a:solidFill>
                  <a:schemeClr val="tx1"/>
                </a:solidFill>
                <a:round/>
                <a:headEnd/>
                <a:tailEnd/>
              </a:ln>
            </p:spPr>
            <p:txBody>
              <a:bodyPr wrap="none" anchor="ctr"/>
              <a:lstStyle/>
              <a:p>
                <a:endParaRPr lang="zh-CN" altLang="en-US"/>
              </a:p>
            </p:txBody>
          </p:sp>
          <p:cxnSp>
            <p:nvCxnSpPr>
              <p:cNvPr id="93203" name="AutoShape 36"/>
              <p:cNvCxnSpPr>
                <a:cxnSpLocks noChangeShapeType="1"/>
              </p:cNvCxnSpPr>
              <p:nvPr/>
            </p:nvCxnSpPr>
            <p:spPr bwMode="auto">
              <a:xfrm>
                <a:off x="816" y="3408"/>
                <a:ext cx="1584" cy="0"/>
              </a:xfrm>
              <a:prstGeom prst="straightConnector1">
                <a:avLst/>
              </a:prstGeom>
              <a:noFill/>
              <a:ln w="19050">
                <a:solidFill>
                  <a:schemeClr val="tx1"/>
                </a:solidFill>
                <a:round/>
                <a:headEnd type="triangle" w="sm" len="lg"/>
                <a:tailEnd type="triangle" w="sm" len="lg"/>
              </a:ln>
            </p:spPr>
          </p:cxnSp>
          <p:cxnSp>
            <p:nvCxnSpPr>
              <p:cNvPr id="93204" name="AutoShape 37"/>
              <p:cNvCxnSpPr>
                <a:cxnSpLocks noChangeShapeType="1"/>
              </p:cNvCxnSpPr>
              <p:nvPr/>
            </p:nvCxnSpPr>
            <p:spPr bwMode="auto">
              <a:xfrm>
                <a:off x="432" y="2250"/>
                <a:ext cx="0" cy="912"/>
              </a:xfrm>
              <a:prstGeom prst="straightConnector1">
                <a:avLst/>
              </a:prstGeom>
              <a:noFill/>
              <a:ln w="19050">
                <a:solidFill>
                  <a:schemeClr val="tx1"/>
                </a:solidFill>
                <a:round/>
                <a:headEnd type="triangle" w="sm" len="lg"/>
                <a:tailEnd type="triangle" w="sm" len="lg"/>
              </a:ln>
            </p:spPr>
          </p:cxnSp>
          <p:sp>
            <p:nvSpPr>
              <p:cNvPr id="93205" name="Text Box 38"/>
              <p:cNvSpPr txBox="1">
                <a:spLocks noChangeArrowheads="1"/>
              </p:cNvSpPr>
              <p:nvPr/>
            </p:nvSpPr>
            <p:spPr bwMode="auto">
              <a:xfrm>
                <a:off x="83" y="2544"/>
                <a:ext cx="733" cy="350"/>
              </a:xfrm>
              <a:prstGeom prst="rect">
                <a:avLst/>
              </a:prstGeom>
              <a:solidFill>
                <a:schemeClr val="bg1"/>
              </a:solidFill>
              <a:ln w="19050">
                <a:noFill/>
                <a:miter lim="800000"/>
                <a:headEnd/>
                <a:tailEnd/>
              </a:ln>
            </p:spPr>
            <p:txBody>
              <a:bodyPr wrap="none">
                <a:spAutoFit/>
              </a:bodyPr>
              <a:lstStyle/>
              <a:p>
                <a:r>
                  <a:rPr lang="en-US" altLang="zh-CN" b="0"/>
                  <a:t>15 m</a:t>
                </a:r>
              </a:p>
            </p:txBody>
          </p:sp>
          <p:sp>
            <p:nvSpPr>
              <p:cNvPr id="93206" name="Text Box 39"/>
              <p:cNvSpPr txBox="1">
                <a:spLocks noChangeArrowheads="1"/>
              </p:cNvSpPr>
              <p:nvPr/>
            </p:nvSpPr>
            <p:spPr bwMode="auto">
              <a:xfrm>
                <a:off x="1235" y="3217"/>
                <a:ext cx="732" cy="350"/>
              </a:xfrm>
              <a:prstGeom prst="rect">
                <a:avLst/>
              </a:prstGeom>
              <a:solidFill>
                <a:schemeClr val="bg1"/>
              </a:solidFill>
              <a:ln w="19050">
                <a:noFill/>
                <a:miter lim="800000"/>
                <a:headEnd/>
                <a:tailEnd/>
              </a:ln>
            </p:spPr>
            <p:txBody>
              <a:bodyPr wrap="none">
                <a:spAutoFit/>
              </a:bodyPr>
              <a:lstStyle/>
              <a:p>
                <a:r>
                  <a:rPr lang="en-US" altLang="zh-CN" b="0"/>
                  <a:t>20 m</a:t>
                </a:r>
              </a:p>
            </p:txBody>
          </p:sp>
          <p:sp>
            <p:nvSpPr>
              <p:cNvPr id="93207" name="Text Box 40"/>
              <p:cNvSpPr txBox="1">
                <a:spLocks noChangeArrowheads="1"/>
              </p:cNvSpPr>
              <p:nvPr/>
            </p:nvSpPr>
            <p:spPr bwMode="auto">
              <a:xfrm>
                <a:off x="527" y="3120"/>
                <a:ext cx="325" cy="351"/>
              </a:xfrm>
              <a:prstGeom prst="rect">
                <a:avLst/>
              </a:prstGeom>
              <a:noFill/>
              <a:ln w="19050">
                <a:noFill/>
                <a:miter lim="800000"/>
                <a:headEnd/>
                <a:tailEnd/>
              </a:ln>
            </p:spPr>
            <p:txBody>
              <a:bodyPr wrap="none">
                <a:spAutoFit/>
              </a:bodyPr>
              <a:lstStyle/>
              <a:p>
                <a:r>
                  <a:rPr lang="en-US" altLang="zh-CN" b="0" i="1"/>
                  <a:t>A</a:t>
                </a:r>
              </a:p>
            </p:txBody>
          </p:sp>
          <p:sp>
            <p:nvSpPr>
              <p:cNvPr id="93208" name="Rectangle 41"/>
              <p:cNvSpPr>
                <a:spLocks noChangeArrowheads="1"/>
              </p:cNvSpPr>
              <p:nvPr/>
            </p:nvSpPr>
            <p:spPr bwMode="auto">
              <a:xfrm>
                <a:off x="2460" y="3033"/>
                <a:ext cx="325" cy="351"/>
              </a:xfrm>
              <a:prstGeom prst="rect">
                <a:avLst/>
              </a:prstGeom>
              <a:noFill/>
              <a:ln w="19050">
                <a:noFill/>
                <a:miter lim="800000"/>
                <a:headEnd/>
                <a:tailEnd/>
              </a:ln>
            </p:spPr>
            <p:txBody>
              <a:bodyPr wrap="none">
                <a:spAutoFit/>
              </a:bodyPr>
              <a:lstStyle/>
              <a:p>
                <a:r>
                  <a:rPr lang="en-US" altLang="zh-CN" b="0" i="1"/>
                  <a:t>B</a:t>
                </a:r>
              </a:p>
            </p:txBody>
          </p:sp>
          <p:sp>
            <p:nvSpPr>
              <p:cNvPr id="93209" name="Rectangle 42"/>
              <p:cNvSpPr>
                <a:spLocks noChangeArrowheads="1"/>
              </p:cNvSpPr>
              <p:nvPr/>
            </p:nvSpPr>
            <p:spPr bwMode="auto">
              <a:xfrm>
                <a:off x="815" y="2112"/>
                <a:ext cx="325" cy="350"/>
              </a:xfrm>
              <a:prstGeom prst="rect">
                <a:avLst/>
              </a:prstGeom>
              <a:noFill/>
              <a:ln w="19050">
                <a:noFill/>
                <a:miter lim="800000"/>
                <a:headEnd/>
                <a:tailEnd/>
              </a:ln>
            </p:spPr>
            <p:txBody>
              <a:bodyPr wrap="none">
                <a:spAutoFit/>
              </a:bodyPr>
              <a:lstStyle/>
              <a:p>
                <a:r>
                  <a:rPr lang="en-US" altLang="zh-CN" b="0" i="1"/>
                  <a:t>P</a:t>
                </a:r>
              </a:p>
            </p:txBody>
          </p:sp>
        </p:grpSp>
      </p:grpSp>
      <p:graphicFrame>
        <p:nvGraphicFramePr>
          <p:cNvPr id="93189" name="Object 1024"/>
          <p:cNvGraphicFramePr>
            <a:graphicFrameLocks noChangeAspect="1"/>
          </p:cNvGraphicFramePr>
          <p:nvPr/>
        </p:nvGraphicFramePr>
        <p:xfrm>
          <a:off x="1412875" y="3838575"/>
          <a:ext cx="1508125" cy="615950"/>
        </p:xfrm>
        <a:graphic>
          <a:graphicData uri="http://schemas.openxmlformats.org/presentationml/2006/ole">
            <p:oleObj spid="_x0000_s66562" name="Equation" r:id="rId3" imgW="558800" imgH="228600" progId="">
              <p:embed/>
            </p:oleObj>
          </a:graphicData>
        </a:graphic>
      </p:graphicFrame>
      <p:sp>
        <p:nvSpPr>
          <p:cNvPr id="93190" name="Rectangle 91"/>
          <p:cNvSpPr>
            <a:spLocks noChangeArrowheads="1"/>
          </p:cNvSpPr>
          <p:nvPr/>
        </p:nvSpPr>
        <p:spPr bwMode="auto">
          <a:xfrm>
            <a:off x="3157538" y="65088"/>
            <a:ext cx="594677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10-4 </a:t>
            </a:r>
            <a:r>
              <a:rPr kumimoji="1" lang="zh-CN" altLang="en-US">
                <a:solidFill>
                  <a:srgbClr val="000066"/>
                </a:solidFill>
                <a:latin typeface="楷体_GB2312" pitchFamily="49" charset="-122"/>
                <a:ea typeface="楷体_GB2312" pitchFamily="49" charset="-122"/>
              </a:rPr>
              <a:t>惠更斯原理 波的衍射和干涉</a:t>
            </a:r>
          </a:p>
        </p:txBody>
      </p:sp>
      <p:sp>
        <p:nvSpPr>
          <p:cNvPr id="25" name="Oval 95"/>
          <p:cNvSpPr>
            <a:spLocks noChangeArrowheads="1"/>
          </p:cNvSpPr>
          <p:nvPr/>
        </p:nvSpPr>
        <p:spPr bwMode="auto">
          <a:xfrm>
            <a:off x="3132138" y="620713"/>
            <a:ext cx="5648325" cy="9525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29FC799-E0E8-499C-91BE-92FFC9ADC8A3}" type="slidenum">
              <a:rPr lang="en-US" altLang="zh-CN" smtClean="0"/>
              <a:pPr>
                <a:defRPr/>
              </a:pPr>
              <a:t>8</a:t>
            </a:fld>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1"/>
          <p:cNvSpPr>
            <a:spLocks noGrp="1"/>
          </p:cNvSpPr>
          <p:nvPr>
            <p:ph type="sldNum" sz="quarter" idx="10"/>
          </p:nvPr>
        </p:nvSpPr>
        <p:spPr>
          <a:noFill/>
        </p:spPr>
        <p:txBody>
          <a:bodyPr/>
          <a:lstStyle/>
          <a:p>
            <a:fld id="{E3FD9DCD-BBF8-49F0-A978-A64DE9229B70}" type="slidenum">
              <a:rPr lang="en-US" altLang="zh-CN" smtClean="0">
                <a:ea typeface="宋体" charset="-122"/>
              </a:rPr>
              <a:pPr/>
              <a:t>80</a:t>
            </a:fld>
            <a:endParaRPr lang="en-US" altLang="zh-CN" smtClean="0">
              <a:ea typeface="宋体" charset="-122"/>
            </a:endParaRPr>
          </a:p>
        </p:txBody>
      </p:sp>
      <p:graphicFrame>
        <p:nvGraphicFramePr>
          <p:cNvPr id="94211" name="Object 0"/>
          <p:cNvGraphicFramePr>
            <a:graphicFrameLocks noChangeAspect="1"/>
          </p:cNvGraphicFramePr>
          <p:nvPr/>
        </p:nvGraphicFramePr>
        <p:xfrm>
          <a:off x="1524000" y="914400"/>
          <a:ext cx="3581400" cy="715963"/>
        </p:xfrm>
        <a:graphic>
          <a:graphicData uri="http://schemas.openxmlformats.org/presentationml/2006/ole">
            <p:oleObj spid="_x0000_s67586" name="Equation" r:id="rId3" imgW="1409088" imgH="266584" progId="">
              <p:embed/>
            </p:oleObj>
          </a:graphicData>
        </a:graphic>
      </p:graphicFrame>
      <p:grpSp>
        <p:nvGrpSpPr>
          <p:cNvPr id="2" name="Group 33"/>
          <p:cNvGrpSpPr>
            <a:grpSpLocks/>
          </p:cNvGrpSpPr>
          <p:nvPr/>
        </p:nvGrpSpPr>
        <p:grpSpPr bwMode="auto">
          <a:xfrm>
            <a:off x="685800" y="2852738"/>
            <a:ext cx="6981825" cy="1374775"/>
            <a:chOff x="432" y="1797"/>
            <a:chExt cx="4398" cy="866"/>
          </a:xfrm>
        </p:grpSpPr>
        <p:sp>
          <p:nvSpPr>
            <p:cNvPr id="94240" name="Text Box 7"/>
            <p:cNvSpPr txBox="1">
              <a:spLocks noChangeArrowheads="1"/>
            </p:cNvSpPr>
            <p:nvPr/>
          </p:nvSpPr>
          <p:spPr bwMode="auto">
            <a:xfrm>
              <a:off x="432" y="1797"/>
              <a:ext cx="4398" cy="426"/>
            </a:xfrm>
            <a:prstGeom prst="rect">
              <a:avLst/>
            </a:prstGeom>
            <a:noFill/>
            <a:ln w="19050">
              <a:noFill/>
              <a:miter lim="800000"/>
              <a:headEnd/>
              <a:tailEnd/>
            </a:ln>
          </p:spPr>
          <p:txBody>
            <a:bodyPr>
              <a:spAutoFit/>
            </a:bodyPr>
            <a:lstStyle/>
            <a:p>
              <a:pPr>
                <a:lnSpc>
                  <a:spcPct val="120000"/>
                </a:lnSpc>
              </a:pPr>
              <a:r>
                <a:rPr lang="zh-CN" altLang="en-US" sz="3200">
                  <a:latin typeface="宋体" charset="-122"/>
                </a:rPr>
                <a:t>设</a:t>
              </a:r>
              <a:r>
                <a:rPr lang="zh-CN" altLang="en-US" sz="3200"/>
                <a:t> </a:t>
              </a:r>
              <a:r>
                <a:rPr lang="en-US" altLang="zh-CN" sz="3200" b="0" i="1"/>
                <a:t>A</a:t>
              </a:r>
              <a:r>
                <a:rPr lang="en-US" altLang="zh-CN" sz="3200"/>
                <a:t> </a:t>
              </a:r>
              <a:r>
                <a:rPr lang="zh-CN" altLang="en-US" sz="3200">
                  <a:latin typeface="宋体" charset="-122"/>
                </a:rPr>
                <a:t>的相位较 </a:t>
              </a:r>
              <a:r>
                <a:rPr lang="en-US" altLang="zh-CN" sz="3200" b="0" i="1"/>
                <a:t>B </a:t>
              </a:r>
              <a:r>
                <a:rPr lang="zh-CN" altLang="en-US" sz="3200">
                  <a:latin typeface="宋体" charset="-122"/>
                </a:rPr>
                <a:t>超</a:t>
              </a:r>
              <a:r>
                <a:rPr lang="zh-CN" altLang="en-US" sz="3200"/>
                <a:t>前</a:t>
              </a:r>
              <a:endParaRPr lang="zh-CN" altLang="en-US" sz="3200">
                <a:latin typeface="宋体" charset="-122"/>
              </a:endParaRPr>
            </a:p>
          </p:txBody>
        </p:sp>
        <p:graphicFrame>
          <p:nvGraphicFramePr>
            <p:cNvPr id="94241" name="Object 4"/>
            <p:cNvGraphicFramePr>
              <a:graphicFrameLocks noChangeAspect="1"/>
            </p:cNvGraphicFramePr>
            <p:nvPr/>
          </p:nvGraphicFramePr>
          <p:xfrm>
            <a:off x="1125" y="2296"/>
            <a:ext cx="1467" cy="367"/>
          </p:xfrm>
          <a:graphic>
            <a:graphicData uri="http://schemas.openxmlformats.org/presentationml/2006/ole">
              <p:oleObj spid="_x0000_s67590" name="Equation" r:id="rId4" imgW="748975" imgH="215806" progId="">
                <p:embed/>
              </p:oleObj>
            </a:graphicData>
          </a:graphic>
        </p:graphicFrame>
      </p:grpSp>
      <p:grpSp>
        <p:nvGrpSpPr>
          <p:cNvPr id="3" name="Group 34"/>
          <p:cNvGrpSpPr>
            <a:grpSpLocks/>
          </p:cNvGrpSpPr>
          <p:nvPr/>
        </p:nvGrpSpPr>
        <p:grpSpPr bwMode="auto">
          <a:xfrm>
            <a:off x="639763" y="4267200"/>
            <a:ext cx="7589837" cy="1828800"/>
            <a:chOff x="403" y="2688"/>
            <a:chExt cx="4781" cy="1152"/>
          </a:xfrm>
        </p:grpSpPr>
        <p:graphicFrame>
          <p:nvGraphicFramePr>
            <p:cNvPr id="94237" name="Object 2"/>
            <p:cNvGraphicFramePr>
              <a:graphicFrameLocks noChangeAspect="1"/>
            </p:cNvGraphicFramePr>
            <p:nvPr/>
          </p:nvGraphicFramePr>
          <p:xfrm>
            <a:off x="403" y="2688"/>
            <a:ext cx="4781" cy="653"/>
          </p:xfrm>
          <a:graphic>
            <a:graphicData uri="http://schemas.openxmlformats.org/presentationml/2006/ole">
              <p:oleObj spid="_x0000_s67588" name="Equation" r:id="rId5" imgW="3403600" imgH="393700" progId="">
                <p:embed/>
              </p:oleObj>
            </a:graphicData>
          </a:graphic>
        </p:graphicFrame>
        <p:sp>
          <p:nvSpPr>
            <p:cNvPr id="94238" name="Text Box 11"/>
            <p:cNvSpPr txBox="1">
              <a:spLocks noChangeArrowheads="1"/>
            </p:cNvSpPr>
            <p:nvPr/>
          </p:nvSpPr>
          <p:spPr bwMode="auto">
            <a:xfrm>
              <a:off x="1056" y="3385"/>
              <a:ext cx="1959" cy="426"/>
            </a:xfrm>
            <a:prstGeom prst="rect">
              <a:avLst/>
            </a:prstGeom>
            <a:noFill/>
            <a:ln w="19050">
              <a:noFill/>
              <a:miter lim="800000"/>
              <a:headEnd/>
              <a:tailEnd/>
            </a:ln>
          </p:spPr>
          <p:txBody>
            <a:bodyPr>
              <a:spAutoFit/>
            </a:bodyPr>
            <a:lstStyle/>
            <a:p>
              <a:pPr>
                <a:lnSpc>
                  <a:spcPct val="120000"/>
                </a:lnSpc>
              </a:pPr>
              <a:r>
                <a:rPr lang="zh-CN" altLang="en-US" sz="3200">
                  <a:latin typeface="宋体" charset="-122"/>
                </a:rPr>
                <a:t>点</a:t>
              </a:r>
              <a:r>
                <a:rPr lang="en-US" altLang="zh-CN" sz="3200" b="0" i="1"/>
                <a:t>P</a:t>
              </a:r>
              <a:r>
                <a:rPr lang="en-US" altLang="zh-CN" sz="3200" b="0" i="1">
                  <a:latin typeface="宋体" charset="-122"/>
                </a:rPr>
                <a:t> </a:t>
              </a:r>
              <a:r>
                <a:rPr lang="zh-CN" altLang="en-US" sz="3200">
                  <a:latin typeface="宋体" charset="-122"/>
                </a:rPr>
                <a:t>合振幅</a:t>
              </a:r>
            </a:p>
          </p:txBody>
        </p:sp>
        <p:graphicFrame>
          <p:nvGraphicFramePr>
            <p:cNvPr id="94239" name="Object 3"/>
            <p:cNvGraphicFramePr>
              <a:graphicFrameLocks noChangeAspect="1"/>
            </p:cNvGraphicFramePr>
            <p:nvPr/>
          </p:nvGraphicFramePr>
          <p:xfrm>
            <a:off x="2688" y="3407"/>
            <a:ext cx="1440" cy="433"/>
          </p:xfrm>
          <a:graphic>
            <a:graphicData uri="http://schemas.openxmlformats.org/presentationml/2006/ole">
              <p:oleObj spid="_x0000_s67589" name="Equation" r:id="rId6" imgW="1002865" imgH="253890" progId="">
                <p:embed/>
              </p:oleObj>
            </a:graphicData>
          </a:graphic>
        </p:graphicFrame>
      </p:grpSp>
      <p:sp>
        <p:nvSpPr>
          <p:cNvPr id="94214" name="Text Box 13"/>
          <p:cNvSpPr txBox="1">
            <a:spLocks noChangeArrowheads="1"/>
          </p:cNvSpPr>
          <p:nvPr/>
        </p:nvSpPr>
        <p:spPr bwMode="auto">
          <a:xfrm>
            <a:off x="615950" y="874713"/>
            <a:ext cx="1219200" cy="676275"/>
          </a:xfrm>
          <a:prstGeom prst="rect">
            <a:avLst/>
          </a:prstGeom>
          <a:noFill/>
          <a:ln w="19050">
            <a:noFill/>
            <a:miter lim="800000"/>
            <a:headEnd/>
            <a:tailEnd/>
          </a:ln>
        </p:spPr>
        <p:txBody>
          <a:bodyPr>
            <a:spAutoFit/>
          </a:bodyPr>
          <a:lstStyle/>
          <a:p>
            <a:pPr>
              <a:lnSpc>
                <a:spcPct val="120000"/>
              </a:lnSpc>
            </a:pPr>
            <a:r>
              <a:rPr lang="zh-CN" altLang="en-US" sz="3200">
                <a:solidFill>
                  <a:srgbClr val="CC0000"/>
                </a:solidFill>
                <a:latin typeface="宋体" charset="-122"/>
              </a:rPr>
              <a:t>解</a:t>
            </a:r>
          </a:p>
        </p:txBody>
      </p:sp>
      <p:grpSp>
        <p:nvGrpSpPr>
          <p:cNvPr id="4" name="Group 37"/>
          <p:cNvGrpSpPr>
            <a:grpSpLocks/>
          </p:cNvGrpSpPr>
          <p:nvPr/>
        </p:nvGrpSpPr>
        <p:grpSpPr bwMode="auto">
          <a:xfrm>
            <a:off x="1371600" y="1752600"/>
            <a:ext cx="3910013" cy="1046163"/>
            <a:chOff x="864" y="1104"/>
            <a:chExt cx="2463" cy="659"/>
          </a:xfrm>
        </p:grpSpPr>
        <p:graphicFrame>
          <p:nvGraphicFramePr>
            <p:cNvPr id="94235" name="Object 1"/>
            <p:cNvGraphicFramePr>
              <a:graphicFrameLocks noChangeAspect="1"/>
            </p:cNvGraphicFramePr>
            <p:nvPr/>
          </p:nvGraphicFramePr>
          <p:xfrm>
            <a:off x="864" y="1104"/>
            <a:ext cx="2064" cy="659"/>
          </p:xfrm>
          <a:graphic>
            <a:graphicData uri="http://schemas.openxmlformats.org/presentationml/2006/ole">
              <p:oleObj spid="_x0000_s67587" name="Equation" r:id="rId7" imgW="1244600" imgH="393700" progId="">
                <p:embed/>
              </p:oleObj>
            </a:graphicData>
          </a:graphic>
        </p:graphicFrame>
        <p:sp>
          <p:nvSpPr>
            <p:cNvPr id="94236" name="Text Box 36"/>
            <p:cNvSpPr txBox="1">
              <a:spLocks noChangeArrowheads="1"/>
            </p:cNvSpPr>
            <p:nvPr/>
          </p:nvSpPr>
          <p:spPr bwMode="auto">
            <a:xfrm>
              <a:off x="2842" y="1207"/>
              <a:ext cx="485" cy="365"/>
            </a:xfrm>
            <a:prstGeom prst="rect">
              <a:avLst/>
            </a:prstGeom>
            <a:noFill/>
            <a:ln w="19050">
              <a:noFill/>
              <a:miter lim="800000"/>
              <a:headEnd/>
              <a:tailEnd/>
            </a:ln>
          </p:spPr>
          <p:txBody>
            <a:bodyPr wrap="none">
              <a:spAutoFit/>
            </a:bodyPr>
            <a:lstStyle/>
            <a:p>
              <a:r>
                <a:rPr lang="en-US" altLang="zh-CN" sz="3200" b="0"/>
                <a:t>(m)</a:t>
              </a:r>
            </a:p>
          </p:txBody>
        </p:sp>
      </p:grpSp>
      <p:sp>
        <p:nvSpPr>
          <p:cNvPr id="94216" name="Rectangle 15"/>
          <p:cNvSpPr>
            <a:spLocks noChangeArrowheads="1"/>
          </p:cNvSpPr>
          <p:nvPr/>
        </p:nvSpPr>
        <p:spPr bwMode="auto">
          <a:xfrm>
            <a:off x="5292725" y="981075"/>
            <a:ext cx="3378200" cy="2133600"/>
          </a:xfrm>
          <a:prstGeom prst="rect">
            <a:avLst/>
          </a:prstGeom>
          <a:solidFill>
            <a:schemeClr val="bg1"/>
          </a:solidFill>
          <a:ln w="12700">
            <a:solidFill>
              <a:schemeClr val="tx1"/>
            </a:solidFill>
            <a:miter lim="800000"/>
            <a:headEnd/>
            <a:tailEnd/>
          </a:ln>
        </p:spPr>
        <p:txBody>
          <a:bodyPr wrap="none" anchor="ctr"/>
          <a:lstStyle/>
          <a:p>
            <a:endParaRPr lang="zh-CN" altLang="en-US"/>
          </a:p>
        </p:txBody>
      </p:sp>
      <p:sp>
        <p:nvSpPr>
          <p:cNvPr id="94217" name="Line 17"/>
          <p:cNvSpPr>
            <a:spLocks noChangeShapeType="1"/>
          </p:cNvSpPr>
          <p:nvPr/>
        </p:nvSpPr>
        <p:spPr bwMode="auto">
          <a:xfrm flipV="1">
            <a:off x="6299200" y="1193800"/>
            <a:ext cx="0" cy="1352550"/>
          </a:xfrm>
          <a:prstGeom prst="line">
            <a:avLst/>
          </a:prstGeom>
          <a:noFill/>
          <a:ln w="28575">
            <a:solidFill>
              <a:schemeClr val="tx1"/>
            </a:solidFill>
            <a:round/>
            <a:headEnd/>
            <a:tailEnd/>
          </a:ln>
        </p:spPr>
        <p:txBody>
          <a:bodyPr wrap="none" anchor="ctr"/>
          <a:lstStyle/>
          <a:p>
            <a:endParaRPr lang="zh-CN" altLang="en-US"/>
          </a:p>
        </p:txBody>
      </p:sp>
      <p:sp>
        <p:nvSpPr>
          <p:cNvPr id="94218" name="Line 18"/>
          <p:cNvSpPr>
            <a:spLocks noChangeShapeType="1"/>
          </p:cNvSpPr>
          <p:nvPr/>
        </p:nvSpPr>
        <p:spPr bwMode="auto">
          <a:xfrm>
            <a:off x="6299200" y="2546350"/>
            <a:ext cx="1955800" cy="0"/>
          </a:xfrm>
          <a:prstGeom prst="line">
            <a:avLst/>
          </a:prstGeom>
          <a:noFill/>
          <a:ln w="28575">
            <a:solidFill>
              <a:schemeClr val="tx1"/>
            </a:solidFill>
            <a:round/>
            <a:headEnd/>
            <a:tailEnd/>
          </a:ln>
        </p:spPr>
        <p:txBody>
          <a:bodyPr wrap="none" anchor="ctr"/>
          <a:lstStyle/>
          <a:p>
            <a:endParaRPr lang="zh-CN" altLang="en-US"/>
          </a:p>
        </p:txBody>
      </p:sp>
      <p:sp>
        <p:nvSpPr>
          <p:cNvPr id="94219" name="Oval 19"/>
          <p:cNvSpPr>
            <a:spLocks noChangeArrowheads="1"/>
          </p:cNvSpPr>
          <p:nvPr/>
        </p:nvSpPr>
        <p:spPr bwMode="auto">
          <a:xfrm>
            <a:off x="6240463" y="1123950"/>
            <a:ext cx="119062" cy="141288"/>
          </a:xfrm>
          <a:prstGeom prst="ellipse">
            <a:avLst/>
          </a:prstGeom>
          <a:solidFill>
            <a:srgbClr val="CC0000"/>
          </a:solidFill>
          <a:ln w="19050">
            <a:solidFill>
              <a:schemeClr val="tx1"/>
            </a:solidFill>
            <a:round/>
            <a:headEnd/>
            <a:tailEnd/>
          </a:ln>
        </p:spPr>
        <p:txBody>
          <a:bodyPr wrap="none" anchor="ctr"/>
          <a:lstStyle/>
          <a:p>
            <a:endParaRPr lang="zh-CN" altLang="en-US"/>
          </a:p>
        </p:txBody>
      </p:sp>
      <p:sp>
        <p:nvSpPr>
          <p:cNvPr id="94220" name="Oval 20"/>
          <p:cNvSpPr>
            <a:spLocks noChangeArrowheads="1"/>
          </p:cNvSpPr>
          <p:nvPr/>
        </p:nvSpPr>
        <p:spPr bwMode="auto">
          <a:xfrm>
            <a:off x="8196263" y="2474913"/>
            <a:ext cx="119062" cy="141287"/>
          </a:xfrm>
          <a:prstGeom prst="ellipse">
            <a:avLst/>
          </a:prstGeom>
          <a:solidFill>
            <a:srgbClr val="CC0000"/>
          </a:solidFill>
          <a:ln w="19050">
            <a:solidFill>
              <a:schemeClr val="tx1"/>
            </a:solidFill>
            <a:round/>
            <a:headEnd/>
            <a:tailEnd/>
          </a:ln>
        </p:spPr>
        <p:txBody>
          <a:bodyPr wrap="none" anchor="ctr"/>
          <a:lstStyle/>
          <a:p>
            <a:endParaRPr lang="zh-CN" altLang="en-US"/>
          </a:p>
        </p:txBody>
      </p:sp>
      <p:sp>
        <p:nvSpPr>
          <p:cNvPr id="94221" name="Oval 21"/>
          <p:cNvSpPr>
            <a:spLocks noChangeArrowheads="1"/>
          </p:cNvSpPr>
          <p:nvPr/>
        </p:nvSpPr>
        <p:spPr bwMode="auto">
          <a:xfrm>
            <a:off x="6240463" y="2474913"/>
            <a:ext cx="119062" cy="141287"/>
          </a:xfrm>
          <a:prstGeom prst="ellipse">
            <a:avLst/>
          </a:prstGeom>
          <a:solidFill>
            <a:srgbClr val="CC0000"/>
          </a:solidFill>
          <a:ln w="19050">
            <a:solidFill>
              <a:schemeClr val="tx1"/>
            </a:solidFill>
            <a:round/>
            <a:headEnd/>
            <a:tailEnd/>
          </a:ln>
        </p:spPr>
        <p:txBody>
          <a:bodyPr wrap="none" anchor="ctr"/>
          <a:lstStyle/>
          <a:p>
            <a:endParaRPr lang="zh-CN" altLang="en-US"/>
          </a:p>
        </p:txBody>
      </p:sp>
      <p:sp>
        <p:nvSpPr>
          <p:cNvPr id="94222" name="Line 22"/>
          <p:cNvSpPr>
            <a:spLocks noChangeShapeType="1"/>
          </p:cNvSpPr>
          <p:nvPr/>
        </p:nvSpPr>
        <p:spPr bwMode="auto">
          <a:xfrm>
            <a:off x="5707063" y="1193800"/>
            <a:ext cx="236537" cy="0"/>
          </a:xfrm>
          <a:prstGeom prst="line">
            <a:avLst/>
          </a:prstGeom>
          <a:noFill/>
          <a:ln w="19050">
            <a:solidFill>
              <a:schemeClr val="tx1"/>
            </a:solidFill>
            <a:round/>
            <a:headEnd/>
            <a:tailEnd/>
          </a:ln>
        </p:spPr>
        <p:txBody>
          <a:bodyPr wrap="none" anchor="ctr"/>
          <a:lstStyle/>
          <a:p>
            <a:endParaRPr lang="zh-CN" altLang="en-US"/>
          </a:p>
        </p:txBody>
      </p:sp>
      <p:sp>
        <p:nvSpPr>
          <p:cNvPr id="94223" name="Line 23"/>
          <p:cNvSpPr>
            <a:spLocks noChangeShapeType="1"/>
          </p:cNvSpPr>
          <p:nvPr/>
        </p:nvSpPr>
        <p:spPr bwMode="auto">
          <a:xfrm>
            <a:off x="5707063" y="2546350"/>
            <a:ext cx="236537" cy="0"/>
          </a:xfrm>
          <a:prstGeom prst="line">
            <a:avLst/>
          </a:prstGeom>
          <a:noFill/>
          <a:ln w="19050">
            <a:solidFill>
              <a:schemeClr val="tx1"/>
            </a:solidFill>
            <a:round/>
            <a:headEnd/>
            <a:tailEnd/>
          </a:ln>
        </p:spPr>
        <p:txBody>
          <a:bodyPr wrap="none" anchor="ctr"/>
          <a:lstStyle/>
          <a:p>
            <a:endParaRPr lang="zh-CN" altLang="en-US"/>
          </a:p>
        </p:txBody>
      </p:sp>
      <p:sp>
        <p:nvSpPr>
          <p:cNvPr id="94224" name="Line 24"/>
          <p:cNvSpPr>
            <a:spLocks noChangeShapeType="1"/>
          </p:cNvSpPr>
          <p:nvPr/>
        </p:nvSpPr>
        <p:spPr bwMode="auto">
          <a:xfrm>
            <a:off x="6299200" y="2759075"/>
            <a:ext cx="0" cy="284163"/>
          </a:xfrm>
          <a:prstGeom prst="line">
            <a:avLst/>
          </a:prstGeom>
          <a:noFill/>
          <a:ln w="19050">
            <a:solidFill>
              <a:schemeClr val="tx1"/>
            </a:solidFill>
            <a:round/>
            <a:headEnd/>
            <a:tailEnd/>
          </a:ln>
        </p:spPr>
        <p:txBody>
          <a:bodyPr wrap="none" anchor="ctr"/>
          <a:lstStyle/>
          <a:p>
            <a:endParaRPr lang="zh-CN" altLang="en-US"/>
          </a:p>
        </p:txBody>
      </p:sp>
      <p:sp>
        <p:nvSpPr>
          <p:cNvPr id="94225" name="Line 25"/>
          <p:cNvSpPr>
            <a:spLocks noChangeShapeType="1"/>
          </p:cNvSpPr>
          <p:nvPr/>
        </p:nvSpPr>
        <p:spPr bwMode="auto">
          <a:xfrm>
            <a:off x="8255000" y="2759075"/>
            <a:ext cx="0" cy="284163"/>
          </a:xfrm>
          <a:prstGeom prst="line">
            <a:avLst/>
          </a:prstGeom>
          <a:noFill/>
          <a:ln w="19050">
            <a:solidFill>
              <a:schemeClr val="tx1"/>
            </a:solidFill>
            <a:round/>
            <a:headEnd/>
            <a:tailEnd/>
          </a:ln>
        </p:spPr>
        <p:txBody>
          <a:bodyPr wrap="none" anchor="ctr"/>
          <a:lstStyle/>
          <a:p>
            <a:endParaRPr lang="zh-CN" altLang="en-US"/>
          </a:p>
        </p:txBody>
      </p:sp>
      <p:cxnSp>
        <p:nvCxnSpPr>
          <p:cNvPr id="94226" name="AutoShape 26"/>
          <p:cNvCxnSpPr>
            <a:cxnSpLocks noChangeShapeType="1"/>
          </p:cNvCxnSpPr>
          <p:nvPr/>
        </p:nvCxnSpPr>
        <p:spPr bwMode="auto">
          <a:xfrm>
            <a:off x="6299200" y="2901950"/>
            <a:ext cx="1955800" cy="0"/>
          </a:xfrm>
          <a:prstGeom prst="straightConnector1">
            <a:avLst/>
          </a:prstGeom>
          <a:noFill/>
          <a:ln w="19050">
            <a:solidFill>
              <a:schemeClr val="tx1"/>
            </a:solidFill>
            <a:round/>
            <a:headEnd type="triangle" w="sm" len="lg"/>
            <a:tailEnd type="triangle" w="sm" len="lg"/>
          </a:ln>
        </p:spPr>
      </p:cxnSp>
      <p:cxnSp>
        <p:nvCxnSpPr>
          <p:cNvPr id="94227" name="AutoShape 27"/>
          <p:cNvCxnSpPr>
            <a:cxnSpLocks noChangeShapeType="1"/>
          </p:cNvCxnSpPr>
          <p:nvPr/>
        </p:nvCxnSpPr>
        <p:spPr bwMode="auto">
          <a:xfrm>
            <a:off x="5826125" y="1185863"/>
            <a:ext cx="0" cy="1350962"/>
          </a:xfrm>
          <a:prstGeom prst="straightConnector1">
            <a:avLst/>
          </a:prstGeom>
          <a:noFill/>
          <a:ln w="19050">
            <a:solidFill>
              <a:schemeClr val="tx1"/>
            </a:solidFill>
            <a:round/>
            <a:headEnd type="triangle" w="sm" len="lg"/>
            <a:tailEnd type="triangle" w="sm" len="lg"/>
          </a:ln>
        </p:spPr>
      </p:cxnSp>
      <p:sp>
        <p:nvSpPr>
          <p:cNvPr id="94228" name="Text Box 28"/>
          <p:cNvSpPr txBox="1">
            <a:spLocks noChangeArrowheads="1"/>
          </p:cNvSpPr>
          <p:nvPr/>
        </p:nvSpPr>
        <p:spPr bwMode="auto">
          <a:xfrm>
            <a:off x="5364163" y="1620838"/>
            <a:ext cx="904875" cy="519112"/>
          </a:xfrm>
          <a:prstGeom prst="rect">
            <a:avLst/>
          </a:prstGeom>
          <a:solidFill>
            <a:schemeClr val="bg1"/>
          </a:solidFill>
          <a:ln w="19050">
            <a:noFill/>
            <a:miter lim="800000"/>
            <a:headEnd/>
            <a:tailEnd/>
          </a:ln>
        </p:spPr>
        <p:txBody>
          <a:bodyPr wrap="none">
            <a:spAutoFit/>
          </a:bodyPr>
          <a:lstStyle/>
          <a:p>
            <a:r>
              <a:rPr lang="en-US" altLang="zh-CN" b="0"/>
              <a:t>15 m</a:t>
            </a:r>
          </a:p>
        </p:txBody>
      </p:sp>
      <p:sp>
        <p:nvSpPr>
          <p:cNvPr id="94229" name="Text Box 29"/>
          <p:cNvSpPr txBox="1">
            <a:spLocks noChangeArrowheads="1"/>
          </p:cNvSpPr>
          <p:nvPr/>
        </p:nvSpPr>
        <p:spPr bwMode="auto">
          <a:xfrm>
            <a:off x="6816725" y="2617788"/>
            <a:ext cx="904875" cy="519112"/>
          </a:xfrm>
          <a:prstGeom prst="rect">
            <a:avLst/>
          </a:prstGeom>
          <a:solidFill>
            <a:schemeClr val="bg1"/>
          </a:solidFill>
          <a:ln w="19050">
            <a:noFill/>
            <a:miter lim="800000"/>
            <a:headEnd/>
            <a:tailEnd/>
          </a:ln>
        </p:spPr>
        <p:txBody>
          <a:bodyPr wrap="none">
            <a:spAutoFit/>
          </a:bodyPr>
          <a:lstStyle/>
          <a:p>
            <a:r>
              <a:rPr lang="en-US" altLang="zh-CN" b="0"/>
              <a:t>20 m</a:t>
            </a:r>
          </a:p>
        </p:txBody>
      </p:sp>
      <p:sp>
        <p:nvSpPr>
          <p:cNvPr id="94230" name="Text Box 30"/>
          <p:cNvSpPr txBox="1">
            <a:spLocks noChangeArrowheads="1"/>
          </p:cNvSpPr>
          <p:nvPr/>
        </p:nvSpPr>
        <p:spPr bwMode="auto">
          <a:xfrm>
            <a:off x="5942013" y="2474913"/>
            <a:ext cx="401637" cy="519112"/>
          </a:xfrm>
          <a:prstGeom prst="rect">
            <a:avLst/>
          </a:prstGeom>
          <a:noFill/>
          <a:ln w="19050">
            <a:noFill/>
            <a:miter lim="800000"/>
            <a:headEnd/>
            <a:tailEnd/>
          </a:ln>
        </p:spPr>
        <p:txBody>
          <a:bodyPr wrap="none">
            <a:spAutoFit/>
          </a:bodyPr>
          <a:lstStyle/>
          <a:p>
            <a:r>
              <a:rPr lang="en-US" altLang="zh-CN" b="0" i="1"/>
              <a:t>A</a:t>
            </a:r>
          </a:p>
        </p:txBody>
      </p:sp>
      <p:sp>
        <p:nvSpPr>
          <p:cNvPr id="94231" name="Rectangle 31"/>
          <p:cNvSpPr>
            <a:spLocks noChangeArrowheads="1"/>
          </p:cNvSpPr>
          <p:nvPr/>
        </p:nvSpPr>
        <p:spPr bwMode="auto">
          <a:xfrm>
            <a:off x="8329613" y="2346325"/>
            <a:ext cx="401637" cy="519113"/>
          </a:xfrm>
          <a:prstGeom prst="rect">
            <a:avLst/>
          </a:prstGeom>
          <a:noFill/>
          <a:ln w="19050">
            <a:noFill/>
            <a:miter lim="800000"/>
            <a:headEnd/>
            <a:tailEnd/>
          </a:ln>
        </p:spPr>
        <p:txBody>
          <a:bodyPr wrap="none">
            <a:spAutoFit/>
          </a:bodyPr>
          <a:lstStyle/>
          <a:p>
            <a:r>
              <a:rPr lang="en-US" altLang="zh-CN" b="0" i="1"/>
              <a:t>B</a:t>
            </a:r>
          </a:p>
        </p:txBody>
      </p:sp>
      <p:sp>
        <p:nvSpPr>
          <p:cNvPr id="94232" name="Rectangle 32"/>
          <p:cNvSpPr>
            <a:spLocks noChangeArrowheads="1"/>
          </p:cNvSpPr>
          <p:nvPr/>
        </p:nvSpPr>
        <p:spPr bwMode="auto">
          <a:xfrm>
            <a:off x="6297613" y="981075"/>
            <a:ext cx="401637" cy="519113"/>
          </a:xfrm>
          <a:prstGeom prst="rect">
            <a:avLst/>
          </a:prstGeom>
          <a:noFill/>
          <a:ln w="19050">
            <a:noFill/>
            <a:miter lim="800000"/>
            <a:headEnd/>
            <a:tailEnd/>
          </a:ln>
        </p:spPr>
        <p:txBody>
          <a:bodyPr wrap="none">
            <a:spAutoFit/>
          </a:bodyPr>
          <a:lstStyle/>
          <a:p>
            <a:r>
              <a:rPr lang="en-US" altLang="zh-CN" b="0" i="1"/>
              <a:t>P</a:t>
            </a:r>
          </a:p>
        </p:txBody>
      </p:sp>
      <p:sp>
        <p:nvSpPr>
          <p:cNvPr id="94233" name="Rectangle 91"/>
          <p:cNvSpPr>
            <a:spLocks noChangeArrowheads="1"/>
          </p:cNvSpPr>
          <p:nvPr/>
        </p:nvSpPr>
        <p:spPr bwMode="auto">
          <a:xfrm>
            <a:off x="3157538" y="65088"/>
            <a:ext cx="594677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10-4 </a:t>
            </a:r>
            <a:r>
              <a:rPr kumimoji="1" lang="zh-CN" altLang="en-US">
                <a:solidFill>
                  <a:srgbClr val="000066"/>
                </a:solidFill>
                <a:latin typeface="楷体_GB2312" pitchFamily="49" charset="-122"/>
                <a:ea typeface="楷体_GB2312" pitchFamily="49" charset="-122"/>
              </a:rPr>
              <a:t>惠更斯原理 波的衍射和干涉</a:t>
            </a:r>
          </a:p>
        </p:txBody>
      </p:sp>
      <p:sp>
        <p:nvSpPr>
          <p:cNvPr id="33" name="Oval 95"/>
          <p:cNvSpPr>
            <a:spLocks noChangeArrowheads="1"/>
          </p:cNvSpPr>
          <p:nvPr/>
        </p:nvSpPr>
        <p:spPr bwMode="auto">
          <a:xfrm>
            <a:off x="3132138" y="620713"/>
            <a:ext cx="5648325" cy="9525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1"/>
          <p:cNvSpPr>
            <a:spLocks noGrp="1"/>
          </p:cNvSpPr>
          <p:nvPr>
            <p:ph type="sldNum" sz="quarter" idx="10"/>
          </p:nvPr>
        </p:nvSpPr>
        <p:spPr>
          <a:noFill/>
        </p:spPr>
        <p:txBody>
          <a:bodyPr/>
          <a:lstStyle/>
          <a:p>
            <a:fld id="{058089BF-EEC2-477E-925D-C50C9D4FF89A}" type="slidenum">
              <a:rPr lang="en-US" altLang="zh-CN" smtClean="0">
                <a:ea typeface="宋体" charset="-122"/>
              </a:rPr>
              <a:pPr/>
              <a:t>81</a:t>
            </a:fld>
            <a:endParaRPr lang="en-US" altLang="zh-CN" smtClean="0">
              <a:ea typeface="宋体" charset="-122"/>
            </a:endParaRPr>
          </a:p>
        </p:txBody>
      </p:sp>
      <p:sp>
        <p:nvSpPr>
          <p:cNvPr id="95235" name="Text Box 2"/>
          <p:cNvSpPr txBox="1">
            <a:spLocks noChangeArrowheads="1"/>
          </p:cNvSpPr>
          <p:nvPr/>
        </p:nvSpPr>
        <p:spPr bwMode="auto">
          <a:xfrm>
            <a:off x="971550" y="1219200"/>
            <a:ext cx="7561263" cy="682625"/>
          </a:xfrm>
          <a:prstGeom prst="rect">
            <a:avLst/>
          </a:prstGeom>
          <a:noFill/>
          <a:ln w="12700">
            <a:noFill/>
            <a:miter lim="800000"/>
            <a:headEnd/>
            <a:tailEnd/>
          </a:ln>
        </p:spPr>
        <p:txBody>
          <a:bodyPr>
            <a:spAutoFit/>
          </a:bodyPr>
          <a:lstStyle/>
          <a:p>
            <a:pPr>
              <a:lnSpc>
                <a:spcPct val="120000"/>
              </a:lnSpc>
              <a:spcBef>
                <a:spcPct val="50000"/>
              </a:spcBef>
            </a:pPr>
            <a:r>
              <a:rPr lang="zh-CN" altLang="en-US" sz="3200">
                <a:solidFill>
                  <a:schemeClr val="tx1"/>
                </a:solidFill>
                <a:latin typeface="宋体" charset="-122"/>
              </a:rPr>
              <a:t>用惠更斯原理证明光的反射和折射定理</a:t>
            </a:r>
          </a:p>
        </p:txBody>
      </p:sp>
      <p:sp>
        <p:nvSpPr>
          <p:cNvPr id="95236" name="Rectangle 4"/>
          <p:cNvSpPr>
            <a:spLocks noChangeArrowheads="1"/>
          </p:cNvSpPr>
          <p:nvPr/>
        </p:nvSpPr>
        <p:spPr bwMode="auto">
          <a:xfrm>
            <a:off x="1131888" y="2492375"/>
            <a:ext cx="3276600" cy="2514600"/>
          </a:xfrm>
          <a:prstGeom prst="rect">
            <a:avLst/>
          </a:prstGeom>
          <a:solidFill>
            <a:schemeClr val="bg1"/>
          </a:solidFill>
          <a:ln w="12700">
            <a:solidFill>
              <a:schemeClr val="tx2"/>
            </a:solidFill>
            <a:miter lim="800000"/>
            <a:headEnd/>
            <a:tailEnd/>
          </a:ln>
        </p:spPr>
        <p:txBody>
          <a:bodyPr wrap="none" anchor="ctr"/>
          <a:lstStyle/>
          <a:p>
            <a:endParaRPr lang="zh-CN" altLang="en-US"/>
          </a:p>
        </p:txBody>
      </p:sp>
      <p:grpSp>
        <p:nvGrpSpPr>
          <p:cNvPr id="2" name="Group 8"/>
          <p:cNvGrpSpPr>
            <a:grpSpLocks/>
          </p:cNvGrpSpPr>
          <p:nvPr/>
        </p:nvGrpSpPr>
        <p:grpSpPr bwMode="auto">
          <a:xfrm>
            <a:off x="1600200" y="4419600"/>
            <a:ext cx="2514600" cy="228600"/>
            <a:chOff x="624" y="3456"/>
            <a:chExt cx="1584" cy="144"/>
          </a:xfrm>
        </p:grpSpPr>
        <p:sp>
          <p:nvSpPr>
            <p:cNvPr id="95323" name="Rectangle 9" descr="宽上对角线"/>
            <p:cNvSpPr>
              <a:spLocks noChangeArrowheads="1"/>
            </p:cNvSpPr>
            <p:nvPr/>
          </p:nvSpPr>
          <p:spPr bwMode="auto">
            <a:xfrm>
              <a:off x="624" y="3456"/>
              <a:ext cx="1584" cy="144"/>
            </a:xfrm>
            <a:prstGeom prst="rect">
              <a:avLst/>
            </a:prstGeom>
            <a:pattFill prst="wdUpDiag">
              <a:fgClr>
                <a:schemeClr val="tx1"/>
              </a:fgClr>
              <a:bgClr>
                <a:schemeClr val="bg1"/>
              </a:bgClr>
            </a:pattFill>
            <a:ln w="9525">
              <a:noFill/>
              <a:miter lim="800000"/>
              <a:headEnd/>
              <a:tailEnd/>
            </a:ln>
          </p:spPr>
          <p:txBody>
            <a:bodyPr wrap="none" anchor="ctr"/>
            <a:lstStyle/>
            <a:p>
              <a:endParaRPr lang="zh-CN" altLang="en-US"/>
            </a:p>
          </p:txBody>
        </p:sp>
        <p:sp>
          <p:nvSpPr>
            <p:cNvPr id="95324" name="Line 10"/>
            <p:cNvSpPr>
              <a:spLocks noChangeShapeType="1"/>
            </p:cNvSpPr>
            <p:nvPr/>
          </p:nvSpPr>
          <p:spPr bwMode="auto">
            <a:xfrm>
              <a:off x="624" y="3456"/>
              <a:ext cx="1584" cy="0"/>
            </a:xfrm>
            <a:prstGeom prst="line">
              <a:avLst/>
            </a:prstGeom>
            <a:noFill/>
            <a:ln w="19050">
              <a:solidFill>
                <a:schemeClr val="tx1"/>
              </a:solidFill>
              <a:round/>
              <a:headEnd/>
              <a:tailEnd/>
            </a:ln>
          </p:spPr>
          <p:txBody>
            <a:bodyPr wrap="none" anchor="ctr"/>
            <a:lstStyle/>
            <a:p>
              <a:endParaRPr lang="zh-CN" altLang="en-US"/>
            </a:p>
          </p:txBody>
        </p:sp>
      </p:grpSp>
      <p:grpSp>
        <p:nvGrpSpPr>
          <p:cNvPr id="3" name="Group 111"/>
          <p:cNvGrpSpPr>
            <a:grpSpLocks/>
          </p:cNvGrpSpPr>
          <p:nvPr/>
        </p:nvGrpSpPr>
        <p:grpSpPr bwMode="auto">
          <a:xfrm>
            <a:off x="1327150" y="2608263"/>
            <a:ext cx="2254250" cy="1828800"/>
            <a:chOff x="632" y="346"/>
            <a:chExt cx="1420" cy="1152"/>
          </a:xfrm>
        </p:grpSpPr>
        <p:grpSp>
          <p:nvGrpSpPr>
            <p:cNvPr id="4" name="Group 13"/>
            <p:cNvGrpSpPr>
              <a:grpSpLocks/>
            </p:cNvGrpSpPr>
            <p:nvPr/>
          </p:nvGrpSpPr>
          <p:grpSpPr bwMode="auto">
            <a:xfrm>
              <a:off x="864" y="682"/>
              <a:ext cx="912" cy="816"/>
              <a:chOff x="691" y="2784"/>
              <a:chExt cx="912" cy="816"/>
            </a:xfrm>
          </p:grpSpPr>
          <p:sp>
            <p:nvSpPr>
              <p:cNvPr id="95319" name="Line 14"/>
              <p:cNvSpPr>
                <a:spLocks noChangeShapeType="1"/>
              </p:cNvSpPr>
              <p:nvPr/>
            </p:nvSpPr>
            <p:spPr bwMode="auto">
              <a:xfrm>
                <a:off x="691" y="3216"/>
                <a:ext cx="259" cy="384"/>
              </a:xfrm>
              <a:prstGeom prst="line">
                <a:avLst/>
              </a:prstGeom>
              <a:noFill/>
              <a:ln w="28575">
                <a:solidFill>
                  <a:srgbClr val="0000FF"/>
                </a:solidFill>
                <a:round/>
                <a:headEnd/>
                <a:tailEnd type="none" w="sm" len="lg"/>
              </a:ln>
            </p:spPr>
            <p:txBody>
              <a:bodyPr wrap="none" anchor="ctr"/>
              <a:lstStyle/>
              <a:p>
                <a:endParaRPr lang="zh-CN" altLang="en-US"/>
              </a:p>
            </p:txBody>
          </p:sp>
          <p:sp>
            <p:nvSpPr>
              <p:cNvPr id="95320" name="Line 15"/>
              <p:cNvSpPr>
                <a:spLocks noChangeShapeType="1"/>
              </p:cNvSpPr>
              <p:nvPr/>
            </p:nvSpPr>
            <p:spPr bwMode="auto">
              <a:xfrm>
                <a:off x="907" y="3072"/>
                <a:ext cx="259" cy="384"/>
              </a:xfrm>
              <a:prstGeom prst="line">
                <a:avLst/>
              </a:prstGeom>
              <a:noFill/>
              <a:ln w="28575">
                <a:solidFill>
                  <a:srgbClr val="0000FF"/>
                </a:solidFill>
                <a:round/>
                <a:headEnd/>
                <a:tailEnd type="none" w="sm" len="lg"/>
              </a:ln>
            </p:spPr>
            <p:txBody>
              <a:bodyPr wrap="none" anchor="ctr"/>
              <a:lstStyle/>
              <a:p>
                <a:endParaRPr lang="zh-CN" altLang="en-US"/>
              </a:p>
            </p:txBody>
          </p:sp>
          <p:sp>
            <p:nvSpPr>
              <p:cNvPr id="95321" name="Line 16"/>
              <p:cNvSpPr>
                <a:spLocks noChangeShapeType="1"/>
              </p:cNvSpPr>
              <p:nvPr/>
            </p:nvSpPr>
            <p:spPr bwMode="auto">
              <a:xfrm>
                <a:off x="1123" y="2928"/>
                <a:ext cx="259" cy="384"/>
              </a:xfrm>
              <a:prstGeom prst="line">
                <a:avLst/>
              </a:prstGeom>
              <a:noFill/>
              <a:ln w="28575">
                <a:solidFill>
                  <a:srgbClr val="0000FF"/>
                </a:solidFill>
                <a:round/>
                <a:headEnd/>
                <a:tailEnd type="none" w="sm" len="lg"/>
              </a:ln>
            </p:spPr>
            <p:txBody>
              <a:bodyPr wrap="none" anchor="ctr"/>
              <a:lstStyle/>
              <a:p>
                <a:endParaRPr lang="zh-CN" altLang="en-US"/>
              </a:p>
            </p:txBody>
          </p:sp>
          <p:sp>
            <p:nvSpPr>
              <p:cNvPr id="95322" name="Line 17"/>
              <p:cNvSpPr>
                <a:spLocks noChangeShapeType="1"/>
              </p:cNvSpPr>
              <p:nvPr/>
            </p:nvSpPr>
            <p:spPr bwMode="auto">
              <a:xfrm>
                <a:off x="1344" y="2784"/>
                <a:ext cx="259" cy="384"/>
              </a:xfrm>
              <a:prstGeom prst="line">
                <a:avLst/>
              </a:prstGeom>
              <a:noFill/>
              <a:ln w="28575">
                <a:solidFill>
                  <a:srgbClr val="0000FF"/>
                </a:solidFill>
                <a:round/>
                <a:headEnd/>
                <a:tailEnd type="none" w="sm" len="lg"/>
              </a:ln>
            </p:spPr>
            <p:txBody>
              <a:bodyPr wrap="none" anchor="ctr"/>
              <a:lstStyle/>
              <a:p>
                <a:endParaRPr lang="zh-CN" altLang="en-US"/>
              </a:p>
            </p:txBody>
          </p:sp>
        </p:grpSp>
        <p:grpSp>
          <p:nvGrpSpPr>
            <p:cNvPr id="5" name="Group 18"/>
            <p:cNvGrpSpPr>
              <a:grpSpLocks/>
            </p:cNvGrpSpPr>
            <p:nvPr/>
          </p:nvGrpSpPr>
          <p:grpSpPr bwMode="auto">
            <a:xfrm>
              <a:off x="632" y="346"/>
              <a:ext cx="912" cy="816"/>
              <a:chOff x="691" y="2784"/>
              <a:chExt cx="912" cy="816"/>
            </a:xfrm>
          </p:grpSpPr>
          <p:sp>
            <p:nvSpPr>
              <p:cNvPr id="95315" name="Line 19"/>
              <p:cNvSpPr>
                <a:spLocks noChangeShapeType="1"/>
              </p:cNvSpPr>
              <p:nvPr/>
            </p:nvSpPr>
            <p:spPr bwMode="auto">
              <a:xfrm>
                <a:off x="691" y="3216"/>
                <a:ext cx="259" cy="384"/>
              </a:xfrm>
              <a:prstGeom prst="line">
                <a:avLst/>
              </a:prstGeom>
              <a:noFill/>
              <a:ln w="28575">
                <a:solidFill>
                  <a:srgbClr val="0000FF"/>
                </a:solidFill>
                <a:round/>
                <a:headEnd/>
                <a:tailEnd type="triangle" w="sm" len="lg"/>
              </a:ln>
            </p:spPr>
            <p:txBody>
              <a:bodyPr wrap="none" anchor="ctr"/>
              <a:lstStyle/>
              <a:p>
                <a:endParaRPr lang="zh-CN" altLang="en-US"/>
              </a:p>
            </p:txBody>
          </p:sp>
          <p:sp>
            <p:nvSpPr>
              <p:cNvPr id="95316" name="Line 20"/>
              <p:cNvSpPr>
                <a:spLocks noChangeShapeType="1"/>
              </p:cNvSpPr>
              <p:nvPr/>
            </p:nvSpPr>
            <p:spPr bwMode="auto">
              <a:xfrm>
                <a:off x="907" y="3072"/>
                <a:ext cx="259" cy="384"/>
              </a:xfrm>
              <a:prstGeom prst="line">
                <a:avLst/>
              </a:prstGeom>
              <a:noFill/>
              <a:ln w="28575">
                <a:solidFill>
                  <a:srgbClr val="0000FF"/>
                </a:solidFill>
                <a:round/>
                <a:headEnd/>
                <a:tailEnd type="triangle" w="sm" len="lg"/>
              </a:ln>
            </p:spPr>
            <p:txBody>
              <a:bodyPr wrap="none" anchor="ctr"/>
              <a:lstStyle/>
              <a:p>
                <a:endParaRPr lang="zh-CN" altLang="en-US"/>
              </a:p>
            </p:txBody>
          </p:sp>
          <p:sp>
            <p:nvSpPr>
              <p:cNvPr id="95317" name="Line 21"/>
              <p:cNvSpPr>
                <a:spLocks noChangeShapeType="1"/>
              </p:cNvSpPr>
              <p:nvPr/>
            </p:nvSpPr>
            <p:spPr bwMode="auto">
              <a:xfrm>
                <a:off x="1123" y="2928"/>
                <a:ext cx="259" cy="384"/>
              </a:xfrm>
              <a:prstGeom prst="line">
                <a:avLst/>
              </a:prstGeom>
              <a:noFill/>
              <a:ln w="28575">
                <a:solidFill>
                  <a:srgbClr val="0000FF"/>
                </a:solidFill>
                <a:round/>
                <a:headEnd/>
                <a:tailEnd type="triangle" w="sm" len="lg"/>
              </a:ln>
            </p:spPr>
            <p:txBody>
              <a:bodyPr wrap="none" anchor="ctr"/>
              <a:lstStyle/>
              <a:p>
                <a:endParaRPr lang="zh-CN" altLang="en-US"/>
              </a:p>
            </p:txBody>
          </p:sp>
          <p:sp>
            <p:nvSpPr>
              <p:cNvPr id="95318" name="Line 22"/>
              <p:cNvSpPr>
                <a:spLocks noChangeShapeType="1"/>
              </p:cNvSpPr>
              <p:nvPr/>
            </p:nvSpPr>
            <p:spPr bwMode="auto">
              <a:xfrm>
                <a:off x="1344" y="2784"/>
                <a:ext cx="259" cy="384"/>
              </a:xfrm>
              <a:prstGeom prst="line">
                <a:avLst/>
              </a:prstGeom>
              <a:noFill/>
              <a:ln w="28575">
                <a:solidFill>
                  <a:srgbClr val="0000FF"/>
                </a:solidFill>
                <a:round/>
                <a:headEnd/>
                <a:tailEnd type="triangle" w="sm" len="lg"/>
              </a:ln>
            </p:spPr>
            <p:txBody>
              <a:bodyPr wrap="none" anchor="ctr"/>
              <a:lstStyle/>
              <a:p>
                <a:endParaRPr lang="zh-CN" altLang="en-US"/>
              </a:p>
            </p:txBody>
          </p:sp>
        </p:grpSp>
        <p:sp>
          <p:nvSpPr>
            <p:cNvPr id="95312" name="Line 107"/>
            <p:cNvSpPr>
              <a:spLocks noChangeShapeType="1"/>
            </p:cNvSpPr>
            <p:nvPr/>
          </p:nvSpPr>
          <p:spPr bwMode="auto">
            <a:xfrm>
              <a:off x="1308" y="1307"/>
              <a:ext cx="123" cy="181"/>
            </a:xfrm>
            <a:prstGeom prst="line">
              <a:avLst/>
            </a:prstGeom>
            <a:noFill/>
            <a:ln w="28575">
              <a:solidFill>
                <a:srgbClr val="0000FF"/>
              </a:solidFill>
              <a:round/>
              <a:headEnd/>
              <a:tailEnd type="none" w="sm" len="lg"/>
            </a:ln>
          </p:spPr>
          <p:txBody>
            <a:bodyPr wrap="none" anchor="ctr"/>
            <a:lstStyle/>
            <a:p>
              <a:endParaRPr lang="zh-CN" altLang="en-US"/>
            </a:p>
          </p:txBody>
        </p:sp>
        <p:sp>
          <p:nvSpPr>
            <p:cNvPr id="95313" name="Line 108"/>
            <p:cNvSpPr>
              <a:spLocks noChangeShapeType="1"/>
            </p:cNvSpPr>
            <p:nvPr/>
          </p:nvSpPr>
          <p:spPr bwMode="auto">
            <a:xfrm>
              <a:off x="1541" y="1191"/>
              <a:ext cx="203" cy="301"/>
            </a:xfrm>
            <a:prstGeom prst="line">
              <a:avLst/>
            </a:prstGeom>
            <a:noFill/>
            <a:ln w="28575">
              <a:solidFill>
                <a:srgbClr val="0000FF"/>
              </a:solidFill>
              <a:round/>
              <a:headEnd/>
              <a:tailEnd type="none" w="sm" len="lg"/>
            </a:ln>
          </p:spPr>
          <p:txBody>
            <a:bodyPr wrap="none" anchor="ctr"/>
            <a:lstStyle/>
            <a:p>
              <a:endParaRPr lang="zh-CN" altLang="en-US"/>
            </a:p>
          </p:txBody>
        </p:sp>
        <p:sp>
          <p:nvSpPr>
            <p:cNvPr id="95314" name="Line 110"/>
            <p:cNvSpPr>
              <a:spLocks noChangeShapeType="1"/>
            </p:cNvSpPr>
            <p:nvPr/>
          </p:nvSpPr>
          <p:spPr bwMode="auto">
            <a:xfrm>
              <a:off x="1746" y="1026"/>
              <a:ext cx="306" cy="454"/>
            </a:xfrm>
            <a:prstGeom prst="line">
              <a:avLst/>
            </a:prstGeom>
            <a:noFill/>
            <a:ln w="28575">
              <a:solidFill>
                <a:srgbClr val="0000FF"/>
              </a:solidFill>
              <a:round/>
              <a:headEnd/>
              <a:tailEnd type="none" w="sm" len="lg"/>
            </a:ln>
          </p:spPr>
          <p:txBody>
            <a:bodyPr wrap="none" anchor="ctr"/>
            <a:lstStyle/>
            <a:p>
              <a:endParaRPr lang="zh-CN" altLang="en-US"/>
            </a:p>
          </p:txBody>
        </p:sp>
      </p:grpSp>
      <p:sp>
        <p:nvSpPr>
          <p:cNvPr id="95239" name="Text Box 48"/>
          <p:cNvSpPr txBox="1">
            <a:spLocks noChangeArrowheads="1"/>
          </p:cNvSpPr>
          <p:nvPr/>
        </p:nvSpPr>
        <p:spPr bwMode="auto">
          <a:xfrm>
            <a:off x="1963738" y="4941888"/>
            <a:ext cx="1187450" cy="579437"/>
          </a:xfrm>
          <a:prstGeom prst="rect">
            <a:avLst/>
          </a:prstGeom>
          <a:noFill/>
          <a:ln w="19050">
            <a:noFill/>
            <a:miter lim="800000"/>
            <a:headEnd/>
            <a:tailEnd/>
          </a:ln>
        </p:spPr>
        <p:txBody>
          <a:bodyPr wrap="none">
            <a:spAutoFit/>
          </a:bodyPr>
          <a:lstStyle/>
          <a:p>
            <a:r>
              <a:rPr lang="zh-CN" altLang="en-US" sz="3200"/>
              <a:t>时刻</a:t>
            </a:r>
            <a:r>
              <a:rPr lang="zh-CN" altLang="en-US"/>
              <a:t> </a:t>
            </a:r>
            <a:r>
              <a:rPr lang="en-US" altLang="zh-CN" b="0" i="1"/>
              <a:t>t</a:t>
            </a:r>
          </a:p>
        </p:txBody>
      </p:sp>
      <p:grpSp>
        <p:nvGrpSpPr>
          <p:cNvPr id="6" name="Group 115"/>
          <p:cNvGrpSpPr>
            <a:grpSpLocks/>
          </p:cNvGrpSpPr>
          <p:nvPr/>
        </p:nvGrpSpPr>
        <p:grpSpPr bwMode="auto">
          <a:xfrm>
            <a:off x="5105400" y="2514600"/>
            <a:ext cx="3276600" cy="3038475"/>
            <a:chOff x="3024" y="1584"/>
            <a:chExt cx="2064" cy="1914"/>
          </a:xfrm>
        </p:grpSpPr>
        <p:sp>
          <p:nvSpPr>
            <p:cNvPr id="95268" name="Text Box 92"/>
            <p:cNvSpPr txBox="1">
              <a:spLocks noChangeArrowheads="1"/>
            </p:cNvSpPr>
            <p:nvPr/>
          </p:nvSpPr>
          <p:spPr bwMode="auto">
            <a:xfrm>
              <a:off x="3454" y="3133"/>
              <a:ext cx="1185" cy="365"/>
            </a:xfrm>
            <a:prstGeom prst="rect">
              <a:avLst/>
            </a:prstGeom>
            <a:noFill/>
            <a:ln w="19050">
              <a:noFill/>
              <a:miter lim="800000"/>
              <a:headEnd/>
              <a:tailEnd/>
            </a:ln>
          </p:spPr>
          <p:txBody>
            <a:bodyPr wrap="none">
              <a:spAutoFit/>
            </a:bodyPr>
            <a:lstStyle/>
            <a:p>
              <a:r>
                <a:rPr lang="zh-CN" altLang="en-US" sz="3200"/>
                <a:t>时刻</a:t>
              </a:r>
              <a:r>
                <a:rPr lang="zh-CN" altLang="en-US"/>
                <a:t> </a:t>
              </a:r>
              <a:r>
                <a:rPr lang="en-US" altLang="zh-CN" b="0" i="1"/>
                <a:t>t+</a:t>
              </a:r>
              <a:r>
                <a:rPr lang="en-US" altLang="zh-CN" b="0"/>
                <a:t>△</a:t>
              </a:r>
              <a:r>
                <a:rPr lang="en-US" altLang="zh-CN" b="0" i="1"/>
                <a:t>t</a:t>
              </a:r>
            </a:p>
          </p:txBody>
        </p:sp>
        <p:sp>
          <p:nvSpPr>
            <p:cNvPr id="95269" name="Rectangle 50"/>
            <p:cNvSpPr>
              <a:spLocks noChangeArrowheads="1"/>
            </p:cNvSpPr>
            <p:nvPr/>
          </p:nvSpPr>
          <p:spPr bwMode="auto">
            <a:xfrm>
              <a:off x="3024" y="1584"/>
              <a:ext cx="2064" cy="1584"/>
            </a:xfrm>
            <a:prstGeom prst="rect">
              <a:avLst/>
            </a:prstGeom>
            <a:solidFill>
              <a:schemeClr val="bg1"/>
            </a:solidFill>
            <a:ln w="12700">
              <a:solidFill>
                <a:schemeClr val="tx2"/>
              </a:solidFill>
              <a:miter lim="800000"/>
              <a:headEnd/>
              <a:tailEnd/>
            </a:ln>
          </p:spPr>
          <p:txBody>
            <a:bodyPr wrap="none" anchor="ctr"/>
            <a:lstStyle/>
            <a:p>
              <a:endParaRPr lang="zh-CN" altLang="en-US"/>
            </a:p>
          </p:txBody>
        </p:sp>
        <p:grpSp>
          <p:nvGrpSpPr>
            <p:cNvPr id="7" name="Group 53"/>
            <p:cNvGrpSpPr>
              <a:grpSpLocks/>
            </p:cNvGrpSpPr>
            <p:nvPr/>
          </p:nvGrpSpPr>
          <p:grpSpPr bwMode="auto">
            <a:xfrm>
              <a:off x="3264" y="2784"/>
              <a:ext cx="1584" cy="144"/>
              <a:chOff x="624" y="3456"/>
              <a:chExt cx="1584" cy="144"/>
            </a:xfrm>
          </p:grpSpPr>
          <p:sp>
            <p:nvSpPr>
              <p:cNvPr id="95308" name="Rectangle 54" descr="宽上对角线"/>
              <p:cNvSpPr>
                <a:spLocks noChangeArrowheads="1"/>
              </p:cNvSpPr>
              <p:nvPr/>
            </p:nvSpPr>
            <p:spPr bwMode="auto">
              <a:xfrm>
                <a:off x="624" y="3456"/>
                <a:ext cx="1584" cy="144"/>
              </a:xfrm>
              <a:prstGeom prst="rect">
                <a:avLst/>
              </a:prstGeom>
              <a:pattFill prst="wdUpDiag">
                <a:fgClr>
                  <a:schemeClr val="tx1"/>
                </a:fgClr>
                <a:bgClr>
                  <a:schemeClr val="bg1"/>
                </a:bgClr>
              </a:pattFill>
              <a:ln w="9525">
                <a:noFill/>
                <a:miter lim="800000"/>
                <a:headEnd/>
                <a:tailEnd/>
              </a:ln>
            </p:spPr>
            <p:txBody>
              <a:bodyPr wrap="none" anchor="ctr"/>
              <a:lstStyle/>
              <a:p>
                <a:endParaRPr lang="zh-CN" altLang="en-US"/>
              </a:p>
            </p:txBody>
          </p:sp>
          <p:sp>
            <p:nvSpPr>
              <p:cNvPr id="95309" name="Line 55"/>
              <p:cNvSpPr>
                <a:spLocks noChangeShapeType="1"/>
              </p:cNvSpPr>
              <p:nvPr/>
            </p:nvSpPr>
            <p:spPr bwMode="auto">
              <a:xfrm>
                <a:off x="624" y="3456"/>
                <a:ext cx="1584" cy="0"/>
              </a:xfrm>
              <a:prstGeom prst="line">
                <a:avLst/>
              </a:prstGeom>
              <a:noFill/>
              <a:ln w="19050">
                <a:solidFill>
                  <a:schemeClr val="tx1"/>
                </a:solidFill>
                <a:round/>
                <a:headEnd/>
                <a:tailEnd/>
              </a:ln>
            </p:spPr>
            <p:txBody>
              <a:bodyPr wrap="none" anchor="ctr"/>
              <a:lstStyle/>
              <a:p>
                <a:endParaRPr lang="zh-CN" altLang="en-US"/>
              </a:p>
            </p:txBody>
          </p:sp>
        </p:grpSp>
        <p:sp>
          <p:nvSpPr>
            <p:cNvPr id="95271" name="Line 56"/>
            <p:cNvSpPr>
              <a:spLocks noChangeShapeType="1"/>
            </p:cNvSpPr>
            <p:nvPr/>
          </p:nvSpPr>
          <p:spPr bwMode="auto">
            <a:xfrm>
              <a:off x="3552" y="1824"/>
              <a:ext cx="0" cy="960"/>
            </a:xfrm>
            <a:prstGeom prst="line">
              <a:avLst/>
            </a:prstGeom>
            <a:noFill/>
            <a:ln w="19050">
              <a:solidFill>
                <a:schemeClr val="tx1"/>
              </a:solidFill>
              <a:prstDash val="dash"/>
              <a:round/>
              <a:headEnd/>
              <a:tailEnd/>
            </a:ln>
          </p:spPr>
          <p:txBody>
            <a:bodyPr wrap="none" anchor="ctr"/>
            <a:lstStyle/>
            <a:p>
              <a:endParaRPr lang="zh-CN" altLang="en-US"/>
            </a:p>
          </p:txBody>
        </p:sp>
        <p:sp>
          <p:nvSpPr>
            <p:cNvPr id="95272" name="Line 57"/>
            <p:cNvSpPr>
              <a:spLocks noChangeShapeType="1"/>
            </p:cNvSpPr>
            <p:nvPr/>
          </p:nvSpPr>
          <p:spPr bwMode="auto">
            <a:xfrm>
              <a:off x="4512" y="1824"/>
              <a:ext cx="0" cy="960"/>
            </a:xfrm>
            <a:prstGeom prst="line">
              <a:avLst/>
            </a:prstGeom>
            <a:noFill/>
            <a:ln w="19050">
              <a:solidFill>
                <a:schemeClr val="tx1"/>
              </a:solidFill>
              <a:prstDash val="dash"/>
              <a:round/>
              <a:headEnd/>
              <a:tailEnd/>
            </a:ln>
          </p:spPr>
          <p:txBody>
            <a:bodyPr wrap="none" anchor="ctr"/>
            <a:lstStyle/>
            <a:p>
              <a:endParaRPr lang="zh-CN" altLang="en-US"/>
            </a:p>
          </p:txBody>
        </p:sp>
        <p:sp>
          <p:nvSpPr>
            <p:cNvPr id="95273" name="Line 58"/>
            <p:cNvSpPr>
              <a:spLocks noChangeShapeType="1"/>
            </p:cNvSpPr>
            <p:nvPr/>
          </p:nvSpPr>
          <p:spPr bwMode="auto">
            <a:xfrm>
              <a:off x="3312" y="2400"/>
              <a:ext cx="259" cy="384"/>
            </a:xfrm>
            <a:prstGeom prst="line">
              <a:avLst/>
            </a:prstGeom>
            <a:noFill/>
            <a:ln w="28575">
              <a:solidFill>
                <a:srgbClr val="0000FF"/>
              </a:solidFill>
              <a:round/>
              <a:headEnd/>
              <a:tailEnd type="none" w="sm" len="lg"/>
            </a:ln>
          </p:spPr>
          <p:txBody>
            <a:bodyPr wrap="none" anchor="ctr"/>
            <a:lstStyle/>
            <a:p>
              <a:endParaRPr lang="zh-CN" altLang="en-US"/>
            </a:p>
          </p:txBody>
        </p:sp>
        <p:sp>
          <p:nvSpPr>
            <p:cNvPr id="95274" name="Line 59"/>
            <p:cNvSpPr>
              <a:spLocks noChangeShapeType="1"/>
            </p:cNvSpPr>
            <p:nvPr/>
          </p:nvSpPr>
          <p:spPr bwMode="auto">
            <a:xfrm>
              <a:off x="3947" y="1968"/>
              <a:ext cx="259" cy="384"/>
            </a:xfrm>
            <a:prstGeom prst="line">
              <a:avLst/>
            </a:prstGeom>
            <a:noFill/>
            <a:ln w="28575">
              <a:solidFill>
                <a:srgbClr val="0000FF"/>
              </a:solidFill>
              <a:round/>
              <a:headEnd/>
              <a:tailEnd type="none" w="sm" len="lg"/>
            </a:ln>
          </p:spPr>
          <p:txBody>
            <a:bodyPr wrap="none" anchor="ctr"/>
            <a:lstStyle/>
            <a:p>
              <a:endParaRPr lang="zh-CN" altLang="en-US"/>
            </a:p>
          </p:txBody>
        </p:sp>
        <p:sp>
          <p:nvSpPr>
            <p:cNvPr id="95275" name="Line 60"/>
            <p:cNvSpPr>
              <a:spLocks noChangeShapeType="1"/>
            </p:cNvSpPr>
            <p:nvPr/>
          </p:nvSpPr>
          <p:spPr bwMode="auto">
            <a:xfrm>
              <a:off x="3080" y="2064"/>
              <a:ext cx="259" cy="384"/>
            </a:xfrm>
            <a:prstGeom prst="line">
              <a:avLst/>
            </a:prstGeom>
            <a:noFill/>
            <a:ln w="28575">
              <a:solidFill>
                <a:srgbClr val="0000FF"/>
              </a:solidFill>
              <a:round/>
              <a:headEnd/>
              <a:tailEnd type="triangle" w="sm" len="lg"/>
            </a:ln>
          </p:spPr>
          <p:txBody>
            <a:bodyPr wrap="none" anchor="ctr"/>
            <a:lstStyle/>
            <a:p>
              <a:endParaRPr lang="zh-CN" altLang="en-US"/>
            </a:p>
          </p:txBody>
        </p:sp>
        <p:sp>
          <p:nvSpPr>
            <p:cNvPr id="95276" name="Line 61"/>
            <p:cNvSpPr>
              <a:spLocks noChangeShapeType="1"/>
            </p:cNvSpPr>
            <p:nvPr/>
          </p:nvSpPr>
          <p:spPr bwMode="auto">
            <a:xfrm>
              <a:off x="3717" y="1632"/>
              <a:ext cx="259" cy="384"/>
            </a:xfrm>
            <a:prstGeom prst="line">
              <a:avLst/>
            </a:prstGeom>
            <a:noFill/>
            <a:ln w="28575">
              <a:solidFill>
                <a:srgbClr val="0000FF"/>
              </a:solidFill>
              <a:round/>
              <a:headEnd/>
              <a:tailEnd type="triangle" w="sm" len="lg"/>
            </a:ln>
          </p:spPr>
          <p:txBody>
            <a:bodyPr wrap="none" anchor="ctr"/>
            <a:lstStyle/>
            <a:p>
              <a:endParaRPr lang="zh-CN" altLang="en-US"/>
            </a:p>
          </p:txBody>
        </p:sp>
        <p:sp>
          <p:nvSpPr>
            <p:cNvPr id="95277" name="Line 62"/>
            <p:cNvSpPr>
              <a:spLocks noChangeShapeType="1"/>
            </p:cNvSpPr>
            <p:nvPr/>
          </p:nvSpPr>
          <p:spPr bwMode="auto">
            <a:xfrm>
              <a:off x="4176" y="2304"/>
              <a:ext cx="336" cy="480"/>
            </a:xfrm>
            <a:prstGeom prst="line">
              <a:avLst/>
            </a:prstGeom>
            <a:noFill/>
            <a:ln w="28575">
              <a:solidFill>
                <a:srgbClr val="0000FF"/>
              </a:solidFill>
              <a:round/>
              <a:headEnd/>
              <a:tailEnd/>
            </a:ln>
          </p:spPr>
          <p:txBody>
            <a:bodyPr wrap="none" anchor="ctr"/>
            <a:lstStyle/>
            <a:p>
              <a:endParaRPr lang="zh-CN" altLang="en-US"/>
            </a:p>
          </p:txBody>
        </p:sp>
        <p:sp>
          <p:nvSpPr>
            <p:cNvPr id="95278" name="Arc 63"/>
            <p:cNvSpPr>
              <a:spLocks/>
            </p:cNvSpPr>
            <p:nvPr/>
          </p:nvSpPr>
          <p:spPr bwMode="auto">
            <a:xfrm rot="-1104211">
              <a:off x="3560" y="2592"/>
              <a:ext cx="88" cy="96"/>
            </a:xfrm>
            <a:custGeom>
              <a:avLst/>
              <a:gdLst>
                <a:gd name="T0" fmla="*/ 0 w 19754"/>
                <a:gd name="T1" fmla="*/ 0 h 21600"/>
                <a:gd name="T2" fmla="*/ 0 w 19754"/>
                <a:gd name="T3" fmla="*/ 0 h 21600"/>
                <a:gd name="T4" fmla="*/ 0 w 19754"/>
                <a:gd name="T5" fmla="*/ 0 h 21600"/>
                <a:gd name="T6" fmla="*/ 0 60000 65536"/>
                <a:gd name="T7" fmla="*/ 0 60000 65536"/>
                <a:gd name="T8" fmla="*/ 0 60000 65536"/>
                <a:gd name="T9" fmla="*/ 0 w 19754"/>
                <a:gd name="T10" fmla="*/ 0 h 21600"/>
                <a:gd name="T11" fmla="*/ 19754 w 19754"/>
                <a:gd name="T12" fmla="*/ 21600 h 21600"/>
              </a:gdLst>
              <a:ahLst/>
              <a:cxnLst>
                <a:cxn ang="T6">
                  <a:pos x="T0" y="T1"/>
                </a:cxn>
                <a:cxn ang="T7">
                  <a:pos x="T2" y="T3"/>
                </a:cxn>
                <a:cxn ang="T8">
                  <a:pos x="T4" y="T5"/>
                </a:cxn>
              </a:cxnLst>
              <a:rect l="T9" t="T10" r="T11" b="T12"/>
              <a:pathLst>
                <a:path w="19754" h="21600" fill="none" extrusionOk="0">
                  <a:moveTo>
                    <a:pt x="-1" y="0"/>
                  </a:moveTo>
                  <a:cubicBezTo>
                    <a:pt x="8549" y="0"/>
                    <a:pt x="16295" y="5043"/>
                    <a:pt x="19753" y="12862"/>
                  </a:cubicBezTo>
                </a:path>
                <a:path w="19754" h="21600" stroke="0" extrusionOk="0">
                  <a:moveTo>
                    <a:pt x="-1" y="0"/>
                  </a:moveTo>
                  <a:cubicBezTo>
                    <a:pt x="8549" y="0"/>
                    <a:pt x="16295" y="5043"/>
                    <a:pt x="19753" y="12862"/>
                  </a:cubicBezTo>
                  <a:lnTo>
                    <a:pt x="0" y="21600"/>
                  </a:lnTo>
                  <a:lnTo>
                    <a:pt x="-1" y="0"/>
                  </a:lnTo>
                  <a:close/>
                </a:path>
              </a:pathLst>
            </a:custGeom>
            <a:noFill/>
            <a:ln w="19050">
              <a:solidFill>
                <a:schemeClr val="tx1"/>
              </a:solidFill>
              <a:round/>
              <a:headEnd/>
              <a:tailEnd/>
            </a:ln>
          </p:spPr>
          <p:txBody>
            <a:bodyPr wrap="none" anchor="ctr"/>
            <a:lstStyle/>
            <a:p>
              <a:endParaRPr lang="zh-CN" altLang="en-US"/>
            </a:p>
          </p:txBody>
        </p:sp>
        <p:sp>
          <p:nvSpPr>
            <p:cNvPr id="95279" name="Text Box 64"/>
            <p:cNvSpPr txBox="1">
              <a:spLocks noChangeArrowheads="1"/>
            </p:cNvSpPr>
            <p:nvPr/>
          </p:nvSpPr>
          <p:spPr bwMode="auto">
            <a:xfrm>
              <a:off x="4065" y="2832"/>
              <a:ext cx="297" cy="288"/>
            </a:xfrm>
            <a:prstGeom prst="rect">
              <a:avLst/>
            </a:prstGeom>
            <a:noFill/>
            <a:ln w="19050">
              <a:noFill/>
              <a:miter lim="800000"/>
              <a:headEnd/>
              <a:tailEnd/>
            </a:ln>
          </p:spPr>
          <p:txBody>
            <a:bodyPr wrap="none">
              <a:spAutoFit/>
            </a:bodyPr>
            <a:lstStyle/>
            <a:p>
              <a:r>
                <a:rPr lang="en-US" altLang="zh-CN" sz="2400" b="0" i="1"/>
                <a:t>B</a:t>
              </a:r>
              <a:r>
                <a:rPr lang="en-US" altLang="zh-CN" sz="2400" b="0" i="1" baseline="-25000"/>
                <a:t>2</a:t>
              </a:r>
              <a:endParaRPr lang="en-US" altLang="zh-CN" sz="2400" b="0" i="1"/>
            </a:p>
          </p:txBody>
        </p:sp>
        <p:sp>
          <p:nvSpPr>
            <p:cNvPr id="95280" name="Text Box 65"/>
            <p:cNvSpPr txBox="1">
              <a:spLocks noChangeArrowheads="1"/>
            </p:cNvSpPr>
            <p:nvPr/>
          </p:nvSpPr>
          <p:spPr bwMode="auto">
            <a:xfrm>
              <a:off x="4401" y="2832"/>
              <a:ext cx="297" cy="288"/>
            </a:xfrm>
            <a:prstGeom prst="rect">
              <a:avLst/>
            </a:prstGeom>
            <a:noFill/>
            <a:ln w="19050">
              <a:noFill/>
              <a:miter lim="800000"/>
              <a:headEnd/>
              <a:tailEnd/>
            </a:ln>
          </p:spPr>
          <p:txBody>
            <a:bodyPr wrap="none">
              <a:spAutoFit/>
            </a:bodyPr>
            <a:lstStyle/>
            <a:p>
              <a:r>
                <a:rPr lang="en-US" altLang="zh-CN" sz="2400" b="0" i="1"/>
                <a:t>B</a:t>
              </a:r>
              <a:r>
                <a:rPr lang="en-US" altLang="zh-CN" sz="2400" b="0" i="1" baseline="-25000"/>
                <a:t>3</a:t>
              </a:r>
              <a:endParaRPr lang="en-US" altLang="zh-CN" sz="2400" b="0" i="1"/>
            </a:p>
          </p:txBody>
        </p:sp>
        <p:sp>
          <p:nvSpPr>
            <p:cNvPr id="95281" name="Text Box 66"/>
            <p:cNvSpPr txBox="1">
              <a:spLocks noChangeArrowheads="1"/>
            </p:cNvSpPr>
            <p:nvPr/>
          </p:nvSpPr>
          <p:spPr bwMode="auto">
            <a:xfrm>
              <a:off x="3729" y="2832"/>
              <a:ext cx="297" cy="288"/>
            </a:xfrm>
            <a:prstGeom prst="rect">
              <a:avLst/>
            </a:prstGeom>
            <a:noFill/>
            <a:ln w="19050">
              <a:noFill/>
              <a:miter lim="800000"/>
              <a:headEnd/>
              <a:tailEnd/>
            </a:ln>
          </p:spPr>
          <p:txBody>
            <a:bodyPr wrap="none">
              <a:spAutoFit/>
            </a:bodyPr>
            <a:lstStyle/>
            <a:p>
              <a:r>
                <a:rPr lang="en-US" altLang="zh-CN" sz="2400" b="0" i="1"/>
                <a:t>B</a:t>
              </a:r>
              <a:r>
                <a:rPr lang="en-US" altLang="zh-CN" sz="2400" b="0" i="1" baseline="-25000"/>
                <a:t>1</a:t>
              </a:r>
              <a:endParaRPr lang="en-US" altLang="zh-CN" sz="2400" b="0" i="1"/>
            </a:p>
          </p:txBody>
        </p:sp>
        <p:sp>
          <p:nvSpPr>
            <p:cNvPr id="95282" name="Text Box 67"/>
            <p:cNvSpPr txBox="1">
              <a:spLocks noChangeArrowheads="1"/>
            </p:cNvSpPr>
            <p:nvPr/>
          </p:nvSpPr>
          <p:spPr bwMode="auto">
            <a:xfrm>
              <a:off x="4368" y="1584"/>
              <a:ext cx="244" cy="288"/>
            </a:xfrm>
            <a:prstGeom prst="rect">
              <a:avLst/>
            </a:prstGeom>
            <a:noFill/>
            <a:ln w="19050">
              <a:noFill/>
              <a:miter lim="800000"/>
              <a:headEnd/>
              <a:tailEnd/>
            </a:ln>
          </p:spPr>
          <p:txBody>
            <a:bodyPr wrap="none">
              <a:spAutoFit/>
            </a:bodyPr>
            <a:lstStyle/>
            <a:p>
              <a:r>
                <a:rPr lang="en-US" altLang="zh-CN" sz="2400" b="0" i="1"/>
                <a:t>N</a:t>
              </a:r>
            </a:p>
          </p:txBody>
        </p:sp>
        <p:sp>
          <p:nvSpPr>
            <p:cNvPr id="95283" name="Rectangle 68"/>
            <p:cNvSpPr>
              <a:spLocks noChangeArrowheads="1"/>
            </p:cNvSpPr>
            <p:nvPr/>
          </p:nvSpPr>
          <p:spPr bwMode="auto">
            <a:xfrm>
              <a:off x="3456" y="1584"/>
              <a:ext cx="244" cy="288"/>
            </a:xfrm>
            <a:prstGeom prst="rect">
              <a:avLst/>
            </a:prstGeom>
            <a:noFill/>
            <a:ln w="19050">
              <a:noFill/>
              <a:miter lim="800000"/>
              <a:headEnd/>
              <a:tailEnd/>
            </a:ln>
          </p:spPr>
          <p:txBody>
            <a:bodyPr wrap="none">
              <a:spAutoFit/>
            </a:bodyPr>
            <a:lstStyle/>
            <a:p>
              <a:r>
                <a:rPr lang="en-US" altLang="zh-CN" sz="2400" b="0" i="1"/>
                <a:t>N</a:t>
              </a:r>
            </a:p>
          </p:txBody>
        </p:sp>
        <p:sp>
          <p:nvSpPr>
            <p:cNvPr id="95284" name="Text Box 69"/>
            <p:cNvSpPr txBox="1">
              <a:spLocks noChangeArrowheads="1"/>
            </p:cNvSpPr>
            <p:nvPr/>
          </p:nvSpPr>
          <p:spPr bwMode="auto">
            <a:xfrm>
              <a:off x="3415" y="2832"/>
              <a:ext cx="233" cy="288"/>
            </a:xfrm>
            <a:prstGeom prst="rect">
              <a:avLst/>
            </a:prstGeom>
            <a:noFill/>
            <a:ln w="19050">
              <a:noFill/>
              <a:miter lim="800000"/>
              <a:headEnd/>
              <a:tailEnd/>
            </a:ln>
          </p:spPr>
          <p:txBody>
            <a:bodyPr wrap="none">
              <a:spAutoFit/>
            </a:bodyPr>
            <a:lstStyle/>
            <a:p>
              <a:r>
                <a:rPr lang="en-US" altLang="zh-CN" sz="2400" b="0" i="1"/>
                <a:t>A</a:t>
              </a:r>
            </a:p>
          </p:txBody>
        </p:sp>
        <p:sp>
          <p:nvSpPr>
            <p:cNvPr id="95285" name="Text Box 70"/>
            <p:cNvSpPr txBox="1">
              <a:spLocks noChangeArrowheads="1"/>
            </p:cNvSpPr>
            <p:nvPr/>
          </p:nvSpPr>
          <p:spPr bwMode="auto">
            <a:xfrm>
              <a:off x="3168" y="2352"/>
              <a:ext cx="180" cy="288"/>
            </a:xfrm>
            <a:prstGeom prst="rect">
              <a:avLst/>
            </a:prstGeom>
            <a:noFill/>
            <a:ln w="19050">
              <a:noFill/>
              <a:miter lim="800000"/>
              <a:headEnd/>
              <a:tailEnd/>
            </a:ln>
          </p:spPr>
          <p:txBody>
            <a:bodyPr wrap="none">
              <a:spAutoFit/>
            </a:bodyPr>
            <a:lstStyle/>
            <a:p>
              <a:r>
                <a:rPr lang="en-US" altLang="zh-CN" sz="2400" b="0" i="1"/>
                <a:t>I</a:t>
              </a:r>
            </a:p>
          </p:txBody>
        </p:sp>
        <p:grpSp>
          <p:nvGrpSpPr>
            <p:cNvPr id="8" name="Group 114"/>
            <p:cNvGrpSpPr>
              <a:grpSpLocks/>
            </p:cNvGrpSpPr>
            <p:nvPr/>
          </p:nvGrpSpPr>
          <p:grpSpPr bwMode="auto">
            <a:xfrm>
              <a:off x="3558" y="1632"/>
              <a:ext cx="1482" cy="1152"/>
              <a:chOff x="3558" y="1632"/>
              <a:chExt cx="1482" cy="1152"/>
            </a:xfrm>
          </p:grpSpPr>
          <p:sp>
            <p:nvSpPr>
              <p:cNvPr id="95306" name="Line 71"/>
              <p:cNvSpPr>
                <a:spLocks noChangeShapeType="1"/>
              </p:cNvSpPr>
              <p:nvPr/>
            </p:nvSpPr>
            <p:spPr bwMode="auto">
              <a:xfrm flipH="1">
                <a:off x="3558" y="1632"/>
                <a:ext cx="787" cy="1152"/>
              </a:xfrm>
              <a:prstGeom prst="line">
                <a:avLst/>
              </a:prstGeom>
              <a:noFill/>
              <a:ln w="28575">
                <a:solidFill>
                  <a:srgbClr val="0000FF"/>
                </a:solidFill>
                <a:round/>
                <a:headEnd type="triangle" w="sm" len="lg"/>
                <a:tailEnd/>
              </a:ln>
            </p:spPr>
            <p:txBody>
              <a:bodyPr wrap="none" anchor="ctr"/>
              <a:lstStyle/>
              <a:p>
                <a:endParaRPr lang="zh-CN" altLang="en-US"/>
              </a:p>
            </p:txBody>
          </p:sp>
          <p:sp>
            <p:nvSpPr>
              <p:cNvPr id="95307" name="Line 72"/>
              <p:cNvSpPr>
                <a:spLocks noChangeShapeType="1"/>
              </p:cNvSpPr>
              <p:nvPr/>
            </p:nvSpPr>
            <p:spPr bwMode="auto">
              <a:xfrm flipH="1">
                <a:off x="4512" y="2016"/>
                <a:ext cx="528" cy="768"/>
              </a:xfrm>
              <a:prstGeom prst="line">
                <a:avLst/>
              </a:prstGeom>
              <a:noFill/>
              <a:ln w="28575">
                <a:solidFill>
                  <a:srgbClr val="0000FF"/>
                </a:solidFill>
                <a:round/>
                <a:headEnd type="triangle" w="sm" len="lg"/>
                <a:tailEnd/>
              </a:ln>
            </p:spPr>
            <p:txBody>
              <a:bodyPr wrap="none" anchor="ctr"/>
              <a:lstStyle/>
              <a:p>
                <a:endParaRPr lang="zh-CN" altLang="en-US"/>
              </a:p>
            </p:txBody>
          </p:sp>
        </p:grpSp>
        <p:sp>
          <p:nvSpPr>
            <p:cNvPr id="95287" name="Line 73"/>
            <p:cNvSpPr>
              <a:spLocks noChangeShapeType="1"/>
            </p:cNvSpPr>
            <p:nvPr/>
          </p:nvSpPr>
          <p:spPr bwMode="auto">
            <a:xfrm>
              <a:off x="3840" y="2352"/>
              <a:ext cx="672" cy="432"/>
            </a:xfrm>
            <a:prstGeom prst="line">
              <a:avLst/>
            </a:prstGeom>
            <a:noFill/>
            <a:ln w="25400">
              <a:solidFill>
                <a:srgbClr val="CC0000"/>
              </a:solidFill>
              <a:round/>
              <a:headEnd/>
              <a:tailEnd/>
            </a:ln>
          </p:spPr>
          <p:txBody>
            <a:bodyPr wrap="none" anchor="ctr"/>
            <a:lstStyle/>
            <a:p>
              <a:endParaRPr lang="zh-CN" altLang="en-US"/>
            </a:p>
          </p:txBody>
        </p:sp>
        <p:sp>
          <p:nvSpPr>
            <p:cNvPr id="95288" name="Line 74"/>
            <p:cNvSpPr>
              <a:spLocks noChangeShapeType="1"/>
            </p:cNvSpPr>
            <p:nvPr/>
          </p:nvSpPr>
          <p:spPr bwMode="auto">
            <a:xfrm flipV="1">
              <a:off x="3888" y="2496"/>
              <a:ext cx="192" cy="288"/>
            </a:xfrm>
            <a:prstGeom prst="line">
              <a:avLst/>
            </a:prstGeom>
            <a:noFill/>
            <a:ln w="25400">
              <a:solidFill>
                <a:srgbClr val="CC0000"/>
              </a:solidFill>
              <a:round/>
              <a:headEnd/>
              <a:tailEnd/>
            </a:ln>
          </p:spPr>
          <p:txBody>
            <a:bodyPr wrap="none" anchor="ctr"/>
            <a:lstStyle/>
            <a:p>
              <a:endParaRPr lang="zh-CN" altLang="en-US"/>
            </a:p>
          </p:txBody>
        </p:sp>
        <p:sp>
          <p:nvSpPr>
            <p:cNvPr id="95289" name="Line 75"/>
            <p:cNvSpPr>
              <a:spLocks noChangeShapeType="1"/>
            </p:cNvSpPr>
            <p:nvPr/>
          </p:nvSpPr>
          <p:spPr bwMode="auto">
            <a:xfrm flipV="1">
              <a:off x="4224" y="2640"/>
              <a:ext cx="96" cy="144"/>
            </a:xfrm>
            <a:prstGeom prst="line">
              <a:avLst/>
            </a:prstGeom>
            <a:noFill/>
            <a:ln w="25400">
              <a:solidFill>
                <a:srgbClr val="CC0000"/>
              </a:solidFill>
              <a:round/>
              <a:headEnd/>
              <a:tailEnd/>
            </a:ln>
          </p:spPr>
          <p:txBody>
            <a:bodyPr wrap="none" anchor="ctr"/>
            <a:lstStyle/>
            <a:p>
              <a:endParaRPr lang="zh-CN" altLang="en-US"/>
            </a:p>
          </p:txBody>
        </p:sp>
        <p:sp>
          <p:nvSpPr>
            <p:cNvPr id="95290" name="Arc 76"/>
            <p:cNvSpPr>
              <a:spLocks/>
            </p:cNvSpPr>
            <p:nvPr/>
          </p:nvSpPr>
          <p:spPr bwMode="auto">
            <a:xfrm rot="-767510">
              <a:off x="3651" y="2283"/>
              <a:ext cx="288"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prstDash val="dash"/>
              <a:round/>
              <a:headEnd/>
              <a:tailEnd/>
            </a:ln>
          </p:spPr>
          <p:txBody>
            <a:bodyPr wrap="none" anchor="ctr"/>
            <a:lstStyle/>
            <a:p>
              <a:endParaRPr lang="zh-CN" altLang="en-US"/>
            </a:p>
          </p:txBody>
        </p:sp>
        <p:sp>
          <p:nvSpPr>
            <p:cNvPr id="95291" name="Arc 77"/>
            <p:cNvSpPr>
              <a:spLocks/>
            </p:cNvSpPr>
            <p:nvPr/>
          </p:nvSpPr>
          <p:spPr bwMode="auto">
            <a:xfrm rot="-1094368">
              <a:off x="4177" y="2595"/>
              <a:ext cx="190" cy="205"/>
            </a:xfrm>
            <a:custGeom>
              <a:avLst/>
              <a:gdLst>
                <a:gd name="T0" fmla="*/ 0 w 21600"/>
                <a:gd name="T1" fmla="*/ 0 h 24614"/>
                <a:gd name="T2" fmla="*/ 0 w 21600"/>
                <a:gd name="T3" fmla="*/ 0 h 24614"/>
                <a:gd name="T4" fmla="*/ 0 w 21600"/>
                <a:gd name="T5" fmla="*/ 0 h 24614"/>
                <a:gd name="T6" fmla="*/ 0 60000 65536"/>
                <a:gd name="T7" fmla="*/ 0 60000 65536"/>
                <a:gd name="T8" fmla="*/ 0 60000 65536"/>
                <a:gd name="T9" fmla="*/ 0 w 21600"/>
                <a:gd name="T10" fmla="*/ 0 h 24614"/>
                <a:gd name="T11" fmla="*/ 21600 w 21600"/>
                <a:gd name="T12" fmla="*/ 24614 h 24614"/>
              </a:gdLst>
              <a:ahLst/>
              <a:cxnLst>
                <a:cxn ang="T6">
                  <a:pos x="T0" y="T1"/>
                </a:cxn>
                <a:cxn ang="T7">
                  <a:pos x="T2" y="T3"/>
                </a:cxn>
                <a:cxn ang="T8">
                  <a:pos x="T4" y="T5"/>
                </a:cxn>
              </a:cxnLst>
              <a:rect l="T9" t="T10" r="T11" b="T12"/>
              <a:pathLst>
                <a:path w="21600" h="24614" fill="none" extrusionOk="0">
                  <a:moveTo>
                    <a:pt x="4338" y="0"/>
                  </a:moveTo>
                  <a:cubicBezTo>
                    <a:pt x="14386" y="2060"/>
                    <a:pt x="21600" y="10903"/>
                    <a:pt x="21600" y="21160"/>
                  </a:cubicBezTo>
                  <a:cubicBezTo>
                    <a:pt x="21600" y="22316"/>
                    <a:pt x="21507" y="23471"/>
                    <a:pt x="21322" y="24614"/>
                  </a:cubicBezTo>
                </a:path>
                <a:path w="21600" h="24614" stroke="0" extrusionOk="0">
                  <a:moveTo>
                    <a:pt x="4338" y="0"/>
                  </a:moveTo>
                  <a:cubicBezTo>
                    <a:pt x="14386" y="2060"/>
                    <a:pt x="21600" y="10903"/>
                    <a:pt x="21600" y="21160"/>
                  </a:cubicBezTo>
                  <a:cubicBezTo>
                    <a:pt x="21600" y="22316"/>
                    <a:pt x="21507" y="23471"/>
                    <a:pt x="21322" y="24614"/>
                  </a:cubicBezTo>
                  <a:lnTo>
                    <a:pt x="0" y="21160"/>
                  </a:lnTo>
                  <a:lnTo>
                    <a:pt x="4338" y="0"/>
                  </a:lnTo>
                  <a:close/>
                </a:path>
              </a:pathLst>
            </a:custGeom>
            <a:noFill/>
            <a:ln w="25400">
              <a:solidFill>
                <a:schemeClr val="tx1"/>
              </a:solidFill>
              <a:prstDash val="dash"/>
              <a:round/>
              <a:headEnd/>
              <a:tailEnd/>
            </a:ln>
          </p:spPr>
          <p:txBody>
            <a:bodyPr wrap="none" anchor="ctr"/>
            <a:lstStyle/>
            <a:p>
              <a:endParaRPr lang="zh-CN" altLang="en-US"/>
            </a:p>
          </p:txBody>
        </p:sp>
        <p:sp>
          <p:nvSpPr>
            <p:cNvPr id="95292" name="Arc 78"/>
            <p:cNvSpPr>
              <a:spLocks/>
            </p:cNvSpPr>
            <p:nvPr/>
          </p:nvSpPr>
          <p:spPr bwMode="auto">
            <a:xfrm rot="-1094368">
              <a:off x="3925" y="2446"/>
              <a:ext cx="209" cy="264"/>
            </a:xfrm>
            <a:custGeom>
              <a:avLst/>
              <a:gdLst>
                <a:gd name="T0" fmla="*/ 0 w 23780"/>
                <a:gd name="T1" fmla="*/ 0 h 31631"/>
                <a:gd name="T2" fmla="*/ 0 w 23780"/>
                <a:gd name="T3" fmla="*/ 0 h 31631"/>
                <a:gd name="T4" fmla="*/ 0 w 23780"/>
                <a:gd name="T5" fmla="*/ 0 h 31631"/>
                <a:gd name="T6" fmla="*/ 0 60000 65536"/>
                <a:gd name="T7" fmla="*/ 0 60000 65536"/>
                <a:gd name="T8" fmla="*/ 0 60000 65536"/>
                <a:gd name="T9" fmla="*/ 0 w 23780"/>
                <a:gd name="T10" fmla="*/ 0 h 31631"/>
                <a:gd name="T11" fmla="*/ 23780 w 23780"/>
                <a:gd name="T12" fmla="*/ 31631 h 31631"/>
              </a:gdLst>
              <a:ahLst/>
              <a:cxnLst>
                <a:cxn ang="T6">
                  <a:pos x="T0" y="T1"/>
                </a:cxn>
                <a:cxn ang="T7">
                  <a:pos x="T2" y="T3"/>
                </a:cxn>
                <a:cxn ang="T8">
                  <a:pos x="T4" y="T5"/>
                </a:cxn>
              </a:cxnLst>
              <a:rect l="T9" t="T10" r="T11" b="T12"/>
              <a:pathLst>
                <a:path w="23780" h="31631" fill="none" extrusionOk="0">
                  <a:moveTo>
                    <a:pt x="0" y="110"/>
                  </a:moveTo>
                  <a:cubicBezTo>
                    <a:pt x="724" y="36"/>
                    <a:pt x="1451" y="-1"/>
                    <a:pt x="2180" y="0"/>
                  </a:cubicBezTo>
                  <a:cubicBezTo>
                    <a:pt x="14109" y="0"/>
                    <a:pt x="23780" y="9670"/>
                    <a:pt x="23780" y="21600"/>
                  </a:cubicBezTo>
                  <a:cubicBezTo>
                    <a:pt x="23780" y="25094"/>
                    <a:pt x="22932" y="28536"/>
                    <a:pt x="21309" y="31631"/>
                  </a:cubicBezTo>
                </a:path>
                <a:path w="23780" h="31631" stroke="0" extrusionOk="0">
                  <a:moveTo>
                    <a:pt x="0" y="110"/>
                  </a:moveTo>
                  <a:cubicBezTo>
                    <a:pt x="724" y="36"/>
                    <a:pt x="1451" y="-1"/>
                    <a:pt x="2180" y="0"/>
                  </a:cubicBezTo>
                  <a:cubicBezTo>
                    <a:pt x="14109" y="0"/>
                    <a:pt x="23780" y="9670"/>
                    <a:pt x="23780" y="21600"/>
                  </a:cubicBezTo>
                  <a:cubicBezTo>
                    <a:pt x="23780" y="25094"/>
                    <a:pt x="22932" y="28536"/>
                    <a:pt x="21309" y="31631"/>
                  </a:cubicBezTo>
                  <a:lnTo>
                    <a:pt x="2180" y="21600"/>
                  </a:lnTo>
                  <a:lnTo>
                    <a:pt x="0" y="110"/>
                  </a:lnTo>
                  <a:close/>
                </a:path>
              </a:pathLst>
            </a:custGeom>
            <a:noFill/>
            <a:ln w="25400">
              <a:solidFill>
                <a:schemeClr val="tx1"/>
              </a:solidFill>
              <a:prstDash val="dash"/>
              <a:round/>
              <a:headEnd/>
              <a:tailEnd/>
            </a:ln>
          </p:spPr>
          <p:txBody>
            <a:bodyPr wrap="none" anchor="ctr"/>
            <a:lstStyle/>
            <a:p>
              <a:endParaRPr lang="zh-CN" altLang="en-US"/>
            </a:p>
          </p:txBody>
        </p:sp>
        <p:sp>
          <p:nvSpPr>
            <p:cNvPr id="95293" name="Arc 79"/>
            <p:cNvSpPr>
              <a:spLocks/>
            </p:cNvSpPr>
            <p:nvPr/>
          </p:nvSpPr>
          <p:spPr bwMode="auto">
            <a:xfrm rot="-1104211">
              <a:off x="4520" y="2592"/>
              <a:ext cx="88" cy="96"/>
            </a:xfrm>
            <a:custGeom>
              <a:avLst/>
              <a:gdLst>
                <a:gd name="T0" fmla="*/ 0 w 19754"/>
                <a:gd name="T1" fmla="*/ 0 h 21600"/>
                <a:gd name="T2" fmla="*/ 0 w 19754"/>
                <a:gd name="T3" fmla="*/ 0 h 21600"/>
                <a:gd name="T4" fmla="*/ 0 w 19754"/>
                <a:gd name="T5" fmla="*/ 0 h 21600"/>
                <a:gd name="T6" fmla="*/ 0 60000 65536"/>
                <a:gd name="T7" fmla="*/ 0 60000 65536"/>
                <a:gd name="T8" fmla="*/ 0 60000 65536"/>
                <a:gd name="T9" fmla="*/ 0 w 19754"/>
                <a:gd name="T10" fmla="*/ 0 h 21600"/>
                <a:gd name="T11" fmla="*/ 19754 w 19754"/>
                <a:gd name="T12" fmla="*/ 21600 h 21600"/>
              </a:gdLst>
              <a:ahLst/>
              <a:cxnLst>
                <a:cxn ang="T6">
                  <a:pos x="T0" y="T1"/>
                </a:cxn>
                <a:cxn ang="T7">
                  <a:pos x="T2" y="T3"/>
                </a:cxn>
                <a:cxn ang="T8">
                  <a:pos x="T4" y="T5"/>
                </a:cxn>
              </a:cxnLst>
              <a:rect l="T9" t="T10" r="T11" b="T12"/>
              <a:pathLst>
                <a:path w="19754" h="21600" fill="none" extrusionOk="0">
                  <a:moveTo>
                    <a:pt x="-1" y="0"/>
                  </a:moveTo>
                  <a:cubicBezTo>
                    <a:pt x="8549" y="0"/>
                    <a:pt x="16295" y="5043"/>
                    <a:pt x="19753" y="12862"/>
                  </a:cubicBezTo>
                </a:path>
                <a:path w="19754" h="21600" stroke="0" extrusionOk="0">
                  <a:moveTo>
                    <a:pt x="-1" y="0"/>
                  </a:moveTo>
                  <a:cubicBezTo>
                    <a:pt x="8549" y="0"/>
                    <a:pt x="16295" y="5043"/>
                    <a:pt x="19753" y="12862"/>
                  </a:cubicBezTo>
                  <a:lnTo>
                    <a:pt x="0" y="21600"/>
                  </a:lnTo>
                  <a:lnTo>
                    <a:pt x="-1" y="0"/>
                  </a:lnTo>
                  <a:close/>
                </a:path>
              </a:pathLst>
            </a:custGeom>
            <a:noFill/>
            <a:ln w="19050">
              <a:solidFill>
                <a:schemeClr val="tx1"/>
              </a:solidFill>
              <a:round/>
              <a:headEnd/>
              <a:tailEnd/>
            </a:ln>
          </p:spPr>
          <p:txBody>
            <a:bodyPr wrap="none" anchor="ctr"/>
            <a:lstStyle/>
            <a:p>
              <a:endParaRPr lang="zh-CN" altLang="en-US"/>
            </a:p>
          </p:txBody>
        </p:sp>
        <p:sp>
          <p:nvSpPr>
            <p:cNvPr id="95294" name="Oval 80"/>
            <p:cNvSpPr>
              <a:spLocks noChangeArrowheads="1"/>
            </p:cNvSpPr>
            <p:nvPr/>
          </p:nvSpPr>
          <p:spPr bwMode="auto">
            <a:xfrm flipH="1" flipV="1">
              <a:off x="3854" y="2352"/>
              <a:ext cx="34" cy="34"/>
            </a:xfrm>
            <a:prstGeom prst="ellipse">
              <a:avLst/>
            </a:prstGeom>
            <a:solidFill>
              <a:srgbClr val="FF00FF"/>
            </a:solidFill>
            <a:ln w="19050">
              <a:solidFill>
                <a:srgbClr val="FF00FF"/>
              </a:solidFill>
              <a:round/>
              <a:headEnd/>
              <a:tailEnd/>
            </a:ln>
          </p:spPr>
          <p:txBody>
            <a:bodyPr wrap="none" anchor="ctr"/>
            <a:lstStyle/>
            <a:p>
              <a:endParaRPr lang="zh-CN" altLang="en-US"/>
            </a:p>
          </p:txBody>
        </p:sp>
        <p:sp>
          <p:nvSpPr>
            <p:cNvPr id="95295" name="Oval 81"/>
            <p:cNvSpPr>
              <a:spLocks noChangeArrowheads="1"/>
            </p:cNvSpPr>
            <p:nvPr/>
          </p:nvSpPr>
          <p:spPr bwMode="auto">
            <a:xfrm flipH="1" flipV="1">
              <a:off x="4046" y="2496"/>
              <a:ext cx="34" cy="34"/>
            </a:xfrm>
            <a:prstGeom prst="ellipse">
              <a:avLst/>
            </a:prstGeom>
            <a:solidFill>
              <a:srgbClr val="FF00FF"/>
            </a:solidFill>
            <a:ln w="19050">
              <a:solidFill>
                <a:srgbClr val="FF00FF"/>
              </a:solidFill>
              <a:round/>
              <a:headEnd/>
              <a:tailEnd/>
            </a:ln>
          </p:spPr>
          <p:txBody>
            <a:bodyPr wrap="none" anchor="ctr"/>
            <a:lstStyle/>
            <a:p>
              <a:endParaRPr lang="zh-CN" altLang="en-US"/>
            </a:p>
          </p:txBody>
        </p:sp>
        <p:sp>
          <p:nvSpPr>
            <p:cNvPr id="95296" name="Oval 82"/>
            <p:cNvSpPr>
              <a:spLocks noChangeArrowheads="1"/>
            </p:cNvSpPr>
            <p:nvPr/>
          </p:nvSpPr>
          <p:spPr bwMode="auto">
            <a:xfrm flipH="1" flipV="1">
              <a:off x="4286" y="2640"/>
              <a:ext cx="34" cy="34"/>
            </a:xfrm>
            <a:prstGeom prst="ellipse">
              <a:avLst/>
            </a:prstGeom>
            <a:solidFill>
              <a:srgbClr val="FF00FF"/>
            </a:solidFill>
            <a:ln w="19050">
              <a:solidFill>
                <a:srgbClr val="FF00FF"/>
              </a:solidFill>
              <a:round/>
              <a:headEnd/>
              <a:tailEnd/>
            </a:ln>
          </p:spPr>
          <p:txBody>
            <a:bodyPr wrap="none" anchor="ctr"/>
            <a:lstStyle/>
            <a:p>
              <a:endParaRPr lang="zh-CN" altLang="en-US"/>
            </a:p>
          </p:txBody>
        </p:sp>
        <p:sp>
          <p:nvSpPr>
            <p:cNvPr id="95297" name="Text Box 83"/>
            <p:cNvSpPr txBox="1">
              <a:spLocks noChangeArrowheads="1"/>
            </p:cNvSpPr>
            <p:nvPr/>
          </p:nvSpPr>
          <p:spPr bwMode="auto">
            <a:xfrm>
              <a:off x="3720" y="2093"/>
              <a:ext cx="233" cy="288"/>
            </a:xfrm>
            <a:prstGeom prst="rect">
              <a:avLst/>
            </a:prstGeom>
            <a:noFill/>
            <a:ln w="19050">
              <a:noFill/>
              <a:miter lim="800000"/>
              <a:headEnd/>
              <a:tailEnd/>
            </a:ln>
          </p:spPr>
          <p:txBody>
            <a:bodyPr wrap="none">
              <a:spAutoFit/>
            </a:bodyPr>
            <a:lstStyle/>
            <a:p>
              <a:r>
                <a:rPr lang="en-US" altLang="zh-CN" sz="2400" b="0" i="1"/>
                <a:t>B</a:t>
              </a:r>
            </a:p>
          </p:txBody>
        </p:sp>
        <p:graphicFrame>
          <p:nvGraphicFramePr>
            <p:cNvPr id="95298" name="Object 84"/>
            <p:cNvGraphicFramePr>
              <a:graphicFrameLocks noChangeAspect="1"/>
            </p:cNvGraphicFramePr>
            <p:nvPr/>
          </p:nvGraphicFramePr>
          <p:xfrm>
            <a:off x="3696" y="2508"/>
            <a:ext cx="240" cy="225"/>
          </p:xfrm>
          <a:graphic>
            <a:graphicData uri="http://schemas.openxmlformats.org/presentationml/2006/ole">
              <p:oleObj spid="_x0000_s68610" name="Equation" r:id="rId3" imgW="444600" imgH="279000" progId="">
                <p:embed/>
              </p:oleObj>
            </a:graphicData>
          </a:graphic>
        </p:graphicFrame>
        <p:graphicFrame>
          <p:nvGraphicFramePr>
            <p:cNvPr id="95299" name="Object 85"/>
            <p:cNvGraphicFramePr>
              <a:graphicFrameLocks noChangeAspect="1"/>
            </p:cNvGraphicFramePr>
            <p:nvPr/>
          </p:nvGraphicFramePr>
          <p:xfrm>
            <a:off x="3625" y="2304"/>
            <a:ext cx="167" cy="196"/>
          </p:xfrm>
          <a:graphic>
            <a:graphicData uri="http://schemas.openxmlformats.org/presentationml/2006/ole">
              <p:oleObj spid="_x0000_s68611" name="Equation" r:id="rId4" imgW="139579" imgH="177646" progId="">
                <p:embed/>
              </p:oleObj>
            </a:graphicData>
          </a:graphic>
        </p:graphicFrame>
        <p:graphicFrame>
          <p:nvGraphicFramePr>
            <p:cNvPr id="95300" name="Object 86"/>
            <p:cNvGraphicFramePr>
              <a:graphicFrameLocks noChangeAspect="1"/>
            </p:cNvGraphicFramePr>
            <p:nvPr/>
          </p:nvGraphicFramePr>
          <p:xfrm>
            <a:off x="4060" y="2598"/>
            <a:ext cx="189" cy="226"/>
          </p:xfrm>
          <a:graphic>
            <a:graphicData uri="http://schemas.openxmlformats.org/presentationml/2006/ole">
              <p:oleObj spid="_x0000_s68612" name="Equation" r:id="rId5" imgW="343080" imgH="279000" progId="Equation.DSMT4">
                <p:embed/>
              </p:oleObj>
            </a:graphicData>
          </a:graphic>
        </p:graphicFrame>
        <p:sp>
          <p:nvSpPr>
            <p:cNvPr id="95301" name="Text Box 87"/>
            <p:cNvSpPr txBox="1">
              <a:spLocks noChangeArrowheads="1"/>
            </p:cNvSpPr>
            <p:nvPr/>
          </p:nvSpPr>
          <p:spPr bwMode="auto">
            <a:xfrm>
              <a:off x="3953" y="1728"/>
              <a:ext cx="223" cy="288"/>
            </a:xfrm>
            <a:prstGeom prst="rect">
              <a:avLst/>
            </a:prstGeom>
            <a:noFill/>
            <a:ln w="19050">
              <a:noFill/>
              <a:miter lim="800000"/>
              <a:headEnd/>
              <a:tailEnd/>
            </a:ln>
          </p:spPr>
          <p:txBody>
            <a:bodyPr wrap="none">
              <a:spAutoFit/>
            </a:bodyPr>
            <a:lstStyle/>
            <a:p>
              <a:r>
                <a:rPr lang="en-US" altLang="zh-CN" sz="2400" b="0" i="1"/>
                <a:t>L</a:t>
              </a:r>
            </a:p>
          </p:txBody>
        </p:sp>
        <p:graphicFrame>
          <p:nvGraphicFramePr>
            <p:cNvPr id="95302" name="Object 88"/>
            <p:cNvGraphicFramePr>
              <a:graphicFrameLocks noChangeAspect="1"/>
            </p:cNvGraphicFramePr>
            <p:nvPr/>
          </p:nvGraphicFramePr>
          <p:xfrm>
            <a:off x="3560" y="2432"/>
            <a:ext cx="163" cy="227"/>
          </p:xfrm>
          <a:graphic>
            <a:graphicData uri="http://schemas.openxmlformats.org/presentationml/2006/ole">
              <p:oleObj spid="_x0000_s68613" name="Equation" r:id="rId6" imgW="152640" imgH="228240" progId="Equation.DSMT4">
                <p:embed/>
              </p:oleObj>
            </a:graphicData>
          </a:graphic>
        </p:graphicFrame>
        <p:sp>
          <p:nvSpPr>
            <p:cNvPr id="95303" name="Arc 91"/>
            <p:cNvSpPr>
              <a:spLocks/>
            </p:cNvSpPr>
            <p:nvPr/>
          </p:nvSpPr>
          <p:spPr bwMode="auto">
            <a:xfrm rot="-5042747">
              <a:off x="4371" y="2733"/>
              <a:ext cx="88" cy="93"/>
            </a:xfrm>
            <a:custGeom>
              <a:avLst/>
              <a:gdLst>
                <a:gd name="T0" fmla="*/ 0 w 19754"/>
                <a:gd name="T1" fmla="*/ 0 h 20843"/>
                <a:gd name="T2" fmla="*/ 0 w 19754"/>
                <a:gd name="T3" fmla="*/ 0 h 20843"/>
                <a:gd name="T4" fmla="*/ 0 w 19754"/>
                <a:gd name="T5" fmla="*/ 0 h 20843"/>
                <a:gd name="T6" fmla="*/ 0 60000 65536"/>
                <a:gd name="T7" fmla="*/ 0 60000 65536"/>
                <a:gd name="T8" fmla="*/ 0 60000 65536"/>
                <a:gd name="T9" fmla="*/ 0 w 19754"/>
                <a:gd name="T10" fmla="*/ 0 h 20843"/>
                <a:gd name="T11" fmla="*/ 19754 w 19754"/>
                <a:gd name="T12" fmla="*/ 20843 h 20843"/>
              </a:gdLst>
              <a:ahLst/>
              <a:cxnLst>
                <a:cxn ang="T6">
                  <a:pos x="T0" y="T1"/>
                </a:cxn>
                <a:cxn ang="T7">
                  <a:pos x="T2" y="T3"/>
                </a:cxn>
                <a:cxn ang="T8">
                  <a:pos x="T4" y="T5"/>
                </a:cxn>
              </a:cxnLst>
              <a:rect l="T9" t="T10" r="T11" b="T12"/>
              <a:pathLst>
                <a:path w="19754" h="20843" fill="none" extrusionOk="0">
                  <a:moveTo>
                    <a:pt x="5667" y="-1"/>
                  </a:moveTo>
                  <a:cubicBezTo>
                    <a:pt x="11946" y="1706"/>
                    <a:pt x="17121" y="6154"/>
                    <a:pt x="19753" y="12105"/>
                  </a:cubicBezTo>
                </a:path>
                <a:path w="19754" h="20843" stroke="0" extrusionOk="0">
                  <a:moveTo>
                    <a:pt x="5667" y="-1"/>
                  </a:moveTo>
                  <a:cubicBezTo>
                    <a:pt x="11946" y="1706"/>
                    <a:pt x="17121" y="6154"/>
                    <a:pt x="19753" y="12105"/>
                  </a:cubicBezTo>
                  <a:lnTo>
                    <a:pt x="0" y="20843"/>
                  </a:lnTo>
                  <a:lnTo>
                    <a:pt x="5667" y="-1"/>
                  </a:lnTo>
                  <a:close/>
                </a:path>
              </a:pathLst>
            </a:custGeom>
            <a:noFill/>
            <a:ln w="19050">
              <a:solidFill>
                <a:schemeClr val="tx1"/>
              </a:solidFill>
              <a:round/>
              <a:headEnd/>
              <a:tailEnd/>
            </a:ln>
          </p:spPr>
          <p:txBody>
            <a:bodyPr wrap="none" anchor="ctr"/>
            <a:lstStyle/>
            <a:p>
              <a:endParaRPr lang="zh-CN" altLang="en-US"/>
            </a:p>
          </p:txBody>
        </p:sp>
        <p:graphicFrame>
          <p:nvGraphicFramePr>
            <p:cNvPr id="95304" name="Object 97"/>
            <p:cNvGraphicFramePr>
              <a:graphicFrameLocks noChangeAspect="1"/>
            </p:cNvGraphicFramePr>
            <p:nvPr/>
          </p:nvGraphicFramePr>
          <p:xfrm>
            <a:off x="4531" y="2387"/>
            <a:ext cx="163" cy="227"/>
          </p:xfrm>
          <a:graphic>
            <a:graphicData uri="http://schemas.openxmlformats.org/presentationml/2006/ole">
              <p:oleObj spid="_x0000_s68614" name="Equation" r:id="rId7" imgW="152640" imgH="228240" progId="Equation.DSMT4">
                <p:embed/>
              </p:oleObj>
            </a:graphicData>
          </a:graphic>
        </p:graphicFrame>
        <p:graphicFrame>
          <p:nvGraphicFramePr>
            <p:cNvPr id="95305" name="Object 98"/>
            <p:cNvGraphicFramePr>
              <a:graphicFrameLocks noChangeAspect="1"/>
            </p:cNvGraphicFramePr>
            <p:nvPr/>
          </p:nvGraphicFramePr>
          <p:xfrm>
            <a:off x="4278" y="2672"/>
            <a:ext cx="98" cy="136"/>
          </p:xfrm>
          <a:graphic>
            <a:graphicData uri="http://schemas.openxmlformats.org/presentationml/2006/ole">
              <p:oleObj spid="_x0000_s68615" name="Equation" r:id="rId8" imgW="152640" imgH="228240" progId="Equation.DSMT4">
                <p:embed/>
              </p:oleObj>
            </a:graphicData>
          </a:graphic>
        </p:graphicFrame>
      </p:grpSp>
      <p:grpSp>
        <p:nvGrpSpPr>
          <p:cNvPr id="9" name="Group 113"/>
          <p:cNvGrpSpPr>
            <a:grpSpLocks/>
          </p:cNvGrpSpPr>
          <p:nvPr/>
        </p:nvGrpSpPr>
        <p:grpSpPr bwMode="auto">
          <a:xfrm>
            <a:off x="1436688" y="2492375"/>
            <a:ext cx="2428875" cy="2438400"/>
            <a:chOff x="713" y="1570"/>
            <a:chExt cx="1530" cy="1536"/>
          </a:xfrm>
        </p:grpSpPr>
        <p:sp>
          <p:nvSpPr>
            <p:cNvPr id="95244" name="Text Box 36"/>
            <p:cNvSpPr txBox="1">
              <a:spLocks noChangeArrowheads="1"/>
            </p:cNvSpPr>
            <p:nvPr/>
          </p:nvSpPr>
          <p:spPr bwMode="auto">
            <a:xfrm>
              <a:off x="1230" y="2521"/>
              <a:ext cx="225" cy="327"/>
            </a:xfrm>
            <a:prstGeom prst="rect">
              <a:avLst/>
            </a:prstGeom>
            <a:noFill/>
            <a:ln w="19050">
              <a:noFill/>
              <a:miter lim="800000"/>
              <a:headEnd/>
              <a:tailEnd/>
            </a:ln>
          </p:spPr>
          <p:txBody>
            <a:bodyPr wrap="none">
              <a:spAutoFit/>
            </a:bodyPr>
            <a:lstStyle/>
            <a:p>
              <a:r>
                <a:rPr lang="en-US" altLang="zh-CN" sz="2400" b="0" i="1">
                  <a:solidFill>
                    <a:srgbClr val="FF6600"/>
                  </a:solidFill>
                </a:rPr>
                <a:t>i</a:t>
              </a:r>
              <a:r>
                <a:rPr lang="en-US" altLang="zh-CN" b="0" i="1"/>
                <a:t> </a:t>
              </a:r>
            </a:p>
          </p:txBody>
        </p:sp>
        <p:sp>
          <p:nvSpPr>
            <p:cNvPr id="95245" name="Line 11"/>
            <p:cNvSpPr>
              <a:spLocks noChangeShapeType="1"/>
            </p:cNvSpPr>
            <p:nvPr/>
          </p:nvSpPr>
          <p:spPr bwMode="auto">
            <a:xfrm>
              <a:off x="1104" y="1824"/>
              <a:ext cx="0" cy="960"/>
            </a:xfrm>
            <a:prstGeom prst="line">
              <a:avLst/>
            </a:prstGeom>
            <a:noFill/>
            <a:ln w="19050">
              <a:solidFill>
                <a:schemeClr val="tx1"/>
              </a:solidFill>
              <a:prstDash val="dash"/>
              <a:round/>
              <a:headEnd/>
              <a:tailEnd/>
            </a:ln>
          </p:spPr>
          <p:txBody>
            <a:bodyPr wrap="none" anchor="ctr"/>
            <a:lstStyle/>
            <a:p>
              <a:endParaRPr lang="zh-CN" altLang="en-US"/>
            </a:p>
          </p:txBody>
        </p:sp>
        <p:sp>
          <p:nvSpPr>
            <p:cNvPr id="95246" name="Line 12"/>
            <p:cNvSpPr>
              <a:spLocks noChangeShapeType="1"/>
            </p:cNvSpPr>
            <p:nvPr/>
          </p:nvSpPr>
          <p:spPr bwMode="auto">
            <a:xfrm>
              <a:off x="2064" y="1824"/>
              <a:ext cx="0" cy="960"/>
            </a:xfrm>
            <a:prstGeom prst="line">
              <a:avLst/>
            </a:prstGeom>
            <a:noFill/>
            <a:ln w="19050">
              <a:solidFill>
                <a:schemeClr val="tx1"/>
              </a:solidFill>
              <a:prstDash val="dash"/>
              <a:round/>
              <a:headEnd/>
              <a:tailEnd/>
            </a:ln>
          </p:spPr>
          <p:txBody>
            <a:bodyPr wrap="none" anchor="ctr"/>
            <a:lstStyle/>
            <a:p>
              <a:endParaRPr lang="zh-CN" altLang="en-US"/>
            </a:p>
          </p:txBody>
        </p:sp>
        <p:sp>
          <p:nvSpPr>
            <p:cNvPr id="95247" name="Line 26"/>
            <p:cNvSpPr>
              <a:spLocks noChangeShapeType="1"/>
            </p:cNvSpPr>
            <p:nvPr/>
          </p:nvSpPr>
          <p:spPr bwMode="auto">
            <a:xfrm flipV="1">
              <a:off x="905" y="2002"/>
              <a:ext cx="624" cy="432"/>
            </a:xfrm>
            <a:prstGeom prst="line">
              <a:avLst/>
            </a:prstGeom>
            <a:noFill/>
            <a:ln w="25400">
              <a:solidFill>
                <a:srgbClr val="CC0000"/>
              </a:solidFill>
              <a:round/>
              <a:headEnd/>
              <a:tailEnd/>
            </a:ln>
          </p:spPr>
          <p:txBody>
            <a:bodyPr wrap="none" anchor="ctr"/>
            <a:lstStyle/>
            <a:p>
              <a:endParaRPr lang="zh-CN" altLang="en-US"/>
            </a:p>
          </p:txBody>
        </p:sp>
        <p:sp>
          <p:nvSpPr>
            <p:cNvPr id="95248" name="Line 27"/>
            <p:cNvSpPr>
              <a:spLocks noChangeShapeType="1"/>
            </p:cNvSpPr>
            <p:nvPr/>
          </p:nvSpPr>
          <p:spPr bwMode="auto">
            <a:xfrm flipV="1">
              <a:off x="1105" y="2326"/>
              <a:ext cx="635" cy="444"/>
            </a:xfrm>
            <a:prstGeom prst="line">
              <a:avLst/>
            </a:prstGeom>
            <a:noFill/>
            <a:ln w="25400">
              <a:solidFill>
                <a:srgbClr val="CC0000"/>
              </a:solidFill>
              <a:round/>
              <a:headEnd/>
              <a:tailEnd/>
            </a:ln>
          </p:spPr>
          <p:txBody>
            <a:bodyPr wrap="none" anchor="ctr"/>
            <a:lstStyle/>
            <a:p>
              <a:endParaRPr lang="zh-CN" altLang="en-US"/>
            </a:p>
          </p:txBody>
        </p:sp>
        <p:sp>
          <p:nvSpPr>
            <p:cNvPr id="95249" name="Arc 31"/>
            <p:cNvSpPr>
              <a:spLocks/>
            </p:cNvSpPr>
            <p:nvPr/>
          </p:nvSpPr>
          <p:spPr bwMode="auto">
            <a:xfrm rot="-2965919">
              <a:off x="1965" y="2526"/>
              <a:ext cx="88" cy="96"/>
            </a:xfrm>
            <a:custGeom>
              <a:avLst/>
              <a:gdLst>
                <a:gd name="T0" fmla="*/ 0 w 19754"/>
                <a:gd name="T1" fmla="*/ 0 h 21600"/>
                <a:gd name="T2" fmla="*/ 0 w 19754"/>
                <a:gd name="T3" fmla="*/ 0 h 21600"/>
                <a:gd name="T4" fmla="*/ 0 w 19754"/>
                <a:gd name="T5" fmla="*/ 0 h 21600"/>
                <a:gd name="T6" fmla="*/ 0 60000 65536"/>
                <a:gd name="T7" fmla="*/ 0 60000 65536"/>
                <a:gd name="T8" fmla="*/ 0 60000 65536"/>
                <a:gd name="T9" fmla="*/ 0 w 19754"/>
                <a:gd name="T10" fmla="*/ 0 h 21600"/>
                <a:gd name="T11" fmla="*/ 19754 w 19754"/>
                <a:gd name="T12" fmla="*/ 21600 h 21600"/>
              </a:gdLst>
              <a:ahLst/>
              <a:cxnLst>
                <a:cxn ang="T6">
                  <a:pos x="T0" y="T1"/>
                </a:cxn>
                <a:cxn ang="T7">
                  <a:pos x="T2" y="T3"/>
                </a:cxn>
                <a:cxn ang="T8">
                  <a:pos x="T4" y="T5"/>
                </a:cxn>
              </a:cxnLst>
              <a:rect l="T9" t="T10" r="T11" b="T12"/>
              <a:pathLst>
                <a:path w="19754" h="21600" fill="none" extrusionOk="0">
                  <a:moveTo>
                    <a:pt x="-1" y="0"/>
                  </a:moveTo>
                  <a:cubicBezTo>
                    <a:pt x="8549" y="0"/>
                    <a:pt x="16295" y="5043"/>
                    <a:pt x="19753" y="12862"/>
                  </a:cubicBezTo>
                </a:path>
                <a:path w="19754" h="21600" stroke="0" extrusionOk="0">
                  <a:moveTo>
                    <a:pt x="-1" y="0"/>
                  </a:moveTo>
                  <a:cubicBezTo>
                    <a:pt x="8549" y="0"/>
                    <a:pt x="16295" y="5043"/>
                    <a:pt x="19753" y="12862"/>
                  </a:cubicBezTo>
                  <a:lnTo>
                    <a:pt x="0" y="21600"/>
                  </a:lnTo>
                  <a:lnTo>
                    <a:pt x="-1" y="0"/>
                  </a:lnTo>
                  <a:close/>
                </a:path>
              </a:pathLst>
            </a:custGeom>
            <a:noFill/>
            <a:ln w="19050">
              <a:solidFill>
                <a:schemeClr val="tx1"/>
              </a:solidFill>
              <a:round/>
              <a:headEnd/>
              <a:tailEnd/>
            </a:ln>
          </p:spPr>
          <p:txBody>
            <a:bodyPr wrap="none" anchor="ctr"/>
            <a:lstStyle/>
            <a:p>
              <a:endParaRPr lang="zh-CN" altLang="en-US"/>
            </a:p>
          </p:txBody>
        </p:sp>
        <p:sp>
          <p:nvSpPr>
            <p:cNvPr id="95250" name="Arc 32"/>
            <p:cNvSpPr>
              <a:spLocks/>
            </p:cNvSpPr>
            <p:nvPr/>
          </p:nvSpPr>
          <p:spPr bwMode="auto">
            <a:xfrm rot="-2965919">
              <a:off x="1005" y="2534"/>
              <a:ext cx="88" cy="96"/>
            </a:xfrm>
            <a:custGeom>
              <a:avLst/>
              <a:gdLst>
                <a:gd name="T0" fmla="*/ 0 w 19754"/>
                <a:gd name="T1" fmla="*/ 0 h 21600"/>
                <a:gd name="T2" fmla="*/ 0 w 19754"/>
                <a:gd name="T3" fmla="*/ 0 h 21600"/>
                <a:gd name="T4" fmla="*/ 0 w 19754"/>
                <a:gd name="T5" fmla="*/ 0 h 21600"/>
                <a:gd name="T6" fmla="*/ 0 60000 65536"/>
                <a:gd name="T7" fmla="*/ 0 60000 65536"/>
                <a:gd name="T8" fmla="*/ 0 60000 65536"/>
                <a:gd name="T9" fmla="*/ 0 w 19754"/>
                <a:gd name="T10" fmla="*/ 0 h 21600"/>
                <a:gd name="T11" fmla="*/ 19754 w 19754"/>
                <a:gd name="T12" fmla="*/ 21600 h 21600"/>
              </a:gdLst>
              <a:ahLst/>
              <a:cxnLst>
                <a:cxn ang="T6">
                  <a:pos x="T0" y="T1"/>
                </a:cxn>
                <a:cxn ang="T7">
                  <a:pos x="T2" y="T3"/>
                </a:cxn>
                <a:cxn ang="T8">
                  <a:pos x="T4" y="T5"/>
                </a:cxn>
              </a:cxnLst>
              <a:rect l="T9" t="T10" r="T11" b="T12"/>
              <a:pathLst>
                <a:path w="19754" h="21600" fill="none" extrusionOk="0">
                  <a:moveTo>
                    <a:pt x="-1" y="0"/>
                  </a:moveTo>
                  <a:cubicBezTo>
                    <a:pt x="8549" y="0"/>
                    <a:pt x="16295" y="5043"/>
                    <a:pt x="19753" y="12862"/>
                  </a:cubicBezTo>
                </a:path>
                <a:path w="19754" h="21600" stroke="0" extrusionOk="0">
                  <a:moveTo>
                    <a:pt x="-1" y="0"/>
                  </a:moveTo>
                  <a:cubicBezTo>
                    <a:pt x="8549" y="0"/>
                    <a:pt x="16295" y="5043"/>
                    <a:pt x="19753" y="12862"/>
                  </a:cubicBezTo>
                  <a:lnTo>
                    <a:pt x="0" y="21600"/>
                  </a:lnTo>
                  <a:lnTo>
                    <a:pt x="-1" y="0"/>
                  </a:lnTo>
                  <a:close/>
                </a:path>
              </a:pathLst>
            </a:custGeom>
            <a:noFill/>
            <a:ln w="19050">
              <a:solidFill>
                <a:schemeClr val="tx1"/>
              </a:solidFill>
              <a:round/>
              <a:headEnd/>
              <a:tailEnd/>
            </a:ln>
          </p:spPr>
          <p:txBody>
            <a:bodyPr wrap="none" anchor="ctr"/>
            <a:lstStyle/>
            <a:p>
              <a:endParaRPr lang="zh-CN" altLang="en-US"/>
            </a:p>
          </p:txBody>
        </p:sp>
        <p:sp>
          <p:nvSpPr>
            <p:cNvPr id="95251" name="Arc 33"/>
            <p:cNvSpPr>
              <a:spLocks/>
            </p:cNvSpPr>
            <p:nvPr/>
          </p:nvSpPr>
          <p:spPr bwMode="auto">
            <a:xfrm rot="1442534">
              <a:off x="1193" y="2722"/>
              <a:ext cx="88" cy="96"/>
            </a:xfrm>
            <a:custGeom>
              <a:avLst/>
              <a:gdLst>
                <a:gd name="T0" fmla="*/ 0 w 19754"/>
                <a:gd name="T1" fmla="*/ 0 h 21600"/>
                <a:gd name="T2" fmla="*/ 0 w 19754"/>
                <a:gd name="T3" fmla="*/ 0 h 21600"/>
                <a:gd name="T4" fmla="*/ 0 w 19754"/>
                <a:gd name="T5" fmla="*/ 0 h 21600"/>
                <a:gd name="T6" fmla="*/ 0 60000 65536"/>
                <a:gd name="T7" fmla="*/ 0 60000 65536"/>
                <a:gd name="T8" fmla="*/ 0 60000 65536"/>
                <a:gd name="T9" fmla="*/ 0 w 19754"/>
                <a:gd name="T10" fmla="*/ 0 h 21600"/>
                <a:gd name="T11" fmla="*/ 19754 w 19754"/>
                <a:gd name="T12" fmla="*/ 21600 h 21600"/>
              </a:gdLst>
              <a:ahLst/>
              <a:cxnLst>
                <a:cxn ang="T6">
                  <a:pos x="T0" y="T1"/>
                </a:cxn>
                <a:cxn ang="T7">
                  <a:pos x="T2" y="T3"/>
                </a:cxn>
                <a:cxn ang="T8">
                  <a:pos x="T4" y="T5"/>
                </a:cxn>
              </a:cxnLst>
              <a:rect l="T9" t="T10" r="T11" b="T12"/>
              <a:pathLst>
                <a:path w="19754" h="21600" fill="none" extrusionOk="0">
                  <a:moveTo>
                    <a:pt x="-1" y="0"/>
                  </a:moveTo>
                  <a:cubicBezTo>
                    <a:pt x="8549" y="0"/>
                    <a:pt x="16295" y="5043"/>
                    <a:pt x="19753" y="12862"/>
                  </a:cubicBezTo>
                </a:path>
                <a:path w="19754" h="21600" stroke="0" extrusionOk="0">
                  <a:moveTo>
                    <a:pt x="-1" y="0"/>
                  </a:moveTo>
                  <a:cubicBezTo>
                    <a:pt x="8549" y="0"/>
                    <a:pt x="16295" y="5043"/>
                    <a:pt x="19753" y="12862"/>
                  </a:cubicBezTo>
                  <a:lnTo>
                    <a:pt x="0" y="21600"/>
                  </a:lnTo>
                  <a:lnTo>
                    <a:pt x="-1" y="0"/>
                  </a:lnTo>
                  <a:close/>
                </a:path>
              </a:pathLst>
            </a:custGeom>
            <a:noFill/>
            <a:ln w="19050">
              <a:solidFill>
                <a:schemeClr val="tx1"/>
              </a:solidFill>
              <a:round/>
              <a:headEnd/>
              <a:tailEnd/>
            </a:ln>
          </p:spPr>
          <p:txBody>
            <a:bodyPr wrap="none" anchor="ctr"/>
            <a:lstStyle/>
            <a:p>
              <a:endParaRPr lang="zh-CN" altLang="en-US"/>
            </a:p>
          </p:txBody>
        </p:sp>
        <p:sp>
          <p:nvSpPr>
            <p:cNvPr id="95252" name="Text Box 34"/>
            <p:cNvSpPr txBox="1">
              <a:spLocks noChangeArrowheads="1"/>
            </p:cNvSpPr>
            <p:nvPr/>
          </p:nvSpPr>
          <p:spPr bwMode="auto">
            <a:xfrm>
              <a:off x="957" y="2290"/>
              <a:ext cx="225" cy="327"/>
            </a:xfrm>
            <a:prstGeom prst="rect">
              <a:avLst/>
            </a:prstGeom>
            <a:noFill/>
            <a:ln w="19050">
              <a:noFill/>
              <a:miter lim="800000"/>
              <a:headEnd/>
              <a:tailEnd/>
            </a:ln>
          </p:spPr>
          <p:txBody>
            <a:bodyPr wrap="none">
              <a:spAutoFit/>
            </a:bodyPr>
            <a:lstStyle/>
            <a:p>
              <a:r>
                <a:rPr lang="en-US" altLang="zh-CN" sz="2400" b="0" i="1">
                  <a:solidFill>
                    <a:srgbClr val="FF0000"/>
                  </a:solidFill>
                </a:rPr>
                <a:t>i</a:t>
              </a:r>
              <a:r>
                <a:rPr lang="en-US" altLang="zh-CN" b="0" i="1"/>
                <a:t> </a:t>
              </a:r>
            </a:p>
          </p:txBody>
        </p:sp>
        <p:sp>
          <p:nvSpPr>
            <p:cNvPr id="95253" name="Text Box 35"/>
            <p:cNvSpPr txBox="1">
              <a:spLocks noChangeArrowheads="1"/>
            </p:cNvSpPr>
            <p:nvPr/>
          </p:nvSpPr>
          <p:spPr bwMode="auto">
            <a:xfrm>
              <a:off x="1880" y="2299"/>
              <a:ext cx="225" cy="327"/>
            </a:xfrm>
            <a:prstGeom prst="rect">
              <a:avLst/>
            </a:prstGeom>
            <a:noFill/>
            <a:ln w="19050">
              <a:noFill/>
              <a:miter lim="800000"/>
              <a:headEnd/>
              <a:tailEnd/>
            </a:ln>
          </p:spPr>
          <p:txBody>
            <a:bodyPr wrap="none">
              <a:spAutoFit/>
            </a:bodyPr>
            <a:lstStyle/>
            <a:p>
              <a:r>
                <a:rPr lang="en-US" altLang="zh-CN" sz="2400" b="0" i="1">
                  <a:solidFill>
                    <a:srgbClr val="FF6600"/>
                  </a:solidFill>
                </a:rPr>
                <a:t>i</a:t>
              </a:r>
              <a:r>
                <a:rPr lang="en-US" altLang="zh-CN" b="0" i="1"/>
                <a:t> </a:t>
              </a:r>
            </a:p>
          </p:txBody>
        </p:sp>
        <p:sp>
          <p:nvSpPr>
            <p:cNvPr id="95254" name="Text Box 37"/>
            <p:cNvSpPr txBox="1">
              <a:spLocks noChangeArrowheads="1"/>
            </p:cNvSpPr>
            <p:nvPr/>
          </p:nvSpPr>
          <p:spPr bwMode="auto">
            <a:xfrm>
              <a:off x="1195" y="2255"/>
              <a:ext cx="297" cy="288"/>
            </a:xfrm>
            <a:prstGeom prst="rect">
              <a:avLst/>
            </a:prstGeom>
            <a:noFill/>
            <a:ln w="19050">
              <a:noFill/>
              <a:miter lim="800000"/>
              <a:headEnd/>
              <a:tailEnd/>
            </a:ln>
          </p:spPr>
          <p:txBody>
            <a:bodyPr wrap="none">
              <a:spAutoFit/>
            </a:bodyPr>
            <a:lstStyle/>
            <a:p>
              <a:r>
                <a:rPr lang="en-US" altLang="zh-CN" sz="2400" b="0" i="1"/>
                <a:t>A</a:t>
              </a:r>
              <a:r>
                <a:rPr lang="en-US" altLang="zh-CN" sz="2400" b="0" i="1" baseline="-25000"/>
                <a:t>1</a:t>
              </a:r>
              <a:endParaRPr lang="en-US" altLang="zh-CN" sz="2400" b="0" i="1"/>
            </a:p>
          </p:txBody>
        </p:sp>
        <p:sp>
          <p:nvSpPr>
            <p:cNvPr id="95255" name="Text Box 38"/>
            <p:cNvSpPr txBox="1">
              <a:spLocks noChangeArrowheads="1"/>
            </p:cNvSpPr>
            <p:nvPr/>
          </p:nvSpPr>
          <p:spPr bwMode="auto">
            <a:xfrm>
              <a:off x="1435" y="2053"/>
              <a:ext cx="297" cy="288"/>
            </a:xfrm>
            <a:prstGeom prst="rect">
              <a:avLst/>
            </a:prstGeom>
            <a:noFill/>
            <a:ln w="19050">
              <a:noFill/>
              <a:miter lim="800000"/>
              <a:headEnd/>
              <a:tailEnd/>
            </a:ln>
          </p:spPr>
          <p:txBody>
            <a:bodyPr wrap="none">
              <a:spAutoFit/>
            </a:bodyPr>
            <a:lstStyle/>
            <a:p>
              <a:r>
                <a:rPr lang="en-US" altLang="zh-CN" sz="2400" b="0" i="1"/>
                <a:t>A</a:t>
              </a:r>
              <a:r>
                <a:rPr lang="en-US" altLang="zh-CN" sz="2400" b="0" i="1" baseline="-25000"/>
                <a:t>2</a:t>
              </a:r>
              <a:endParaRPr lang="en-US" altLang="zh-CN" sz="2400" b="0" i="1"/>
            </a:p>
          </p:txBody>
        </p:sp>
        <p:sp>
          <p:nvSpPr>
            <p:cNvPr id="95256" name="Text Box 39"/>
            <p:cNvSpPr txBox="1">
              <a:spLocks noChangeArrowheads="1"/>
            </p:cNvSpPr>
            <p:nvPr/>
          </p:nvSpPr>
          <p:spPr bwMode="auto">
            <a:xfrm>
              <a:off x="1684" y="1919"/>
              <a:ext cx="297" cy="288"/>
            </a:xfrm>
            <a:prstGeom prst="rect">
              <a:avLst/>
            </a:prstGeom>
            <a:noFill/>
            <a:ln w="19050">
              <a:noFill/>
              <a:miter lim="800000"/>
              <a:headEnd/>
              <a:tailEnd/>
            </a:ln>
          </p:spPr>
          <p:txBody>
            <a:bodyPr wrap="none">
              <a:spAutoFit/>
            </a:bodyPr>
            <a:lstStyle/>
            <a:p>
              <a:r>
                <a:rPr lang="en-US" altLang="zh-CN" sz="2400" b="0" i="1"/>
                <a:t>A</a:t>
              </a:r>
              <a:r>
                <a:rPr lang="en-US" altLang="zh-CN" sz="2400" b="0" i="1" baseline="-25000"/>
                <a:t>3</a:t>
              </a:r>
              <a:endParaRPr lang="en-US" altLang="zh-CN" sz="2400" b="0" i="1"/>
            </a:p>
          </p:txBody>
        </p:sp>
        <p:sp>
          <p:nvSpPr>
            <p:cNvPr id="95257" name="Text Box 40"/>
            <p:cNvSpPr txBox="1">
              <a:spLocks noChangeArrowheads="1"/>
            </p:cNvSpPr>
            <p:nvPr/>
          </p:nvSpPr>
          <p:spPr bwMode="auto">
            <a:xfrm>
              <a:off x="1610" y="2818"/>
              <a:ext cx="297" cy="288"/>
            </a:xfrm>
            <a:prstGeom prst="rect">
              <a:avLst/>
            </a:prstGeom>
            <a:noFill/>
            <a:ln w="19050">
              <a:noFill/>
              <a:miter lim="800000"/>
              <a:headEnd/>
              <a:tailEnd/>
            </a:ln>
          </p:spPr>
          <p:txBody>
            <a:bodyPr wrap="none">
              <a:spAutoFit/>
            </a:bodyPr>
            <a:lstStyle/>
            <a:p>
              <a:r>
                <a:rPr lang="en-US" altLang="zh-CN" sz="2400" b="0" i="1"/>
                <a:t>B</a:t>
              </a:r>
              <a:r>
                <a:rPr lang="en-US" altLang="zh-CN" sz="2400" b="0" i="1" baseline="-25000"/>
                <a:t>2</a:t>
              </a:r>
              <a:endParaRPr lang="en-US" altLang="zh-CN" sz="2400" b="0" i="1"/>
            </a:p>
          </p:txBody>
        </p:sp>
        <p:sp>
          <p:nvSpPr>
            <p:cNvPr id="95258" name="Text Box 41"/>
            <p:cNvSpPr txBox="1">
              <a:spLocks noChangeArrowheads="1"/>
            </p:cNvSpPr>
            <p:nvPr/>
          </p:nvSpPr>
          <p:spPr bwMode="auto">
            <a:xfrm>
              <a:off x="1946" y="2818"/>
              <a:ext cx="297" cy="288"/>
            </a:xfrm>
            <a:prstGeom prst="rect">
              <a:avLst/>
            </a:prstGeom>
            <a:noFill/>
            <a:ln w="19050">
              <a:noFill/>
              <a:miter lim="800000"/>
              <a:headEnd/>
              <a:tailEnd/>
            </a:ln>
          </p:spPr>
          <p:txBody>
            <a:bodyPr wrap="none">
              <a:spAutoFit/>
            </a:bodyPr>
            <a:lstStyle/>
            <a:p>
              <a:r>
                <a:rPr lang="en-US" altLang="zh-CN" sz="2400" b="0" i="1"/>
                <a:t>B</a:t>
              </a:r>
              <a:r>
                <a:rPr lang="en-US" altLang="zh-CN" sz="2400" b="0" i="1" baseline="-25000"/>
                <a:t>3</a:t>
              </a:r>
              <a:endParaRPr lang="en-US" altLang="zh-CN" sz="2400" b="0" i="1"/>
            </a:p>
          </p:txBody>
        </p:sp>
        <p:sp>
          <p:nvSpPr>
            <p:cNvPr id="95259" name="Text Box 42"/>
            <p:cNvSpPr txBox="1">
              <a:spLocks noChangeArrowheads="1"/>
            </p:cNvSpPr>
            <p:nvPr/>
          </p:nvSpPr>
          <p:spPr bwMode="auto">
            <a:xfrm>
              <a:off x="1274" y="2818"/>
              <a:ext cx="297" cy="288"/>
            </a:xfrm>
            <a:prstGeom prst="rect">
              <a:avLst/>
            </a:prstGeom>
            <a:noFill/>
            <a:ln w="19050">
              <a:noFill/>
              <a:miter lim="800000"/>
              <a:headEnd/>
              <a:tailEnd/>
            </a:ln>
          </p:spPr>
          <p:txBody>
            <a:bodyPr wrap="none">
              <a:spAutoFit/>
            </a:bodyPr>
            <a:lstStyle/>
            <a:p>
              <a:r>
                <a:rPr lang="en-US" altLang="zh-CN" sz="2400" b="0" i="1"/>
                <a:t>B</a:t>
              </a:r>
              <a:r>
                <a:rPr lang="en-US" altLang="zh-CN" sz="2400" b="0" i="1" baseline="-25000"/>
                <a:t>1</a:t>
              </a:r>
              <a:endParaRPr lang="en-US" altLang="zh-CN" sz="2400" b="0" i="1"/>
            </a:p>
          </p:txBody>
        </p:sp>
        <p:sp>
          <p:nvSpPr>
            <p:cNvPr id="95260" name="Text Box 43"/>
            <p:cNvSpPr txBox="1">
              <a:spLocks noChangeArrowheads="1"/>
            </p:cNvSpPr>
            <p:nvPr/>
          </p:nvSpPr>
          <p:spPr bwMode="auto">
            <a:xfrm>
              <a:off x="1913" y="1570"/>
              <a:ext cx="244" cy="288"/>
            </a:xfrm>
            <a:prstGeom prst="rect">
              <a:avLst/>
            </a:prstGeom>
            <a:noFill/>
            <a:ln w="19050">
              <a:noFill/>
              <a:miter lim="800000"/>
              <a:headEnd/>
              <a:tailEnd/>
            </a:ln>
          </p:spPr>
          <p:txBody>
            <a:bodyPr wrap="none">
              <a:spAutoFit/>
            </a:bodyPr>
            <a:lstStyle/>
            <a:p>
              <a:r>
                <a:rPr lang="en-US" altLang="zh-CN" sz="2400" b="0" i="1"/>
                <a:t>N</a:t>
              </a:r>
            </a:p>
          </p:txBody>
        </p:sp>
        <p:sp>
          <p:nvSpPr>
            <p:cNvPr id="95261" name="Rectangle 44"/>
            <p:cNvSpPr>
              <a:spLocks noChangeArrowheads="1"/>
            </p:cNvSpPr>
            <p:nvPr/>
          </p:nvSpPr>
          <p:spPr bwMode="auto">
            <a:xfrm>
              <a:off x="1001" y="1570"/>
              <a:ext cx="244" cy="288"/>
            </a:xfrm>
            <a:prstGeom prst="rect">
              <a:avLst/>
            </a:prstGeom>
            <a:noFill/>
            <a:ln w="19050">
              <a:noFill/>
              <a:miter lim="800000"/>
              <a:headEnd/>
              <a:tailEnd/>
            </a:ln>
          </p:spPr>
          <p:txBody>
            <a:bodyPr wrap="none">
              <a:spAutoFit/>
            </a:bodyPr>
            <a:lstStyle/>
            <a:p>
              <a:r>
                <a:rPr lang="en-US" altLang="zh-CN" sz="2400" b="0" i="1"/>
                <a:t>N</a:t>
              </a:r>
            </a:p>
          </p:txBody>
        </p:sp>
        <p:sp>
          <p:nvSpPr>
            <p:cNvPr id="95262" name="Text Box 45"/>
            <p:cNvSpPr txBox="1">
              <a:spLocks noChangeArrowheads="1"/>
            </p:cNvSpPr>
            <p:nvPr/>
          </p:nvSpPr>
          <p:spPr bwMode="auto">
            <a:xfrm>
              <a:off x="960" y="2818"/>
              <a:ext cx="233" cy="288"/>
            </a:xfrm>
            <a:prstGeom prst="rect">
              <a:avLst/>
            </a:prstGeom>
            <a:noFill/>
            <a:ln w="19050">
              <a:noFill/>
              <a:miter lim="800000"/>
              <a:headEnd/>
              <a:tailEnd/>
            </a:ln>
          </p:spPr>
          <p:txBody>
            <a:bodyPr wrap="none">
              <a:spAutoFit/>
            </a:bodyPr>
            <a:lstStyle/>
            <a:p>
              <a:r>
                <a:rPr lang="en-US" altLang="zh-CN" sz="2400" b="0" i="1"/>
                <a:t>A</a:t>
              </a:r>
            </a:p>
          </p:txBody>
        </p:sp>
        <p:sp>
          <p:nvSpPr>
            <p:cNvPr id="95263" name="Text Box 46"/>
            <p:cNvSpPr txBox="1">
              <a:spLocks noChangeArrowheads="1"/>
            </p:cNvSpPr>
            <p:nvPr/>
          </p:nvSpPr>
          <p:spPr bwMode="auto">
            <a:xfrm>
              <a:off x="713" y="2338"/>
              <a:ext cx="180" cy="288"/>
            </a:xfrm>
            <a:prstGeom prst="rect">
              <a:avLst/>
            </a:prstGeom>
            <a:noFill/>
            <a:ln w="19050">
              <a:noFill/>
              <a:miter lim="800000"/>
              <a:headEnd/>
              <a:tailEnd/>
            </a:ln>
          </p:spPr>
          <p:txBody>
            <a:bodyPr wrap="none">
              <a:spAutoFit/>
            </a:bodyPr>
            <a:lstStyle/>
            <a:p>
              <a:r>
                <a:rPr lang="en-US" altLang="zh-CN" sz="2400" b="0" i="1"/>
                <a:t>I</a:t>
              </a:r>
            </a:p>
          </p:txBody>
        </p:sp>
        <p:sp>
          <p:nvSpPr>
            <p:cNvPr id="95264" name="Text Box 47"/>
            <p:cNvSpPr txBox="1">
              <a:spLocks noChangeArrowheads="1"/>
            </p:cNvSpPr>
            <p:nvPr/>
          </p:nvSpPr>
          <p:spPr bwMode="auto">
            <a:xfrm>
              <a:off x="1673" y="2434"/>
              <a:ext cx="202" cy="288"/>
            </a:xfrm>
            <a:prstGeom prst="rect">
              <a:avLst/>
            </a:prstGeom>
            <a:noFill/>
            <a:ln w="19050">
              <a:noFill/>
              <a:miter lim="800000"/>
              <a:headEnd/>
              <a:tailEnd/>
            </a:ln>
          </p:spPr>
          <p:txBody>
            <a:bodyPr>
              <a:spAutoFit/>
            </a:bodyPr>
            <a:lstStyle/>
            <a:p>
              <a:r>
                <a:rPr lang="en-US" altLang="zh-CN" sz="2400" b="0" i="1"/>
                <a:t>d</a:t>
              </a:r>
            </a:p>
          </p:txBody>
        </p:sp>
        <p:sp>
          <p:nvSpPr>
            <p:cNvPr id="95265" name="Oval 28"/>
            <p:cNvSpPr>
              <a:spLocks noChangeArrowheads="1"/>
            </p:cNvSpPr>
            <p:nvPr/>
          </p:nvSpPr>
          <p:spPr bwMode="auto">
            <a:xfrm flipH="1" flipV="1">
              <a:off x="1303" y="2592"/>
              <a:ext cx="34" cy="34"/>
            </a:xfrm>
            <a:prstGeom prst="ellipse">
              <a:avLst/>
            </a:prstGeom>
            <a:solidFill>
              <a:srgbClr val="FF00FF"/>
            </a:solidFill>
            <a:ln w="19050">
              <a:solidFill>
                <a:srgbClr val="FF00FF"/>
              </a:solidFill>
              <a:round/>
              <a:headEnd/>
              <a:tailEnd/>
            </a:ln>
          </p:spPr>
          <p:txBody>
            <a:bodyPr wrap="none" anchor="ctr"/>
            <a:lstStyle/>
            <a:p>
              <a:endParaRPr lang="zh-CN" altLang="en-US"/>
            </a:p>
          </p:txBody>
        </p:sp>
        <p:sp>
          <p:nvSpPr>
            <p:cNvPr id="95266" name="Oval 29"/>
            <p:cNvSpPr>
              <a:spLocks noChangeArrowheads="1"/>
            </p:cNvSpPr>
            <p:nvPr/>
          </p:nvSpPr>
          <p:spPr bwMode="auto">
            <a:xfrm flipH="1" flipV="1">
              <a:off x="1529" y="2448"/>
              <a:ext cx="34" cy="34"/>
            </a:xfrm>
            <a:prstGeom prst="ellipse">
              <a:avLst/>
            </a:prstGeom>
            <a:solidFill>
              <a:srgbClr val="FF00FF"/>
            </a:solidFill>
            <a:ln w="19050">
              <a:solidFill>
                <a:srgbClr val="FF00FF"/>
              </a:solidFill>
              <a:round/>
              <a:headEnd/>
              <a:tailEnd/>
            </a:ln>
          </p:spPr>
          <p:txBody>
            <a:bodyPr wrap="none" anchor="ctr"/>
            <a:lstStyle/>
            <a:p>
              <a:endParaRPr lang="zh-CN" altLang="en-US"/>
            </a:p>
          </p:txBody>
        </p:sp>
        <p:sp>
          <p:nvSpPr>
            <p:cNvPr id="95267" name="Oval 30"/>
            <p:cNvSpPr>
              <a:spLocks noChangeArrowheads="1"/>
            </p:cNvSpPr>
            <p:nvPr/>
          </p:nvSpPr>
          <p:spPr bwMode="auto">
            <a:xfrm flipH="1" flipV="1">
              <a:off x="1735" y="2304"/>
              <a:ext cx="34" cy="34"/>
            </a:xfrm>
            <a:prstGeom prst="ellipse">
              <a:avLst/>
            </a:prstGeom>
            <a:solidFill>
              <a:srgbClr val="FF00FF"/>
            </a:solidFill>
            <a:ln w="19050">
              <a:solidFill>
                <a:srgbClr val="FF00FF"/>
              </a:solidFill>
              <a:round/>
              <a:headEnd/>
              <a:tailEnd/>
            </a:ln>
          </p:spPr>
          <p:txBody>
            <a:bodyPr wrap="none" anchor="ctr"/>
            <a:lstStyle/>
            <a:p>
              <a:endParaRPr lang="zh-CN" altLang="en-US"/>
            </a:p>
          </p:txBody>
        </p:sp>
      </p:grpSp>
      <p:sp>
        <p:nvSpPr>
          <p:cNvPr id="95242" name="Rectangle 91"/>
          <p:cNvSpPr>
            <a:spLocks noChangeArrowheads="1"/>
          </p:cNvSpPr>
          <p:nvPr/>
        </p:nvSpPr>
        <p:spPr bwMode="auto">
          <a:xfrm>
            <a:off x="3157538" y="65088"/>
            <a:ext cx="594677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10-4 </a:t>
            </a:r>
            <a:r>
              <a:rPr kumimoji="1" lang="zh-CN" altLang="en-US">
                <a:solidFill>
                  <a:srgbClr val="000066"/>
                </a:solidFill>
                <a:latin typeface="楷体_GB2312" pitchFamily="49" charset="-122"/>
                <a:ea typeface="楷体_GB2312" pitchFamily="49" charset="-122"/>
              </a:rPr>
              <a:t>惠更斯原理 波的衍射和干涉</a:t>
            </a:r>
          </a:p>
        </p:txBody>
      </p:sp>
      <p:sp>
        <p:nvSpPr>
          <p:cNvPr id="92" name="Oval 95"/>
          <p:cNvSpPr>
            <a:spLocks noChangeArrowheads="1"/>
          </p:cNvSpPr>
          <p:nvPr/>
        </p:nvSpPr>
        <p:spPr bwMode="auto">
          <a:xfrm>
            <a:off x="3132138" y="620713"/>
            <a:ext cx="5648325" cy="9525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1"/>
          <p:cNvSpPr>
            <a:spLocks noGrp="1"/>
          </p:cNvSpPr>
          <p:nvPr>
            <p:ph type="sldNum" sz="quarter" idx="10"/>
          </p:nvPr>
        </p:nvSpPr>
        <p:spPr>
          <a:noFill/>
        </p:spPr>
        <p:txBody>
          <a:bodyPr/>
          <a:lstStyle/>
          <a:p>
            <a:fld id="{5D797B30-9015-4291-9C25-4C0580AEF1D6}" type="slidenum">
              <a:rPr lang="en-US" altLang="zh-CN" smtClean="0">
                <a:ea typeface="宋体" charset="-122"/>
              </a:rPr>
              <a:pPr/>
              <a:t>82</a:t>
            </a:fld>
            <a:endParaRPr lang="en-US" altLang="zh-CN" smtClean="0">
              <a:ea typeface="宋体" charset="-122"/>
            </a:endParaRPr>
          </a:p>
        </p:txBody>
      </p:sp>
      <p:sp>
        <p:nvSpPr>
          <p:cNvPr id="96259" name="Rectangle 2"/>
          <p:cNvSpPr>
            <a:spLocks noChangeArrowheads="1"/>
          </p:cNvSpPr>
          <p:nvPr/>
        </p:nvSpPr>
        <p:spPr bwMode="auto">
          <a:xfrm>
            <a:off x="1143000" y="882650"/>
            <a:ext cx="3276600" cy="2514600"/>
          </a:xfrm>
          <a:prstGeom prst="rect">
            <a:avLst/>
          </a:prstGeom>
          <a:solidFill>
            <a:schemeClr val="bg1"/>
          </a:solidFill>
          <a:ln w="12700">
            <a:solidFill>
              <a:schemeClr val="tx2"/>
            </a:solidFill>
            <a:miter lim="800000"/>
            <a:headEnd/>
            <a:tailEnd/>
          </a:ln>
        </p:spPr>
        <p:txBody>
          <a:bodyPr wrap="none" anchor="ctr"/>
          <a:lstStyle/>
          <a:p>
            <a:endParaRPr lang="zh-CN" altLang="en-US"/>
          </a:p>
        </p:txBody>
      </p:sp>
      <p:grpSp>
        <p:nvGrpSpPr>
          <p:cNvPr id="2" name="Group 6"/>
          <p:cNvGrpSpPr>
            <a:grpSpLocks/>
          </p:cNvGrpSpPr>
          <p:nvPr/>
        </p:nvGrpSpPr>
        <p:grpSpPr bwMode="auto">
          <a:xfrm>
            <a:off x="1295400" y="1035050"/>
            <a:ext cx="3124200" cy="2362200"/>
            <a:chOff x="576" y="2592"/>
            <a:chExt cx="1968" cy="1488"/>
          </a:xfrm>
        </p:grpSpPr>
        <p:sp>
          <p:nvSpPr>
            <p:cNvPr id="96308" name="Line 7"/>
            <p:cNvSpPr>
              <a:spLocks noChangeShapeType="1"/>
            </p:cNvSpPr>
            <p:nvPr/>
          </p:nvSpPr>
          <p:spPr bwMode="auto">
            <a:xfrm>
              <a:off x="1056" y="2832"/>
              <a:ext cx="0" cy="960"/>
            </a:xfrm>
            <a:prstGeom prst="line">
              <a:avLst/>
            </a:prstGeom>
            <a:noFill/>
            <a:ln w="19050">
              <a:solidFill>
                <a:schemeClr val="tx1"/>
              </a:solidFill>
              <a:prstDash val="dash"/>
              <a:round/>
              <a:headEnd/>
              <a:tailEnd/>
            </a:ln>
          </p:spPr>
          <p:txBody>
            <a:bodyPr wrap="none" anchor="ctr"/>
            <a:lstStyle/>
            <a:p>
              <a:endParaRPr lang="zh-CN" altLang="en-US"/>
            </a:p>
          </p:txBody>
        </p:sp>
        <p:sp>
          <p:nvSpPr>
            <p:cNvPr id="96309" name="Line 8"/>
            <p:cNvSpPr>
              <a:spLocks noChangeShapeType="1"/>
            </p:cNvSpPr>
            <p:nvPr/>
          </p:nvSpPr>
          <p:spPr bwMode="auto">
            <a:xfrm>
              <a:off x="2016" y="2832"/>
              <a:ext cx="0" cy="960"/>
            </a:xfrm>
            <a:prstGeom prst="line">
              <a:avLst/>
            </a:prstGeom>
            <a:noFill/>
            <a:ln w="19050">
              <a:solidFill>
                <a:schemeClr val="tx1"/>
              </a:solidFill>
              <a:prstDash val="dash"/>
              <a:round/>
              <a:headEnd/>
              <a:tailEnd/>
            </a:ln>
          </p:spPr>
          <p:txBody>
            <a:bodyPr wrap="none" anchor="ctr"/>
            <a:lstStyle/>
            <a:p>
              <a:endParaRPr lang="zh-CN" altLang="en-US"/>
            </a:p>
          </p:txBody>
        </p:sp>
        <p:grpSp>
          <p:nvGrpSpPr>
            <p:cNvPr id="3" name="Group 9"/>
            <p:cNvGrpSpPr>
              <a:grpSpLocks/>
            </p:cNvGrpSpPr>
            <p:nvPr/>
          </p:nvGrpSpPr>
          <p:grpSpPr bwMode="auto">
            <a:xfrm>
              <a:off x="816" y="2976"/>
              <a:ext cx="912" cy="816"/>
              <a:chOff x="691" y="2784"/>
              <a:chExt cx="912" cy="816"/>
            </a:xfrm>
          </p:grpSpPr>
          <p:sp>
            <p:nvSpPr>
              <p:cNvPr id="96344" name="Line 10"/>
              <p:cNvSpPr>
                <a:spLocks noChangeShapeType="1"/>
              </p:cNvSpPr>
              <p:nvPr/>
            </p:nvSpPr>
            <p:spPr bwMode="auto">
              <a:xfrm>
                <a:off x="691" y="3216"/>
                <a:ext cx="259" cy="384"/>
              </a:xfrm>
              <a:prstGeom prst="line">
                <a:avLst/>
              </a:prstGeom>
              <a:noFill/>
              <a:ln w="28575">
                <a:solidFill>
                  <a:srgbClr val="0000FF"/>
                </a:solidFill>
                <a:round/>
                <a:headEnd/>
                <a:tailEnd type="triangle" w="sm" len="lg"/>
              </a:ln>
            </p:spPr>
            <p:txBody>
              <a:bodyPr wrap="none" anchor="ctr"/>
              <a:lstStyle/>
              <a:p>
                <a:endParaRPr lang="zh-CN" altLang="en-US"/>
              </a:p>
            </p:txBody>
          </p:sp>
          <p:sp>
            <p:nvSpPr>
              <p:cNvPr id="96345" name="Line 11"/>
              <p:cNvSpPr>
                <a:spLocks noChangeShapeType="1"/>
              </p:cNvSpPr>
              <p:nvPr/>
            </p:nvSpPr>
            <p:spPr bwMode="auto">
              <a:xfrm>
                <a:off x="907" y="3072"/>
                <a:ext cx="259" cy="384"/>
              </a:xfrm>
              <a:prstGeom prst="line">
                <a:avLst/>
              </a:prstGeom>
              <a:noFill/>
              <a:ln w="28575">
                <a:solidFill>
                  <a:srgbClr val="0000FF"/>
                </a:solidFill>
                <a:round/>
                <a:headEnd/>
                <a:tailEnd type="triangle" w="sm" len="lg"/>
              </a:ln>
            </p:spPr>
            <p:txBody>
              <a:bodyPr wrap="none" anchor="ctr"/>
              <a:lstStyle/>
              <a:p>
                <a:endParaRPr lang="zh-CN" altLang="en-US"/>
              </a:p>
            </p:txBody>
          </p:sp>
          <p:sp>
            <p:nvSpPr>
              <p:cNvPr id="96346" name="Line 12"/>
              <p:cNvSpPr>
                <a:spLocks noChangeShapeType="1"/>
              </p:cNvSpPr>
              <p:nvPr/>
            </p:nvSpPr>
            <p:spPr bwMode="auto">
              <a:xfrm>
                <a:off x="1123" y="2928"/>
                <a:ext cx="259" cy="384"/>
              </a:xfrm>
              <a:prstGeom prst="line">
                <a:avLst/>
              </a:prstGeom>
              <a:noFill/>
              <a:ln w="28575">
                <a:solidFill>
                  <a:srgbClr val="0000FF"/>
                </a:solidFill>
                <a:round/>
                <a:headEnd/>
                <a:tailEnd type="triangle" w="sm" len="lg"/>
              </a:ln>
            </p:spPr>
            <p:txBody>
              <a:bodyPr wrap="none" anchor="ctr"/>
              <a:lstStyle/>
              <a:p>
                <a:endParaRPr lang="zh-CN" altLang="en-US"/>
              </a:p>
            </p:txBody>
          </p:sp>
          <p:sp>
            <p:nvSpPr>
              <p:cNvPr id="96347" name="Line 13"/>
              <p:cNvSpPr>
                <a:spLocks noChangeShapeType="1"/>
              </p:cNvSpPr>
              <p:nvPr/>
            </p:nvSpPr>
            <p:spPr bwMode="auto">
              <a:xfrm>
                <a:off x="1344" y="2784"/>
                <a:ext cx="259" cy="384"/>
              </a:xfrm>
              <a:prstGeom prst="line">
                <a:avLst/>
              </a:prstGeom>
              <a:noFill/>
              <a:ln w="28575">
                <a:solidFill>
                  <a:srgbClr val="0000FF"/>
                </a:solidFill>
                <a:round/>
                <a:headEnd/>
                <a:tailEnd type="triangle" w="sm" len="lg"/>
              </a:ln>
            </p:spPr>
            <p:txBody>
              <a:bodyPr wrap="none" anchor="ctr"/>
              <a:lstStyle/>
              <a:p>
                <a:endParaRPr lang="zh-CN" altLang="en-US"/>
              </a:p>
            </p:txBody>
          </p:sp>
        </p:grpSp>
        <p:grpSp>
          <p:nvGrpSpPr>
            <p:cNvPr id="4" name="Group 14"/>
            <p:cNvGrpSpPr>
              <a:grpSpLocks/>
            </p:cNvGrpSpPr>
            <p:nvPr/>
          </p:nvGrpSpPr>
          <p:grpSpPr bwMode="auto">
            <a:xfrm>
              <a:off x="576" y="2640"/>
              <a:ext cx="912" cy="816"/>
              <a:chOff x="691" y="2784"/>
              <a:chExt cx="912" cy="816"/>
            </a:xfrm>
          </p:grpSpPr>
          <p:sp>
            <p:nvSpPr>
              <p:cNvPr id="96340" name="Line 15"/>
              <p:cNvSpPr>
                <a:spLocks noChangeShapeType="1"/>
              </p:cNvSpPr>
              <p:nvPr/>
            </p:nvSpPr>
            <p:spPr bwMode="auto">
              <a:xfrm>
                <a:off x="691" y="3216"/>
                <a:ext cx="259" cy="384"/>
              </a:xfrm>
              <a:prstGeom prst="line">
                <a:avLst/>
              </a:prstGeom>
              <a:noFill/>
              <a:ln w="28575">
                <a:solidFill>
                  <a:srgbClr val="0000FF"/>
                </a:solidFill>
                <a:round/>
                <a:headEnd/>
                <a:tailEnd type="triangle" w="sm" len="lg"/>
              </a:ln>
            </p:spPr>
            <p:txBody>
              <a:bodyPr wrap="none" anchor="ctr"/>
              <a:lstStyle/>
              <a:p>
                <a:endParaRPr lang="zh-CN" altLang="en-US"/>
              </a:p>
            </p:txBody>
          </p:sp>
          <p:sp>
            <p:nvSpPr>
              <p:cNvPr id="96341" name="Line 16"/>
              <p:cNvSpPr>
                <a:spLocks noChangeShapeType="1"/>
              </p:cNvSpPr>
              <p:nvPr/>
            </p:nvSpPr>
            <p:spPr bwMode="auto">
              <a:xfrm>
                <a:off x="907" y="3072"/>
                <a:ext cx="259" cy="384"/>
              </a:xfrm>
              <a:prstGeom prst="line">
                <a:avLst/>
              </a:prstGeom>
              <a:noFill/>
              <a:ln w="28575">
                <a:solidFill>
                  <a:srgbClr val="0000FF"/>
                </a:solidFill>
                <a:round/>
                <a:headEnd/>
                <a:tailEnd type="triangle" w="sm" len="lg"/>
              </a:ln>
            </p:spPr>
            <p:txBody>
              <a:bodyPr wrap="none" anchor="ctr"/>
              <a:lstStyle/>
              <a:p>
                <a:endParaRPr lang="zh-CN" altLang="en-US"/>
              </a:p>
            </p:txBody>
          </p:sp>
          <p:sp>
            <p:nvSpPr>
              <p:cNvPr id="96342" name="Line 17"/>
              <p:cNvSpPr>
                <a:spLocks noChangeShapeType="1"/>
              </p:cNvSpPr>
              <p:nvPr/>
            </p:nvSpPr>
            <p:spPr bwMode="auto">
              <a:xfrm>
                <a:off x="1123" y="2928"/>
                <a:ext cx="259" cy="384"/>
              </a:xfrm>
              <a:prstGeom prst="line">
                <a:avLst/>
              </a:prstGeom>
              <a:noFill/>
              <a:ln w="28575">
                <a:solidFill>
                  <a:srgbClr val="0000FF"/>
                </a:solidFill>
                <a:round/>
                <a:headEnd/>
                <a:tailEnd type="triangle" w="sm" len="lg"/>
              </a:ln>
            </p:spPr>
            <p:txBody>
              <a:bodyPr wrap="none" anchor="ctr"/>
              <a:lstStyle/>
              <a:p>
                <a:endParaRPr lang="zh-CN" altLang="en-US"/>
              </a:p>
            </p:txBody>
          </p:sp>
          <p:sp>
            <p:nvSpPr>
              <p:cNvPr id="96343" name="Line 18"/>
              <p:cNvSpPr>
                <a:spLocks noChangeShapeType="1"/>
              </p:cNvSpPr>
              <p:nvPr/>
            </p:nvSpPr>
            <p:spPr bwMode="auto">
              <a:xfrm>
                <a:off x="1344" y="2784"/>
                <a:ext cx="259" cy="384"/>
              </a:xfrm>
              <a:prstGeom prst="line">
                <a:avLst/>
              </a:prstGeom>
              <a:noFill/>
              <a:ln w="28575">
                <a:solidFill>
                  <a:srgbClr val="0000FF"/>
                </a:solidFill>
                <a:round/>
                <a:headEnd/>
                <a:tailEnd type="triangle" w="sm" len="lg"/>
              </a:ln>
            </p:spPr>
            <p:txBody>
              <a:bodyPr wrap="none" anchor="ctr"/>
              <a:lstStyle/>
              <a:p>
                <a:endParaRPr lang="zh-CN" altLang="en-US"/>
              </a:p>
            </p:txBody>
          </p:sp>
        </p:grpSp>
        <p:sp>
          <p:nvSpPr>
            <p:cNvPr id="96312" name="Line 19"/>
            <p:cNvSpPr>
              <a:spLocks noChangeShapeType="1"/>
            </p:cNvSpPr>
            <p:nvPr/>
          </p:nvSpPr>
          <p:spPr bwMode="auto">
            <a:xfrm>
              <a:off x="1248" y="3600"/>
              <a:ext cx="144" cy="192"/>
            </a:xfrm>
            <a:prstGeom prst="line">
              <a:avLst/>
            </a:prstGeom>
            <a:noFill/>
            <a:ln w="28575">
              <a:solidFill>
                <a:srgbClr val="0000FF"/>
              </a:solidFill>
              <a:round/>
              <a:headEnd/>
              <a:tailEnd/>
            </a:ln>
          </p:spPr>
          <p:txBody>
            <a:bodyPr wrap="none" anchor="ctr"/>
            <a:lstStyle/>
            <a:p>
              <a:endParaRPr lang="zh-CN" altLang="en-US"/>
            </a:p>
          </p:txBody>
        </p:sp>
        <p:sp>
          <p:nvSpPr>
            <p:cNvPr id="96313" name="Line 20"/>
            <p:cNvSpPr>
              <a:spLocks noChangeShapeType="1"/>
            </p:cNvSpPr>
            <p:nvPr/>
          </p:nvSpPr>
          <p:spPr bwMode="auto">
            <a:xfrm>
              <a:off x="1488" y="3456"/>
              <a:ext cx="240" cy="336"/>
            </a:xfrm>
            <a:prstGeom prst="line">
              <a:avLst/>
            </a:prstGeom>
            <a:noFill/>
            <a:ln w="28575">
              <a:solidFill>
                <a:srgbClr val="0000FF"/>
              </a:solidFill>
              <a:round/>
              <a:headEnd/>
              <a:tailEnd/>
            </a:ln>
          </p:spPr>
          <p:txBody>
            <a:bodyPr wrap="none" anchor="ctr"/>
            <a:lstStyle/>
            <a:p>
              <a:endParaRPr lang="zh-CN" altLang="en-US"/>
            </a:p>
          </p:txBody>
        </p:sp>
        <p:sp>
          <p:nvSpPr>
            <p:cNvPr id="96314" name="Line 21"/>
            <p:cNvSpPr>
              <a:spLocks noChangeShapeType="1"/>
            </p:cNvSpPr>
            <p:nvPr/>
          </p:nvSpPr>
          <p:spPr bwMode="auto">
            <a:xfrm>
              <a:off x="1680" y="3312"/>
              <a:ext cx="336" cy="480"/>
            </a:xfrm>
            <a:prstGeom prst="line">
              <a:avLst/>
            </a:prstGeom>
            <a:noFill/>
            <a:ln w="28575">
              <a:solidFill>
                <a:srgbClr val="0000FF"/>
              </a:solidFill>
              <a:round/>
              <a:headEnd/>
              <a:tailEnd/>
            </a:ln>
          </p:spPr>
          <p:txBody>
            <a:bodyPr wrap="none" anchor="ctr"/>
            <a:lstStyle/>
            <a:p>
              <a:endParaRPr lang="zh-CN" altLang="en-US"/>
            </a:p>
          </p:txBody>
        </p:sp>
        <p:sp>
          <p:nvSpPr>
            <p:cNvPr id="96315" name="Line 22"/>
            <p:cNvSpPr>
              <a:spLocks noChangeShapeType="1"/>
            </p:cNvSpPr>
            <p:nvPr/>
          </p:nvSpPr>
          <p:spPr bwMode="auto">
            <a:xfrm flipV="1">
              <a:off x="864" y="3024"/>
              <a:ext cx="624" cy="432"/>
            </a:xfrm>
            <a:prstGeom prst="line">
              <a:avLst/>
            </a:prstGeom>
            <a:noFill/>
            <a:ln w="25400">
              <a:solidFill>
                <a:srgbClr val="CC0000"/>
              </a:solidFill>
              <a:round/>
              <a:headEnd/>
              <a:tailEnd/>
            </a:ln>
          </p:spPr>
          <p:txBody>
            <a:bodyPr wrap="none" anchor="ctr"/>
            <a:lstStyle/>
            <a:p>
              <a:endParaRPr lang="zh-CN" altLang="en-US"/>
            </a:p>
          </p:txBody>
        </p:sp>
        <p:sp>
          <p:nvSpPr>
            <p:cNvPr id="96316" name="Line 23"/>
            <p:cNvSpPr>
              <a:spLocks noChangeShapeType="1"/>
            </p:cNvSpPr>
            <p:nvPr/>
          </p:nvSpPr>
          <p:spPr bwMode="auto">
            <a:xfrm flipV="1">
              <a:off x="1056" y="3348"/>
              <a:ext cx="635" cy="444"/>
            </a:xfrm>
            <a:prstGeom prst="line">
              <a:avLst/>
            </a:prstGeom>
            <a:noFill/>
            <a:ln w="25400">
              <a:solidFill>
                <a:srgbClr val="CC0000"/>
              </a:solidFill>
              <a:round/>
              <a:headEnd/>
              <a:tailEnd/>
            </a:ln>
          </p:spPr>
          <p:txBody>
            <a:bodyPr wrap="none" anchor="ctr"/>
            <a:lstStyle/>
            <a:p>
              <a:endParaRPr lang="zh-CN" altLang="en-US"/>
            </a:p>
          </p:txBody>
        </p:sp>
        <p:sp>
          <p:nvSpPr>
            <p:cNvPr id="96317" name="Oval 24"/>
            <p:cNvSpPr>
              <a:spLocks noChangeArrowheads="1"/>
            </p:cNvSpPr>
            <p:nvPr/>
          </p:nvSpPr>
          <p:spPr bwMode="auto">
            <a:xfrm flipH="1" flipV="1">
              <a:off x="1262" y="3614"/>
              <a:ext cx="34" cy="34"/>
            </a:xfrm>
            <a:prstGeom prst="ellipse">
              <a:avLst/>
            </a:prstGeom>
            <a:solidFill>
              <a:srgbClr val="FF00FF"/>
            </a:solidFill>
            <a:ln w="19050">
              <a:solidFill>
                <a:srgbClr val="FF00FF"/>
              </a:solidFill>
              <a:round/>
              <a:headEnd/>
              <a:tailEnd/>
            </a:ln>
          </p:spPr>
          <p:txBody>
            <a:bodyPr wrap="none" anchor="ctr"/>
            <a:lstStyle/>
            <a:p>
              <a:endParaRPr lang="zh-CN" altLang="en-US"/>
            </a:p>
          </p:txBody>
        </p:sp>
        <p:sp>
          <p:nvSpPr>
            <p:cNvPr id="96318" name="Oval 25"/>
            <p:cNvSpPr>
              <a:spLocks noChangeArrowheads="1"/>
            </p:cNvSpPr>
            <p:nvPr/>
          </p:nvSpPr>
          <p:spPr bwMode="auto">
            <a:xfrm flipH="1" flipV="1">
              <a:off x="1488" y="3470"/>
              <a:ext cx="34" cy="34"/>
            </a:xfrm>
            <a:prstGeom prst="ellipse">
              <a:avLst/>
            </a:prstGeom>
            <a:solidFill>
              <a:srgbClr val="FF00FF"/>
            </a:solidFill>
            <a:ln w="19050">
              <a:solidFill>
                <a:srgbClr val="FF00FF"/>
              </a:solidFill>
              <a:round/>
              <a:headEnd/>
              <a:tailEnd/>
            </a:ln>
          </p:spPr>
          <p:txBody>
            <a:bodyPr wrap="none" anchor="ctr"/>
            <a:lstStyle/>
            <a:p>
              <a:endParaRPr lang="zh-CN" altLang="en-US"/>
            </a:p>
          </p:txBody>
        </p:sp>
        <p:sp>
          <p:nvSpPr>
            <p:cNvPr id="96319" name="Oval 26"/>
            <p:cNvSpPr>
              <a:spLocks noChangeArrowheads="1"/>
            </p:cNvSpPr>
            <p:nvPr/>
          </p:nvSpPr>
          <p:spPr bwMode="auto">
            <a:xfrm flipH="1" flipV="1">
              <a:off x="1694" y="3326"/>
              <a:ext cx="34" cy="34"/>
            </a:xfrm>
            <a:prstGeom prst="ellipse">
              <a:avLst/>
            </a:prstGeom>
            <a:solidFill>
              <a:srgbClr val="FF00FF"/>
            </a:solidFill>
            <a:ln w="19050">
              <a:solidFill>
                <a:srgbClr val="FF00FF"/>
              </a:solidFill>
              <a:round/>
              <a:headEnd/>
              <a:tailEnd/>
            </a:ln>
          </p:spPr>
          <p:txBody>
            <a:bodyPr wrap="none" anchor="ctr"/>
            <a:lstStyle/>
            <a:p>
              <a:endParaRPr lang="zh-CN" altLang="en-US"/>
            </a:p>
          </p:txBody>
        </p:sp>
        <p:sp>
          <p:nvSpPr>
            <p:cNvPr id="96320" name="Arc 27"/>
            <p:cNvSpPr>
              <a:spLocks/>
            </p:cNvSpPr>
            <p:nvPr/>
          </p:nvSpPr>
          <p:spPr bwMode="auto">
            <a:xfrm rot="-2965919">
              <a:off x="1924" y="3548"/>
              <a:ext cx="88" cy="96"/>
            </a:xfrm>
            <a:custGeom>
              <a:avLst/>
              <a:gdLst>
                <a:gd name="T0" fmla="*/ 0 w 19754"/>
                <a:gd name="T1" fmla="*/ 0 h 21600"/>
                <a:gd name="T2" fmla="*/ 0 w 19754"/>
                <a:gd name="T3" fmla="*/ 0 h 21600"/>
                <a:gd name="T4" fmla="*/ 0 w 19754"/>
                <a:gd name="T5" fmla="*/ 0 h 21600"/>
                <a:gd name="T6" fmla="*/ 0 60000 65536"/>
                <a:gd name="T7" fmla="*/ 0 60000 65536"/>
                <a:gd name="T8" fmla="*/ 0 60000 65536"/>
                <a:gd name="T9" fmla="*/ 0 w 19754"/>
                <a:gd name="T10" fmla="*/ 0 h 21600"/>
                <a:gd name="T11" fmla="*/ 19754 w 19754"/>
                <a:gd name="T12" fmla="*/ 21600 h 21600"/>
              </a:gdLst>
              <a:ahLst/>
              <a:cxnLst>
                <a:cxn ang="T6">
                  <a:pos x="T0" y="T1"/>
                </a:cxn>
                <a:cxn ang="T7">
                  <a:pos x="T2" y="T3"/>
                </a:cxn>
                <a:cxn ang="T8">
                  <a:pos x="T4" y="T5"/>
                </a:cxn>
              </a:cxnLst>
              <a:rect l="T9" t="T10" r="T11" b="T12"/>
              <a:pathLst>
                <a:path w="19754" h="21600" fill="none" extrusionOk="0">
                  <a:moveTo>
                    <a:pt x="-1" y="0"/>
                  </a:moveTo>
                  <a:cubicBezTo>
                    <a:pt x="8549" y="0"/>
                    <a:pt x="16295" y="5043"/>
                    <a:pt x="19753" y="12862"/>
                  </a:cubicBezTo>
                </a:path>
                <a:path w="19754" h="21600" stroke="0" extrusionOk="0">
                  <a:moveTo>
                    <a:pt x="-1" y="0"/>
                  </a:moveTo>
                  <a:cubicBezTo>
                    <a:pt x="8549" y="0"/>
                    <a:pt x="16295" y="5043"/>
                    <a:pt x="19753" y="12862"/>
                  </a:cubicBezTo>
                  <a:lnTo>
                    <a:pt x="0" y="21600"/>
                  </a:lnTo>
                  <a:lnTo>
                    <a:pt x="-1" y="0"/>
                  </a:lnTo>
                  <a:close/>
                </a:path>
              </a:pathLst>
            </a:custGeom>
            <a:noFill/>
            <a:ln w="19050">
              <a:solidFill>
                <a:schemeClr val="tx1"/>
              </a:solidFill>
              <a:round/>
              <a:headEnd/>
              <a:tailEnd/>
            </a:ln>
          </p:spPr>
          <p:txBody>
            <a:bodyPr wrap="none" anchor="ctr"/>
            <a:lstStyle/>
            <a:p>
              <a:endParaRPr lang="zh-CN" altLang="en-US"/>
            </a:p>
          </p:txBody>
        </p:sp>
        <p:sp>
          <p:nvSpPr>
            <p:cNvPr id="96321" name="Arc 28"/>
            <p:cNvSpPr>
              <a:spLocks/>
            </p:cNvSpPr>
            <p:nvPr/>
          </p:nvSpPr>
          <p:spPr bwMode="auto">
            <a:xfrm rot="-2965919">
              <a:off x="964" y="3556"/>
              <a:ext cx="88" cy="96"/>
            </a:xfrm>
            <a:custGeom>
              <a:avLst/>
              <a:gdLst>
                <a:gd name="T0" fmla="*/ 0 w 19754"/>
                <a:gd name="T1" fmla="*/ 0 h 21600"/>
                <a:gd name="T2" fmla="*/ 0 w 19754"/>
                <a:gd name="T3" fmla="*/ 0 h 21600"/>
                <a:gd name="T4" fmla="*/ 0 w 19754"/>
                <a:gd name="T5" fmla="*/ 0 h 21600"/>
                <a:gd name="T6" fmla="*/ 0 60000 65536"/>
                <a:gd name="T7" fmla="*/ 0 60000 65536"/>
                <a:gd name="T8" fmla="*/ 0 60000 65536"/>
                <a:gd name="T9" fmla="*/ 0 w 19754"/>
                <a:gd name="T10" fmla="*/ 0 h 21600"/>
                <a:gd name="T11" fmla="*/ 19754 w 19754"/>
                <a:gd name="T12" fmla="*/ 21600 h 21600"/>
              </a:gdLst>
              <a:ahLst/>
              <a:cxnLst>
                <a:cxn ang="T6">
                  <a:pos x="T0" y="T1"/>
                </a:cxn>
                <a:cxn ang="T7">
                  <a:pos x="T2" y="T3"/>
                </a:cxn>
                <a:cxn ang="T8">
                  <a:pos x="T4" y="T5"/>
                </a:cxn>
              </a:cxnLst>
              <a:rect l="T9" t="T10" r="T11" b="T12"/>
              <a:pathLst>
                <a:path w="19754" h="21600" fill="none" extrusionOk="0">
                  <a:moveTo>
                    <a:pt x="-1" y="0"/>
                  </a:moveTo>
                  <a:cubicBezTo>
                    <a:pt x="8549" y="0"/>
                    <a:pt x="16295" y="5043"/>
                    <a:pt x="19753" y="12862"/>
                  </a:cubicBezTo>
                </a:path>
                <a:path w="19754" h="21600" stroke="0" extrusionOk="0">
                  <a:moveTo>
                    <a:pt x="-1" y="0"/>
                  </a:moveTo>
                  <a:cubicBezTo>
                    <a:pt x="8549" y="0"/>
                    <a:pt x="16295" y="5043"/>
                    <a:pt x="19753" y="12862"/>
                  </a:cubicBezTo>
                  <a:lnTo>
                    <a:pt x="0" y="21600"/>
                  </a:lnTo>
                  <a:lnTo>
                    <a:pt x="-1" y="0"/>
                  </a:lnTo>
                  <a:close/>
                </a:path>
              </a:pathLst>
            </a:custGeom>
            <a:noFill/>
            <a:ln w="19050">
              <a:solidFill>
                <a:schemeClr val="tx1"/>
              </a:solidFill>
              <a:round/>
              <a:headEnd/>
              <a:tailEnd/>
            </a:ln>
          </p:spPr>
          <p:txBody>
            <a:bodyPr wrap="none" anchor="ctr"/>
            <a:lstStyle/>
            <a:p>
              <a:endParaRPr lang="zh-CN" altLang="en-US"/>
            </a:p>
          </p:txBody>
        </p:sp>
        <p:sp>
          <p:nvSpPr>
            <p:cNvPr id="96322" name="Arc 29"/>
            <p:cNvSpPr>
              <a:spLocks/>
            </p:cNvSpPr>
            <p:nvPr/>
          </p:nvSpPr>
          <p:spPr bwMode="auto">
            <a:xfrm rot="1442534">
              <a:off x="1152" y="3744"/>
              <a:ext cx="88" cy="96"/>
            </a:xfrm>
            <a:custGeom>
              <a:avLst/>
              <a:gdLst>
                <a:gd name="T0" fmla="*/ 0 w 19754"/>
                <a:gd name="T1" fmla="*/ 0 h 21600"/>
                <a:gd name="T2" fmla="*/ 0 w 19754"/>
                <a:gd name="T3" fmla="*/ 0 h 21600"/>
                <a:gd name="T4" fmla="*/ 0 w 19754"/>
                <a:gd name="T5" fmla="*/ 0 h 21600"/>
                <a:gd name="T6" fmla="*/ 0 60000 65536"/>
                <a:gd name="T7" fmla="*/ 0 60000 65536"/>
                <a:gd name="T8" fmla="*/ 0 60000 65536"/>
                <a:gd name="T9" fmla="*/ 0 w 19754"/>
                <a:gd name="T10" fmla="*/ 0 h 21600"/>
                <a:gd name="T11" fmla="*/ 19754 w 19754"/>
                <a:gd name="T12" fmla="*/ 21600 h 21600"/>
              </a:gdLst>
              <a:ahLst/>
              <a:cxnLst>
                <a:cxn ang="T6">
                  <a:pos x="T0" y="T1"/>
                </a:cxn>
                <a:cxn ang="T7">
                  <a:pos x="T2" y="T3"/>
                </a:cxn>
                <a:cxn ang="T8">
                  <a:pos x="T4" y="T5"/>
                </a:cxn>
              </a:cxnLst>
              <a:rect l="T9" t="T10" r="T11" b="T12"/>
              <a:pathLst>
                <a:path w="19754" h="21600" fill="none" extrusionOk="0">
                  <a:moveTo>
                    <a:pt x="-1" y="0"/>
                  </a:moveTo>
                  <a:cubicBezTo>
                    <a:pt x="8549" y="0"/>
                    <a:pt x="16295" y="5043"/>
                    <a:pt x="19753" y="12862"/>
                  </a:cubicBezTo>
                </a:path>
                <a:path w="19754" h="21600" stroke="0" extrusionOk="0">
                  <a:moveTo>
                    <a:pt x="-1" y="0"/>
                  </a:moveTo>
                  <a:cubicBezTo>
                    <a:pt x="8549" y="0"/>
                    <a:pt x="16295" y="5043"/>
                    <a:pt x="19753" y="12862"/>
                  </a:cubicBezTo>
                  <a:lnTo>
                    <a:pt x="0" y="21600"/>
                  </a:lnTo>
                  <a:lnTo>
                    <a:pt x="-1" y="0"/>
                  </a:lnTo>
                  <a:close/>
                </a:path>
              </a:pathLst>
            </a:custGeom>
            <a:noFill/>
            <a:ln w="19050">
              <a:solidFill>
                <a:schemeClr val="tx1"/>
              </a:solidFill>
              <a:round/>
              <a:headEnd/>
              <a:tailEnd/>
            </a:ln>
          </p:spPr>
          <p:txBody>
            <a:bodyPr wrap="none" anchor="ctr"/>
            <a:lstStyle/>
            <a:p>
              <a:endParaRPr lang="zh-CN" altLang="en-US"/>
            </a:p>
          </p:txBody>
        </p:sp>
        <p:sp>
          <p:nvSpPr>
            <p:cNvPr id="96323" name="Text Box 30"/>
            <p:cNvSpPr txBox="1">
              <a:spLocks noChangeArrowheads="1"/>
            </p:cNvSpPr>
            <p:nvPr/>
          </p:nvSpPr>
          <p:spPr bwMode="auto">
            <a:xfrm>
              <a:off x="916" y="3312"/>
              <a:ext cx="225" cy="327"/>
            </a:xfrm>
            <a:prstGeom prst="rect">
              <a:avLst/>
            </a:prstGeom>
            <a:noFill/>
            <a:ln w="19050">
              <a:noFill/>
              <a:miter lim="800000"/>
              <a:headEnd/>
              <a:tailEnd/>
            </a:ln>
          </p:spPr>
          <p:txBody>
            <a:bodyPr wrap="none">
              <a:spAutoFit/>
            </a:bodyPr>
            <a:lstStyle/>
            <a:p>
              <a:r>
                <a:rPr lang="en-US" altLang="zh-CN" sz="2400" b="0" i="1">
                  <a:solidFill>
                    <a:srgbClr val="CC0000"/>
                  </a:solidFill>
                </a:rPr>
                <a:t>i</a:t>
              </a:r>
              <a:r>
                <a:rPr lang="en-US" altLang="zh-CN" b="0" i="1"/>
                <a:t> </a:t>
              </a:r>
            </a:p>
          </p:txBody>
        </p:sp>
        <p:sp>
          <p:nvSpPr>
            <p:cNvPr id="96324" name="Text Box 31"/>
            <p:cNvSpPr txBox="1">
              <a:spLocks noChangeArrowheads="1"/>
            </p:cNvSpPr>
            <p:nvPr/>
          </p:nvSpPr>
          <p:spPr bwMode="auto">
            <a:xfrm>
              <a:off x="1839" y="3321"/>
              <a:ext cx="225" cy="327"/>
            </a:xfrm>
            <a:prstGeom prst="rect">
              <a:avLst/>
            </a:prstGeom>
            <a:noFill/>
            <a:ln w="19050">
              <a:noFill/>
              <a:miter lim="800000"/>
              <a:headEnd/>
              <a:tailEnd/>
            </a:ln>
          </p:spPr>
          <p:txBody>
            <a:bodyPr wrap="none">
              <a:spAutoFit/>
            </a:bodyPr>
            <a:lstStyle/>
            <a:p>
              <a:r>
                <a:rPr lang="en-US" altLang="zh-CN" sz="2400" b="0" i="1">
                  <a:solidFill>
                    <a:srgbClr val="CC0000"/>
                  </a:solidFill>
                </a:rPr>
                <a:t>i</a:t>
              </a:r>
              <a:r>
                <a:rPr lang="en-US" altLang="zh-CN" b="0" i="1"/>
                <a:t> </a:t>
              </a:r>
            </a:p>
          </p:txBody>
        </p:sp>
        <p:sp>
          <p:nvSpPr>
            <p:cNvPr id="96325" name="Text Box 32"/>
            <p:cNvSpPr txBox="1">
              <a:spLocks noChangeArrowheads="1"/>
            </p:cNvSpPr>
            <p:nvPr/>
          </p:nvSpPr>
          <p:spPr bwMode="auto">
            <a:xfrm>
              <a:off x="1167" y="3561"/>
              <a:ext cx="225" cy="327"/>
            </a:xfrm>
            <a:prstGeom prst="rect">
              <a:avLst/>
            </a:prstGeom>
            <a:noFill/>
            <a:ln w="19050">
              <a:noFill/>
              <a:miter lim="800000"/>
              <a:headEnd/>
              <a:tailEnd/>
            </a:ln>
          </p:spPr>
          <p:txBody>
            <a:bodyPr wrap="none">
              <a:spAutoFit/>
            </a:bodyPr>
            <a:lstStyle/>
            <a:p>
              <a:r>
                <a:rPr lang="en-US" altLang="zh-CN" sz="2400" b="0" i="1">
                  <a:solidFill>
                    <a:srgbClr val="CC0000"/>
                  </a:solidFill>
                </a:rPr>
                <a:t>i</a:t>
              </a:r>
              <a:r>
                <a:rPr lang="en-US" altLang="zh-CN" b="0" i="1"/>
                <a:t> </a:t>
              </a:r>
            </a:p>
          </p:txBody>
        </p:sp>
        <p:sp>
          <p:nvSpPr>
            <p:cNvPr id="96326" name="Text Box 33"/>
            <p:cNvSpPr txBox="1">
              <a:spLocks noChangeArrowheads="1"/>
            </p:cNvSpPr>
            <p:nvPr/>
          </p:nvSpPr>
          <p:spPr bwMode="auto">
            <a:xfrm>
              <a:off x="1143" y="3360"/>
              <a:ext cx="297" cy="288"/>
            </a:xfrm>
            <a:prstGeom prst="rect">
              <a:avLst/>
            </a:prstGeom>
            <a:noFill/>
            <a:ln w="19050">
              <a:noFill/>
              <a:miter lim="800000"/>
              <a:headEnd/>
              <a:tailEnd/>
            </a:ln>
          </p:spPr>
          <p:txBody>
            <a:bodyPr wrap="none">
              <a:spAutoFit/>
            </a:bodyPr>
            <a:lstStyle/>
            <a:p>
              <a:r>
                <a:rPr lang="en-US" altLang="zh-CN" sz="2400" b="0" i="1"/>
                <a:t>A</a:t>
              </a:r>
              <a:r>
                <a:rPr lang="en-US" altLang="zh-CN" sz="2400" b="0" baseline="-25000"/>
                <a:t>1</a:t>
              </a:r>
              <a:endParaRPr lang="en-US" altLang="zh-CN" sz="2400" b="0"/>
            </a:p>
          </p:txBody>
        </p:sp>
        <p:sp>
          <p:nvSpPr>
            <p:cNvPr id="96327" name="Text Box 34"/>
            <p:cNvSpPr txBox="1">
              <a:spLocks noChangeArrowheads="1"/>
            </p:cNvSpPr>
            <p:nvPr/>
          </p:nvSpPr>
          <p:spPr bwMode="auto">
            <a:xfrm>
              <a:off x="1383" y="3168"/>
              <a:ext cx="297" cy="288"/>
            </a:xfrm>
            <a:prstGeom prst="rect">
              <a:avLst/>
            </a:prstGeom>
            <a:noFill/>
            <a:ln w="19050">
              <a:noFill/>
              <a:miter lim="800000"/>
              <a:headEnd/>
              <a:tailEnd/>
            </a:ln>
          </p:spPr>
          <p:txBody>
            <a:bodyPr wrap="none">
              <a:spAutoFit/>
            </a:bodyPr>
            <a:lstStyle/>
            <a:p>
              <a:r>
                <a:rPr lang="en-US" altLang="zh-CN" sz="2400" b="0" i="1"/>
                <a:t>A</a:t>
              </a:r>
              <a:r>
                <a:rPr lang="en-US" altLang="zh-CN" sz="2400" b="0" baseline="-25000"/>
                <a:t>2</a:t>
              </a:r>
              <a:endParaRPr lang="en-US" altLang="zh-CN" sz="2400" b="0"/>
            </a:p>
          </p:txBody>
        </p:sp>
        <p:sp>
          <p:nvSpPr>
            <p:cNvPr id="96328" name="Text Box 35"/>
            <p:cNvSpPr txBox="1">
              <a:spLocks noChangeArrowheads="1"/>
            </p:cNvSpPr>
            <p:nvPr/>
          </p:nvSpPr>
          <p:spPr bwMode="auto">
            <a:xfrm>
              <a:off x="1632" y="3024"/>
              <a:ext cx="297" cy="288"/>
            </a:xfrm>
            <a:prstGeom prst="rect">
              <a:avLst/>
            </a:prstGeom>
            <a:noFill/>
            <a:ln w="19050">
              <a:noFill/>
              <a:miter lim="800000"/>
              <a:headEnd/>
              <a:tailEnd/>
            </a:ln>
          </p:spPr>
          <p:txBody>
            <a:bodyPr wrap="none">
              <a:spAutoFit/>
            </a:bodyPr>
            <a:lstStyle/>
            <a:p>
              <a:r>
                <a:rPr lang="en-US" altLang="zh-CN" sz="2400" b="0" i="1"/>
                <a:t>A</a:t>
              </a:r>
              <a:r>
                <a:rPr lang="en-US" altLang="zh-CN" sz="2400" b="0" baseline="-25000"/>
                <a:t>3</a:t>
              </a:r>
              <a:endParaRPr lang="en-US" altLang="zh-CN" sz="2400" b="0"/>
            </a:p>
          </p:txBody>
        </p:sp>
        <p:sp>
          <p:nvSpPr>
            <p:cNvPr id="96329" name="Text Box 36"/>
            <p:cNvSpPr txBox="1">
              <a:spLocks noChangeArrowheads="1"/>
            </p:cNvSpPr>
            <p:nvPr/>
          </p:nvSpPr>
          <p:spPr bwMode="auto">
            <a:xfrm>
              <a:off x="1569" y="3792"/>
              <a:ext cx="297" cy="288"/>
            </a:xfrm>
            <a:prstGeom prst="rect">
              <a:avLst/>
            </a:prstGeom>
            <a:noFill/>
            <a:ln w="19050">
              <a:noFill/>
              <a:miter lim="800000"/>
              <a:headEnd/>
              <a:tailEnd/>
            </a:ln>
          </p:spPr>
          <p:txBody>
            <a:bodyPr wrap="none">
              <a:spAutoFit/>
            </a:bodyPr>
            <a:lstStyle/>
            <a:p>
              <a:r>
                <a:rPr lang="en-US" altLang="zh-CN" sz="2400" b="0" i="1"/>
                <a:t>B</a:t>
              </a:r>
              <a:r>
                <a:rPr lang="en-US" altLang="zh-CN" sz="2400" b="0" baseline="-25000"/>
                <a:t>2</a:t>
              </a:r>
              <a:endParaRPr lang="en-US" altLang="zh-CN" sz="2400" b="0"/>
            </a:p>
          </p:txBody>
        </p:sp>
        <p:sp>
          <p:nvSpPr>
            <p:cNvPr id="96330" name="Text Box 37"/>
            <p:cNvSpPr txBox="1">
              <a:spLocks noChangeArrowheads="1"/>
            </p:cNvSpPr>
            <p:nvPr/>
          </p:nvSpPr>
          <p:spPr bwMode="auto">
            <a:xfrm>
              <a:off x="1872" y="3792"/>
              <a:ext cx="297" cy="288"/>
            </a:xfrm>
            <a:prstGeom prst="rect">
              <a:avLst/>
            </a:prstGeom>
            <a:noFill/>
            <a:ln w="19050">
              <a:noFill/>
              <a:miter lim="800000"/>
              <a:headEnd/>
              <a:tailEnd/>
            </a:ln>
          </p:spPr>
          <p:txBody>
            <a:bodyPr wrap="none">
              <a:spAutoFit/>
            </a:bodyPr>
            <a:lstStyle/>
            <a:p>
              <a:r>
                <a:rPr lang="en-US" altLang="zh-CN" sz="2400" b="0" i="1"/>
                <a:t>B</a:t>
              </a:r>
              <a:r>
                <a:rPr lang="en-US" altLang="zh-CN" sz="2400" b="0" baseline="-25000"/>
                <a:t>3</a:t>
              </a:r>
              <a:endParaRPr lang="en-US" altLang="zh-CN" sz="2400" b="0"/>
            </a:p>
          </p:txBody>
        </p:sp>
        <p:sp>
          <p:nvSpPr>
            <p:cNvPr id="96331" name="Text Box 38"/>
            <p:cNvSpPr txBox="1">
              <a:spLocks noChangeArrowheads="1"/>
            </p:cNvSpPr>
            <p:nvPr/>
          </p:nvSpPr>
          <p:spPr bwMode="auto">
            <a:xfrm>
              <a:off x="1233" y="3792"/>
              <a:ext cx="297" cy="288"/>
            </a:xfrm>
            <a:prstGeom prst="rect">
              <a:avLst/>
            </a:prstGeom>
            <a:noFill/>
            <a:ln w="19050">
              <a:noFill/>
              <a:miter lim="800000"/>
              <a:headEnd/>
              <a:tailEnd/>
            </a:ln>
          </p:spPr>
          <p:txBody>
            <a:bodyPr wrap="none">
              <a:spAutoFit/>
            </a:bodyPr>
            <a:lstStyle/>
            <a:p>
              <a:r>
                <a:rPr lang="en-US" altLang="zh-CN" sz="2400" b="0" i="1"/>
                <a:t>B</a:t>
              </a:r>
              <a:r>
                <a:rPr lang="en-US" altLang="zh-CN" sz="2400" b="0" baseline="-25000"/>
                <a:t>1</a:t>
              </a:r>
              <a:endParaRPr lang="en-US" altLang="zh-CN" sz="2400" b="0"/>
            </a:p>
          </p:txBody>
        </p:sp>
        <p:sp>
          <p:nvSpPr>
            <p:cNvPr id="96332" name="Text Box 39"/>
            <p:cNvSpPr txBox="1">
              <a:spLocks noChangeArrowheads="1"/>
            </p:cNvSpPr>
            <p:nvPr/>
          </p:nvSpPr>
          <p:spPr bwMode="auto">
            <a:xfrm>
              <a:off x="1872" y="2592"/>
              <a:ext cx="244" cy="288"/>
            </a:xfrm>
            <a:prstGeom prst="rect">
              <a:avLst/>
            </a:prstGeom>
            <a:noFill/>
            <a:ln w="19050">
              <a:noFill/>
              <a:miter lim="800000"/>
              <a:headEnd/>
              <a:tailEnd/>
            </a:ln>
          </p:spPr>
          <p:txBody>
            <a:bodyPr wrap="none">
              <a:spAutoFit/>
            </a:bodyPr>
            <a:lstStyle/>
            <a:p>
              <a:r>
                <a:rPr lang="en-US" altLang="zh-CN" sz="2400" b="0" i="1"/>
                <a:t>N</a:t>
              </a:r>
            </a:p>
          </p:txBody>
        </p:sp>
        <p:sp>
          <p:nvSpPr>
            <p:cNvPr id="96333" name="Rectangle 40"/>
            <p:cNvSpPr>
              <a:spLocks noChangeArrowheads="1"/>
            </p:cNvSpPr>
            <p:nvPr/>
          </p:nvSpPr>
          <p:spPr bwMode="auto">
            <a:xfrm>
              <a:off x="960" y="2592"/>
              <a:ext cx="244" cy="288"/>
            </a:xfrm>
            <a:prstGeom prst="rect">
              <a:avLst/>
            </a:prstGeom>
            <a:noFill/>
            <a:ln w="19050">
              <a:noFill/>
              <a:miter lim="800000"/>
              <a:headEnd/>
              <a:tailEnd/>
            </a:ln>
          </p:spPr>
          <p:txBody>
            <a:bodyPr wrap="none">
              <a:spAutoFit/>
            </a:bodyPr>
            <a:lstStyle/>
            <a:p>
              <a:r>
                <a:rPr lang="en-US" altLang="zh-CN" sz="2400" b="0" i="1"/>
                <a:t>N</a:t>
              </a:r>
            </a:p>
          </p:txBody>
        </p:sp>
        <p:sp>
          <p:nvSpPr>
            <p:cNvPr id="96334" name="Text Box 41"/>
            <p:cNvSpPr txBox="1">
              <a:spLocks noChangeArrowheads="1"/>
            </p:cNvSpPr>
            <p:nvPr/>
          </p:nvSpPr>
          <p:spPr bwMode="auto">
            <a:xfrm>
              <a:off x="919" y="3792"/>
              <a:ext cx="233" cy="288"/>
            </a:xfrm>
            <a:prstGeom prst="rect">
              <a:avLst/>
            </a:prstGeom>
            <a:noFill/>
            <a:ln w="19050">
              <a:noFill/>
              <a:miter lim="800000"/>
              <a:headEnd/>
              <a:tailEnd/>
            </a:ln>
          </p:spPr>
          <p:txBody>
            <a:bodyPr wrap="none">
              <a:spAutoFit/>
            </a:bodyPr>
            <a:lstStyle/>
            <a:p>
              <a:r>
                <a:rPr lang="en-US" altLang="zh-CN" sz="2400" b="0" i="1"/>
                <a:t>A</a:t>
              </a:r>
            </a:p>
          </p:txBody>
        </p:sp>
        <p:sp>
          <p:nvSpPr>
            <p:cNvPr id="96335" name="Text Box 42"/>
            <p:cNvSpPr txBox="1">
              <a:spLocks noChangeArrowheads="1"/>
            </p:cNvSpPr>
            <p:nvPr/>
          </p:nvSpPr>
          <p:spPr bwMode="auto">
            <a:xfrm>
              <a:off x="672" y="3360"/>
              <a:ext cx="180" cy="288"/>
            </a:xfrm>
            <a:prstGeom prst="rect">
              <a:avLst/>
            </a:prstGeom>
            <a:noFill/>
            <a:ln w="19050">
              <a:noFill/>
              <a:miter lim="800000"/>
              <a:headEnd/>
              <a:tailEnd/>
            </a:ln>
          </p:spPr>
          <p:txBody>
            <a:bodyPr wrap="none">
              <a:spAutoFit/>
            </a:bodyPr>
            <a:lstStyle/>
            <a:p>
              <a:r>
                <a:rPr lang="en-US" altLang="zh-CN" sz="2400" b="0" i="1"/>
                <a:t>I</a:t>
              </a:r>
            </a:p>
          </p:txBody>
        </p:sp>
        <p:sp>
          <p:nvSpPr>
            <p:cNvPr id="96336" name="Text Box 43"/>
            <p:cNvSpPr txBox="1">
              <a:spLocks noChangeArrowheads="1"/>
            </p:cNvSpPr>
            <p:nvPr/>
          </p:nvSpPr>
          <p:spPr bwMode="auto">
            <a:xfrm>
              <a:off x="1632" y="3456"/>
              <a:ext cx="202" cy="288"/>
            </a:xfrm>
            <a:prstGeom prst="rect">
              <a:avLst/>
            </a:prstGeom>
            <a:noFill/>
            <a:ln w="19050">
              <a:noFill/>
              <a:miter lim="800000"/>
              <a:headEnd/>
              <a:tailEnd/>
            </a:ln>
          </p:spPr>
          <p:txBody>
            <a:bodyPr>
              <a:spAutoFit/>
            </a:bodyPr>
            <a:lstStyle/>
            <a:p>
              <a:r>
                <a:rPr lang="en-US" altLang="zh-CN" sz="2400" b="0" i="1"/>
                <a:t>d</a:t>
              </a:r>
            </a:p>
          </p:txBody>
        </p:sp>
        <p:sp>
          <p:nvSpPr>
            <p:cNvPr id="96337" name="Line 44"/>
            <p:cNvSpPr>
              <a:spLocks noChangeShapeType="1"/>
            </p:cNvSpPr>
            <p:nvPr/>
          </p:nvSpPr>
          <p:spPr bwMode="auto">
            <a:xfrm>
              <a:off x="624" y="3792"/>
              <a:ext cx="1824" cy="0"/>
            </a:xfrm>
            <a:prstGeom prst="line">
              <a:avLst/>
            </a:prstGeom>
            <a:noFill/>
            <a:ln w="28575">
              <a:solidFill>
                <a:schemeClr val="tx1"/>
              </a:solidFill>
              <a:round/>
              <a:headEnd/>
              <a:tailEnd/>
            </a:ln>
          </p:spPr>
          <p:txBody>
            <a:bodyPr wrap="none" anchor="ctr"/>
            <a:lstStyle/>
            <a:p>
              <a:endParaRPr lang="zh-CN" altLang="en-US"/>
            </a:p>
          </p:txBody>
        </p:sp>
        <p:sp>
          <p:nvSpPr>
            <p:cNvPr id="96338" name="Text Box 45"/>
            <p:cNvSpPr txBox="1">
              <a:spLocks noChangeArrowheads="1"/>
            </p:cNvSpPr>
            <p:nvPr/>
          </p:nvSpPr>
          <p:spPr bwMode="auto">
            <a:xfrm>
              <a:off x="2234" y="3504"/>
              <a:ext cx="310" cy="288"/>
            </a:xfrm>
            <a:prstGeom prst="rect">
              <a:avLst/>
            </a:prstGeom>
            <a:noFill/>
            <a:ln w="19050">
              <a:noFill/>
              <a:miter lim="800000"/>
              <a:headEnd/>
              <a:tailEnd/>
            </a:ln>
          </p:spPr>
          <p:txBody>
            <a:bodyPr wrap="none">
              <a:spAutoFit/>
            </a:bodyPr>
            <a:lstStyle/>
            <a:p>
              <a:r>
                <a:rPr lang="en-US" altLang="zh-CN" sz="2400" b="0"/>
                <a:t>Ⅰ</a:t>
              </a:r>
            </a:p>
          </p:txBody>
        </p:sp>
        <p:sp>
          <p:nvSpPr>
            <p:cNvPr id="96339" name="Text Box 46"/>
            <p:cNvSpPr txBox="1">
              <a:spLocks noChangeArrowheads="1"/>
            </p:cNvSpPr>
            <p:nvPr/>
          </p:nvSpPr>
          <p:spPr bwMode="auto">
            <a:xfrm>
              <a:off x="2208" y="3792"/>
              <a:ext cx="310" cy="288"/>
            </a:xfrm>
            <a:prstGeom prst="rect">
              <a:avLst/>
            </a:prstGeom>
            <a:noFill/>
            <a:ln w="19050">
              <a:noFill/>
              <a:miter lim="800000"/>
              <a:headEnd/>
              <a:tailEnd/>
            </a:ln>
          </p:spPr>
          <p:txBody>
            <a:bodyPr wrap="none">
              <a:spAutoFit/>
            </a:bodyPr>
            <a:lstStyle/>
            <a:p>
              <a:r>
                <a:rPr lang="en-US" altLang="zh-CN" sz="2400" b="0"/>
                <a:t>Ⅱ</a:t>
              </a:r>
            </a:p>
          </p:txBody>
        </p:sp>
      </p:grpSp>
      <p:grpSp>
        <p:nvGrpSpPr>
          <p:cNvPr id="5" name="Group 135"/>
          <p:cNvGrpSpPr>
            <a:grpSpLocks/>
          </p:cNvGrpSpPr>
          <p:nvPr/>
        </p:nvGrpSpPr>
        <p:grpSpPr bwMode="auto">
          <a:xfrm>
            <a:off x="5181600" y="882650"/>
            <a:ext cx="3276600" cy="2514600"/>
            <a:chOff x="3072" y="537"/>
            <a:chExt cx="2064" cy="1584"/>
          </a:xfrm>
        </p:grpSpPr>
        <p:sp>
          <p:nvSpPr>
            <p:cNvPr id="96305" name="Rectangle 3"/>
            <p:cNvSpPr>
              <a:spLocks noChangeArrowheads="1"/>
            </p:cNvSpPr>
            <p:nvPr/>
          </p:nvSpPr>
          <p:spPr bwMode="auto">
            <a:xfrm>
              <a:off x="3072" y="537"/>
              <a:ext cx="2064" cy="1584"/>
            </a:xfrm>
            <a:prstGeom prst="rect">
              <a:avLst/>
            </a:prstGeom>
            <a:solidFill>
              <a:schemeClr val="bg1"/>
            </a:solidFill>
            <a:ln w="12700">
              <a:solidFill>
                <a:schemeClr val="tx2"/>
              </a:solidFill>
              <a:miter lim="800000"/>
              <a:headEnd/>
              <a:tailEnd/>
            </a:ln>
          </p:spPr>
          <p:txBody>
            <a:bodyPr wrap="none" anchor="ctr"/>
            <a:lstStyle/>
            <a:p>
              <a:endParaRPr lang="zh-CN" altLang="en-US"/>
            </a:p>
          </p:txBody>
        </p:sp>
        <p:sp>
          <p:nvSpPr>
            <p:cNvPr id="96306" name="Text Box 63"/>
            <p:cNvSpPr txBox="1">
              <a:spLocks noChangeArrowheads="1"/>
            </p:cNvSpPr>
            <p:nvPr/>
          </p:nvSpPr>
          <p:spPr bwMode="auto">
            <a:xfrm>
              <a:off x="4826" y="1113"/>
              <a:ext cx="310" cy="288"/>
            </a:xfrm>
            <a:prstGeom prst="rect">
              <a:avLst/>
            </a:prstGeom>
            <a:noFill/>
            <a:ln w="19050">
              <a:noFill/>
              <a:miter lim="800000"/>
              <a:headEnd/>
              <a:tailEnd/>
            </a:ln>
          </p:spPr>
          <p:txBody>
            <a:bodyPr wrap="none">
              <a:spAutoFit/>
            </a:bodyPr>
            <a:lstStyle/>
            <a:p>
              <a:r>
                <a:rPr lang="en-US" altLang="zh-CN" sz="2400" b="0"/>
                <a:t>Ⅰ</a:t>
              </a:r>
            </a:p>
          </p:txBody>
        </p:sp>
        <p:sp>
          <p:nvSpPr>
            <p:cNvPr id="96307" name="Text Box 64"/>
            <p:cNvSpPr txBox="1">
              <a:spLocks noChangeArrowheads="1"/>
            </p:cNvSpPr>
            <p:nvPr/>
          </p:nvSpPr>
          <p:spPr bwMode="auto">
            <a:xfrm>
              <a:off x="4800" y="1401"/>
              <a:ext cx="310" cy="288"/>
            </a:xfrm>
            <a:prstGeom prst="rect">
              <a:avLst/>
            </a:prstGeom>
            <a:noFill/>
            <a:ln w="19050">
              <a:noFill/>
              <a:miter lim="800000"/>
              <a:headEnd/>
              <a:tailEnd/>
            </a:ln>
          </p:spPr>
          <p:txBody>
            <a:bodyPr wrap="none">
              <a:spAutoFit/>
            </a:bodyPr>
            <a:lstStyle/>
            <a:p>
              <a:r>
                <a:rPr lang="en-US" altLang="zh-CN" sz="2400" b="0"/>
                <a:t>Ⅱ</a:t>
              </a:r>
            </a:p>
          </p:txBody>
        </p:sp>
      </p:grpSp>
      <p:sp>
        <p:nvSpPr>
          <p:cNvPr id="96262" name="Text Box 116"/>
          <p:cNvSpPr txBox="1">
            <a:spLocks noChangeArrowheads="1"/>
          </p:cNvSpPr>
          <p:nvPr/>
        </p:nvSpPr>
        <p:spPr bwMode="auto">
          <a:xfrm>
            <a:off x="1973263" y="3382963"/>
            <a:ext cx="1303337" cy="579437"/>
          </a:xfrm>
          <a:prstGeom prst="rect">
            <a:avLst/>
          </a:prstGeom>
          <a:noFill/>
          <a:ln w="19050">
            <a:noFill/>
            <a:miter lim="800000"/>
            <a:headEnd/>
            <a:tailEnd/>
          </a:ln>
        </p:spPr>
        <p:txBody>
          <a:bodyPr wrap="none">
            <a:spAutoFit/>
          </a:bodyPr>
          <a:lstStyle/>
          <a:p>
            <a:r>
              <a:rPr lang="zh-CN" altLang="en-US" sz="3200">
                <a:latin typeface="宋体" charset="-122"/>
              </a:rPr>
              <a:t>时刻 </a:t>
            </a:r>
            <a:r>
              <a:rPr lang="en-US" altLang="zh-CN" b="0" i="1"/>
              <a:t>t</a:t>
            </a:r>
          </a:p>
        </p:txBody>
      </p:sp>
      <p:sp>
        <p:nvSpPr>
          <p:cNvPr id="96263" name="Text Box 117"/>
          <p:cNvSpPr txBox="1">
            <a:spLocks noChangeArrowheads="1"/>
          </p:cNvSpPr>
          <p:nvPr/>
        </p:nvSpPr>
        <p:spPr bwMode="auto">
          <a:xfrm>
            <a:off x="5851525" y="3382963"/>
            <a:ext cx="1997075" cy="579437"/>
          </a:xfrm>
          <a:prstGeom prst="rect">
            <a:avLst/>
          </a:prstGeom>
          <a:noFill/>
          <a:ln w="19050">
            <a:noFill/>
            <a:miter lim="800000"/>
            <a:headEnd/>
            <a:tailEnd/>
          </a:ln>
        </p:spPr>
        <p:txBody>
          <a:bodyPr wrap="none">
            <a:spAutoFit/>
          </a:bodyPr>
          <a:lstStyle/>
          <a:p>
            <a:r>
              <a:rPr lang="zh-CN" altLang="en-US" sz="3200">
                <a:latin typeface="宋体" charset="-122"/>
              </a:rPr>
              <a:t>时刻 </a:t>
            </a:r>
            <a:r>
              <a:rPr lang="en-US" altLang="zh-CN" b="0" i="1"/>
              <a:t>t+</a:t>
            </a:r>
            <a:r>
              <a:rPr lang="en-US" altLang="zh-CN" b="0"/>
              <a:t>△</a:t>
            </a:r>
            <a:r>
              <a:rPr lang="en-US" altLang="zh-CN" b="0" i="1"/>
              <a:t>t</a:t>
            </a:r>
          </a:p>
        </p:txBody>
      </p:sp>
      <p:graphicFrame>
        <p:nvGraphicFramePr>
          <p:cNvPr id="312438" name="Object 118"/>
          <p:cNvGraphicFramePr>
            <a:graphicFrameLocks noChangeAspect="1"/>
          </p:cNvGraphicFramePr>
          <p:nvPr/>
        </p:nvGraphicFramePr>
        <p:xfrm>
          <a:off x="1797050" y="3927475"/>
          <a:ext cx="2127250" cy="609600"/>
        </p:xfrm>
        <a:graphic>
          <a:graphicData uri="http://schemas.openxmlformats.org/presentationml/2006/ole">
            <p:oleObj spid="_x0000_s69634" name="Equation" r:id="rId3" imgW="749300" imgH="228600" progId="">
              <p:embed/>
            </p:oleObj>
          </a:graphicData>
        </a:graphic>
      </p:graphicFrame>
      <p:graphicFrame>
        <p:nvGraphicFramePr>
          <p:cNvPr id="312439" name="Object 119"/>
          <p:cNvGraphicFramePr>
            <a:graphicFrameLocks noChangeAspect="1"/>
          </p:cNvGraphicFramePr>
          <p:nvPr/>
        </p:nvGraphicFramePr>
        <p:xfrm>
          <a:off x="5226050" y="3908425"/>
          <a:ext cx="2009775" cy="608013"/>
        </p:xfrm>
        <a:graphic>
          <a:graphicData uri="http://schemas.openxmlformats.org/presentationml/2006/ole">
            <p:oleObj spid="_x0000_s69635" name="Equation" r:id="rId4" imgW="672808" imgH="215806" progId="">
              <p:embed/>
            </p:oleObj>
          </a:graphicData>
        </a:graphic>
      </p:graphicFrame>
      <p:sp>
        <p:nvSpPr>
          <p:cNvPr id="96266" name="Line 48"/>
          <p:cNvSpPr>
            <a:spLocks noChangeShapeType="1"/>
          </p:cNvSpPr>
          <p:nvPr/>
        </p:nvSpPr>
        <p:spPr bwMode="auto">
          <a:xfrm>
            <a:off x="6096000" y="1263650"/>
            <a:ext cx="0" cy="1981200"/>
          </a:xfrm>
          <a:prstGeom prst="line">
            <a:avLst/>
          </a:prstGeom>
          <a:noFill/>
          <a:ln w="19050">
            <a:solidFill>
              <a:schemeClr val="tx1"/>
            </a:solidFill>
            <a:prstDash val="dash"/>
            <a:round/>
            <a:headEnd/>
            <a:tailEnd/>
          </a:ln>
        </p:spPr>
        <p:txBody>
          <a:bodyPr wrap="none" anchor="ctr"/>
          <a:lstStyle/>
          <a:p>
            <a:endParaRPr lang="zh-CN" altLang="en-US"/>
          </a:p>
        </p:txBody>
      </p:sp>
      <p:sp>
        <p:nvSpPr>
          <p:cNvPr id="96267" name="Line 49"/>
          <p:cNvSpPr>
            <a:spLocks noChangeShapeType="1"/>
          </p:cNvSpPr>
          <p:nvPr/>
        </p:nvSpPr>
        <p:spPr bwMode="auto">
          <a:xfrm>
            <a:off x="7620000" y="1187450"/>
            <a:ext cx="0" cy="2057400"/>
          </a:xfrm>
          <a:prstGeom prst="line">
            <a:avLst/>
          </a:prstGeom>
          <a:noFill/>
          <a:ln w="19050">
            <a:solidFill>
              <a:schemeClr val="tx1"/>
            </a:solidFill>
            <a:prstDash val="dash"/>
            <a:round/>
            <a:headEnd/>
            <a:tailEnd/>
          </a:ln>
        </p:spPr>
        <p:txBody>
          <a:bodyPr wrap="none" anchor="ctr"/>
          <a:lstStyle/>
          <a:p>
            <a:endParaRPr lang="zh-CN" altLang="en-US"/>
          </a:p>
        </p:txBody>
      </p:sp>
      <p:sp>
        <p:nvSpPr>
          <p:cNvPr id="96268" name="Line 50"/>
          <p:cNvSpPr>
            <a:spLocks noChangeShapeType="1"/>
          </p:cNvSpPr>
          <p:nvPr/>
        </p:nvSpPr>
        <p:spPr bwMode="auto">
          <a:xfrm>
            <a:off x="5715000" y="1644650"/>
            <a:ext cx="411163" cy="609600"/>
          </a:xfrm>
          <a:prstGeom prst="line">
            <a:avLst/>
          </a:prstGeom>
          <a:noFill/>
          <a:ln w="28575">
            <a:solidFill>
              <a:srgbClr val="0000FF"/>
            </a:solidFill>
            <a:round/>
            <a:headEnd/>
            <a:tailEnd type="none" w="sm" len="lg"/>
          </a:ln>
        </p:spPr>
        <p:txBody>
          <a:bodyPr wrap="none" anchor="ctr"/>
          <a:lstStyle/>
          <a:p>
            <a:endParaRPr lang="zh-CN" altLang="en-US"/>
          </a:p>
        </p:txBody>
      </p:sp>
      <p:sp>
        <p:nvSpPr>
          <p:cNvPr id="96269" name="Line 51"/>
          <p:cNvSpPr>
            <a:spLocks noChangeShapeType="1"/>
          </p:cNvSpPr>
          <p:nvPr/>
        </p:nvSpPr>
        <p:spPr bwMode="auto">
          <a:xfrm>
            <a:off x="5410200" y="1187450"/>
            <a:ext cx="411163" cy="6096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96270" name="Line 52"/>
          <p:cNvSpPr>
            <a:spLocks noChangeShapeType="1"/>
          </p:cNvSpPr>
          <p:nvPr/>
        </p:nvSpPr>
        <p:spPr bwMode="auto">
          <a:xfrm>
            <a:off x="6827838" y="1035050"/>
            <a:ext cx="411162" cy="6096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96271" name="Line 53"/>
          <p:cNvSpPr>
            <a:spLocks noChangeShapeType="1"/>
          </p:cNvSpPr>
          <p:nvPr/>
        </p:nvSpPr>
        <p:spPr bwMode="auto">
          <a:xfrm>
            <a:off x="6858000" y="1035050"/>
            <a:ext cx="762000" cy="1219200"/>
          </a:xfrm>
          <a:prstGeom prst="line">
            <a:avLst/>
          </a:prstGeom>
          <a:noFill/>
          <a:ln w="28575">
            <a:solidFill>
              <a:srgbClr val="0000FF"/>
            </a:solidFill>
            <a:round/>
            <a:headEnd/>
            <a:tailEnd/>
          </a:ln>
        </p:spPr>
        <p:txBody>
          <a:bodyPr wrap="none" anchor="ctr"/>
          <a:lstStyle/>
          <a:p>
            <a:endParaRPr lang="zh-CN" altLang="en-US"/>
          </a:p>
        </p:txBody>
      </p:sp>
      <p:sp>
        <p:nvSpPr>
          <p:cNvPr id="96272" name="Arc 54"/>
          <p:cNvSpPr>
            <a:spLocks/>
          </p:cNvSpPr>
          <p:nvPr/>
        </p:nvSpPr>
        <p:spPr bwMode="auto">
          <a:xfrm rot="8325645">
            <a:off x="7620000" y="2506663"/>
            <a:ext cx="139700" cy="128587"/>
          </a:xfrm>
          <a:custGeom>
            <a:avLst/>
            <a:gdLst>
              <a:gd name="T0" fmla="*/ 2147483647 w 19754"/>
              <a:gd name="T1" fmla="*/ 0 h 18178"/>
              <a:gd name="T2" fmla="*/ 2147483647 w 19754"/>
              <a:gd name="T3" fmla="*/ 2147483647 h 18178"/>
              <a:gd name="T4" fmla="*/ 0 w 19754"/>
              <a:gd name="T5" fmla="*/ 2147483647 h 18178"/>
              <a:gd name="T6" fmla="*/ 0 60000 65536"/>
              <a:gd name="T7" fmla="*/ 0 60000 65536"/>
              <a:gd name="T8" fmla="*/ 0 60000 65536"/>
              <a:gd name="T9" fmla="*/ 0 w 19754"/>
              <a:gd name="T10" fmla="*/ 0 h 18178"/>
              <a:gd name="T11" fmla="*/ 19754 w 19754"/>
              <a:gd name="T12" fmla="*/ 18178 h 18178"/>
            </a:gdLst>
            <a:ahLst/>
            <a:cxnLst>
              <a:cxn ang="T6">
                <a:pos x="T0" y="T1"/>
              </a:cxn>
              <a:cxn ang="T7">
                <a:pos x="T2" y="T3"/>
              </a:cxn>
              <a:cxn ang="T8">
                <a:pos x="T4" y="T5"/>
              </a:cxn>
            </a:cxnLst>
            <a:rect l="T9" t="T10" r="T11" b="T12"/>
            <a:pathLst>
              <a:path w="19754" h="18178" fill="none" extrusionOk="0">
                <a:moveTo>
                  <a:pt x="11667" y="-1"/>
                </a:moveTo>
                <a:cubicBezTo>
                  <a:pt x="15229" y="2286"/>
                  <a:pt x="18041" y="5569"/>
                  <a:pt x="19753" y="9440"/>
                </a:cubicBezTo>
              </a:path>
              <a:path w="19754" h="18178" stroke="0" extrusionOk="0">
                <a:moveTo>
                  <a:pt x="11667" y="-1"/>
                </a:moveTo>
                <a:cubicBezTo>
                  <a:pt x="15229" y="2286"/>
                  <a:pt x="18041" y="5569"/>
                  <a:pt x="19753" y="9440"/>
                </a:cubicBezTo>
                <a:lnTo>
                  <a:pt x="0" y="18178"/>
                </a:lnTo>
                <a:lnTo>
                  <a:pt x="11667" y="-1"/>
                </a:lnTo>
                <a:close/>
              </a:path>
            </a:pathLst>
          </a:custGeom>
          <a:noFill/>
          <a:ln w="19050">
            <a:solidFill>
              <a:schemeClr val="tx1"/>
            </a:solidFill>
            <a:round/>
            <a:headEnd/>
            <a:tailEnd/>
          </a:ln>
        </p:spPr>
        <p:txBody>
          <a:bodyPr wrap="none" anchor="ctr"/>
          <a:lstStyle/>
          <a:p>
            <a:endParaRPr lang="zh-CN" altLang="en-US"/>
          </a:p>
        </p:txBody>
      </p:sp>
      <p:sp>
        <p:nvSpPr>
          <p:cNvPr id="96273" name="Text Box 55"/>
          <p:cNvSpPr txBox="1">
            <a:spLocks noChangeArrowheads="1"/>
          </p:cNvSpPr>
          <p:nvPr/>
        </p:nvSpPr>
        <p:spPr bwMode="auto">
          <a:xfrm>
            <a:off x="6843713" y="1797050"/>
            <a:ext cx="471487" cy="457200"/>
          </a:xfrm>
          <a:prstGeom prst="rect">
            <a:avLst/>
          </a:prstGeom>
          <a:noFill/>
          <a:ln w="19050">
            <a:noFill/>
            <a:miter lim="800000"/>
            <a:headEnd/>
            <a:tailEnd/>
          </a:ln>
        </p:spPr>
        <p:txBody>
          <a:bodyPr wrap="none">
            <a:spAutoFit/>
          </a:bodyPr>
          <a:lstStyle/>
          <a:p>
            <a:r>
              <a:rPr lang="en-US" altLang="zh-CN" sz="2400" b="0" i="1"/>
              <a:t>B</a:t>
            </a:r>
            <a:r>
              <a:rPr lang="en-US" altLang="zh-CN" sz="2400" b="0" baseline="-25000"/>
              <a:t>2</a:t>
            </a:r>
            <a:endParaRPr lang="en-US" altLang="zh-CN" sz="2400" b="0"/>
          </a:p>
        </p:txBody>
      </p:sp>
      <p:sp>
        <p:nvSpPr>
          <p:cNvPr id="96274" name="Text Box 56"/>
          <p:cNvSpPr txBox="1">
            <a:spLocks noChangeArrowheads="1"/>
          </p:cNvSpPr>
          <p:nvPr/>
        </p:nvSpPr>
        <p:spPr bwMode="auto">
          <a:xfrm>
            <a:off x="7620000" y="1797050"/>
            <a:ext cx="471488" cy="457200"/>
          </a:xfrm>
          <a:prstGeom prst="rect">
            <a:avLst/>
          </a:prstGeom>
          <a:noFill/>
          <a:ln w="19050">
            <a:noFill/>
            <a:miter lim="800000"/>
            <a:headEnd/>
            <a:tailEnd/>
          </a:ln>
        </p:spPr>
        <p:txBody>
          <a:bodyPr wrap="none">
            <a:spAutoFit/>
          </a:bodyPr>
          <a:lstStyle/>
          <a:p>
            <a:r>
              <a:rPr lang="en-US" altLang="zh-CN" sz="2400" b="0" i="1"/>
              <a:t>B</a:t>
            </a:r>
            <a:r>
              <a:rPr lang="en-US" altLang="zh-CN" sz="2400" b="0" baseline="-25000"/>
              <a:t>3</a:t>
            </a:r>
            <a:endParaRPr lang="en-US" altLang="zh-CN" sz="2400" b="0"/>
          </a:p>
        </p:txBody>
      </p:sp>
      <p:sp>
        <p:nvSpPr>
          <p:cNvPr id="96275" name="Text Box 57"/>
          <p:cNvSpPr txBox="1">
            <a:spLocks noChangeArrowheads="1"/>
          </p:cNvSpPr>
          <p:nvPr/>
        </p:nvSpPr>
        <p:spPr bwMode="auto">
          <a:xfrm>
            <a:off x="6310313" y="1797050"/>
            <a:ext cx="471487" cy="457200"/>
          </a:xfrm>
          <a:prstGeom prst="rect">
            <a:avLst/>
          </a:prstGeom>
          <a:noFill/>
          <a:ln w="19050">
            <a:noFill/>
            <a:miter lim="800000"/>
            <a:headEnd/>
            <a:tailEnd/>
          </a:ln>
        </p:spPr>
        <p:txBody>
          <a:bodyPr wrap="none">
            <a:spAutoFit/>
          </a:bodyPr>
          <a:lstStyle/>
          <a:p>
            <a:r>
              <a:rPr lang="en-US" altLang="zh-CN" sz="2400" b="0" i="1"/>
              <a:t>B</a:t>
            </a:r>
            <a:r>
              <a:rPr lang="en-US" altLang="zh-CN" sz="2400" b="0" baseline="-25000"/>
              <a:t>1</a:t>
            </a:r>
            <a:endParaRPr lang="en-US" altLang="zh-CN" sz="2400" b="0"/>
          </a:p>
        </p:txBody>
      </p:sp>
      <p:sp>
        <p:nvSpPr>
          <p:cNvPr id="96276" name="Text Box 58"/>
          <p:cNvSpPr txBox="1">
            <a:spLocks noChangeArrowheads="1"/>
          </p:cNvSpPr>
          <p:nvPr/>
        </p:nvSpPr>
        <p:spPr bwMode="auto">
          <a:xfrm>
            <a:off x="7461250" y="882650"/>
            <a:ext cx="387350" cy="457200"/>
          </a:xfrm>
          <a:prstGeom prst="rect">
            <a:avLst/>
          </a:prstGeom>
          <a:noFill/>
          <a:ln w="19050">
            <a:noFill/>
            <a:miter lim="800000"/>
            <a:headEnd/>
            <a:tailEnd/>
          </a:ln>
        </p:spPr>
        <p:txBody>
          <a:bodyPr wrap="none">
            <a:spAutoFit/>
          </a:bodyPr>
          <a:lstStyle/>
          <a:p>
            <a:r>
              <a:rPr lang="en-US" altLang="zh-CN" sz="2400" b="0" i="1"/>
              <a:t>N</a:t>
            </a:r>
          </a:p>
        </p:txBody>
      </p:sp>
      <p:sp>
        <p:nvSpPr>
          <p:cNvPr id="96277" name="Rectangle 59"/>
          <p:cNvSpPr>
            <a:spLocks noChangeArrowheads="1"/>
          </p:cNvSpPr>
          <p:nvPr/>
        </p:nvSpPr>
        <p:spPr bwMode="auto">
          <a:xfrm>
            <a:off x="5867400" y="882650"/>
            <a:ext cx="387350" cy="457200"/>
          </a:xfrm>
          <a:prstGeom prst="rect">
            <a:avLst/>
          </a:prstGeom>
          <a:noFill/>
          <a:ln w="19050">
            <a:noFill/>
            <a:miter lim="800000"/>
            <a:headEnd/>
            <a:tailEnd/>
          </a:ln>
        </p:spPr>
        <p:txBody>
          <a:bodyPr wrap="none">
            <a:spAutoFit/>
          </a:bodyPr>
          <a:lstStyle/>
          <a:p>
            <a:r>
              <a:rPr lang="en-US" altLang="zh-CN" sz="2400" b="0" i="1"/>
              <a:t>N</a:t>
            </a:r>
          </a:p>
        </p:txBody>
      </p:sp>
      <p:sp>
        <p:nvSpPr>
          <p:cNvPr id="96278" name="Text Box 60"/>
          <p:cNvSpPr txBox="1">
            <a:spLocks noChangeArrowheads="1"/>
          </p:cNvSpPr>
          <p:nvPr/>
        </p:nvSpPr>
        <p:spPr bwMode="auto">
          <a:xfrm>
            <a:off x="5573713" y="1873250"/>
            <a:ext cx="369887" cy="457200"/>
          </a:xfrm>
          <a:prstGeom prst="rect">
            <a:avLst/>
          </a:prstGeom>
          <a:noFill/>
          <a:ln w="19050">
            <a:noFill/>
            <a:miter lim="800000"/>
            <a:headEnd/>
            <a:tailEnd/>
          </a:ln>
        </p:spPr>
        <p:txBody>
          <a:bodyPr wrap="none">
            <a:spAutoFit/>
          </a:bodyPr>
          <a:lstStyle/>
          <a:p>
            <a:r>
              <a:rPr lang="en-US" altLang="zh-CN" sz="2400" b="0" i="1"/>
              <a:t>A</a:t>
            </a:r>
          </a:p>
        </p:txBody>
      </p:sp>
      <p:sp>
        <p:nvSpPr>
          <p:cNvPr id="96279" name="Text Box 61"/>
          <p:cNvSpPr txBox="1">
            <a:spLocks noChangeArrowheads="1"/>
          </p:cNvSpPr>
          <p:nvPr/>
        </p:nvSpPr>
        <p:spPr bwMode="auto">
          <a:xfrm>
            <a:off x="5486400" y="1568450"/>
            <a:ext cx="285750" cy="457200"/>
          </a:xfrm>
          <a:prstGeom prst="rect">
            <a:avLst/>
          </a:prstGeom>
          <a:noFill/>
          <a:ln w="19050">
            <a:noFill/>
            <a:miter lim="800000"/>
            <a:headEnd/>
            <a:tailEnd/>
          </a:ln>
        </p:spPr>
        <p:txBody>
          <a:bodyPr wrap="none">
            <a:spAutoFit/>
          </a:bodyPr>
          <a:lstStyle/>
          <a:p>
            <a:r>
              <a:rPr lang="en-US" altLang="zh-CN" sz="2400" b="0" i="1"/>
              <a:t>I</a:t>
            </a:r>
          </a:p>
        </p:txBody>
      </p:sp>
      <p:sp>
        <p:nvSpPr>
          <p:cNvPr id="96280" name="Line 62"/>
          <p:cNvSpPr>
            <a:spLocks noChangeShapeType="1"/>
          </p:cNvSpPr>
          <p:nvPr/>
        </p:nvSpPr>
        <p:spPr bwMode="auto">
          <a:xfrm>
            <a:off x="5410200" y="2254250"/>
            <a:ext cx="2895600" cy="0"/>
          </a:xfrm>
          <a:prstGeom prst="line">
            <a:avLst/>
          </a:prstGeom>
          <a:noFill/>
          <a:ln w="28575">
            <a:solidFill>
              <a:schemeClr val="tx1"/>
            </a:solidFill>
            <a:round/>
            <a:headEnd/>
            <a:tailEnd/>
          </a:ln>
        </p:spPr>
        <p:txBody>
          <a:bodyPr wrap="none" anchor="ctr"/>
          <a:lstStyle/>
          <a:p>
            <a:endParaRPr lang="zh-CN" altLang="en-US"/>
          </a:p>
        </p:txBody>
      </p:sp>
      <p:sp>
        <p:nvSpPr>
          <p:cNvPr id="96281" name="Line 65"/>
          <p:cNvSpPr>
            <a:spLocks noChangeShapeType="1"/>
          </p:cNvSpPr>
          <p:nvPr/>
        </p:nvSpPr>
        <p:spPr bwMode="auto">
          <a:xfrm>
            <a:off x="7620000" y="2254250"/>
            <a:ext cx="304800" cy="1066800"/>
          </a:xfrm>
          <a:prstGeom prst="line">
            <a:avLst/>
          </a:prstGeom>
          <a:noFill/>
          <a:ln w="25400">
            <a:solidFill>
              <a:srgbClr val="0000FF"/>
            </a:solidFill>
            <a:round/>
            <a:headEnd/>
            <a:tailEnd type="triangle" w="sm" len="lg"/>
          </a:ln>
        </p:spPr>
        <p:txBody>
          <a:bodyPr wrap="none" anchor="ctr"/>
          <a:lstStyle/>
          <a:p>
            <a:endParaRPr lang="zh-CN" altLang="en-US"/>
          </a:p>
        </p:txBody>
      </p:sp>
      <p:sp>
        <p:nvSpPr>
          <p:cNvPr id="96282" name="Line 66"/>
          <p:cNvSpPr>
            <a:spLocks noChangeShapeType="1"/>
          </p:cNvSpPr>
          <p:nvPr/>
        </p:nvSpPr>
        <p:spPr bwMode="auto">
          <a:xfrm>
            <a:off x="6096000" y="2254250"/>
            <a:ext cx="304800" cy="1066800"/>
          </a:xfrm>
          <a:prstGeom prst="line">
            <a:avLst/>
          </a:prstGeom>
          <a:noFill/>
          <a:ln w="25400">
            <a:solidFill>
              <a:srgbClr val="0000FF"/>
            </a:solidFill>
            <a:round/>
            <a:headEnd/>
            <a:tailEnd type="triangle" w="sm" len="lg"/>
          </a:ln>
        </p:spPr>
        <p:txBody>
          <a:bodyPr wrap="none" anchor="ctr"/>
          <a:lstStyle/>
          <a:p>
            <a:endParaRPr lang="zh-CN" altLang="en-US"/>
          </a:p>
        </p:txBody>
      </p:sp>
      <p:sp>
        <p:nvSpPr>
          <p:cNvPr id="96283" name="Line 67"/>
          <p:cNvSpPr>
            <a:spLocks noChangeShapeType="1"/>
          </p:cNvSpPr>
          <p:nvPr/>
        </p:nvSpPr>
        <p:spPr bwMode="auto">
          <a:xfrm flipH="1">
            <a:off x="6172200" y="2254250"/>
            <a:ext cx="1524000" cy="457200"/>
          </a:xfrm>
          <a:prstGeom prst="line">
            <a:avLst/>
          </a:prstGeom>
          <a:noFill/>
          <a:ln w="25400">
            <a:solidFill>
              <a:srgbClr val="CC0000"/>
            </a:solidFill>
            <a:round/>
            <a:headEnd/>
            <a:tailEnd/>
          </a:ln>
        </p:spPr>
        <p:txBody>
          <a:bodyPr wrap="none" anchor="ctr"/>
          <a:lstStyle/>
          <a:p>
            <a:endParaRPr lang="zh-CN" altLang="en-US"/>
          </a:p>
        </p:txBody>
      </p:sp>
      <p:sp>
        <p:nvSpPr>
          <p:cNvPr id="96284" name="Line 68"/>
          <p:cNvSpPr>
            <a:spLocks noChangeAspect="1" noChangeShapeType="1"/>
          </p:cNvSpPr>
          <p:nvPr/>
        </p:nvSpPr>
        <p:spPr bwMode="auto">
          <a:xfrm>
            <a:off x="6569075" y="2254250"/>
            <a:ext cx="90488" cy="328613"/>
          </a:xfrm>
          <a:prstGeom prst="line">
            <a:avLst/>
          </a:prstGeom>
          <a:noFill/>
          <a:ln w="25400">
            <a:solidFill>
              <a:srgbClr val="0000FF"/>
            </a:solidFill>
            <a:round/>
            <a:headEnd/>
            <a:tailEnd type="none" w="sm" len="lg"/>
          </a:ln>
        </p:spPr>
        <p:txBody>
          <a:bodyPr wrap="none" anchor="ctr"/>
          <a:lstStyle/>
          <a:p>
            <a:endParaRPr lang="zh-CN" altLang="en-US"/>
          </a:p>
        </p:txBody>
      </p:sp>
      <p:sp>
        <p:nvSpPr>
          <p:cNvPr id="96285" name="Line 69"/>
          <p:cNvSpPr>
            <a:spLocks noChangeAspect="1" noChangeShapeType="1"/>
          </p:cNvSpPr>
          <p:nvPr/>
        </p:nvSpPr>
        <p:spPr bwMode="auto">
          <a:xfrm>
            <a:off x="7102475" y="2254250"/>
            <a:ext cx="39688" cy="139700"/>
          </a:xfrm>
          <a:prstGeom prst="line">
            <a:avLst/>
          </a:prstGeom>
          <a:noFill/>
          <a:ln w="25400">
            <a:solidFill>
              <a:srgbClr val="0000FF"/>
            </a:solidFill>
            <a:round/>
            <a:headEnd/>
            <a:tailEnd type="none" w="sm" len="lg"/>
          </a:ln>
        </p:spPr>
        <p:txBody>
          <a:bodyPr wrap="none" anchor="ctr"/>
          <a:lstStyle/>
          <a:p>
            <a:endParaRPr lang="zh-CN" altLang="en-US"/>
          </a:p>
        </p:txBody>
      </p:sp>
      <p:sp>
        <p:nvSpPr>
          <p:cNvPr id="96286" name="Arc 70"/>
          <p:cNvSpPr>
            <a:spLocks/>
          </p:cNvSpPr>
          <p:nvPr/>
        </p:nvSpPr>
        <p:spPr bwMode="auto">
          <a:xfrm rot="1859291" flipV="1">
            <a:off x="6003925" y="2289175"/>
            <a:ext cx="377825" cy="476250"/>
          </a:xfrm>
          <a:custGeom>
            <a:avLst/>
            <a:gdLst>
              <a:gd name="T0" fmla="*/ 0 w 26835"/>
              <a:gd name="T1" fmla="*/ 2147483647 h 33757"/>
              <a:gd name="T2" fmla="*/ 2147483647 w 26835"/>
              <a:gd name="T3" fmla="*/ 2147483647 h 33757"/>
              <a:gd name="T4" fmla="*/ 2147483647 w 26835"/>
              <a:gd name="T5" fmla="*/ 2147483647 h 33757"/>
              <a:gd name="T6" fmla="*/ 0 60000 65536"/>
              <a:gd name="T7" fmla="*/ 0 60000 65536"/>
              <a:gd name="T8" fmla="*/ 0 60000 65536"/>
              <a:gd name="T9" fmla="*/ 0 w 26835"/>
              <a:gd name="T10" fmla="*/ 0 h 33757"/>
              <a:gd name="T11" fmla="*/ 26835 w 26835"/>
              <a:gd name="T12" fmla="*/ 33757 h 33757"/>
            </a:gdLst>
            <a:ahLst/>
            <a:cxnLst>
              <a:cxn ang="T6">
                <a:pos x="T0" y="T1"/>
              </a:cxn>
              <a:cxn ang="T7">
                <a:pos x="T2" y="T3"/>
              </a:cxn>
              <a:cxn ang="T8">
                <a:pos x="T4" y="T5"/>
              </a:cxn>
            </a:cxnLst>
            <a:rect l="T9" t="T10" r="T11" b="T12"/>
            <a:pathLst>
              <a:path w="26835" h="33757" fill="none" extrusionOk="0">
                <a:moveTo>
                  <a:pt x="-1" y="643"/>
                </a:moveTo>
                <a:cubicBezTo>
                  <a:pt x="1712" y="216"/>
                  <a:pt x="3470" y="-1"/>
                  <a:pt x="5235" y="0"/>
                </a:cubicBezTo>
                <a:cubicBezTo>
                  <a:pt x="17164" y="0"/>
                  <a:pt x="26835" y="9670"/>
                  <a:pt x="26835" y="21600"/>
                </a:cubicBezTo>
                <a:cubicBezTo>
                  <a:pt x="26835" y="25936"/>
                  <a:pt x="25529" y="30172"/>
                  <a:pt x="23089" y="33757"/>
                </a:cubicBezTo>
              </a:path>
              <a:path w="26835" h="33757" stroke="0" extrusionOk="0">
                <a:moveTo>
                  <a:pt x="-1" y="643"/>
                </a:moveTo>
                <a:cubicBezTo>
                  <a:pt x="1712" y="216"/>
                  <a:pt x="3470" y="-1"/>
                  <a:pt x="5235" y="0"/>
                </a:cubicBezTo>
                <a:cubicBezTo>
                  <a:pt x="17164" y="0"/>
                  <a:pt x="26835" y="9670"/>
                  <a:pt x="26835" y="21600"/>
                </a:cubicBezTo>
                <a:cubicBezTo>
                  <a:pt x="26835" y="25936"/>
                  <a:pt x="25529" y="30172"/>
                  <a:pt x="23089" y="33757"/>
                </a:cubicBezTo>
                <a:lnTo>
                  <a:pt x="5235" y="21600"/>
                </a:lnTo>
                <a:lnTo>
                  <a:pt x="-1" y="643"/>
                </a:lnTo>
                <a:close/>
              </a:path>
            </a:pathLst>
          </a:custGeom>
          <a:noFill/>
          <a:ln w="19050">
            <a:solidFill>
              <a:schemeClr val="tx1"/>
            </a:solidFill>
            <a:round/>
            <a:headEnd/>
            <a:tailEnd/>
          </a:ln>
        </p:spPr>
        <p:txBody>
          <a:bodyPr wrap="none" anchor="ctr"/>
          <a:lstStyle/>
          <a:p>
            <a:endParaRPr lang="zh-CN" altLang="en-US"/>
          </a:p>
        </p:txBody>
      </p:sp>
      <p:sp>
        <p:nvSpPr>
          <p:cNvPr id="96287" name="Arc 71"/>
          <p:cNvSpPr>
            <a:spLocks/>
          </p:cNvSpPr>
          <p:nvPr/>
        </p:nvSpPr>
        <p:spPr bwMode="auto">
          <a:xfrm rot="1859291" flipV="1">
            <a:off x="6464300" y="2238375"/>
            <a:ext cx="344488" cy="393700"/>
          </a:xfrm>
          <a:custGeom>
            <a:avLst/>
            <a:gdLst>
              <a:gd name="T0" fmla="*/ 0 w 24377"/>
              <a:gd name="T1" fmla="*/ 2147483647 h 27895"/>
              <a:gd name="T2" fmla="*/ 2147483647 w 24377"/>
              <a:gd name="T3" fmla="*/ 2147483647 h 27895"/>
              <a:gd name="T4" fmla="*/ 2147483647 w 24377"/>
              <a:gd name="T5" fmla="*/ 2147483647 h 27895"/>
              <a:gd name="T6" fmla="*/ 0 60000 65536"/>
              <a:gd name="T7" fmla="*/ 0 60000 65536"/>
              <a:gd name="T8" fmla="*/ 0 60000 65536"/>
              <a:gd name="T9" fmla="*/ 0 w 24377"/>
              <a:gd name="T10" fmla="*/ 0 h 27895"/>
              <a:gd name="T11" fmla="*/ 24377 w 24377"/>
              <a:gd name="T12" fmla="*/ 27895 h 27895"/>
            </a:gdLst>
            <a:ahLst/>
            <a:cxnLst>
              <a:cxn ang="T6">
                <a:pos x="T0" y="T1"/>
              </a:cxn>
              <a:cxn ang="T7">
                <a:pos x="T2" y="T3"/>
              </a:cxn>
              <a:cxn ang="T8">
                <a:pos x="T4" y="T5"/>
              </a:cxn>
            </a:cxnLst>
            <a:rect l="T9" t="T10" r="T11" b="T12"/>
            <a:pathLst>
              <a:path w="24377" h="27895" fill="none" extrusionOk="0">
                <a:moveTo>
                  <a:pt x="0" y="179"/>
                </a:moveTo>
                <a:cubicBezTo>
                  <a:pt x="920" y="59"/>
                  <a:pt x="1848" y="-1"/>
                  <a:pt x="2777" y="0"/>
                </a:cubicBezTo>
                <a:cubicBezTo>
                  <a:pt x="14706" y="0"/>
                  <a:pt x="24377" y="9670"/>
                  <a:pt x="24377" y="21600"/>
                </a:cubicBezTo>
                <a:cubicBezTo>
                  <a:pt x="24377" y="23733"/>
                  <a:pt x="24061" y="25854"/>
                  <a:pt x="23439" y="27895"/>
                </a:cubicBezTo>
              </a:path>
              <a:path w="24377" h="27895" stroke="0" extrusionOk="0">
                <a:moveTo>
                  <a:pt x="0" y="179"/>
                </a:moveTo>
                <a:cubicBezTo>
                  <a:pt x="920" y="59"/>
                  <a:pt x="1848" y="-1"/>
                  <a:pt x="2777" y="0"/>
                </a:cubicBezTo>
                <a:cubicBezTo>
                  <a:pt x="14706" y="0"/>
                  <a:pt x="24377" y="9670"/>
                  <a:pt x="24377" y="21600"/>
                </a:cubicBezTo>
                <a:cubicBezTo>
                  <a:pt x="24377" y="23733"/>
                  <a:pt x="24061" y="25854"/>
                  <a:pt x="23439" y="27895"/>
                </a:cubicBezTo>
                <a:lnTo>
                  <a:pt x="2777" y="21600"/>
                </a:lnTo>
                <a:lnTo>
                  <a:pt x="0" y="179"/>
                </a:lnTo>
                <a:close/>
              </a:path>
            </a:pathLst>
          </a:custGeom>
          <a:noFill/>
          <a:ln w="19050">
            <a:solidFill>
              <a:schemeClr val="tx1"/>
            </a:solidFill>
            <a:round/>
            <a:headEnd/>
            <a:tailEnd/>
          </a:ln>
        </p:spPr>
        <p:txBody>
          <a:bodyPr wrap="none" anchor="ctr"/>
          <a:lstStyle/>
          <a:p>
            <a:endParaRPr lang="zh-CN" altLang="en-US"/>
          </a:p>
        </p:txBody>
      </p:sp>
      <p:sp>
        <p:nvSpPr>
          <p:cNvPr id="96288" name="Arc 73"/>
          <p:cNvSpPr>
            <a:spLocks/>
          </p:cNvSpPr>
          <p:nvPr/>
        </p:nvSpPr>
        <p:spPr bwMode="auto">
          <a:xfrm rot="8325645">
            <a:off x="6096000" y="2430463"/>
            <a:ext cx="139700" cy="128587"/>
          </a:xfrm>
          <a:custGeom>
            <a:avLst/>
            <a:gdLst>
              <a:gd name="T0" fmla="*/ 2147483647 w 19754"/>
              <a:gd name="T1" fmla="*/ 0 h 18178"/>
              <a:gd name="T2" fmla="*/ 2147483647 w 19754"/>
              <a:gd name="T3" fmla="*/ 2147483647 h 18178"/>
              <a:gd name="T4" fmla="*/ 0 w 19754"/>
              <a:gd name="T5" fmla="*/ 2147483647 h 18178"/>
              <a:gd name="T6" fmla="*/ 0 60000 65536"/>
              <a:gd name="T7" fmla="*/ 0 60000 65536"/>
              <a:gd name="T8" fmla="*/ 0 60000 65536"/>
              <a:gd name="T9" fmla="*/ 0 w 19754"/>
              <a:gd name="T10" fmla="*/ 0 h 18178"/>
              <a:gd name="T11" fmla="*/ 19754 w 19754"/>
              <a:gd name="T12" fmla="*/ 18178 h 18178"/>
            </a:gdLst>
            <a:ahLst/>
            <a:cxnLst>
              <a:cxn ang="T6">
                <a:pos x="T0" y="T1"/>
              </a:cxn>
              <a:cxn ang="T7">
                <a:pos x="T2" y="T3"/>
              </a:cxn>
              <a:cxn ang="T8">
                <a:pos x="T4" y="T5"/>
              </a:cxn>
            </a:cxnLst>
            <a:rect l="T9" t="T10" r="T11" b="T12"/>
            <a:pathLst>
              <a:path w="19754" h="18178" fill="none" extrusionOk="0">
                <a:moveTo>
                  <a:pt x="11667" y="-1"/>
                </a:moveTo>
                <a:cubicBezTo>
                  <a:pt x="15229" y="2286"/>
                  <a:pt x="18041" y="5569"/>
                  <a:pt x="19753" y="9440"/>
                </a:cubicBezTo>
              </a:path>
              <a:path w="19754" h="18178" stroke="0" extrusionOk="0">
                <a:moveTo>
                  <a:pt x="11667" y="-1"/>
                </a:moveTo>
                <a:cubicBezTo>
                  <a:pt x="15229" y="2286"/>
                  <a:pt x="18041" y="5569"/>
                  <a:pt x="19753" y="9440"/>
                </a:cubicBezTo>
                <a:lnTo>
                  <a:pt x="0" y="18178"/>
                </a:lnTo>
                <a:lnTo>
                  <a:pt x="11667" y="-1"/>
                </a:lnTo>
                <a:close/>
              </a:path>
            </a:pathLst>
          </a:custGeom>
          <a:noFill/>
          <a:ln w="19050">
            <a:solidFill>
              <a:schemeClr val="tx1"/>
            </a:solidFill>
            <a:round/>
            <a:headEnd/>
            <a:tailEnd/>
          </a:ln>
        </p:spPr>
        <p:txBody>
          <a:bodyPr wrap="none" anchor="ctr"/>
          <a:lstStyle/>
          <a:p>
            <a:endParaRPr lang="zh-CN" altLang="en-US"/>
          </a:p>
        </p:txBody>
      </p:sp>
      <p:graphicFrame>
        <p:nvGraphicFramePr>
          <p:cNvPr id="96289" name="Object 74"/>
          <p:cNvGraphicFramePr>
            <a:graphicFrameLocks noChangeAspect="1"/>
          </p:cNvGraphicFramePr>
          <p:nvPr/>
        </p:nvGraphicFramePr>
        <p:xfrm>
          <a:off x="6062663" y="2711450"/>
          <a:ext cx="204787" cy="228600"/>
        </p:xfrm>
        <a:graphic>
          <a:graphicData uri="http://schemas.openxmlformats.org/presentationml/2006/ole">
            <p:oleObj spid="_x0000_s69636" name="Equation" r:id="rId5" imgW="139680" imgH="152280" progId="">
              <p:embed/>
            </p:oleObj>
          </a:graphicData>
        </a:graphic>
      </p:graphicFrame>
      <p:graphicFrame>
        <p:nvGraphicFramePr>
          <p:cNvPr id="96290" name="Object 75"/>
          <p:cNvGraphicFramePr>
            <a:graphicFrameLocks noChangeAspect="1"/>
          </p:cNvGraphicFramePr>
          <p:nvPr/>
        </p:nvGraphicFramePr>
        <p:xfrm>
          <a:off x="7620000" y="2711450"/>
          <a:ext cx="206375" cy="228600"/>
        </p:xfrm>
        <a:graphic>
          <a:graphicData uri="http://schemas.openxmlformats.org/presentationml/2006/ole">
            <p:oleObj spid="_x0000_s69637" name="Equation" r:id="rId6" imgW="139680" imgH="152280" progId="">
              <p:embed/>
            </p:oleObj>
          </a:graphicData>
        </a:graphic>
      </p:graphicFrame>
      <p:sp>
        <p:nvSpPr>
          <p:cNvPr id="96291" name="Text Box 76"/>
          <p:cNvSpPr txBox="1">
            <a:spLocks noChangeArrowheads="1"/>
          </p:cNvSpPr>
          <p:nvPr/>
        </p:nvSpPr>
        <p:spPr bwMode="auto">
          <a:xfrm>
            <a:off x="6183313" y="2559050"/>
            <a:ext cx="369887" cy="457200"/>
          </a:xfrm>
          <a:prstGeom prst="rect">
            <a:avLst/>
          </a:prstGeom>
          <a:noFill/>
          <a:ln w="19050">
            <a:noFill/>
            <a:miter lim="800000"/>
            <a:headEnd/>
            <a:tailEnd/>
          </a:ln>
        </p:spPr>
        <p:txBody>
          <a:bodyPr wrap="none">
            <a:spAutoFit/>
          </a:bodyPr>
          <a:lstStyle/>
          <a:p>
            <a:r>
              <a:rPr lang="en-US" altLang="zh-CN" sz="2400" b="0" i="1"/>
              <a:t>B</a:t>
            </a:r>
            <a:endParaRPr lang="en-US" altLang="zh-CN" sz="2400" b="0"/>
          </a:p>
        </p:txBody>
      </p:sp>
      <p:sp>
        <p:nvSpPr>
          <p:cNvPr id="96292" name="Text Box 77"/>
          <p:cNvSpPr txBox="1">
            <a:spLocks noChangeArrowheads="1"/>
          </p:cNvSpPr>
          <p:nvPr/>
        </p:nvSpPr>
        <p:spPr bwMode="auto">
          <a:xfrm>
            <a:off x="6324600" y="3016250"/>
            <a:ext cx="369888" cy="457200"/>
          </a:xfrm>
          <a:prstGeom prst="rect">
            <a:avLst/>
          </a:prstGeom>
          <a:noFill/>
          <a:ln w="19050">
            <a:noFill/>
            <a:miter lim="800000"/>
            <a:headEnd/>
            <a:tailEnd/>
          </a:ln>
        </p:spPr>
        <p:txBody>
          <a:bodyPr wrap="none">
            <a:spAutoFit/>
          </a:bodyPr>
          <a:lstStyle/>
          <a:p>
            <a:r>
              <a:rPr lang="en-US" altLang="zh-CN" sz="2400" b="0" i="1"/>
              <a:t>R</a:t>
            </a:r>
            <a:endParaRPr lang="en-US" altLang="zh-CN" sz="2400" b="0"/>
          </a:p>
        </p:txBody>
      </p:sp>
      <p:sp>
        <p:nvSpPr>
          <p:cNvPr id="96293" name="Arc 120"/>
          <p:cNvSpPr>
            <a:spLocks/>
          </p:cNvSpPr>
          <p:nvPr/>
        </p:nvSpPr>
        <p:spPr bwMode="auto">
          <a:xfrm rot="-7710776">
            <a:off x="7462044" y="2259806"/>
            <a:ext cx="139700" cy="128588"/>
          </a:xfrm>
          <a:custGeom>
            <a:avLst/>
            <a:gdLst>
              <a:gd name="T0" fmla="*/ 2147483647 w 19754"/>
              <a:gd name="T1" fmla="*/ 0 h 18178"/>
              <a:gd name="T2" fmla="*/ 2147483647 w 19754"/>
              <a:gd name="T3" fmla="*/ 2147483647 h 18178"/>
              <a:gd name="T4" fmla="*/ 0 w 19754"/>
              <a:gd name="T5" fmla="*/ 2147483647 h 18178"/>
              <a:gd name="T6" fmla="*/ 0 60000 65536"/>
              <a:gd name="T7" fmla="*/ 0 60000 65536"/>
              <a:gd name="T8" fmla="*/ 0 60000 65536"/>
              <a:gd name="T9" fmla="*/ 0 w 19754"/>
              <a:gd name="T10" fmla="*/ 0 h 18178"/>
              <a:gd name="T11" fmla="*/ 19754 w 19754"/>
              <a:gd name="T12" fmla="*/ 18178 h 18178"/>
            </a:gdLst>
            <a:ahLst/>
            <a:cxnLst>
              <a:cxn ang="T6">
                <a:pos x="T0" y="T1"/>
              </a:cxn>
              <a:cxn ang="T7">
                <a:pos x="T2" y="T3"/>
              </a:cxn>
              <a:cxn ang="T8">
                <a:pos x="T4" y="T5"/>
              </a:cxn>
            </a:cxnLst>
            <a:rect l="T9" t="T10" r="T11" b="T12"/>
            <a:pathLst>
              <a:path w="19754" h="18178" fill="none" extrusionOk="0">
                <a:moveTo>
                  <a:pt x="11667" y="-1"/>
                </a:moveTo>
                <a:cubicBezTo>
                  <a:pt x="15229" y="2286"/>
                  <a:pt x="18041" y="5569"/>
                  <a:pt x="19753" y="9440"/>
                </a:cubicBezTo>
              </a:path>
              <a:path w="19754" h="18178" stroke="0" extrusionOk="0">
                <a:moveTo>
                  <a:pt x="11667" y="-1"/>
                </a:moveTo>
                <a:cubicBezTo>
                  <a:pt x="15229" y="2286"/>
                  <a:pt x="18041" y="5569"/>
                  <a:pt x="19753" y="9440"/>
                </a:cubicBezTo>
                <a:lnTo>
                  <a:pt x="0" y="18178"/>
                </a:lnTo>
                <a:lnTo>
                  <a:pt x="11667" y="-1"/>
                </a:lnTo>
                <a:close/>
              </a:path>
            </a:pathLst>
          </a:custGeom>
          <a:noFill/>
          <a:ln w="19050">
            <a:solidFill>
              <a:schemeClr val="tx1"/>
            </a:solidFill>
            <a:round/>
            <a:headEnd/>
            <a:tailEnd/>
          </a:ln>
        </p:spPr>
        <p:txBody>
          <a:bodyPr wrap="none" anchor="ctr"/>
          <a:lstStyle/>
          <a:p>
            <a:endParaRPr lang="zh-CN" altLang="en-US"/>
          </a:p>
        </p:txBody>
      </p:sp>
      <p:sp>
        <p:nvSpPr>
          <p:cNvPr id="96294" name="Arc 123"/>
          <p:cNvSpPr>
            <a:spLocks noChangeAspect="1"/>
          </p:cNvSpPr>
          <p:nvPr/>
        </p:nvSpPr>
        <p:spPr bwMode="auto">
          <a:xfrm rot="7761942">
            <a:off x="7015163" y="2259012"/>
            <a:ext cx="241300" cy="206375"/>
          </a:xfrm>
          <a:custGeom>
            <a:avLst/>
            <a:gdLst>
              <a:gd name="T0" fmla="*/ 0 w 21600"/>
              <a:gd name="T1" fmla="*/ 0 h 25808"/>
              <a:gd name="T2" fmla="*/ 2147483647 w 21600"/>
              <a:gd name="T3" fmla="*/ 2147483647 h 25808"/>
              <a:gd name="T4" fmla="*/ 0 w 21600"/>
              <a:gd name="T5" fmla="*/ 2147483647 h 25808"/>
              <a:gd name="T6" fmla="*/ 0 60000 65536"/>
              <a:gd name="T7" fmla="*/ 0 60000 65536"/>
              <a:gd name="T8" fmla="*/ 0 60000 65536"/>
              <a:gd name="T9" fmla="*/ 0 w 21600"/>
              <a:gd name="T10" fmla="*/ 0 h 25808"/>
              <a:gd name="T11" fmla="*/ 21600 w 21600"/>
              <a:gd name="T12" fmla="*/ 25808 h 25808"/>
            </a:gdLst>
            <a:ahLst/>
            <a:cxnLst>
              <a:cxn ang="T6">
                <a:pos x="T0" y="T1"/>
              </a:cxn>
              <a:cxn ang="T7">
                <a:pos x="T2" y="T3"/>
              </a:cxn>
              <a:cxn ang="T8">
                <a:pos x="T4" y="T5"/>
              </a:cxn>
            </a:cxnLst>
            <a:rect l="T9" t="T10" r="T11" b="T12"/>
            <a:pathLst>
              <a:path w="21600" h="25808" fill="none" extrusionOk="0">
                <a:moveTo>
                  <a:pt x="-1" y="0"/>
                </a:moveTo>
                <a:cubicBezTo>
                  <a:pt x="11929" y="0"/>
                  <a:pt x="21600" y="9670"/>
                  <a:pt x="21600" y="21600"/>
                </a:cubicBezTo>
                <a:cubicBezTo>
                  <a:pt x="21600" y="23012"/>
                  <a:pt x="21461" y="24422"/>
                  <a:pt x="21186" y="25808"/>
                </a:cubicBezTo>
              </a:path>
              <a:path w="21600" h="25808" stroke="0" extrusionOk="0">
                <a:moveTo>
                  <a:pt x="-1" y="0"/>
                </a:moveTo>
                <a:cubicBezTo>
                  <a:pt x="11929" y="0"/>
                  <a:pt x="21600" y="9670"/>
                  <a:pt x="21600" y="21600"/>
                </a:cubicBezTo>
                <a:cubicBezTo>
                  <a:pt x="21600" y="23012"/>
                  <a:pt x="21461" y="24422"/>
                  <a:pt x="21186" y="25808"/>
                </a:cubicBezTo>
                <a:lnTo>
                  <a:pt x="0" y="21600"/>
                </a:lnTo>
                <a:lnTo>
                  <a:pt x="-1" y="0"/>
                </a:lnTo>
                <a:close/>
              </a:path>
            </a:pathLst>
          </a:custGeom>
          <a:noFill/>
          <a:ln w="19050">
            <a:solidFill>
              <a:schemeClr val="tx1"/>
            </a:solidFill>
            <a:round/>
            <a:headEnd/>
            <a:tailEnd/>
          </a:ln>
        </p:spPr>
        <p:txBody>
          <a:bodyPr wrap="none" anchor="ctr"/>
          <a:lstStyle/>
          <a:p>
            <a:endParaRPr lang="zh-CN" altLang="en-US"/>
          </a:p>
        </p:txBody>
      </p:sp>
      <p:graphicFrame>
        <p:nvGraphicFramePr>
          <p:cNvPr id="96295" name="Object 124"/>
          <p:cNvGraphicFramePr>
            <a:graphicFrameLocks noChangeAspect="1"/>
          </p:cNvGraphicFramePr>
          <p:nvPr/>
        </p:nvGraphicFramePr>
        <p:xfrm>
          <a:off x="7032625" y="2711450"/>
          <a:ext cx="206375" cy="228600"/>
        </p:xfrm>
        <a:graphic>
          <a:graphicData uri="http://schemas.openxmlformats.org/presentationml/2006/ole">
            <p:oleObj spid="_x0000_s69638" name="Equation" r:id="rId7" imgW="139680" imgH="152280" progId="">
              <p:embed/>
            </p:oleObj>
          </a:graphicData>
        </a:graphic>
      </p:graphicFrame>
      <p:sp>
        <p:nvSpPr>
          <p:cNvPr id="96296" name="Arc 126"/>
          <p:cNvSpPr>
            <a:spLocks/>
          </p:cNvSpPr>
          <p:nvPr/>
        </p:nvSpPr>
        <p:spPr bwMode="auto">
          <a:xfrm flipV="1">
            <a:off x="7010400" y="2252663"/>
            <a:ext cx="533400" cy="493712"/>
          </a:xfrm>
          <a:custGeom>
            <a:avLst/>
            <a:gdLst>
              <a:gd name="T0" fmla="*/ 2147483647 w 21600"/>
              <a:gd name="T1" fmla="*/ 0 h 19952"/>
              <a:gd name="T2" fmla="*/ 2147483647 w 21600"/>
              <a:gd name="T3" fmla="*/ 2147483647 h 19952"/>
              <a:gd name="T4" fmla="*/ 0 w 21600"/>
              <a:gd name="T5" fmla="*/ 2147483647 h 19952"/>
              <a:gd name="T6" fmla="*/ 0 60000 65536"/>
              <a:gd name="T7" fmla="*/ 0 60000 65536"/>
              <a:gd name="T8" fmla="*/ 0 60000 65536"/>
              <a:gd name="T9" fmla="*/ 0 w 21600"/>
              <a:gd name="T10" fmla="*/ 0 h 19952"/>
              <a:gd name="T11" fmla="*/ 21600 w 21600"/>
              <a:gd name="T12" fmla="*/ 19952 h 19952"/>
            </a:gdLst>
            <a:ahLst/>
            <a:cxnLst>
              <a:cxn ang="T6">
                <a:pos x="T0" y="T1"/>
              </a:cxn>
              <a:cxn ang="T7">
                <a:pos x="T2" y="T3"/>
              </a:cxn>
              <a:cxn ang="T8">
                <a:pos x="T4" y="T5"/>
              </a:cxn>
            </a:cxnLst>
            <a:rect l="T9" t="T10" r="T11" b="T12"/>
            <a:pathLst>
              <a:path w="21600" h="19952" fill="none" extrusionOk="0">
                <a:moveTo>
                  <a:pt x="8275" y="-1"/>
                </a:moveTo>
                <a:cubicBezTo>
                  <a:pt x="16341" y="3345"/>
                  <a:pt x="21600" y="11219"/>
                  <a:pt x="21600" y="19952"/>
                </a:cubicBezTo>
              </a:path>
              <a:path w="21600" h="19952" stroke="0" extrusionOk="0">
                <a:moveTo>
                  <a:pt x="8275" y="-1"/>
                </a:moveTo>
                <a:cubicBezTo>
                  <a:pt x="16341" y="3345"/>
                  <a:pt x="21600" y="11219"/>
                  <a:pt x="21600" y="19952"/>
                </a:cubicBezTo>
                <a:lnTo>
                  <a:pt x="0" y="19952"/>
                </a:lnTo>
                <a:lnTo>
                  <a:pt x="8275" y="-1"/>
                </a:lnTo>
                <a:close/>
              </a:path>
            </a:pathLst>
          </a:custGeom>
          <a:noFill/>
          <a:ln w="19050">
            <a:solidFill>
              <a:srgbClr val="FF9933"/>
            </a:solidFill>
            <a:round/>
            <a:headEnd/>
            <a:tailEnd type="triangle" w="sm" len="lg"/>
          </a:ln>
        </p:spPr>
        <p:txBody>
          <a:bodyPr wrap="none" anchor="ctr"/>
          <a:lstStyle/>
          <a:p>
            <a:endParaRPr lang="zh-CN" altLang="en-US"/>
          </a:p>
        </p:txBody>
      </p:sp>
      <p:graphicFrame>
        <p:nvGraphicFramePr>
          <p:cNvPr id="96297" name="Object 128"/>
          <p:cNvGraphicFramePr>
            <a:graphicFrameLocks noChangeAspect="1"/>
          </p:cNvGraphicFramePr>
          <p:nvPr/>
        </p:nvGraphicFramePr>
        <p:xfrm>
          <a:off x="4819650" y="3441700"/>
          <a:ext cx="114300" cy="215900"/>
        </p:xfrm>
        <a:graphic>
          <a:graphicData uri="http://schemas.openxmlformats.org/presentationml/2006/ole">
            <p:oleObj spid="_x0000_s69639" name="Equation" r:id="rId8" imgW="114151" imgH="215619" progId="">
              <p:embed/>
            </p:oleObj>
          </a:graphicData>
        </a:graphic>
      </p:graphicFrame>
      <p:graphicFrame>
        <p:nvGraphicFramePr>
          <p:cNvPr id="312449" name="Object 129"/>
          <p:cNvGraphicFramePr>
            <a:graphicFrameLocks noChangeAspect="1"/>
          </p:cNvGraphicFramePr>
          <p:nvPr/>
        </p:nvGraphicFramePr>
        <p:xfrm>
          <a:off x="1644650" y="4700588"/>
          <a:ext cx="2495550" cy="496887"/>
        </p:xfrm>
        <a:graphic>
          <a:graphicData uri="http://schemas.openxmlformats.org/presentationml/2006/ole">
            <p:oleObj spid="_x0000_s69640" name="Equation" r:id="rId9" imgW="1600200" imgH="431640" progId="">
              <p:embed/>
            </p:oleObj>
          </a:graphicData>
        </a:graphic>
      </p:graphicFrame>
      <p:graphicFrame>
        <p:nvGraphicFramePr>
          <p:cNvPr id="312450" name="Object 130"/>
          <p:cNvGraphicFramePr>
            <a:graphicFrameLocks noChangeAspect="1"/>
          </p:cNvGraphicFramePr>
          <p:nvPr/>
        </p:nvGraphicFramePr>
        <p:xfrm>
          <a:off x="5149850" y="4624388"/>
          <a:ext cx="2438400" cy="633412"/>
        </p:xfrm>
        <a:graphic>
          <a:graphicData uri="http://schemas.openxmlformats.org/presentationml/2006/ole">
            <p:oleObj spid="_x0000_s69641" name="Equation" r:id="rId10" imgW="711200" imgH="228600" progId="">
              <p:embed/>
            </p:oleObj>
          </a:graphicData>
        </a:graphic>
      </p:graphicFrame>
      <p:grpSp>
        <p:nvGrpSpPr>
          <p:cNvPr id="6" name="Group 134"/>
          <p:cNvGrpSpPr>
            <a:grpSpLocks/>
          </p:cNvGrpSpPr>
          <p:nvPr/>
        </p:nvGrpSpPr>
        <p:grpSpPr bwMode="auto">
          <a:xfrm>
            <a:off x="2179638" y="5181600"/>
            <a:ext cx="4913312" cy="1200150"/>
            <a:chOff x="1084" y="3312"/>
            <a:chExt cx="3092" cy="769"/>
          </a:xfrm>
        </p:grpSpPr>
        <p:graphicFrame>
          <p:nvGraphicFramePr>
            <p:cNvPr id="96303" name="Object 131"/>
            <p:cNvGraphicFramePr>
              <a:graphicFrameLocks noChangeAspect="1"/>
            </p:cNvGraphicFramePr>
            <p:nvPr/>
          </p:nvGraphicFramePr>
          <p:xfrm>
            <a:off x="2160" y="3312"/>
            <a:ext cx="2016" cy="769"/>
          </p:xfrm>
          <a:graphic>
            <a:graphicData uri="http://schemas.openxmlformats.org/presentationml/2006/ole">
              <p:oleObj spid="_x0000_s69642" name="Equation" r:id="rId11" imgW="1129810" imgH="431613" progId="">
                <p:embed/>
              </p:oleObj>
            </a:graphicData>
          </a:graphic>
        </p:graphicFrame>
        <p:sp>
          <p:nvSpPr>
            <p:cNvPr id="96304" name="Text Box 132"/>
            <p:cNvSpPr txBox="1">
              <a:spLocks noChangeArrowheads="1"/>
            </p:cNvSpPr>
            <p:nvPr/>
          </p:nvSpPr>
          <p:spPr bwMode="auto">
            <a:xfrm>
              <a:off x="1084" y="3520"/>
              <a:ext cx="627" cy="371"/>
            </a:xfrm>
            <a:prstGeom prst="rect">
              <a:avLst/>
            </a:prstGeom>
            <a:noFill/>
            <a:ln w="19050">
              <a:noFill/>
              <a:miter lim="800000"/>
              <a:headEnd/>
              <a:tailEnd/>
            </a:ln>
          </p:spPr>
          <p:txBody>
            <a:bodyPr wrap="none">
              <a:spAutoFit/>
            </a:bodyPr>
            <a:lstStyle/>
            <a:p>
              <a:r>
                <a:rPr lang="zh-CN" altLang="en-US" sz="3200"/>
                <a:t>所以</a:t>
              </a:r>
            </a:p>
          </p:txBody>
        </p:sp>
      </p:grpSp>
      <p:sp>
        <p:nvSpPr>
          <p:cNvPr id="96301" name="Rectangle 91"/>
          <p:cNvSpPr>
            <a:spLocks noChangeArrowheads="1"/>
          </p:cNvSpPr>
          <p:nvPr/>
        </p:nvSpPr>
        <p:spPr bwMode="auto">
          <a:xfrm>
            <a:off x="3157538" y="65088"/>
            <a:ext cx="594677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10-4 </a:t>
            </a:r>
            <a:r>
              <a:rPr kumimoji="1" lang="zh-CN" altLang="en-US">
                <a:solidFill>
                  <a:srgbClr val="000066"/>
                </a:solidFill>
                <a:latin typeface="楷体_GB2312" pitchFamily="49" charset="-122"/>
                <a:ea typeface="楷体_GB2312" pitchFamily="49" charset="-122"/>
              </a:rPr>
              <a:t>惠更斯原理 波的衍射和干涉</a:t>
            </a:r>
          </a:p>
        </p:txBody>
      </p:sp>
      <p:sp>
        <p:nvSpPr>
          <p:cNvPr id="91" name="Oval 95"/>
          <p:cNvSpPr>
            <a:spLocks noChangeArrowheads="1"/>
          </p:cNvSpPr>
          <p:nvPr/>
        </p:nvSpPr>
        <p:spPr bwMode="auto">
          <a:xfrm>
            <a:off x="3132138" y="620713"/>
            <a:ext cx="5648325" cy="9525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12438"/>
                                        </p:tgtEl>
                                        <p:attrNameLst>
                                          <p:attrName>style.visibility</p:attrName>
                                        </p:attrNameLst>
                                      </p:cBhvr>
                                      <p:to>
                                        <p:strVal val="visible"/>
                                      </p:to>
                                    </p:set>
                                    <p:anim calcmode="lin" valueType="num">
                                      <p:cBhvr>
                                        <p:cTn id="7" dur="500" fill="hold"/>
                                        <p:tgtEl>
                                          <p:spTgt spid="312438"/>
                                        </p:tgtEl>
                                        <p:attrNameLst>
                                          <p:attrName>ppt_w</p:attrName>
                                        </p:attrNameLst>
                                      </p:cBhvr>
                                      <p:tavLst>
                                        <p:tav tm="0">
                                          <p:val>
                                            <p:fltVal val="0"/>
                                          </p:val>
                                        </p:tav>
                                        <p:tav tm="100000">
                                          <p:val>
                                            <p:strVal val="#ppt_w"/>
                                          </p:val>
                                        </p:tav>
                                      </p:tavLst>
                                    </p:anim>
                                    <p:anim calcmode="lin" valueType="num">
                                      <p:cBhvr>
                                        <p:cTn id="8" dur="500" fill="hold"/>
                                        <p:tgtEl>
                                          <p:spTgt spid="31243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12439"/>
                                        </p:tgtEl>
                                        <p:attrNameLst>
                                          <p:attrName>style.visibility</p:attrName>
                                        </p:attrNameLst>
                                      </p:cBhvr>
                                      <p:to>
                                        <p:strVal val="visible"/>
                                      </p:to>
                                    </p:set>
                                    <p:anim calcmode="lin" valueType="num">
                                      <p:cBhvr>
                                        <p:cTn id="13" dur="500" fill="hold"/>
                                        <p:tgtEl>
                                          <p:spTgt spid="312439"/>
                                        </p:tgtEl>
                                        <p:attrNameLst>
                                          <p:attrName>ppt_w</p:attrName>
                                        </p:attrNameLst>
                                      </p:cBhvr>
                                      <p:tavLst>
                                        <p:tav tm="0">
                                          <p:val>
                                            <p:fltVal val="0"/>
                                          </p:val>
                                        </p:tav>
                                        <p:tav tm="100000">
                                          <p:val>
                                            <p:strVal val="#ppt_w"/>
                                          </p:val>
                                        </p:tav>
                                      </p:tavLst>
                                    </p:anim>
                                    <p:anim calcmode="lin" valueType="num">
                                      <p:cBhvr>
                                        <p:cTn id="14" dur="500" fill="hold"/>
                                        <p:tgtEl>
                                          <p:spTgt spid="31243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312449"/>
                                        </p:tgtEl>
                                        <p:attrNameLst>
                                          <p:attrName>style.visibility</p:attrName>
                                        </p:attrNameLst>
                                      </p:cBhvr>
                                      <p:to>
                                        <p:strVal val="visible"/>
                                      </p:to>
                                    </p:set>
                                    <p:anim calcmode="lin" valueType="num">
                                      <p:cBhvr>
                                        <p:cTn id="19" dur="500" fill="hold"/>
                                        <p:tgtEl>
                                          <p:spTgt spid="312449"/>
                                        </p:tgtEl>
                                        <p:attrNameLst>
                                          <p:attrName>ppt_w</p:attrName>
                                        </p:attrNameLst>
                                      </p:cBhvr>
                                      <p:tavLst>
                                        <p:tav tm="0">
                                          <p:val>
                                            <p:fltVal val="0"/>
                                          </p:val>
                                        </p:tav>
                                        <p:tav tm="100000">
                                          <p:val>
                                            <p:strVal val="#ppt_w"/>
                                          </p:val>
                                        </p:tav>
                                      </p:tavLst>
                                    </p:anim>
                                    <p:anim calcmode="lin" valueType="num">
                                      <p:cBhvr>
                                        <p:cTn id="20" dur="500" fill="hold"/>
                                        <p:tgtEl>
                                          <p:spTgt spid="312449"/>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312450"/>
                                        </p:tgtEl>
                                        <p:attrNameLst>
                                          <p:attrName>style.visibility</p:attrName>
                                        </p:attrNameLst>
                                      </p:cBhvr>
                                      <p:to>
                                        <p:strVal val="visible"/>
                                      </p:to>
                                    </p:set>
                                    <p:anim calcmode="lin" valueType="num">
                                      <p:cBhvr>
                                        <p:cTn id="25" dur="500" fill="hold"/>
                                        <p:tgtEl>
                                          <p:spTgt spid="312450"/>
                                        </p:tgtEl>
                                        <p:attrNameLst>
                                          <p:attrName>ppt_w</p:attrName>
                                        </p:attrNameLst>
                                      </p:cBhvr>
                                      <p:tavLst>
                                        <p:tav tm="0">
                                          <p:val>
                                            <p:fltVal val="0"/>
                                          </p:val>
                                        </p:tav>
                                        <p:tav tm="100000">
                                          <p:val>
                                            <p:strVal val="#ppt_w"/>
                                          </p:val>
                                        </p:tav>
                                      </p:tavLst>
                                    </p:anim>
                                    <p:anim calcmode="lin" valueType="num">
                                      <p:cBhvr>
                                        <p:cTn id="26" dur="500" fill="hold"/>
                                        <p:tgtEl>
                                          <p:spTgt spid="312450"/>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1"/>
          <p:cNvSpPr>
            <a:spLocks noGrp="1"/>
          </p:cNvSpPr>
          <p:nvPr>
            <p:ph type="sldNum" sz="quarter" idx="10"/>
          </p:nvPr>
        </p:nvSpPr>
        <p:spPr>
          <a:noFill/>
        </p:spPr>
        <p:txBody>
          <a:bodyPr/>
          <a:lstStyle/>
          <a:p>
            <a:fld id="{8394B27E-DE11-4002-A7CF-7729C6ADB891}" type="slidenum">
              <a:rPr lang="en-US" altLang="zh-CN" smtClean="0">
                <a:ea typeface="宋体" charset="-122"/>
              </a:rPr>
              <a:pPr/>
              <a:t>83</a:t>
            </a:fld>
            <a:endParaRPr lang="en-US" altLang="zh-CN" smtClean="0">
              <a:ea typeface="宋体"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1"/>
          <p:cNvSpPr>
            <a:spLocks noGrp="1"/>
          </p:cNvSpPr>
          <p:nvPr>
            <p:ph type="sldNum" sz="quarter" idx="10"/>
          </p:nvPr>
        </p:nvSpPr>
        <p:spPr>
          <a:noFill/>
        </p:spPr>
        <p:txBody>
          <a:bodyPr/>
          <a:lstStyle/>
          <a:p>
            <a:fld id="{80172BDF-CA3A-4EFD-87E4-C789CB7E540A}" type="slidenum">
              <a:rPr lang="en-US" altLang="zh-CN" smtClean="0">
                <a:ea typeface="宋体" charset="-122"/>
              </a:rPr>
              <a:pPr/>
              <a:t>84</a:t>
            </a:fld>
            <a:endParaRPr lang="en-US" altLang="zh-CN" smtClean="0">
              <a:ea typeface="宋体"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1"/>
          <p:cNvSpPr>
            <a:spLocks noGrp="1"/>
          </p:cNvSpPr>
          <p:nvPr>
            <p:ph type="sldNum" sz="quarter" idx="10"/>
          </p:nvPr>
        </p:nvSpPr>
        <p:spPr>
          <a:noFill/>
        </p:spPr>
        <p:txBody>
          <a:bodyPr/>
          <a:lstStyle/>
          <a:p>
            <a:fld id="{1792AF1D-23A7-4D77-AE72-ADF7DD849974}" type="slidenum">
              <a:rPr lang="en-US" altLang="zh-CN" smtClean="0">
                <a:ea typeface="宋体" charset="-122"/>
              </a:rPr>
              <a:pPr/>
              <a:t>85</a:t>
            </a:fld>
            <a:endParaRPr lang="en-US" altLang="zh-CN" smtClean="0">
              <a:ea typeface="宋体" charset="-122"/>
            </a:endParaRPr>
          </a:p>
        </p:txBody>
      </p:sp>
      <p:sp>
        <p:nvSpPr>
          <p:cNvPr id="7172" name="Rectangle 3"/>
          <p:cNvSpPr>
            <a:spLocks noChangeArrowheads="1"/>
          </p:cNvSpPr>
          <p:nvPr/>
        </p:nvSpPr>
        <p:spPr bwMode="auto">
          <a:xfrm>
            <a:off x="830263" y="765175"/>
            <a:ext cx="4503737" cy="750888"/>
          </a:xfrm>
          <a:prstGeom prst="rect">
            <a:avLst/>
          </a:prstGeom>
          <a:noFill/>
          <a:ln w="19050">
            <a:noFill/>
            <a:miter lim="800000"/>
            <a:headEnd/>
            <a:tailEnd/>
          </a:ln>
        </p:spPr>
        <p:txBody>
          <a:bodyPr>
            <a:spAutoFit/>
          </a:bodyPr>
          <a:lstStyle/>
          <a:p>
            <a:pPr>
              <a:lnSpc>
                <a:spcPct val="120000"/>
              </a:lnSpc>
              <a:spcBef>
                <a:spcPct val="50000"/>
              </a:spcBef>
            </a:pPr>
            <a:r>
              <a:rPr kumimoji="1" lang="zh-CN" altLang="en-US" sz="3600">
                <a:solidFill>
                  <a:srgbClr val="CC0000"/>
                </a:solidFill>
                <a:latin typeface="宋体" charset="-122"/>
              </a:rPr>
              <a:t>一 驻波的产生</a:t>
            </a:r>
          </a:p>
        </p:txBody>
      </p:sp>
      <p:sp>
        <p:nvSpPr>
          <p:cNvPr id="5"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7174"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
        <p:nvSpPr>
          <p:cNvPr id="7175" name="Rectangle 5"/>
          <p:cNvSpPr>
            <a:spLocks noChangeArrowheads="1"/>
          </p:cNvSpPr>
          <p:nvPr/>
        </p:nvSpPr>
        <p:spPr bwMode="auto">
          <a:xfrm>
            <a:off x="1252538" y="1392238"/>
            <a:ext cx="2176462" cy="579437"/>
          </a:xfrm>
          <a:prstGeom prst="rect">
            <a:avLst/>
          </a:prstGeom>
          <a:noFill/>
          <a:ln w="19050">
            <a:noFill/>
            <a:miter lim="800000"/>
            <a:headEnd/>
            <a:tailEnd/>
          </a:ln>
        </p:spPr>
        <p:txBody>
          <a:bodyPr>
            <a:spAutoFit/>
          </a:bodyPr>
          <a:lstStyle/>
          <a:p>
            <a:r>
              <a:rPr kumimoji="1" lang="en-US" altLang="zh-CN" sz="3200">
                <a:solidFill>
                  <a:srgbClr val="CC0000"/>
                </a:solidFill>
              </a:rPr>
              <a:t>1 </a:t>
            </a:r>
            <a:r>
              <a:rPr kumimoji="1" lang="en-US" altLang="zh-CN" sz="3200">
                <a:solidFill>
                  <a:schemeClr val="tx1"/>
                </a:solidFill>
              </a:rPr>
              <a:t>  </a:t>
            </a:r>
            <a:r>
              <a:rPr kumimoji="1" lang="zh-CN" altLang="en-US" sz="3200">
                <a:solidFill>
                  <a:schemeClr val="tx1"/>
                </a:solidFill>
              </a:rPr>
              <a:t>现象</a:t>
            </a:r>
          </a:p>
        </p:txBody>
      </p:sp>
      <p:sp>
        <p:nvSpPr>
          <p:cNvPr id="7" name="TextBox 6"/>
          <p:cNvSpPr txBox="1">
            <a:spLocks noChangeArrowheads="1"/>
          </p:cNvSpPr>
          <p:nvPr/>
        </p:nvSpPr>
        <p:spPr bwMode="auto">
          <a:xfrm>
            <a:off x="1042988" y="5019675"/>
            <a:ext cx="7397750" cy="1384300"/>
          </a:xfrm>
          <a:prstGeom prst="rect">
            <a:avLst/>
          </a:prstGeom>
          <a:noFill/>
          <a:ln w="9525">
            <a:noFill/>
            <a:miter lim="800000"/>
            <a:headEnd/>
            <a:tailEnd/>
          </a:ln>
        </p:spPr>
        <p:txBody>
          <a:bodyPr wrap="none">
            <a:spAutoFit/>
          </a:bodyPr>
          <a:lstStyle/>
          <a:p>
            <a:r>
              <a:rPr lang="zh-CN" altLang="en-US"/>
              <a:t>弦线被分成几段长度相等的稳定振动的部分：</a:t>
            </a:r>
            <a:endParaRPr lang="en-US" altLang="zh-CN"/>
          </a:p>
          <a:p>
            <a:r>
              <a:rPr lang="zh-CN" altLang="en-US"/>
              <a:t>各点振动不同，有些点始终不动，有些点振动</a:t>
            </a:r>
            <a:endParaRPr lang="en-US" altLang="zh-CN"/>
          </a:p>
          <a:p>
            <a:r>
              <a:rPr lang="zh-CN" altLang="en-US"/>
              <a:t>最强，但是没有波形的传播。</a:t>
            </a:r>
          </a:p>
        </p:txBody>
      </p:sp>
    </p:spTree>
    <p:controls>
      <p:control spid="70658" name="ShockwaveFlash1" r:id="rId2" imgW="7314286" imgH="3123810"/>
    </p:controls>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1"/>
          <p:cNvSpPr>
            <a:spLocks noGrp="1"/>
          </p:cNvSpPr>
          <p:nvPr>
            <p:ph type="sldNum" sz="quarter" idx="10"/>
          </p:nvPr>
        </p:nvSpPr>
        <p:spPr>
          <a:noFill/>
        </p:spPr>
        <p:txBody>
          <a:bodyPr/>
          <a:lstStyle/>
          <a:p>
            <a:fld id="{76733BE3-3164-4C11-B20C-CAC3BDB1654A}" type="slidenum">
              <a:rPr lang="zh-CN" altLang="zh-CN" smtClean="0">
                <a:ea typeface="宋体" charset="-122"/>
              </a:rPr>
              <a:pPr/>
              <a:t>86</a:t>
            </a:fld>
            <a:endParaRPr lang="zh-CN" altLang="zh-CN" smtClean="0">
              <a:ea typeface="宋体" charset="-122"/>
            </a:endParaRPr>
          </a:p>
        </p:txBody>
      </p:sp>
      <p:grpSp>
        <p:nvGrpSpPr>
          <p:cNvPr id="2" name="Group 2"/>
          <p:cNvGrpSpPr>
            <a:grpSpLocks noChangeAspect="1"/>
          </p:cNvGrpSpPr>
          <p:nvPr/>
        </p:nvGrpSpPr>
        <p:grpSpPr bwMode="auto">
          <a:xfrm>
            <a:off x="1258888" y="838200"/>
            <a:ext cx="6573837" cy="5256213"/>
            <a:chOff x="0" y="0"/>
            <a:chExt cx="2592" cy="2304"/>
          </a:xfrm>
        </p:grpSpPr>
        <p:pic>
          <p:nvPicPr>
            <p:cNvPr id="99335" name="Picture 3" descr="力23m"/>
            <p:cNvPicPr>
              <a:picLocks noChangeAspect="1" noChangeArrowheads="1"/>
            </p:cNvPicPr>
            <p:nvPr/>
          </p:nvPicPr>
          <p:blipFill>
            <a:blip r:embed="rId2" cstate="print"/>
            <a:srcRect/>
            <a:stretch>
              <a:fillRect/>
            </a:stretch>
          </p:blipFill>
          <p:spPr bwMode="auto">
            <a:xfrm>
              <a:off x="0" y="624"/>
              <a:ext cx="2544" cy="777"/>
            </a:xfrm>
            <a:prstGeom prst="rect">
              <a:avLst/>
            </a:prstGeom>
            <a:noFill/>
            <a:ln w="9525">
              <a:noFill/>
              <a:miter lim="800000"/>
              <a:headEnd/>
              <a:tailEnd/>
            </a:ln>
          </p:spPr>
        </p:pic>
        <p:pic>
          <p:nvPicPr>
            <p:cNvPr id="99336" name="Picture 4" descr="力23n"/>
            <p:cNvPicPr>
              <a:picLocks noChangeAspect="1" noChangeArrowheads="1"/>
            </p:cNvPicPr>
            <p:nvPr/>
          </p:nvPicPr>
          <p:blipFill>
            <a:blip r:embed="rId3" cstate="print"/>
            <a:srcRect/>
            <a:stretch>
              <a:fillRect/>
            </a:stretch>
          </p:blipFill>
          <p:spPr bwMode="auto">
            <a:xfrm>
              <a:off x="0" y="0"/>
              <a:ext cx="2496" cy="682"/>
            </a:xfrm>
            <a:prstGeom prst="rect">
              <a:avLst/>
            </a:prstGeom>
            <a:noFill/>
            <a:ln w="9525">
              <a:noFill/>
              <a:miter lim="800000"/>
              <a:headEnd/>
              <a:tailEnd/>
            </a:ln>
          </p:spPr>
        </p:pic>
        <p:pic>
          <p:nvPicPr>
            <p:cNvPr id="99337" name="Picture 5" descr="力23l"/>
            <p:cNvPicPr>
              <a:picLocks noChangeAspect="1" noChangeArrowheads="1"/>
            </p:cNvPicPr>
            <p:nvPr/>
          </p:nvPicPr>
          <p:blipFill>
            <a:blip r:embed="rId4" cstate="print"/>
            <a:srcRect/>
            <a:stretch>
              <a:fillRect/>
            </a:stretch>
          </p:blipFill>
          <p:spPr bwMode="auto">
            <a:xfrm>
              <a:off x="0" y="1344"/>
              <a:ext cx="2592" cy="960"/>
            </a:xfrm>
            <a:prstGeom prst="rect">
              <a:avLst/>
            </a:prstGeom>
            <a:noFill/>
            <a:ln w="9525">
              <a:noFill/>
              <a:miter lim="800000"/>
              <a:headEnd/>
              <a:tailEnd/>
            </a:ln>
          </p:spPr>
        </p:pic>
      </p:grpSp>
      <p:sp>
        <p:nvSpPr>
          <p:cNvPr id="99332" name="Rectangle 6"/>
          <p:cNvSpPr>
            <a:spLocks noChangeArrowheads="1"/>
          </p:cNvSpPr>
          <p:nvPr/>
        </p:nvSpPr>
        <p:spPr bwMode="auto">
          <a:xfrm>
            <a:off x="8027988" y="1916113"/>
            <a:ext cx="914400" cy="3444875"/>
          </a:xfrm>
          <a:prstGeom prst="rect">
            <a:avLst/>
          </a:prstGeom>
          <a:noFill/>
          <a:ln w="9525">
            <a:noFill/>
            <a:miter lim="800000"/>
            <a:headEnd/>
            <a:tailEnd/>
          </a:ln>
        </p:spPr>
        <p:txBody>
          <a:bodyPr>
            <a:spAutoFit/>
          </a:bodyPr>
          <a:lstStyle/>
          <a:p>
            <a:pPr>
              <a:spcBef>
                <a:spcPct val="50000"/>
              </a:spcBef>
            </a:pPr>
            <a:r>
              <a:rPr lang="zh-CN" altLang="zh-CN" sz="4000">
                <a:solidFill>
                  <a:srgbClr val="FF3300"/>
                </a:solidFill>
              </a:rPr>
              <a:t>机</a:t>
            </a:r>
          </a:p>
          <a:p>
            <a:pPr>
              <a:spcBef>
                <a:spcPct val="50000"/>
              </a:spcBef>
            </a:pPr>
            <a:r>
              <a:rPr lang="zh-CN" altLang="zh-CN" sz="4000">
                <a:solidFill>
                  <a:srgbClr val="FF3300"/>
                </a:solidFill>
              </a:rPr>
              <a:t>械</a:t>
            </a:r>
          </a:p>
          <a:p>
            <a:pPr>
              <a:spcBef>
                <a:spcPct val="50000"/>
              </a:spcBef>
            </a:pPr>
            <a:r>
              <a:rPr lang="zh-CN" altLang="zh-CN" sz="4000">
                <a:solidFill>
                  <a:srgbClr val="FF3300"/>
                </a:solidFill>
              </a:rPr>
              <a:t>驻</a:t>
            </a:r>
          </a:p>
          <a:p>
            <a:pPr>
              <a:spcBef>
                <a:spcPct val="50000"/>
              </a:spcBef>
            </a:pPr>
            <a:r>
              <a:rPr lang="zh-CN" altLang="zh-CN" sz="4000">
                <a:solidFill>
                  <a:srgbClr val="FF3300"/>
                </a:solidFill>
              </a:rPr>
              <a:t>波</a:t>
            </a:r>
          </a:p>
        </p:txBody>
      </p:sp>
      <p:sp>
        <p:nvSpPr>
          <p:cNvPr id="8"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99334"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p:cNvSpPr>
            <a:spLocks noGrp="1"/>
          </p:cNvSpPr>
          <p:nvPr>
            <p:ph type="sldNum" sz="quarter" idx="10"/>
          </p:nvPr>
        </p:nvSpPr>
        <p:spPr>
          <a:noFill/>
        </p:spPr>
        <p:txBody>
          <a:bodyPr/>
          <a:lstStyle/>
          <a:p>
            <a:fld id="{8571ABC6-D037-446F-A832-4F022617F831}" type="slidenum">
              <a:rPr lang="zh-CN" altLang="zh-CN" smtClean="0">
                <a:ea typeface="宋体" charset="-122"/>
              </a:rPr>
              <a:pPr/>
              <a:t>87</a:t>
            </a:fld>
            <a:endParaRPr lang="zh-CN" altLang="zh-CN" smtClean="0">
              <a:ea typeface="宋体" charset="-122"/>
            </a:endParaRPr>
          </a:p>
        </p:txBody>
      </p:sp>
      <p:sp>
        <p:nvSpPr>
          <p:cNvPr id="146435" name="Text Box 2"/>
          <p:cNvSpPr txBox="1">
            <a:spLocks noChangeArrowheads="1"/>
          </p:cNvSpPr>
          <p:nvPr/>
        </p:nvSpPr>
        <p:spPr bwMode="auto">
          <a:xfrm>
            <a:off x="1198563" y="1274763"/>
            <a:ext cx="6553200" cy="954087"/>
          </a:xfrm>
          <a:prstGeom prst="rect">
            <a:avLst/>
          </a:prstGeom>
          <a:noFill/>
          <a:ln w="9525">
            <a:noFill/>
            <a:miter lim="800000"/>
            <a:headEnd/>
            <a:tailEnd/>
          </a:ln>
        </p:spPr>
        <p:txBody>
          <a:bodyPr>
            <a:spAutoFit/>
          </a:bodyPr>
          <a:lstStyle/>
          <a:p>
            <a:r>
              <a:rPr lang="zh-CN" altLang="zh-CN">
                <a:solidFill>
                  <a:schemeClr val="tx1"/>
                </a:solidFill>
                <a:latin typeface="宋体" charset="-122"/>
                <a:sym typeface="宋体" charset="-122"/>
              </a:rPr>
              <a:t>波在介质中传播时其波形不断向前推进，故称</a:t>
            </a:r>
            <a:r>
              <a:rPr lang="zh-CN" altLang="zh-CN">
                <a:solidFill>
                  <a:srgbClr val="FF0000"/>
                </a:solidFill>
                <a:latin typeface="宋体" charset="-122"/>
                <a:sym typeface="宋体" charset="-122"/>
              </a:rPr>
              <a:t>行波</a:t>
            </a:r>
          </a:p>
        </p:txBody>
      </p:sp>
      <p:sp>
        <p:nvSpPr>
          <p:cNvPr id="146436" name="Text Box 3"/>
          <p:cNvSpPr txBox="1">
            <a:spLocks noChangeArrowheads="1"/>
          </p:cNvSpPr>
          <p:nvPr/>
        </p:nvSpPr>
        <p:spPr bwMode="auto">
          <a:xfrm>
            <a:off x="827088" y="2344738"/>
            <a:ext cx="7632700" cy="954087"/>
          </a:xfrm>
          <a:prstGeom prst="rect">
            <a:avLst/>
          </a:prstGeom>
          <a:noFill/>
          <a:ln w="9525">
            <a:noFill/>
            <a:miter lim="800000"/>
            <a:headEnd/>
            <a:tailEnd/>
          </a:ln>
        </p:spPr>
        <p:txBody>
          <a:bodyPr>
            <a:spAutoFit/>
          </a:bodyPr>
          <a:lstStyle/>
          <a:p>
            <a:r>
              <a:rPr lang="zh-CN" altLang="en-US" b="0">
                <a:solidFill>
                  <a:srgbClr val="0000FF"/>
                </a:solidFill>
                <a:latin typeface="宋体" charset="-122"/>
                <a:sym typeface="宋体" charset="-122"/>
              </a:rPr>
              <a:t>频率和振幅均相同、振动方向一致、传播方向相反的两列波叠加后形成的波。</a:t>
            </a:r>
          </a:p>
        </p:txBody>
      </p:sp>
      <p:sp>
        <p:nvSpPr>
          <p:cNvPr id="146437" name="Text Box 4"/>
          <p:cNvSpPr txBox="1">
            <a:spLocks noChangeArrowheads="1"/>
          </p:cNvSpPr>
          <p:nvPr/>
        </p:nvSpPr>
        <p:spPr bwMode="auto">
          <a:xfrm>
            <a:off x="1227138" y="3429000"/>
            <a:ext cx="5080000" cy="519113"/>
          </a:xfrm>
          <a:prstGeom prst="rect">
            <a:avLst/>
          </a:prstGeom>
          <a:noFill/>
          <a:ln w="9525">
            <a:noFill/>
            <a:miter lim="800000"/>
            <a:headEnd/>
            <a:tailEnd/>
          </a:ln>
        </p:spPr>
        <p:txBody>
          <a:bodyPr>
            <a:spAutoFit/>
          </a:bodyPr>
          <a:lstStyle/>
          <a:p>
            <a:r>
              <a:rPr lang="zh-CN" altLang="zh-CN">
                <a:solidFill>
                  <a:schemeClr val="tx1"/>
                </a:solidFill>
                <a:latin typeface="宋体" charset="-122"/>
                <a:sym typeface="宋体" charset="-122"/>
              </a:rPr>
              <a:t>波形并不向前推进，故称</a:t>
            </a:r>
            <a:r>
              <a:rPr lang="zh-CN" altLang="zh-CN">
                <a:solidFill>
                  <a:srgbClr val="FF0000"/>
                </a:solidFill>
                <a:latin typeface="宋体" charset="-122"/>
                <a:sym typeface="宋体" charset="-122"/>
              </a:rPr>
              <a:t>驻波</a:t>
            </a:r>
          </a:p>
        </p:txBody>
      </p:sp>
      <p:sp>
        <p:nvSpPr>
          <p:cNvPr id="146438" name="Text Box 5"/>
          <p:cNvSpPr txBox="1">
            <a:spLocks noChangeArrowheads="1"/>
          </p:cNvSpPr>
          <p:nvPr/>
        </p:nvSpPr>
        <p:spPr bwMode="auto">
          <a:xfrm>
            <a:off x="827088" y="4005263"/>
            <a:ext cx="7705725" cy="1371600"/>
          </a:xfrm>
          <a:prstGeom prst="rect">
            <a:avLst/>
          </a:prstGeom>
          <a:noFill/>
          <a:ln w="9525">
            <a:noFill/>
            <a:miter lim="800000"/>
            <a:headEnd/>
            <a:tailEnd/>
          </a:ln>
        </p:spPr>
        <p:txBody>
          <a:bodyPr>
            <a:spAutoFit/>
          </a:bodyPr>
          <a:lstStyle/>
          <a:p>
            <a:r>
              <a:rPr lang="zh-CN" altLang="zh-CN" b="0">
                <a:solidFill>
                  <a:srgbClr val="0000FF"/>
                </a:solidFill>
                <a:latin typeface="宋体" charset="-122"/>
                <a:sym typeface="宋体" charset="-122"/>
              </a:rPr>
              <a:t>在行波中能量随波的传播而不断向前传递，其平均能流密度不为零；但驻波的平均能流密度等于零，能量只能在波节与波腹间来回运行。</a:t>
            </a:r>
            <a:r>
              <a:rPr lang="zh-CN" altLang="zh-CN" b="0">
                <a:solidFill>
                  <a:srgbClr val="0000FF"/>
                </a:solidFill>
                <a:latin typeface="Arial" charset="0"/>
                <a:cs typeface="Arial" charset="0"/>
                <a:sym typeface="Arial" charset="0"/>
              </a:rPr>
              <a:t> </a:t>
            </a:r>
            <a:endParaRPr lang="zh-CN" altLang="zh-CN" b="0">
              <a:solidFill>
                <a:srgbClr val="0000FF"/>
              </a:solidFill>
            </a:endParaRPr>
          </a:p>
        </p:txBody>
      </p:sp>
      <p:sp>
        <p:nvSpPr>
          <p:cNvPr id="7"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00360"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435"/>
                                        </p:tgtEl>
                                        <p:attrNameLst>
                                          <p:attrName>style.visibility</p:attrName>
                                        </p:attrNameLst>
                                      </p:cBhvr>
                                      <p:to>
                                        <p:strVal val="visible"/>
                                      </p:to>
                                    </p:set>
                                    <p:animEffect transition="in" filter="blinds(horizontal)">
                                      <p:cBhvr>
                                        <p:cTn id="7" dur="500"/>
                                        <p:tgtEl>
                                          <p:spTgt spid="14643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6436"/>
                                        </p:tgtEl>
                                        <p:attrNameLst>
                                          <p:attrName>style.visibility</p:attrName>
                                        </p:attrNameLst>
                                      </p:cBhvr>
                                      <p:to>
                                        <p:strVal val="visible"/>
                                      </p:to>
                                    </p:set>
                                    <p:animEffect transition="in" filter="blinds(horizontal)">
                                      <p:cBhvr>
                                        <p:cTn id="10" dur="500"/>
                                        <p:tgtEl>
                                          <p:spTgt spid="14643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6437"/>
                                        </p:tgtEl>
                                        <p:attrNameLst>
                                          <p:attrName>style.visibility</p:attrName>
                                        </p:attrNameLst>
                                      </p:cBhvr>
                                      <p:to>
                                        <p:strVal val="visible"/>
                                      </p:to>
                                    </p:set>
                                    <p:animEffect transition="in" filter="blinds(horizontal)">
                                      <p:cBhvr>
                                        <p:cTn id="15" dur="500"/>
                                        <p:tgtEl>
                                          <p:spTgt spid="14643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6438"/>
                                        </p:tgtEl>
                                        <p:attrNameLst>
                                          <p:attrName>style.visibility</p:attrName>
                                        </p:attrNameLst>
                                      </p:cBhvr>
                                      <p:to>
                                        <p:strVal val="visible"/>
                                      </p:to>
                                    </p:set>
                                    <p:animEffect transition="in" filter="blinds(horizontal)">
                                      <p:cBhvr>
                                        <p:cTn id="18" dur="500"/>
                                        <p:tgtEl>
                                          <p:spTgt spid="146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p:bldP spid="146436" grpId="0"/>
      <p:bldP spid="146437" grpId="0"/>
      <p:bldP spid="14643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灯片编号占位符 1"/>
          <p:cNvSpPr>
            <a:spLocks noGrp="1"/>
          </p:cNvSpPr>
          <p:nvPr>
            <p:ph type="sldNum" sz="quarter" idx="10"/>
          </p:nvPr>
        </p:nvSpPr>
        <p:spPr>
          <a:noFill/>
        </p:spPr>
        <p:txBody>
          <a:bodyPr/>
          <a:lstStyle/>
          <a:p>
            <a:fld id="{9199331D-B2FB-4425-84E4-3164D605235C}" type="slidenum">
              <a:rPr lang="en-US" altLang="zh-CN" smtClean="0">
                <a:ea typeface="宋体" charset="-122"/>
              </a:rPr>
              <a:pPr/>
              <a:t>88</a:t>
            </a:fld>
            <a:endParaRPr lang="en-US" altLang="zh-CN" smtClean="0">
              <a:ea typeface="宋体" charset="-122"/>
            </a:endParaRPr>
          </a:p>
        </p:txBody>
      </p:sp>
      <p:sp>
        <p:nvSpPr>
          <p:cNvPr id="8196" name="Rectangle 38"/>
          <p:cNvSpPr>
            <a:spLocks noChangeArrowheads="1"/>
          </p:cNvSpPr>
          <p:nvPr/>
        </p:nvSpPr>
        <p:spPr bwMode="auto">
          <a:xfrm>
            <a:off x="539750" y="857250"/>
            <a:ext cx="8229600" cy="1865313"/>
          </a:xfrm>
          <a:prstGeom prst="rect">
            <a:avLst/>
          </a:prstGeom>
          <a:noFill/>
          <a:ln w="19050">
            <a:noFill/>
            <a:miter lim="800000"/>
            <a:headEnd/>
            <a:tailEnd/>
          </a:ln>
        </p:spPr>
        <p:txBody>
          <a:bodyPr>
            <a:spAutoFit/>
          </a:bodyPr>
          <a:lstStyle/>
          <a:p>
            <a:pPr>
              <a:lnSpc>
                <a:spcPct val="120000"/>
              </a:lnSpc>
              <a:spcBef>
                <a:spcPct val="50000"/>
              </a:spcBef>
            </a:pPr>
            <a:r>
              <a:rPr kumimoji="1" lang="en-US" altLang="zh-CN" sz="3200">
                <a:solidFill>
                  <a:srgbClr val="CC0000"/>
                </a:solidFill>
              </a:rPr>
              <a:t>2 </a:t>
            </a:r>
            <a:r>
              <a:rPr kumimoji="1" lang="zh-CN" altLang="en-US" sz="3200">
                <a:solidFill>
                  <a:schemeClr val="tx1"/>
                </a:solidFill>
                <a:latin typeface="宋体" charset="-122"/>
              </a:rPr>
              <a:t>条件  由振幅、频率和传播速度都相同的两列相干波，在同一直线上沿相反方向传播时叠加而成的一种特殊形式的干涉现象。</a:t>
            </a:r>
          </a:p>
        </p:txBody>
      </p:sp>
      <p:sp>
        <p:nvSpPr>
          <p:cNvPr id="4"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8198"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ontrols>
      <p:control spid="71682" name="ShockwaveFlash1" r:id="rId2" imgW="7314286" imgH="3123810"/>
    </p:controls>
  </p:cSld>
  <p:clrMapOvr>
    <a:masterClrMapping/>
  </p:clrMapOvr>
  <p:transition>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灯片编号占位符 1"/>
          <p:cNvSpPr>
            <a:spLocks noGrp="1"/>
          </p:cNvSpPr>
          <p:nvPr>
            <p:ph type="sldNum" sz="quarter" idx="10"/>
          </p:nvPr>
        </p:nvSpPr>
        <p:spPr>
          <a:noFill/>
        </p:spPr>
        <p:txBody>
          <a:bodyPr/>
          <a:lstStyle/>
          <a:p>
            <a:fld id="{BD88DA6B-70A5-472E-8EE4-CFE5B4B2599D}" type="slidenum">
              <a:rPr lang="en-US" altLang="zh-CN" smtClean="0">
                <a:ea typeface="宋体" charset="-122"/>
              </a:rPr>
              <a:pPr/>
              <a:t>89</a:t>
            </a:fld>
            <a:endParaRPr lang="en-US" altLang="zh-CN" smtClean="0">
              <a:ea typeface="宋体" charset="-122"/>
            </a:endParaRPr>
          </a:p>
        </p:txBody>
      </p:sp>
      <p:sp>
        <p:nvSpPr>
          <p:cNvPr id="9220" name="Rectangle 78"/>
          <p:cNvSpPr>
            <a:spLocks noChangeArrowheads="1"/>
          </p:cNvSpPr>
          <p:nvPr/>
        </p:nvSpPr>
        <p:spPr bwMode="auto">
          <a:xfrm>
            <a:off x="1255713" y="1052513"/>
            <a:ext cx="3138487" cy="579437"/>
          </a:xfrm>
          <a:prstGeom prst="rect">
            <a:avLst/>
          </a:prstGeom>
          <a:noFill/>
          <a:ln w="19050">
            <a:noFill/>
            <a:miter lim="800000"/>
            <a:headEnd/>
            <a:tailEnd/>
          </a:ln>
        </p:spPr>
        <p:txBody>
          <a:bodyPr wrap="none">
            <a:spAutoFit/>
          </a:bodyPr>
          <a:lstStyle/>
          <a:p>
            <a:r>
              <a:rPr lang="en-US" altLang="zh-CN" sz="3200">
                <a:solidFill>
                  <a:srgbClr val="CC0000"/>
                </a:solidFill>
              </a:rPr>
              <a:t>3 </a:t>
            </a:r>
            <a:r>
              <a:rPr lang="en-US" altLang="zh-CN" sz="3200">
                <a:solidFill>
                  <a:schemeClr val="tx1"/>
                </a:solidFill>
              </a:rPr>
              <a:t>  </a:t>
            </a:r>
            <a:r>
              <a:rPr lang="zh-CN" altLang="en-US" sz="3200">
                <a:solidFill>
                  <a:schemeClr val="tx1"/>
                </a:solidFill>
              </a:rPr>
              <a:t>驻 波 的 形 成</a:t>
            </a:r>
          </a:p>
        </p:txBody>
      </p:sp>
      <p:sp>
        <p:nvSpPr>
          <p:cNvPr id="4"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9222"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ontrols>
      <p:control spid="72706" name="ShockwaveFlash1" r:id="rId2" imgW="6780952" imgH="4342857"/>
    </p:controls>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a:spLocks noGrp="1"/>
          </p:cNvSpPr>
          <p:nvPr>
            <p:ph type="sldNum" sz="quarter" idx="10"/>
          </p:nvPr>
        </p:nvSpPr>
        <p:spPr>
          <a:noFill/>
        </p:spPr>
        <p:txBody>
          <a:bodyPr/>
          <a:lstStyle/>
          <a:p>
            <a:fld id="{6027175E-52B7-4C0E-948A-0E24F00AD31B}" type="slidenum">
              <a:rPr lang="en-US" altLang="zh-CN" smtClean="0">
                <a:ea typeface="宋体" charset="-122"/>
              </a:rPr>
              <a:pPr/>
              <a:t>9</a:t>
            </a:fld>
            <a:endParaRPr lang="en-US" altLang="zh-CN" smtClean="0">
              <a:ea typeface="宋体" charset="-122"/>
            </a:endParaRPr>
          </a:p>
        </p:txBody>
      </p:sp>
      <p:sp>
        <p:nvSpPr>
          <p:cNvPr id="27651" name="Rectangle 3"/>
          <p:cNvSpPr>
            <a:spLocks noChangeArrowheads="1"/>
          </p:cNvSpPr>
          <p:nvPr/>
        </p:nvSpPr>
        <p:spPr bwMode="auto">
          <a:xfrm>
            <a:off x="1244600" y="973138"/>
            <a:ext cx="7772400" cy="749300"/>
          </a:xfrm>
          <a:prstGeom prst="rect">
            <a:avLst/>
          </a:prstGeom>
          <a:noFill/>
          <a:ln w="9525">
            <a:noFill/>
            <a:miter lim="800000"/>
            <a:headEnd/>
            <a:tailEnd/>
          </a:ln>
        </p:spPr>
        <p:txBody>
          <a:bodyPr>
            <a:spAutoFit/>
          </a:bodyPr>
          <a:lstStyle/>
          <a:p>
            <a:pPr>
              <a:lnSpc>
                <a:spcPct val="135000"/>
              </a:lnSpc>
              <a:spcBef>
                <a:spcPct val="50000"/>
              </a:spcBef>
            </a:pPr>
            <a:r>
              <a:rPr kumimoji="1" lang="zh-CN" altLang="en-US" sz="3200">
                <a:solidFill>
                  <a:srgbClr val="CC0000"/>
                </a:solidFill>
                <a:latin typeface="宋体" charset="-122"/>
              </a:rPr>
              <a:t>振动和波动的关系：   </a:t>
            </a:r>
          </a:p>
        </p:txBody>
      </p:sp>
      <p:sp>
        <p:nvSpPr>
          <p:cNvPr id="268292" name="Rectangle 4"/>
          <p:cNvSpPr>
            <a:spLocks noChangeArrowheads="1"/>
          </p:cNvSpPr>
          <p:nvPr/>
        </p:nvSpPr>
        <p:spPr bwMode="auto">
          <a:xfrm>
            <a:off x="2038350" y="5102225"/>
            <a:ext cx="5253038" cy="579438"/>
          </a:xfrm>
          <a:prstGeom prst="rect">
            <a:avLst/>
          </a:prstGeom>
          <a:noFill/>
          <a:ln w="9525">
            <a:noFill/>
            <a:miter lim="800000"/>
            <a:headEnd/>
            <a:tailEnd/>
          </a:ln>
        </p:spPr>
        <p:txBody>
          <a:bodyPr>
            <a:spAutoFit/>
          </a:bodyPr>
          <a:lstStyle/>
          <a:p>
            <a:r>
              <a:rPr kumimoji="1" lang="zh-CN" altLang="en-US" sz="3200">
                <a:solidFill>
                  <a:schemeClr val="tx1"/>
                </a:solidFill>
              </a:rPr>
              <a:t>机械波、电磁波、物质波</a:t>
            </a:r>
          </a:p>
        </p:txBody>
      </p:sp>
      <p:sp>
        <p:nvSpPr>
          <p:cNvPr id="268293" name="Rectangle 5"/>
          <p:cNvSpPr>
            <a:spLocks noChangeArrowheads="1"/>
          </p:cNvSpPr>
          <p:nvPr/>
        </p:nvSpPr>
        <p:spPr bwMode="auto">
          <a:xfrm>
            <a:off x="2082800" y="3005138"/>
            <a:ext cx="4659313" cy="749300"/>
          </a:xfrm>
          <a:prstGeom prst="rect">
            <a:avLst/>
          </a:prstGeom>
          <a:noFill/>
          <a:ln w="9525">
            <a:noFill/>
            <a:miter lim="800000"/>
            <a:headEnd/>
            <a:tailEnd/>
          </a:ln>
        </p:spPr>
        <p:txBody>
          <a:bodyPr>
            <a:spAutoFit/>
          </a:bodyPr>
          <a:lstStyle/>
          <a:p>
            <a:pPr>
              <a:lnSpc>
                <a:spcPct val="135000"/>
              </a:lnSpc>
              <a:spcBef>
                <a:spcPct val="50000"/>
              </a:spcBef>
            </a:pPr>
            <a:r>
              <a:rPr kumimoji="1" lang="zh-CN" altLang="en-US" sz="3200">
                <a:solidFill>
                  <a:schemeClr val="tx1"/>
                </a:solidFill>
                <a:latin typeface="宋体" charset="-122"/>
              </a:rPr>
              <a:t>振动</a:t>
            </a:r>
            <a:r>
              <a:rPr kumimoji="1" lang="en-US" altLang="zh-CN" sz="3200">
                <a:solidFill>
                  <a:schemeClr val="tx1"/>
                </a:solidFill>
              </a:rPr>
              <a:t>——</a:t>
            </a:r>
            <a:r>
              <a:rPr kumimoji="1" lang="zh-CN" altLang="en-US" sz="3200">
                <a:solidFill>
                  <a:schemeClr val="tx1"/>
                </a:solidFill>
                <a:latin typeface="宋体" charset="-122"/>
              </a:rPr>
              <a:t>波动的成因</a:t>
            </a:r>
          </a:p>
        </p:txBody>
      </p:sp>
      <p:sp>
        <p:nvSpPr>
          <p:cNvPr id="268294" name="Rectangle 6"/>
          <p:cNvSpPr>
            <a:spLocks noChangeArrowheads="1"/>
          </p:cNvSpPr>
          <p:nvPr/>
        </p:nvSpPr>
        <p:spPr bwMode="auto">
          <a:xfrm>
            <a:off x="2114550" y="2060575"/>
            <a:ext cx="4451350" cy="676275"/>
          </a:xfrm>
          <a:prstGeom prst="rect">
            <a:avLst/>
          </a:prstGeom>
          <a:noFill/>
          <a:ln w="9525">
            <a:noFill/>
            <a:miter lim="800000"/>
            <a:headEnd/>
            <a:tailEnd/>
          </a:ln>
        </p:spPr>
        <p:txBody>
          <a:bodyPr wrap="none">
            <a:spAutoFit/>
          </a:bodyPr>
          <a:lstStyle/>
          <a:p>
            <a:pPr>
              <a:lnSpc>
                <a:spcPct val="120000"/>
              </a:lnSpc>
              <a:spcBef>
                <a:spcPct val="50000"/>
              </a:spcBef>
            </a:pPr>
            <a:r>
              <a:rPr kumimoji="1" lang="zh-CN" altLang="en-US" sz="3200">
                <a:solidFill>
                  <a:schemeClr val="tx1"/>
                </a:solidFill>
                <a:latin typeface="宋体" charset="-122"/>
              </a:rPr>
              <a:t>波动</a:t>
            </a:r>
            <a:r>
              <a:rPr kumimoji="1" lang="en-US" altLang="zh-CN" sz="3200">
                <a:solidFill>
                  <a:schemeClr val="tx1"/>
                </a:solidFill>
              </a:rPr>
              <a:t>——</a:t>
            </a:r>
            <a:r>
              <a:rPr kumimoji="1" lang="zh-CN" altLang="en-US" sz="3200">
                <a:solidFill>
                  <a:schemeClr val="tx1"/>
                </a:solidFill>
                <a:latin typeface="宋体" charset="-122"/>
              </a:rPr>
              <a:t>振动的传播   </a:t>
            </a:r>
          </a:p>
        </p:txBody>
      </p:sp>
      <p:sp>
        <p:nvSpPr>
          <p:cNvPr id="268295" name="Rectangle 7"/>
          <p:cNvSpPr>
            <a:spLocks noChangeArrowheads="1"/>
          </p:cNvSpPr>
          <p:nvPr/>
        </p:nvSpPr>
        <p:spPr bwMode="auto">
          <a:xfrm>
            <a:off x="1333500" y="4110038"/>
            <a:ext cx="2632075" cy="579437"/>
          </a:xfrm>
          <a:prstGeom prst="rect">
            <a:avLst/>
          </a:prstGeom>
          <a:noFill/>
          <a:ln w="9525">
            <a:noFill/>
            <a:miter lim="800000"/>
            <a:headEnd/>
            <a:tailEnd/>
          </a:ln>
        </p:spPr>
        <p:txBody>
          <a:bodyPr wrap="none">
            <a:spAutoFit/>
          </a:bodyPr>
          <a:lstStyle/>
          <a:p>
            <a:r>
              <a:rPr kumimoji="1" lang="zh-CN" altLang="en-US" sz="3200">
                <a:solidFill>
                  <a:srgbClr val="CC0000"/>
                </a:solidFill>
              </a:rPr>
              <a:t>波动的种类：</a:t>
            </a:r>
          </a:p>
        </p:txBody>
      </p:sp>
      <p:sp>
        <p:nvSpPr>
          <p:cNvPr id="8" name="Oval 77"/>
          <p:cNvSpPr>
            <a:spLocks noChangeArrowheads="1"/>
          </p:cNvSpPr>
          <p:nvPr/>
        </p:nvSpPr>
        <p:spPr bwMode="auto">
          <a:xfrm>
            <a:off x="4581525" y="620713"/>
            <a:ext cx="42370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27657" name="Rectangle 80"/>
          <p:cNvSpPr>
            <a:spLocks noChangeArrowheads="1"/>
          </p:cNvSpPr>
          <p:nvPr/>
        </p:nvSpPr>
        <p:spPr bwMode="auto">
          <a:xfrm>
            <a:off x="4900613" y="65088"/>
            <a:ext cx="4140200"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10-1 </a:t>
            </a:r>
            <a:r>
              <a:rPr kumimoji="1" lang="zh-CN" altLang="en-US">
                <a:solidFill>
                  <a:srgbClr val="000066"/>
                </a:solidFill>
                <a:latin typeface="楷体_GB2312" pitchFamily="49" charset="-122"/>
                <a:ea typeface="楷体_GB2312" pitchFamily="49" charset="-122"/>
              </a:rPr>
              <a:t>机械波的几个概念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8294"/>
                                        </p:tgtEl>
                                        <p:attrNameLst>
                                          <p:attrName>style.visibility</p:attrName>
                                        </p:attrNameLst>
                                      </p:cBhvr>
                                      <p:to>
                                        <p:strVal val="visible"/>
                                      </p:to>
                                    </p:set>
                                    <p:animEffect transition="in" filter="blinds(horizontal)">
                                      <p:cBhvr>
                                        <p:cTn id="7" dur="500"/>
                                        <p:tgtEl>
                                          <p:spTgt spid="2682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8293"/>
                                        </p:tgtEl>
                                        <p:attrNameLst>
                                          <p:attrName>style.visibility</p:attrName>
                                        </p:attrNameLst>
                                      </p:cBhvr>
                                      <p:to>
                                        <p:strVal val="visible"/>
                                      </p:to>
                                    </p:set>
                                    <p:animEffect transition="in" filter="blinds(horizontal)">
                                      <p:cBhvr>
                                        <p:cTn id="12" dur="500"/>
                                        <p:tgtEl>
                                          <p:spTgt spid="2682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8295"/>
                                        </p:tgtEl>
                                        <p:attrNameLst>
                                          <p:attrName>style.visibility</p:attrName>
                                        </p:attrNameLst>
                                      </p:cBhvr>
                                      <p:to>
                                        <p:strVal val="visible"/>
                                      </p:to>
                                    </p:set>
                                    <p:animEffect transition="in" filter="blinds(horizontal)">
                                      <p:cBhvr>
                                        <p:cTn id="17" dur="500"/>
                                        <p:tgtEl>
                                          <p:spTgt spid="2682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8292"/>
                                        </p:tgtEl>
                                        <p:attrNameLst>
                                          <p:attrName>style.visibility</p:attrName>
                                        </p:attrNameLst>
                                      </p:cBhvr>
                                      <p:to>
                                        <p:strVal val="visible"/>
                                      </p:to>
                                    </p:set>
                                    <p:animEffect transition="in" filter="blinds(horizontal)">
                                      <p:cBhvr>
                                        <p:cTn id="22" dur="500"/>
                                        <p:tgtEl>
                                          <p:spTgt spid="268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autoUpdateAnimBg="0"/>
      <p:bldP spid="268293" grpId="0" autoUpdateAnimBg="0"/>
      <p:bldP spid="268294" grpId="0" autoUpdateAnimBg="0"/>
      <p:bldP spid="268295"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1"/>
          <p:cNvSpPr>
            <a:spLocks noGrp="1"/>
          </p:cNvSpPr>
          <p:nvPr>
            <p:ph type="sldNum" sz="quarter" idx="10"/>
          </p:nvPr>
        </p:nvSpPr>
        <p:spPr>
          <a:noFill/>
        </p:spPr>
        <p:txBody>
          <a:bodyPr/>
          <a:lstStyle/>
          <a:p>
            <a:fld id="{0A2F05D0-A283-4228-95AA-F6340AAC2E1B}" type="slidenum">
              <a:rPr lang="en-US" altLang="zh-CN" smtClean="0">
                <a:ea typeface="宋体" charset="-122"/>
              </a:rPr>
              <a:pPr/>
              <a:t>90</a:t>
            </a:fld>
            <a:endParaRPr lang="en-US" altLang="zh-CN" smtClean="0">
              <a:ea typeface="宋体" charset="-122"/>
            </a:endParaRPr>
          </a:p>
        </p:txBody>
      </p:sp>
      <p:graphicFrame>
        <p:nvGraphicFramePr>
          <p:cNvPr id="352294" name="Object 38"/>
          <p:cNvGraphicFramePr>
            <a:graphicFrameLocks noChangeAspect="1"/>
          </p:cNvGraphicFramePr>
          <p:nvPr/>
        </p:nvGraphicFramePr>
        <p:xfrm>
          <a:off x="1238250" y="4997450"/>
          <a:ext cx="4648200" cy="1095375"/>
        </p:xfrm>
        <a:graphic>
          <a:graphicData uri="http://schemas.openxmlformats.org/presentationml/2006/ole">
            <p:oleObj spid="_x0000_s73730" name="Equation" r:id="rId3" imgW="1435100" imgH="393700" progId="">
              <p:embed/>
            </p:oleObj>
          </a:graphicData>
        </a:graphic>
      </p:graphicFrame>
      <p:sp>
        <p:nvSpPr>
          <p:cNvPr id="101380" name="Text Box 7"/>
          <p:cNvSpPr txBox="1">
            <a:spLocks noChangeArrowheads="1"/>
          </p:cNvSpPr>
          <p:nvPr/>
        </p:nvSpPr>
        <p:spPr bwMode="auto">
          <a:xfrm>
            <a:off x="1066800" y="771525"/>
            <a:ext cx="3200400" cy="750888"/>
          </a:xfrm>
          <a:prstGeom prst="rect">
            <a:avLst/>
          </a:prstGeom>
          <a:noFill/>
          <a:ln w="9525">
            <a:noFill/>
            <a:miter lim="800000"/>
            <a:headEnd/>
            <a:tailEnd/>
          </a:ln>
        </p:spPr>
        <p:txBody>
          <a:bodyPr>
            <a:spAutoFit/>
          </a:bodyPr>
          <a:lstStyle/>
          <a:p>
            <a:pPr>
              <a:lnSpc>
                <a:spcPct val="120000"/>
              </a:lnSpc>
              <a:spcBef>
                <a:spcPct val="50000"/>
              </a:spcBef>
            </a:pPr>
            <a:r>
              <a:rPr lang="zh-CN" altLang="en-US" sz="3600">
                <a:solidFill>
                  <a:srgbClr val="CC0000"/>
                </a:solidFill>
                <a:latin typeface="宋体" charset="-122"/>
              </a:rPr>
              <a:t>二  驻波方程</a:t>
            </a:r>
            <a:endParaRPr lang="zh-CN" altLang="en-US" sz="3600">
              <a:solidFill>
                <a:schemeClr val="tx1"/>
              </a:solidFill>
              <a:latin typeface="宋体" charset="-122"/>
            </a:endParaRPr>
          </a:p>
        </p:txBody>
      </p:sp>
      <p:grpSp>
        <p:nvGrpSpPr>
          <p:cNvPr id="2" name="Group 60"/>
          <p:cNvGrpSpPr>
            <a:grpSpLocks/>
          </p:cNvGrpSpPr>
          <p:nvPr/>
        </p:nvGrpSpPr>
        <p:grpSpPr bwMode="auto">
          <a:xfrm>
            <a:off x="1066800" y="1381125"/>
            <a:ext cx="5410200" cy="1057275"/>
            <a:chOff x="1016" y="624"/>
            <a:chExt cx="3304" cy="646"/>
          </a:xfrm>
        </p:grpSpPr>
        <p:graphicFrame>
          <p:nvGraphicFramePr>
            <p:cNvPr id="101389" name="Object 9"/>
            <p:cNvGraphicFramePr>
              <a:graphicFrameLocks noChangeAspect="1"/>
            </p:cNvGraphicFramePr>
            <p:nvPr/>
          </p:nvGraphicFramePr>
          <p:xfrm>
            <a:off x="1776" y="624"/>
            <a:ext cx="2544" cy="646"/>
          </p:xfrm>
          <a:graphic>
            <a:graphicData uri="http://schemas.openxmlformats.org/presentationml/2006/ole">
              <p:oleObj spid="_x0000_s73734" name="Equation" r:id="rId4" imgW="1307532" imgH="393529" progId="">
                <p:embed/>
              </p:oleObj>
            </a:graphicData>
          </a:graphic>
        </p:graphicFrame>
        <p:sp>
          <p:nvSpPr>
            <p:cNvPr id="101390" name="Text Box 13"/>
            <p:cNvSpPr txBox="1">
              <a:spLocks noChangeArrowheads="1"/>
            </p:cNvSpPr>
            <p:nvPr/>
          </p:nvSpPr>
          <p:spPr bwMode="auto">
            <a:xfrm>
              <a:off x="1016" y="700"/>
              <a:ext cx="1096" cy="413"/>
            </a:xfrm>
            <a:prstGeom prst="rect">
              <a:avLst/>
            </a:prstGeom>
            <a:noFill/>
            <a:ln w="19050">
              <a:noFill/>
              <a:miter lim="800000"/>
              <a:headEnd/>
              <a:tailEnd/>
            </a:ln>
          </p:spPr>
          <p:txBody>
            <a:bodyPr>
              <a:spAutoFit/>
            </a:bodyPr>
            <a:lstStyle/>
            <a:p>
              <a:pPr>
                <a:lnSpc>
                  <a:spcPct val="120000"/>
                </a:lnSpc>
              </a:pPr>
              <a:r>
                <a:rPr lang="zh-CN" altLang="en-US" sz="3200">
                  <a:latin typeface="宋体" charset="-122"/>
                </a:rPr>
                <a:t>正向</a:t>
              </a:r>
            </a:p>
          </p:txBody>
        </p:sp>
      </p:grpSp>
      <p:grpSp>
        <p:nvGrpSpPr>
          <p:cNvPr id="3" name="Group 61"/>
          <p:cNvGrpSpPr>
            <a:grpSpLocks/>
          </p:cNvGrpSpPr>
          <p:nvPr/>
        </p:nvGrpSpPr>
        <p:grpSpPr bwMode="auto">
          <a:xfrm>
            <a:off x="1066800" y="2439988"/>
            <a:ext cx="5562600" cy="1065212"/>
            <a:chOff x="1008" y="1200"/>
            <a:chExt cx="3312" cy="623"/>
          </a:xfrm>
        </p:grpSpPr>
        <p:graphicFrame>
          <p:nvGraphicFramePr>
            <p:cNvPr id="101387" name="Object 10"/>
            <p:cNvGraphicFramePr>
              <a:graphicFrameLocks noChangeAspect="1"/>
            </p:cNvGraphicFramePr>
            <p:nvPr/>
          </p:nvGraphicFramePr>
          <p:xfrm>
            <a:off x="1776" y="1200"/>
            <a:ext cx="2544" cy="623"/>
          </p:xfrm>
          <a:graphic>
            <a:graphicData uri="http://schemas.openxmlformats.org/presentationml/2006/ole">
              <p:oleObj spid="_x0000_s73733" name="Equation" r:id="rId5" imgW="1320227" imgH="393529" progId="Equation.DSMT4">
                <p:embed/>
              </p:oleObj>
            </a:graphicData>
          </a:graphic>
        </p:graphicFrame>
        <p:sp>
          <p:nvSpPr>
            <p:cNvPr id="101388" name="Text Box 14"/>
            <p:cNvSpPr txBox="1">
              <a:spLocks noChangeArrowheads="1"/>
            </p:cNvSpPr>
            <p:nvPr/>
          </p:nvSpPr>
          <p:spPr bwMode="auto">
            <a:xfrm>
              <a:off x="1008" y="1258"/>
              <a:ext cx="1056" cy="395"/>
            </a:xfrm>
            <a:prstGeom prst="rect">
              <a:avLst/>
            </a:prstGeom>
            <a:noFill/>
            <a:ln w="19050">
              <a:noFill/>
              <a:miter lim="800000"/>
              <a:headEnd/>
              <a:tailEnd/>
            </a:ln>
          </p:spPr>
          <p:txBody>
            <a:bodyPr>
              <a:spAutoFit/>
            </a:bodyPr>
            <a:lstStyle/>
            <a:p>
              <a:pPr>
                <a:lnSpc>
                  <a:spcPct val="120000"/>
                </a:lnSpc>
              </a:pPr>
              <a:r>
                <a:rPr lang="zh-CN" altLang="en-US" sz="3200">
                  <a:latin typeface="宋体" charset="-122"/>
                </a:rPr>
                <a:t>负向</a:t>
              </a:r>
            </a:p>
          </p:txBody>
        </p:sp>
      </p:grpSp>
      <p:graphicFrame>
        <p:nvGraphicFramePr>
          <p:cNvPr id="352261" name="Object 5"/>
          <p:cNvGraphicFramePr>
            <a:graphicFrameLocks noChangeAspect="1"/>
          </p:cNvGraphicFramePr>
          <p:nvPr/>
        </p:nvGraphicFramePr>
        <p:xfrm>
          <a:off x="1135063" y="3357563"/>
          <a:ext cx="2217737" cy="620712"/>
        </p:xfrm>
        <a:graphic>
          <a:graphicData uri="http://schemas.openxmlformats.org/presentationml/2006/ole">
            <p:oleObj spid="_x0000_s73731" name="Equation" r:id="rId6" imgW="685502" imgH="215806" progId="">
              <p:embed/>
            </p:oleObj>
          </a:graphicData>
        </a:graphic>
      </p:graphicFrame>
      <p:graphicFrame>
        <p:nvGraphicFramePr>
          <p:cNvPr id="352291" name="Object 35"/>
          <p:cNvGraphicFramePr>
            <a:graphicFrameLocks noChangeAspect="1"/>
          </p:cNvGraphicFramePr>
          <p:nvPr/>
        </p:nvGraphicFramePr>
        <p:xfrm>
          <a:off x="1219200" y="4032250"/>
          <a:ext cx="7162800" cy="1050925"/>
        </p:xfrm>
        <a:graphic>
          <a:graphicData uri="http://schemas.openxmlformats.org/presentationml/2006/ole">
            <p:oleObj spid="_x0000_s73732" name="Equation" r:id="rId7" imgW="2260600" imgH="393700" progId="">
              <p:embed/>
            </p:oleObj>
          </a:graphicData>
        </a:graphic>
      </p:graphicFrame>
      <p:sp>
        <p:nvSpPr>
          <p:cNvPr id="13"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01386"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nodeType="clickEffect">
                                  <p:stCondLst>
                                    <p:cond delay="0"/>
                                  </p:stCondLst>
                                  <p:childTnLst>
                                    <p:set>
                                      <p:cBhvr>
                                        <p:cTn id="17" dur="1" fill="hold">
                                          <p:stCondLst>
                                            <p:cond delay="0"/>
                                          </p:stCondLst>
                                        </p:cTn>
                                        <p:tgtEl>
                                          <p:spTgt spid="352261"/>
                                        </p:tgtEl>
                                        <p:attrNameLst>
                                          <p:attrName>style.visibility</p:attrName>
                                        </p:attrNameLst>
                                      </p:cBhvr>
                                      <p:to>
                                        <p:strVal val="visible"/>
                                      </p:to>
                                    </p:set>
                                    <p:anim calcmode="lin" valueType="num">
                                      <p:cBhvr>
                                        <p:cTn id="18" dur="500" fill="hold"/>
                                        <p:tgtEl>
                                          <p:spTgt spid="352261"/>
                                        </p:tgtEl>
                                        <p:attrNameLst>
                                          <p:attrName>ppt_w</p:attrName>
                                        </p:attrNameLst>
                                      </p:cBhvr>
                                      <p:tavLst>
                                        <p:tav tm="0">
                                          <p:val>
                                            <p:fltVal val="0"/>
                                          </p:val>
                                        </p:tav>
                                        <p:tav tm="100000">
                                          <p:val>
                                            <p:strVal val="#ppt_w"/>
                                          </p:val>
                                        </p:tav>
                                      </p:tavLst>
                                    </p:anim>
                                    <p:anim calcmode="lin" valueType="num">
                                      <p:cBhvr>
                                        <p:cTn id="19" dur="500" fill="hold"/>
                                        <p:tgtEl>
                                          <p:spTgt spid="352261"/>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nodeType="clickEffect">
                                  <p:stCondLst>
                                    <p:cond delay="0"/>
                                  </p:stCondLst>
                                  <p:childTnLst>
                                    <p:set>
                                      <p:cBhvr>
                                        <p:cTn id="23" dur="1" fill="hold">
                                          <p:stCondLst>
                                            <p:cond delay="0"/>
                                          </p:stCondLst>
                                        </p:cTn>
                                        <p:tgtEl>
                                          <p:spTgt spid="352291"/>
                                        </p:tgtEl>
                                        <p:attrNameLst>
                                          <p:attrName>style.visibility</p:attrName>
                                        </p:attrNameLst>
                                      </p:cBhvr>
                                      <p:to>
                                        <p:strVal val="visible"/>
                                      </p:to>
                                    </p:set>
                                    <p:anim calcmode="lin" valueType="num">
                                      <p:cBhvr>
                                        <p:cTn id="24" dur="500" fill="hold"/>
                                        <p:tgtEl>
                                          <p:spTgt spid="352291"/>
                                        </p:tgtEl>
                                        <p:attrNameLst>
                                          <p:attrName>ppt_w</p:attrName>
                                        </p:attrNameLst>
                                      </p:cBhvr>
                                      <p:tavLst>
                                        <p:tav tm="0">
                                          <p:val>
                                            <p:fltVal val="0"/>
                                          </p:val>
                                        </p:tav>
                                        <p:tav tm="100000">
                                          <p:val>
                                            <p:strVal val="#ppt_w"/>
                                          </p:val>
                                        </p:tav>
                                      </p:tavLst>
                                    </p:anim>
                                    <p:anim calcmode="lin" valueType="num">
                                      <p:cBhvr>
                                        <p:cTn id="25" dur="500" fill="hold"/>
                                        <p:tgtEl>
                                          <p:spTgt spid="352291"/>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10" fill="hold" nodeType="clickEffect">
                                  <p:stCondLst>
                                    <p:cond delay="0"/>
                                  </p:stCondLst>
                                  <p:childTnLst>
                                    <p:set>
                                      <p:cBhvr>
                                        <p:cTn id="29" dur="1" fill="hold">
                                          <p:stCondLst>
                                            <p:cond delay="0"/>
                                          </p:stCondLst>
                                        </p:cTn>
                                        <p:tgtEl>
                                          <p:spTgt spid="352294"/>
                                        </p:tgtEl>
                                        <p:attrNameLst>
                                          <p:attrName>style.visibility</p:attrName>
                                        </p:attrNameLst>
                                      </p:cBhvr>
                                      <p:to>
                                        <p:strVal val="visible"/>
                                      </p:to>
                                    </p:set>
                                    <p:anim calcmode="lin" valueType="num">
                                      <p:cBhvr>
                                        <p:cTn id="30" dur="500" fill="hold"/>
                                        <p:tgtEl>
                                          <p:spTgt spid="352294"/>
                                        </p:tgtEl>
                                        <p:attrNameLst>
                                          <p:attrName>ppt_w</p:attrName>
                                        </p:attrNameLst>
                                      </p:cBhvr>
                                      <p:tavLst>
                                        <p:tav tm="0">
                                          <p:val>
                                            <p:fltVal val="0"/>
                                          </p:val>
                                        </p:tav>
                                        <p:tav tm="100000">
                                          <p:val>
                                            <p:strVal val="#ppt_w"/>
                                          </p:val>
                                        </p:tav>
                                      </p:tavLst>
                                    </p:anim>
                                    <p:anim calcmode="lin" valueType="num">
                                      <p:cBhvr>
                                        <p:cTn id="31" dur="500" fill="hold"/>
                                        <p:tgtEl>
                                          <p:spTgt spid="3522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1"/>
          <p:cNvSpPr>
            <a:spLocks noGrp="1"/>
          </p:cNvSpPr>
          <p:nvPr>
            <p:ph type="sldNum" sz="quarter" idx="10"/>
          </p:nvPr>
        </p:nvSpPr>
        <p:spPr>
          <a:noFill/>
        </p:spPr>
        <p:txBody>
          <a:bodyPr/>
          <a:lstStyle/>
          <a:p>
            <a:fld id="{216961D6-6048-4389-9E06-378EC2F0712E}" type="slidenum">
              <a:rPr lang="en-US" altLang="zh-CN" smtClean="0">
                <a:ea typeface="宋体" charset="-122"/>
              </a:rPr>
              <a:pPr/>
              <a:t>91</a:t>
            </a:fld>
            <a:endParaRPr lang="en-US" altLang="zh-CN" smtClean="0">
              <a:ea typeface="宋体" charset="-122"/>
            </a:endParaRPr>
          </a:p>
        </p:txBody>
      </p:sp>
      <p:grpSp>
        <p:nvGrpSpPr>
          <p:cNvPr id="2" name="Group 61"/>
          <p:cNvGrpSpPr>
            <a:grpSpLocks/>
          </p:cNvGrpSpPr>
          <p:nvPr/>
        </p:nvGrpSpPr>
        <p:grpSpPr bwMode="auto">
          <a:xfrm>
            <a:off x="395288" y="1439863"/>
            <a:ext cx="6732587" cy="1052512"/>
            <a:chOff x="1056" y="384"/>
            <a:chExt cx="4241" cy="663"/>
          </a:xfrm>
        </p:grpSpPr>
        <p:graphicFrame>
          <p:nvGraphicFramePr>
            <p:cNvPr id="102417" name="Object 3"/>
            <p:cNvGraphicFramePr>
              <a:graphicFrameLocks noChangeAspect="1"/>
            </p:cNvGraphicFramePr>
            <p:nvPr/>
          </p:nvGraphicFramePr>
          <p:xfrm>
            <a:off x="2400" y="384"/>
            <a:ext cx="2897" cy="663"/>
          </p:xfrm>
          <a:graphic>
            <a:graphicData uri="http://schemas.openxmlformats.org/presentationml/2006/ole">
              <p:oleObj spid="_x0000_s74758" name="Equation" r:id="rId3" imgW="1574800" imgH="393700" progId="">
                <p:embed/>
              </p:oleObj>
            </a:graphicData>
          </a:graphic>
        </p:graphicFrame>
        <p:sp>
          <p:nvSpPr>
            <p:cNvPr id="102418" name="Text Box 4"/>
            <p:cNvSpPr txBox="1">
              <a:spLocks noChangeArrowheads="1"/>
            </p:cNvSpPr>
            <p:nvPr/>
          </p:nvSpPr>
          <p:spPr bwMode="auto">
            <a:xfrm>
              <a:off x="1056" y="480"/>
              <a:ext cx="2304" cy="426"/>
            </a:xfrm>
            <a:prstGeom prst="rect">
              <a:avLst/>
            </a:prstGeom>
            <a:noFill/>
            <a:ln w="9525">
              <a:noFill/>
              <a:miter lim="800000"/>
              <a:headEnd/>
              <a:tailEnd/>
            </a:ln>
          </p:spPr>
          <p:txBody>
            <a:bodyPr>
              <a:spAutoFit/>
            </a:bodyPr>
            <a:lstStyle/>
            <a:p>
              <a:pPr>
                <a:lnSpc>
                  <a:spcPct val="120000"/>
                </a:lnSpc>
                <a:spcBef>
                  <a:spcPct val="50000"/>
                </a:spcBef>
                <a:buClr>
                  <a:srgbClr val="3333FF"/>
                </a:buClr>
                <a:buFont typeface="Wingdings" pitchFamily="2" charset="2"/>
                <a:buNone/>
              </a:pPr>
              <a:r>
                <a:rPr lang="en-US" altLang="zh-CN" sz="3200">
                  <a:solidFill>
                    <a:schemeClr val="tx1"/>
                  </a:solidFill>
                  <a:latin typeface="宋体" charset="-122"/>
                </a:rPr>
                <a:t> </a:t>
              </a:r>
              <a:r>
                <a:rPr lang="zh-CN" altLang="en-US" sz="3200">
                  <a:solidFill>
                    <a:schemeClr val="tx1"/>
                  </a:solidFill>
                  <a:latin typeface="宋体" charset="-122"/>
                </a:rPr>
                <a:t>驻波方程 </a:t>
              </a:r>
            </a:p>
          </p:txBody>
        </p:sp>
      </p:grpSp>
      <p:sp>
        <p:nvSpPr>
          <p:cNvPr id="339996" name="AutoShape 28"/>
          <p:cNvSpPr>
            <a:spLocks noChangeArrowheads="1"/>
          </p:cNvSpPr>
          <p:nvPr/>
        </p:nvSpPr>
        <p:spPr bwMode="auto">
          <a:xfrm>
            <a:off x="838200" y="609600"/>
            <a:ext cx="1295400" cy="984250"/>
          </a:xfrm>
          <a:prstGeom prst="horizontalScroll">
            <a:avLst>
              <a:gd name="adj" fmla="val 12500"/>
            </a:avLst>
          </a:prstGeom>
          <a:gradFill rotWithShape="0">
            <a:gsLst>
              <a:gs pos="0">
                <a:schemeClr val="accent2"/>
              </a:gs>
              <a:gs pos="50000">
                <a:schemeClr val="bg1"/>
              </a:gs>
              <a:gs pos="100000">
                <a:schemeClr val="accent2"/>
              </a:gs>
            </a:gsLst>
            <a:lin ang="5400000" scaled="1"/>
          </a:gradFill>
          <a:ln w="9525">
            <a:solidFill>
              <a:schemeClr val="tx1"/>
            </a:solidFill>
            <a:round/>
            <a:headEnd/>
            <a:tailEnd/>
          </a:ln>
          <a:effectLst>
            <a:outerShdw dist="107763" dir="13500000" algn="ctr" rotWithShape="0">
              <a:srgbClr val="336600"/>
            </a:outerShdw>
          </a:effectLst>
        </p:spPr>
        <p:txBody>
          <a:bodyPr wrap="none" anchor="ctr"/>
          <a:lstStyle/>
          <a:p>
            <a:pPr>
              <a:defRPr/>
            </a:pPr>
            <a:r>
              <a:rPr lang="zh-CN" altLang="en-US" sz="3200">
                <a:solidFill>
                  <a:srgbClr val="CC0000"/>
                </a:solidFill>
                <a:latin typeface="宋体" pitchFamily="2" charset="-122"/>
                <a:ea typeface="宋体" pitchFamily="2" charset="-122"/>
              </a:rPr>
              <a:t>讨论</a:t>
            </a:r>
          </a:p>
        </p:txBody>
      </p:sp>
      <p:grpSp>
        <p:nvGrpSpPr>
          <p:cNvPr id="3" name="Group 55"/>
          <p:cNvGrpSpPr>
            <a:grpSpLocks/>
          </p:cNvGrpSpPr>
          <p:nvPr/>
        </p:nvGrpSpPr>
        <p:grpSpPr bwMode="auto">
          <a:xfrm>
            <a:off x="684213" y="3565525"/>
            <a:ext cx="7921625" cy="2239963"/>
            <a:chOff x="556" y="1357"/>
            <a:chExt cx="4627" cy="1139"/>
          </a:xfrm>
        </p:grpSpPr>
        <p:graphicFrame>
          <p:nvGraphicFramePr>
            <p:cNvPr id="102411" name="Object 6"/>
            <p:cNvGraphicFramePr>
              <a:graphicFrameLocks noChangeAspect="1"/>
            </p:cNvGraphicFramePr>
            <p:nvPr/>
          </p:nvGraphicFramePr>
          <p:xfrm>
            <a:off x="556" y="1618"/>
            <a:ext cx="1192" cy="638"/>
          </p:xfrm>
          <a:graphic>
            <a:graphicData uri="http://schemas.openxmlformats.org/presentationml/2006/ole">
              <p:oleObj spid="_x0000_s74755" name="Equation" r:id="rId4" imgW="761669" imgH="431613" progId="">
                <p:embed/>
              </p:oleObj>
            </a:graphicData>
          </a:graphic>
        </p:graphicFrame>
        <p:graphicFrame>
          <p:nvGraphicFramePr>
            <p:cNvPr id="102412" name="Object 7"/>
            <p:cNvGraphicFramePr>
              <a:graphicFrameLocks noChangeAspect="1"/>
            </p:cNvGraphicFramePr>
            <p:nvPr/>
          </p:nvGraphicFramePr>
          <p:xfrm>
            <a:off x="2188" y="1357"/>
            <a:ext cx="2995" cy="611"/>
          </p:xfrm>
          <a:graphic>
            <a:graphicData uri="http://schemas.openxmlformats.org/presentationml/2006/ole">
              <p:oleObj spid="_x0000_s74756" name="Equation" r:id="rId5" imgW="1651000" imgH="393700" progId="">
                <p:embed/>
              </p:oleObj>
            </a:graphicData>
          </a:graphic>
        </p:graphicFrame>
        <p:graphicFrame>
          <p:nvGraphicFramePr>
            <p:cNvPr id="102413" name="Object 8"/>
            <p:cNvGraphicFramePr>
              <a:graphicFrameLocks noChangeAspect="1"/>
            </p:cNvGraphicFramePr>
            <p:nvPr/>
          </p:nvGraphicFramePr>
          <p:xfrm>
            <a:off x="2208" y="1919"/>
            <a:ext cx="2975" cy="577"/>
          </p:xfrm>
          <a:graphic>
            <a:graphicData uri="http://schemas.openxmlformats.org/presentationml/2006/ole">
              <p:oleObj spid="_x0000_s74757" name="Equation" r:id="rId6" imgW="1993900" imgH="393700" progId="">
                <p:embed/>
              </p:oleObj>
            </a:graphicData>
          </a:graphic>
        </p:graphicFrame>
        <p:sp>
          <p:nvSpPr>
            <p:cNvPr id="102414" name="AutoShape 9"/>
            <p:cNvSpPr>
              <a:spLocks/>
            </p:cNvSpPr>
            <p:nvPr/>
          </p:nvSpPr>
          <p:spPr bwMode="auto">
            <a:xfrm>
              <a:off x="1728" y="1632"/>
              <a:ext cx="96" cy="576"/>
            </a:xfrm>
            <a:prstGeom prst="leftBrace">
              <a:avLst>
                <a:gd name="adj1" fmla="val 50000"/>
                <a:gd name="adj2" fmla="val 50000"/>
              </a:avLst>
            </a:prstGeom>
            <a:noFill/>
            <a:ln w="28575">
              <a:solidFill>
                <a:srgbClr val="FF3300"/>
              </a:solidFill>
              <a:round/>
              <a:headEnd/>
              <a:tailEnd/>
            </a:ln>
          </p:spPr>
          <p:txBody>
            <a:bodyPr wrap="none" anchor="ctr"/>
            <a:lstStyle/>
            <a:p>
              <a:endParaRPr lang="zh-CN" altLang="zh-CN">
                <a:solidFill>
                  <a:schemeClr val="tx1"/>
                </a:solidFill>
              </a:endParaRPr>
            </a:p>
          </p:txBody>
        </p:sp>
        <p:sp>
          <p:nvSpPr>
            <p:cNvPr id="102415" name="Text Box 31"/>
            <p:cNvSpPr txBox="1">
              <a:spLocks noChangeArrowheads="1"/>
            </p:cNvSpPr>
            <p:nvPr/>
          </p:nvSpPr>
          <p:spPr bwMode="auto">
            <a:xfrm>
              <a:off x="1844" y="1497"/>
              <a:ext cx="211" cy="264"/>
            </a:xfrm>
            <a:prstGeom prst="rect">
              <a:avLst/>
            </a:prstGeom>
            <a:noFill/>
            <a:ln w="19050">
              <a:noFill/>
              <a:miter lim="800000"/>
              <a:headEnd/>
              <a:tailEnd/>
            </a:ln>
          </p:spPr>
          <p:txBody>
            <a:bodyPr wrap="none">
              <a:spAutoFit/>
            </a:bodyPr>
            <a:lstStyle/>
            <a:p>
              <a:r>
                <a:rPr lang="en-US" altLang="zh-CN" b="0"/>
                <a:t>1</a:t>
              </a:r>
            </a:p>
          </p:txBody>
        </p:sp>
        <p:sp>
          <p:nvSpPr>
            <p:cNvPr id="102416" name="Text Box 32"/>
            <p:cNvSpPr txBox="1">
              <a:spLocks noChangeArrowheads="1"/>
            </p:cNvSpPr>
            <p:nvPr/>
          </p:nvSpPr>
          <p:spPr bwMode="auto">
            <a:xfrm>
              <a:off x="1844" y="2016"/>
              <a:ext cx="211" cy="264"/>
            </a:xfrm>
            <a:prstGeom prst="rect">
              <a:avLst/>
            </a:prstGeom>
            <a:noFill/>
            <a:ln w="19050">
              <a:noFill/>
              <a:miter lim="800000"/>
              <a:headEnd/>
              <a:tailEnd/>
            </a:ln>
          </p:spPr>
          <p:txBody>
            <a:bodyPr wrap="none">
              <a:spAutoFit/>
            </a:bodyPr>
            <a:lstStyle/>
            <a:p>
              <a:r>
                <a:rPr lang="en-US" altLang="zh-CN" b="0"/>
                <a:t>0</a:t>
              </a:r>
            </a:p>
          </p:txBody>
        </p:sp>
      </p:grpSp>
      <p:grpSp>
        <p:nvGrpSpPr>
          <p:cNvPr id="4" name="Group 64"/>
          <p:cNvGrpSpPr>
            <a:grpSpLocks/>
          </p:cNvGrpSpPr>
          <p:nvPr/>
        </p:nvGrpSpPr>
        <p:grpSpPr bwMode="auto">
          <a:xfrm>
            <a:off x="377825" y="2362200"/>
            <a:ext cx="8435975" cy="1171575"/>
            <a:chOff x="238" y="1488"/>
            <a:chExt cx="5314" cy="738"/>
          </a:xfrm>
        </p:grpSpPr>
        <p:sp>
          <p:nvSpPr>
            <p:cNvPr id="102409" name="Text Box 45"/>
            <p:cNvSpPr txBox="1">
              <a:spLocks noChangeArrowheads="1"/>
            </p:cNvSpPr>
            <p:nvPr/>
          </p:nvSpPr>
          <p:spPr bwMode="auto">
            <a:xfrm>
              <a:off x="238" y="1621"/>
              <a:ext cx="5314" cy="425"/>
            </a:xfrm>
            <a:prstGeom prst="rect">
              <a:avLst/>
            </a:prstGeom>
            <a:noFill/>
            <a:ln w="9525">
              <a:noFill/>
              <a:miter lim="800000"/>
              <a:headEnd/>
              <a:tailEnd/>
            </a:ln>
          </p:spPr>
          <p:txBody>
            <a:bodyPr wrap="none">
              <a:spAutoFit/>
            </a:bodyPr>
            <a:lstStyle/>
            <a:p>
              <a:pPr>
                <a:lnSpc>
                  <a:spcPct val="120000"/>
                </a:lnSpc>
                <a:spcBef>
                  <a:spcPct val="50000"/>
                </a:spcBef>
              </a:pPr>
              <a:r>
                <a:rPr lang="en-US" altLang="zh-CN" sz="3200">
                  <a:solidFill>
                    <a:srgbClr val="CC0000"/>
                  </a:solidFill>
                  <a:latin typeface="宋体" charset="-122"/>
                </a:rPr>
                <a:t> </a:t>
              </a:r>
              <a:r>
                <a:rPr kumimoji="1" lang="en-US" altLang="zh-CN" sz="3200">
                  <a:solidFill>
                    <a:srgbClr val="CC0000"/>
                  </a:solidFill>
                  <a:latin typeface="宋体" charset="-122"/>
                </a:rPr>
                <a:t>(</a:t>
              </a:r>
              <a:r>
                <a:rPr kumimoji="1" lang="en-US" altLang="zh-CN" sz="3200">
                  <a:solidFill>
                    <a:srgbClr val="CC0000"/>
                  </a:solidFill>
                </a:rPr>
                <a:t>1</a:t>
              </a:r>
              <a:r>
                <a:rPr kumimoji="1" lang="en-US" altLang="zh-CN" sz="3200">
                  <a:solidFill>
                    <a:srgbClr val="CC0000"/>
                  </a:solidFill>
                  <a:latin typeface="宋体" charset="-122"/>
                </a:rPr>
                <a:t>)</a:t>
              </a:r>
              <a:r>
                <a:rPr lang="zh-CN" altLang="en-US" sz="3200">
                  <a:solidFill>
                    <a:schemeClr val="tx1"/>
                  </a:solidFill>
                  <a:latin typeface="宋体" charset="-122"/>
                </a:rPr>
                <a:t>振幅             随 </a:t>
              </a:r>
              <a:r>
                <a:rPr lang="en-US" altLang="zh-CN" sz="3200" b="0" i="1">
                  <a:solidFill>
                    <a:schemeClr val="tx1"/>
                  </a:solidFill>
                </a:rPr>
                <a:t>x</a:t>
              </a:r>
              <a:r>
                <a:rPr lang="en-US" altLang="zh-CN" sz="3200" i="1">
                  <a:solidFill>
                    <a:schemeClr val="tx1"/>
                  </a:solidFill>
                </a:rPr>
                <a:t> </a:t>
              </a:r>
              <a:r>
                <a:rPr lang="zh-CN" altLang="en-US" sz="3200">
                  <a:solidFill>
                    <a:schemeClr val="tx1"/>
                  </a:solidFill>
                  <a:latin typeface="宋体" charset="-122"/>
                </a:rPr>
                <a:t>而异</a:t>
              </a:r>
              <a:r>
                <a:rPr lang="en-US" altLang="zh-CN" sz="3200">
                  <a:solidFill>
                    <a:schemeClr val="tx1"/>
                  </a:solidFill>
                  <a:latin typeface="宋体" charset="-122"/>
                </a:rPr>
                <a:t>,</a:t>
              </a:r>
              <a:r>
                <a:rPr lang="zh-CN" altLang="en-US" sz="3200">
                  <a:solidFill>
                    <a:schemeClr val="tx1"/>
                  </a:solidFill>
                  <a:latin typeface="宋体" charset="-122"/>
                </a:rPr>
                <a:t>与时间无关</a:t>
              </a:r>
            </a:p>
          </p:txBody>
        </p:sp>
        <p:graphicFrame>
          <p:nvGraphicFramePr>
            <p:cNvPr id="102410" name="Object 46"/>
            <p:cNvGraphicFramePr>
              <a:graphicFrameLocks noChangeAspect="1"/>
            </p:cNvGraphicFramePr>
            <p:nvPr/>
          </p:nvGraphicFramePr>
          <p:xfrm>
            <a:off x="1344" y="1488"/>
            <a:ext cx="1694" cy="738"/>
          </p:xfrm>
          <a:graphic>
            <a:graphicData uri="http://schemas.openxmlformats.org/presentationml/2006/ole">
              <p:oleObj spid="_x0000_s74754" name="Equation" r:id="rId7" imgW="825500" imgH="431800" progId="">
                <p:embed/>
              </p:oleObj>
            </a:graphicData>
          </a:graphic>
        </p:graphicFrame>
      </p:grpSp>
      <p:sp>
        <p:nvSpPr>
          <p:cNvPr id="17"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02408"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1"/>
          <p:cNvSpPr>
            <a:spLocks noGrp="1"/>
          </p:cNvSpPr>
          <p:nvPr>
            <p:ph type="sldNum" sz="quarter" idx="10"/>
          </p:nvPr>
        </p:nvSpPr>
        <p:spPr>
          <a:noFill/>
        </p:spPr>
        <p:txBody>
          <a:bodyPr/>
          <a:lstStyle/>
          <a:p>
            <a:fld id="{7872EE24-22A8-4F11-A9FE-1D7F9BF76B5C}" type="slidenum">
              <a:rPr lang="en-US" altLang="zh-CN" smtClean="0">
                <a:ea typeface="宋体" charset="-122"/>
              </a:rPr>
              <a:pPr/>
              <a:t>92</a:t>
            </a:fld>
            <a:endParaRPr lang="en-US" altLang="zh-CN" smtClean="0">
              <a:ea typeface="宋体" charset="-122"/>
            </a:endParaRPr>
          </a:p>
        </p:txBody>
      </p:sp>
      <p:sp>
        <p:nvSpPr>
          <p:cNvPr id="362534" name="Rectangle 1062"/>
          <p:cNvSpPr>
            <a:spLocks noChangeArrowheads="1"/>
          </p:cNvSpPr>
          <p:nvPr/>
        </p:nvSpPr>
        <p:spPr bwMode="auto">
          <a:xfrm>
            <a:off x="6945313" y="906463"/>
            <a:ext cx="979487" cy="744537"/>
          </a:xfrm>
          <a:prstGeom prst="rect">
            <a:avLst/>
          </a:prstGeom>
          <a:gradFill rotWithShape="0">
            <a:gsLst>
              <a:gs pos="0">
                <a:schemeClr val="accent1"/>
              </a:gs>
              <a:gs pos="100000">
                <a:schemeClr val="accent1">
                  <a:gamma/>
                  <a:tint val="75686"/>
                  <a:invGamma/>
                </a:schemeClr>
              </a:gs>
            </a:gsLst>
            <a:path path="rect">
              <a:fillToRect r="100000" b="100000"/>
            </a:path>
          </a:gradFill>
          <a:ln w="9525">
            <a:solidFill>
              <a:srgbClr val="009900"/>
            </a:solidFill>
            <a:miter lim="800000"/>
            <a:headEnd/>
            <a:tailEnd/>
          </a:ln>
          <a:effectLst/>
        </p:spPr>
        <p:txBody>
          <a:bodyPr wrap="none" anchor="ctr"/>
          <a:lstStyle/>
          <a:p>
            <a:pPr>
              <a:defRPr/>
            </a:pPr>
            <a:endParaRPr lang="zh-CN" altLang="en-US">
              <a:ea typeface="宋体" pitchFamily="2" charset="-122"/>
            </a:endParaRPr>
          </a:p>
        </p:txBody>
      </p:sp>
      <p:graphicFrame>
        <p:nvGraphicFramePr>
          <p:cNvPr id="103428" name="Object 1040"/>
          <p:cNvGraphicFramePr>
            <a:graphicFrameLocks noChangeAspect="1"/>
          </p:cNvGraphicFramePr>
          <p:nvPr/>
        </p:nvGraphicFramePr>
        <p:xfrm>
          <a:off x="2543175" y="762000"/>
          <a:ext cx="1876425" cy="1084263"/>
        </p:xfrm>
        <a:graphic>
          <a:graphicData uri="http://schemas.openxmlformats.org/presentationml/2006/ole">
            <p:oleObj spid="_x0000_s75778" name="Equation" r:id="rId3" imgW="1016640" imgH="507600" progId="">
              <p:embed/>
            </p:oleObj>
          </a:graphicData>
        </a:graphic>
      </p:graphicFrame>
      <p:sp>
        <p:nvSpPr>
          <p:cNvPr id="103429" name="Rectangle 1043"/>
          <p:cNvSpPr>
            <a:spLocks noChangeArrowheads="1"/>
          </p:cNvSpPr>
          <p:nvPr/>
        </p:nvSpPr>
        <p:spPr bwMode="auto">
          <a:xfrm>
            <a:off x="990600" y="914400"/>
            <a:ext cx="1203325" cy="579438"/>
          </a:xfrm>
          <a:prstGeom prst="rect">
            <a:avLst/>
          </a:prstGeom>
          <a:noFill/>
          <a:ln w="9525">
            <a:noFill/>
            <a:miter lim="800000"/>
            <a:headEnd/>
            <a:tailEnd/>
          </a:ln>
        </p:spPr>
        <p:txBody>
          <a:bodyPr wrap="none">
            <a:spAutoFit/>
          </a:bodyPr>
          <a:lstStyle/>
          <a:p>
            <a:r>
              <a:rPr kumimoji="1" lang="en-US" altLang="zh-CN" sz="3200">
                <a:solidFill>
                  <a:srgbClr val="CC0000"/>
                </a:solidFill>
              </a:rPr>
              <a:t> </a:t>
            </a:r>
            <a:r>
              <a:rPr kumimoji="1" lang="en-US" altLang="zh-CN" sz="3200">
                <a:solidFill>
                  <a:srgbClr val="FF0000"/>
                </a:solidFill>
              </a:rPr>
              <a:t> </a:t>
            </a:r>
            <a:r>
              <a:rPr kumimoji="1" lang="en-US" altLang="zh-CN" sz="3200">
                <a:solidFill>
                  <a:schemeClr val="tx1"/>
                </a:solidFill>
              </a:rPr>
              <a:t> </a:t>
            </a:r>
            <a:r>
              <a:rPr kumimoji="1" lang="en-US" altLang="zh-CN" sz="3200">
                <a:solidFill>
                  <a:srgbClr val="CC0000"/>
                </a:solidFill>
                <a:sym typeface="Symbol" pitchFamily="18" charset="2"/>
              </a:rPr>
              <a:t></a:t>
            </a:r>
            <a:r>
              <a:rPr kumimoji="1" lang="zh-CN" altLang="en-US" sz="3200">
                <a:solidFill>
                  <a:schemeClr val="tx1"/>
                </a:solidFill>
              </a:rPr>
              <a:t>当</a:t>
            </a:r>
          </a:p>
        </p:txBody>
      </p:sp>
      <p:graphicFrame>
        <p:nvGraphicFramePr>
          <p:cNvPr id="103430" name="Object 1044"/>
          <p:cNvGraphicFramePr>
            <a:graphicFrameLocks noChangeAspect="1"/>
          </p:cNvGraphicFramePr>
          <p:nvPr/>
        </p:nvGraphicFramePr>
        <p:xfrm>
          <a:off x="5146675" y="1071563"/>
          <a:ext cx="949325" cy="473075"/>
        </p:xfrm>
        <a:graphic>
          <a:graphicData uri="http://schemas.openxmlformats.org/presentationml/2006/ole">
            <p:oleObj spid="_x0000_s75779" name="Equation" r:id="rId4" imgW="533520" imgH="228240" progId="">
              <p:embed/>
            </p:oleObj>
          </a:graphicData>
        </a:graphic>
      </p:graphicFrame>
      <p:sp>
        <p:nvSpPr>
          <p:cNvPr id="103431" name="Rectangle 1045"/>
          <p:cNvSpPr>
            <a:spLocks noChangeArrowheads="1"/>
          </p:cNvSpPr>
          <p:nvPr/>
        </p:nvSpPr>
        <p:spPr bwMode="auto">
          <a:xfrm>
            <a:off x="6454775" y="944563"/>
            <a:ext cx="1408113" cy="579437"/>
          </a:xfrm>
          <a:prstGeom prst="rect">
            <a:avLst/>
          </a:prstGeom>
          <a:noFill/>
          <a:ln w="9525">
            <a:noFill/>
            <a:miter lim="800000"/>
            <a:headEnd/>
            <a:tailEnd/>
          </a:ln>
        </p:spPr>
        <p:txBody>
          <a:bodyPr wrap="none">
            <a:spAutoFit/>
          </a:bodyPr>
          <a:lstStyle/>
          <a:p>
            <a:r>
              <a:rPr kumimoji="1" lang="zh-CN" altLang="en-US" sz="3200">
                <a:solidFill>
                  <a:schemeClr val="tx1"/>
                </a:solidFill>
              </a:rPr>
              <a:t>为波节</a:t>
            </a:r>
          </a:p>
        </p:txBody>
      </p:sp>
      <p:graphicFrame>
        <p:nvGraphicFramePr>
          <p:cNvPr id="103432" name="Object 1042"/>
          <p:cNvGraphicFramePr>
            <a:graphicFrameLocks noChangeAspect="1"/>
          </p:cNvGraphicFramePr>
          <p:nvPr/>
        </p:nvGraphicFramePr>
        <p:xfrm>
          <a:off x="1338263" y="2813050"/>
          <a:ext cx="3062287" cy="606425"/>
        </p:xfrm>
        <a:graphic>
          <a:graphicData uri="http://schemas.openxmlformats.org/presentationml/2006/ole">
            <p:oleObj spid="_x0000_s75780" name="Equation" r:id="rId5" imgW="1359720" imgH="253800" progId="">
              <p:embed/>
            </p:oleObj>
          </a:graphicData>
        </a:graphic>
      </p:graphicFrame>
      <p:sp>
        <p:nvSpPr>
          <p:cNvPr id="103433" name="Line 1046"/>
          <p:cNvSpPr>
            <a:spLocks noChangeShapeType="1"/>
          </p:cNvSpPr>
          <p:nvPr/>
        </p:nvSpPr>
        <p:spPr bwMode="auto">
          <a:xfrm>
            <a:off x="4038600" y="2705100"/>
            <a:ext cx="2333625" cy="9525"/>
          </a:xfrm>
          <a:prstGeom prst="line">
            <a:avLst/>
          </a:prstGeom>
          <a:noFill/>
          <a:ln w="57150">
            <a:solidFill>
              <a:srgbClr val="F90D40"/>
            </a:solidFill>
            <a:round/>
            <a:headEnd/>
            <a:tailEnd/>
          </a:ln>
        </p:spPr>
        <p:txBody>
          <a:bodyPr wrap="none" anchor="ctr"/>
          <a:lstStyle/>
          <a:p>
            <a:endParaRPr lang="zh-CN" altLang="en-US"/>
          </a:p>
        </p:txBody>
      </p:sp>
      <p:graphicFrame>
        <p:nvGraphicFramePr>
          <p:cNvPr id="103434" name="Object 1041"/>
          <p:cNvGraphicFramePr>
            <a:graphicFrameLocks noChangeAspect="1"/>
          </p:cNvGraphicFramePr>
          <p:nvPr/>
        </p:nvGraphicFramePr>
        <p:xfrm>
          <a:off x="1371600" y="1676400"/>
          <a:ext cx="2298700" cy="1047750"/>
        </p:xfrm>
        <a:graphic>
          <a:graphicData uri="http://schemas.openxmlformats.org/presentationml/2006/ole">
            <p:oleObj spid="_x0000_s75781" name="Equation" r:id="rId6" imgW="1143720" imgH="507600" progId="">
              <p:embed/>
            </p:oleObj>
          </a:graphicData>
        </a:graphic>
      </p:graphicFrame>
      <p:sp>
        <p:nvSpPr>
          <p:cNvPr id="103435" name="Rectangle 1047"/>
          <p:cNvSpPr>
            <a:spLocks noChangeArrowheads="1"/>
          </p:cNvSpPr>
          <p:nvPr/>
        </p:nvSpPr>
        <p:spPr bwMode="auto">
          <a:xfrm>
            <a:off x="3917950" y="1928813"/>
            <a:ext cx="2492375" cy="579437"/>
          </a:xfrm>
          <a:prstGeom prst="rect">
            <a:avLst/>
          </a:prstGeom>
          <a:noFill/>
          <a:ln w="9525">
            <a:noFill/>
            <a:miter lim="800000"/>
            <a:headEnd/>
            <a:tailEnd/>
          </a:ln>
        </p:spPr>
        <p:txBody>
          <a:bodyPr wrap="none">
            <a:spAutoFit/>
          </a:bodyPr>
          <a:lstStyle/>
          <a:p>
            <a:r>
              <a:rPr kumimoji="1" lang="en-US" altLang="zh-CN" sz="3200">
                <a:solidFill>
                  <a:schemeClr val="tx1"/>
                </a:solidFill>
              </a:rPr>
              <a:t>(    </a:t>
            </a:r>
            <a:r>
              <a:rPr kumimoji="1" lang="zh-CN" altLang="en-US" sz="3200">
                <a:solidFill>
                  <a:schemeClr val="tx1"/>
                </a:solidFill>
              </a:rPr>
              <a:t>的奇数倍</a:t>
            </a:r>
            <a:r>
              <a:rPr kumimoji="1" lang="en-US" altLang="zh-CN" sz="3200">
                <a:solidFill>
                  <a:schemeClr val="tx1"/>
                </a:solidFill>
              </a:rPr>
              <a:t>)</a:t>
            </a:r>
          </a:p>
        </p:txBody>
      </p:sp>
      <p:graphicFrame>
        <p:nvGraphicFramePr>
          <p:cNvPr id="103436" name="Object 1049"/>
          <p:cNvGraphicFramePr>
            <a:graphicFrameLocks noChangeAspect="1"/>
          </p:cNvGraphicFramePr>
          <p:nvPr/>
        </p:nvGraphicFramePr>
        <p:xfrm>
          <a:off x="4122738" y="1676400"/>
          <a:ext cx="449262" cy="1066800"/>
        </p:xfrm>
        <a:graphic>
          <a:graphicData uri="http://schemas.openxmlformats.org/presentationml/2006/ole">
            <p:oleObj spid="_x0000_s75782" name="Equation" r:id="rId7" imgW="203400" imgH="507600" progId="">
              <p:embed/>
            </p:oleObj>
          </a:graphicData>
        </a:graphic>
      </p:graphicFrame>
      <p:grpSp>
        <p:nvGrpSpPr>
          <p:cNvPr id="2" name="Group 1080"/>
          <p:cNvGrpSpPr>
            <a:grpSpLocks/>
          </p:cNvGrpSpPr>
          <p:nvPr/>
        </p:nvGrpSpPr>
        <p:grpSpPr bwMode="auto">
          <a:xfrm>
            <a:off x="1182688" y="3365500"/>
            <a:ext cx="7046912" cy="2882900"/>
            <a:chOff x="889" y="2072"/>
            <a:chExt cx="4439" cy="1816"/>
          </a:xfrm>
        </p:grpSpPr>
        <p:graphicFrame>
          <p:nvGraphicFramePr>
            <p:cNvPr id="103442" name="Object 1051"/>
            <p:cNvGraphicFramePr>
              <a:graphicFrameLocks noChangeAspect="1"/>
            </p:cNvGraphicFramePr>
            <p:nvPr/>
          </p:nvGraphicFramePr>
          <p:xfrm>
            <a:off x="1488" y="2072"/>
            <a:ext cx="1440" cy="664"/>
          </p:xfrm>
          <a:graphic>
            <a:graphicData uri="http://schemas.openxmlformats.org/presentationml/2006/ole">
              <p:oleObj spid="_x0000_s75783" name="Equation" r:id="rId8" imgW="1118160" imgH="507600" progId="">
                <p:embed/>
              </p:oleObj>
            </a:graphicData>
          </a:graphic>
        </p:graphicFrame>
        <p:sp>
          <p:nvSpPr>
            <p:cNvPr id="362530" name="Rectangle 1058"/>
            <p:cNvSpPr>
              <a:spLocks noChangeArrowheads="1"/>
            </p:cNvSpPr>
            <p:nvPr/>
          </p:nvSpPr>
          <p:spPr bwMode="auto">
            <a:xfrm>
              <a:off x="4729" y="2211"/>
              <a:ext cx="576" cy="384"/>
            </a:xfrm>
            <a:prstGeom prst="rect">
              <a:avLst/>
            </a:prstGeom>
            <a:gradFill rotWithShape="0">
              <a:gsLst>
                <a:gs pos="0">
                  <a:schemeClr val="accent1"/>
                </a:gs>
                <a:gs pos="100000">
                  <a:schemeClr val="accent1">
                    <a:gamma/>
                    <a:tint val="75686"/>
                    <a:invGamma/>
                  </a:schemeClr>
                </a:gs>
              </a:gsLst>
              <a:path path="rect">
                <a:fillToRect r="100000" b="100000"/>
              </a:path>
            </a:gradFill>
            <a:ln w="9525">
              <a:solidFill>
                <a:srgbClr val="009900"/>
              </a:solidFill>
              <a:miter lim="800000"/>
              <a:headEnd/>
              <a:tailEnd/>
            </a:ln>
            <a:effectLst/>
          </p:spPr>
          <p:txBody>
            <a:bodyPr wrap="none" anchor="ctr"/>
            <a:lstStyle/>
            <a:p>
              <a:pPr>
                <a:defRPr/>
              </a:pPr>
              <a:endParaRPr lang="zh-CN" altLang="en-US">
                <a:ea typeface="宋体" pitchFamily="2" charset="-122"/>
              </a:endParaRPr>
            </a:p>
          </p:txBody>
        </p:sp>
        <p:graphicFrame>
          <p:nvGraphicFramePr>
            <p:cNvPr id="103444" name="Object 1050"/>
            <p:cNvGraphicFramePr>
              <a:graphicFrameLocks noChangeAspect="1"/>
            </p:cNvGraphicFramePr>
            <p:nvPr/>
          </p:nvGraphicFramePr>
          <p:xfrm>
            <a:off x="3450" y="2204"/>
            <a:ext cx="966" cy="436"/>
          </p:xfrm>
          <a:graphic>
            <a:graphicData uri="http://schemas.openxmlformats.org/presentationml/2006/ole">
              <p:oleObj spid="_x0000_s75784" name="Equation" r:id="rId9" imgW="736920" imgH="329760" progId="">
                <p:embed/>
              </p:oleObj>
            </a:graphicData>
          </a:graphic>
        </p:graphicFrame>
        <p:sp>
          <p:nvSpPr>
            <p:cNvPr id="103445" name="Rectangle 1055"/>
            <p:cNvSpPr>
              <a:spLocks noChangeArrowheads="1"/>
            </p:cNvSpPr>
            <p:nvPr/>
          </p:nvSpPr>
          <p:spPr bwMode="auto">
            <a:xfrm>
              <a:off x="4441" y="2211"/>
              <a:ext cx="887" cy="365"/>
            </a:xfrm>
            <a:prstGeom prst="rect">
              <a:avLst/>
            </a:prstGeom>
            <a:noFill/>
            <a:ln w="9525">
              <a:noFill/>
              <a:miter lim="800000"/>
              <a:headEnd/>
              <a:tailEnd/>
            </a:ln>
          </p:spPr>
          <p:txBody>
            <a:bodyPr wrap="none">
              <a:spAutoFit/>
            </a:bodyPr>
            <a:lstStyle/>
            <a:p>
              <a:r>
                <a:rPr kumimoji="1" lang="zh-CN" altLang="en-US" sz="3200">
                  <a:solidFill>
                    <a:schemeClr val="tx1"/>
                  </a:solidFill>
                </a:rPr>
                <a:t>为波腹</a:t>
              </a:r>
            </a:p>
          </p:txBody>
        </p:sp>
        <p:sp>
          <p:nvSpPr>
            <p:cNvPr id="103446" name="Rectangle 1056"/>
            <p:cNvSpPr>
              <a:spLocks noChangeArrowheads="1"/>
            </p:cNvSpPr>
            <p:nvPr/>
          </p:nvSpPr>
          <p:spPr bwMode="auto">
            <a:xfrm>
              <a:off x="889" y="2206"/>
              <a:ext cx="630" cy="365"/>
            </a:xfrm>
            <a:prstGeom prst="rect">
              <a:avLst/>
            </a:prstGeom>
            <a:noFill/>
            <a:ln w="9525">
              <a:noFill/>
              <a:miter lim="800000"/>
              <a:headEnd/>
              <a:tailEnd/>
            </a:ln>
          </p:spPr>
          <p:txBody>
            <a:bodyPr wrap="none">
              <a:spAutoFit/>
            </a:bodyPr>
            <a:lstStyle/>
            <a:p>
              <a:r>
                <a:rPr kumimoji="1" lang="en-US" altLang="zh-CN" sz="3200">
                  <a:solidFill>
                    <a:srgbClr val="CC0000"/>
                  </a:solidFill>
                </a:rPr>
                <a:t> </a:t>
              </a:r>
              <a:r>
                <a:rPr kumimoji="1" lang="en-US" altLang="zh-CN" sz="3200">
                  <a:solidFill>
                    <a:srgbClr val="CC0000"/>
                  </a:solidFill>
                  <a:sym typeface="Symbol" pitchFamily="18" charset="2"/>
                </a:rPr>
                <a:t></a:t>
              </a:r>
              <a:r>
                <a:rPr kumimoji="1" lang="zh-CN" altLang="en-US" sz="3200">
                  <a:solidFill>
                    <a:schemeClr val="tx1"/>
                  </a:solidFill>
                </a:rPr>
                <a:t>当</a:t>
              </a:r>
            </a:p>
          </p:txBody>
        </p:sp>
        <p:sp>
          <p:nvSpPr>
            <p:cNvPr id="103447" name="Rectangle 1057"/>
            <p:cNvSpPr>
              <a:spLocks noChangeArrowheads="1"/>
            </p:cNvSpPr>
            <p:nvPr/>
          </p:nvSpPr>
          <p:spPr bwMode="auto">
            <a:xfrm>
              <a:off x="2905" y="2211"/>
              <a:ext cx="372" cy="365"/>
            </a:xfrm>
            <a:prstGeom prst="rect">
              <a:avLst/>
            </a:prstGeom>
            <a:noFill/>
            <a:ln w="9525">
              <a:noFill/>
              <a:miter lim="800000"/>
              <a:headEnd/>
              <a:tailEnd/>
            </a:ln>
          </p:spPr>
          <p:txBody>
            <a:bodyPr wrap="none">
              <a:spAutoFit/>
            </a:bodyPr>
            <a:lstStyle/>
            <a:p>
              <a:r>
                <a:rPr kumimoji="1" lang="zh-CN" altLang="en-US" sz="3200">
                  <a:solidFill>
                    <a:schemeClr val="tx1"/>
                  </a:solidFill>
                </a:rPr>
                <a:t>时</a:t>
              </a:r>
            </a:p>
          </p:txBody>
        </p:sp>
        <p:sp>
          <p:nvSpPr>
            <p:cNvPr id="103448" name="Rectangle 1054"/>
            <p:cNvSpPr>
              <a:spLocks noChangeArrowheads="1"/>
            </p:cNvSpPr>
            <p:nvPr/>
          </p:nvSpPr>
          <p:spPr bwMode="auto">
            <a:xfrm>
              <a:off x="2372" y="2897"/>
              <a:ext cx="1570" cy="365"/>
            </a:xfrm>
            <a:prstGeom prst="rect">
              <a:avLst/>
            </a:prstGeom>
            <a:noFill/>
            <a:ln w="9525">
              <a:noFill/>
              <a:miter lim="800000"/>
              <a:headEnd/>
              <a:tailEnd/>
            </a:ln>
          </p:spPr>
          <p:txBody>
            <a:bodyPr wrap="none">
              <a:spAutoFit/>
            </a:bodyPr>
            <a:lstStyle/>
            <a:p>
              <a:r>
                <a:rPr kumimoji="1" lang="en-US" altLang="zh-CN" sz="3200">
                  <a:solidFill>
                    <a:schemeClr val="tx1"/>
                  </a:solidFill>
                </a:rPr>
                <a:t>(    </a:t>
              </a:r>
              <a:r>
                <a:rPr kumimoji="1" lang="zh-CN" altLang="en-US" sz="3200">
                  <a:solidFill>
                    <a:schemeClr val="tx1"/>
                  </a:solidFill>
                </a:rPr>
                <a:t>的偶数倍</a:t>
              </a:r>
              <a:r>
                <a:rPr kumimoji="1" lang="en-US" altLang="zh-CN" sz="3200">
                  <a:solidFill>
                    <a:schemeClr val="tx1"/>
                  </a:solidFill>
                </a:rPr>
                <a:t>)</a:t>
              </a:r>
            </a:p>
          </p:txBody>
        </p:sp>
        <p:graphicFrame>
          <p:nvGraphicFramePr>
            <p:cNvPr id="103449" name="Object 1052"/>
            <p:cNvGraphicFramePr>
              <a:graphicFrameLocks noChangeAspect="1"/>
            </p:cNvGraphicFramePr>
            <p:nvPr/>
          </p:nvGraphicFramePr>
          <p:xfrm>
            <a:off x="1012" y="2736"/>
            <a:ext cx="956" cy="673"/>
          </p:xfrm>
          <a:graphic>
            <a:graphicData uri="http://schemas.openxmlformats.org/presentationml/2006/ole">
              <p:oleObj spid="_x0000_s75785" name="Equation" r:id="rId10" imgW="749880" imgH="507600" progId="">
                <p:embed/>
              </p:oleObj>
            </a:graphicData>
          </a:graphic>
        </p:graphicFrame>
        <p:graphicFrame>
          <p:nvGraphicFramePr>
            <p:cNvPr id="103450" name="Object 1075"/>
            <p:cNvGraphicFramePr>
              <a:graphicFrameLocks noChangeAspect="1"/>
            </p:cNvGraphicFramePr>
            <p:nvPr/>
          </p:nvGraphicFramePr>
          <p:xfrm>
            <a:off x="1084" y="3506"/>
            <a:ext cx="1928" cy="382"/>
          </p:xfrm>
          <a:graphic>
            <a:graphicData uri="http://schemas.openxmlformats.org/presentationml/2006/ole">
              <p:oleObj spid="_x0000_s75786" name="Equation" r:id="rId11" imgW="1359720" imgH="253800" progId="">
                <p:embed/>
              </p:oleObj>
            </a:graphicData>
          </a:graphic>
        </p:graphicFrame>
        <p:graphicFrame>
          <p:nvGraphicFramePr>
            <p:cNvPr id="103451" name="Object 1076"/>
            <p:cNvGraphicFramePr>
              <a:graphicFrameLocks noChangeAspect="1"/>
            </p:cNvGraphicFramePr>
            <p:nvPr/>
          </p:nvGraphicFramePr>
          <p:xfrm>
            <a:off x="2496" y="2736"/>
            <a:ext cx="283" cy="672"/>
          </p:xfrm>
          <a:graphic>
            <a:graphicData uri="http://schemas.openxmlformats.org/presentationml/2006/ole">
              <p:oleObj spid="_x0000_s75787" name="Equation" r:id="rId12" imgW="203400" imgH="507600" progId="">
                <p:embed/>
              </p:oleObj>
            </a:graphicData>
          </a:graphic>
        </p:graphicFrame>
      </p:grpSp>
      <p:sp>
        <p:nvSpPr>
          <p:cNvPr id="103438" name="Text Box 1079"/>
          <p:cNvSpPr txBox="1">
            <a:spLocks noChangeArrowheads="1"/>
          </p:cNvSpPr>
          <p:nvPr/>
        </p:nvSpPr>
        <p:spPr bwMode="auto">
          <a:xfrm>
            <a:off x="4411663" y="1004888"/>
            <a:ext cx="541337" cy="519112"/>
          </a:xfrm>
          <a:prstGeom prst="rect">
            <a:avLst/>
          </a:prstGeom>
          <a:noFill/>
          <a:ln w="19050">
            <a:noFill/>
            <a:miter lim="800000"/>
            <a:headEnd/>
            <a:tailEnd/>
          </a:ln>
        </p:spPr>
        <p:txBody>
          <a:bodyPr wrap="none">
            <a:spAutoFit/>
          </a:bodyPr>
          <a:lstStyle/>
          <a:p>
            <a:r>
              <a:rPr lang="zh-CN" altLang="en-US"/>
              <a:t>时</a:t>
            </a:r>
          </a:p>
        </p:txBody>
      </p:sp>
      <p:sp>
        <p:nvSpPr>
          <p:cNvPr id="26"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03440"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
        <p:nvSpPr>
          <p:cNvPr id="103441" name="Line 1046"/>
          <p:cNvSpPr>
            <a:spLocks noChangeShapeType="1"/>
          </p:cNvSpPr>
          <p:nvPr/>
        </p:nvSpPr>
        <p:spPr bwMode="auto">
          <a:xfrm>
            <a:off x="3670300" y="5476875"/>
            <a:ext cx="2333625" cy="9525"/>
          </a:xfrm>
          <a:prstGeom prst="line">
            <a:avLst/>
          </a:prstGeom>
          <a:noFill/>
          <a:ln w="57150">
            <a:solidFill>
              <a:srgbClr val="F90D40"/>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1"/>
          <p:cNvSpPr>
            <a:spLocks noGrp="1"/>
          </p:cNvSpPr>
          <p:nvPr>
            <p:ph type="sldNum" sz="quarter" idx="10"/>
          </p:nvPr>
        </p:nvSpPr>
        <p:spPr>
          <a:noFill/>
        </p:spPr>
        <p:txBody>
          <a:bodyPr/>
          <a:lstStyle/>
          <a:p>
            <a:fld id="{7183BD32-C4FE-42F8-9ADD-9C838692A989}" type="slidenum">
              <a:rPr lang="en-US" altLang="zh-CN" smtClean="0">
                <a:ea typeface="宋体" charset="-122"/>
              </a:rPr>
              <a:pPr/>
              <a:t>93</a:t>
            </a:fld>
            <a:endParaRPr lang="en-US" altLang="zh-CN" smtClean="0">
              <a:ea typeface="宋体" charset="-122"/>
            </a:endParaRPr>
          </a:p>
        </p:txBody>
      </p:sp>
      <p:graphicFrame>
        <p:nvGraphicFramePr>
          <p:cNvPr id="104451" name="Object 0"/>
          <p:cNvGraphicFramePr>
            <a:graphicFrameLocks noChangeAspect="1"/>
          </p:cNvGraphicFramePr>
          <p:nvPr/>
        </p:nvGraphicFramePr>
        <p:xfrm>
          <a:off x="1409700" y="4343400"/>
          <a:ext cx="5308600" cy="995363"/>
        </p:xfrm>
        <a:graphic>
          <a:graphicData uri="http://schemas.openxmlformats.org/presentationml/2006/ole">
            <p:oleObj spid="_x0000_s76802" name="Flash 文档" r:id="rId3" imgW="5307840" imgH="995040" progId="">
              <p:embed/>
            </p:oleObj>
          </a:graphicData>
        </a:graphic>
      </p:graphicFrame>
      <p:grpSp>
        <p:nvGrpSpPr>
          <p:cNvPr id="2" name="Group 37"/>
          <p:cNvGrpSpPr>
            <a:grpSpLocks/>
          </p:cNvGrpSpPr>
          <p:nvPr/>
        </p:nvGrpSpPr>
        <p:grpSpPr bwMode="auto">
          <a:xfrm>
            <a:off x="1270000" y="1928813"/>
            <a:ext cx="5054600" cy="700087"/>
            <a:chOff x="912" y="864"/>
            <a:chExt cx="3184" cy="441"/>
          </a:xfrm>
        </p:grpSpPr>
        <p:sp>
          <p:nvSpPr>
            <p:cNvPr id="104482" name="Text Box 30"/>
            <p:cNvSpPr txBox="1">
              <a:spLocks noChangeArrowheads="1"/>
            </p:cNvSpPr>
            <p:nvPr/>
          </p:nvSpPr>
          <p:spPr bwMode="auto">
            <a:xfrm>
              <a:off x="912" y="864"/>
              <a:ext cx="2687" cy="426"/>
            </a:xfrm>
            <a:prstGeom prst="rect">
              <a:avLst/>
            </a:prstGeom>
            <a:noFill/>
            <a:ln w="9525">
              <a:noFill/>
              <a:miter lim="800000"/>
              <a:headEnd/>
              <a:tailEnd/>
            </a:ln>
          </p:spPr>
          <p:txBody>
            <a:bodyPr wrap="none">
              <a:spAutoFit/>
            </a:bodyPr>
            <a:lstStyle/>
            <a:p>
              <a:pPr>
                <a:lnSpc>
                  <a:spcPct val="120000"/>
                </a:lnSpc>
                <a:spcBef>
                  <a:spcPct val="50000"/>
                </a:spcBef>
              </a:pPr>
              <a:r>
                <a:rPr lang="zh-CN" altLang="en-US" sz="3200">
                  <a:solidFill>
                    <a:schemeClr val="tx1"/>
                  </a:solidFill>
                  <a:latin typeface="宋体" charset="-122"/>
                </a:rPr>
                <a:t>相邻</a:t>
              </a:r>
              <a:r>
                <a:rPr lang="zh-CN" altLang="en-US" sz="3200">
                  <a:solidFill>
                    <a:srgbClr val="CC0000"/>
                  </a:solidFill>
                  <a:latin typeface="宋体" charset="-122"/>
                </a:rPr>
                <a:t>波腹（节）</a:t>
              </a:r>
              <a:r>
                <a:rPr lang="zh-CN" altLang="en-US" sz="3200">
                  <a:solidFill>
                    <a:schemeClr val="tx1"/>
                  </a:solidFill>
                  <a:latin typeface="宋体" charset="-122"/>
                </a:rPr>
                <a:t>间距  </a:t>
              </a:r>
            </a:p>
          </p:txBody>
        </p:sp>
        <p:graphicFrame>
          <p:nvGraphicFramePr>
            <p:cNvPr id="104483" name="Object 8"/>
            <p:cNvGraphicFramePr>
              <a:graphicFrameLocks noChangeAspect="1"/>
            </p:cNvGraphicFramePr>
            <p:nvPr/>
          </p:nvGraphicFramePr>
          <p:xfrm>
            <a:off x="3360" y="960"/>
            <a:ext cx="736" cy="345"/>
          </p:xfrm>
          <a:graphic>
            <a:graphicData uri="http://schemas.openxmlformats.org/presentationml/2006/ole">
              <p:oleObj spid="_x0000_s76810" name="公式" r:id="rId4" imgW="622030" imgH="317362" progId="">
                <p:embed/>
              </p:oleObj>
            </a:graphicData>
          </a:graphic>
        </p:graphicFrame>
      </p:grpSp>
      <p:grpSp>
        <p:nvGrpSpPr>
          <p:cNvPr id="3" name="Group 48"/>
          <p:cNvGrpSpPr>
            <a:grpSpLocks/>
          </p:cNvGrpSpPr>
          <p:nvPr/>
        </p:nvGrpSpPr>
        <p:grpSpPr bwMode="auto">
          <a:xfrm>
            <a:off x="1287463" y="2600325"/>
            <a:ext cx="5024437" cy="676275"/>
            <a:chOff x="299" y="1280"/>
            <a:chExt cx="3165" cy="426"/>
          </a:xfrm>
        </p:grpSpPr>
        <p:graphicFrame>
          <p:nvGraphicFramePr>
            <p:cNvPr id="104480" name="Object 7"/>
            <p:cNvGraphicFramePr>
              <a:graphicFrameLocks noChangeAspect="1"/>
            </p:cNvGraphicFramePr>
            <p:nvPr/>
          </p:nvGraphicFramePr>
          <p:xfrm>
            <a:off x="2744" y="1360"/>
            <a:ext cx="720" cy="338"/>
          </p:xfrm>
          <a:graphic>
            <a:graphicData uri="http://schemas.openxmlformats.org/presentationml/2006/ole">
              <p:oleObj spid="_x0000_s76809" name="公式" r:id="rId5" imgW="622030" imgH="317362" progId="">
                <p:embed/>
              </p:oleObj>
            </a:graphicData>
          </a:graphic>
        </p:graphicFrame>
        <p:sp>
          <p:nvSpPr>
            <p:cNvPr id="104481" name="Rectangle 34"/>
            <p:cNvSpPr>
              <a:spLocks noChangeArrowheads="1"/>
            </p:cNvSpPr>
            <p:nvPr/>
          </p:nvSpPr>
          <p:spPr bwMode="auto">
            <a:xfrm>
              <a:off x="299" y="1280"/>
              <a:ext cx="2429" cy="426"/>
            </a:xfrm>
            <a:prstGeom prst="rect">
              <a:avLst/>
            </a:prstGeom>
            <a:noFill/>
            <a:ln w="19050">
              <a:noFill/>
              <a:miter lim="800000"/>
              <a:headEnd/>
              <a:tailEnd/>
            </a:ln>
          </p:spPr>
          <p:txBody>
            <a:bodyPr wrap="none">
              <a:spAutoFit/>
            </a:bodyPr>
            <a:lstStyle/>
            <a:p>
              <a:pPr>
                <a:lnSpc>
                  <a:spcPct val="120000"/>
                </a:lnSpc>
              </a:pPr>
              <a:r>
                <a:rPr lang="zh-CN" altLang="en-US" sz="3200">
                  <a:solidFill>
                    <a:schemeClr val="tx1"/>
                  </a:solidFill>
                  <a:latin typeface="宋体" charset="-122"/>
                </a:rPr>
                <a:t>相邻波</a:t>
              </a:r>
              <a:r>
                <a:rPr lang="zh-CN" altLang="en-US" sz="3200">
                  <a:solidFill>
                    <a:srgbClr val="CC0000"/>
                  </a:solidFill>
                  <a:latin typeface="宋体" charset="-122"/>
                </a:rPr>
                <a:t>腹</a:t>
              </a:r>
              <a:r>
                <a:rPr lang="zh-CN" altLang="en-US" sz="3200">
                  <a:solidFill>
                    <a:schemeClr val="tx1"/>
                  </a:solidFill>
                  <a:latin typeface="宋体" charset="-122"/>
                </a:rPr>
                <a:t>和波</a:t>
              </a:r>
              <a:r>
                <a:rPr lang="zh-CN" altLang="en-US" sz="3200">
                  <a:solidFill>
                    <a:srgbClr val="CC0000"/>
                  </a:solidFill>
                  <a:latin typeface="宋体" charset="-122"/>
                </a:rPr>
                <a:t>节</a:t>
              </a:r>
              <a:r>
                <a:rPr lang="zh-CN" altLang="en-US" sz="3200">
                  <a:solidFill>
                    <a:schemeClr val="tx1"/>
                  </a:solidFill>
                  <a:latin typeface="宋体" charset="-122"/>
                </a:rPr>
                <a:t>间距</a:t>
              </a:r>
            </a:p>
          </p:txBody>
        </p:sp>
      </p:grpSp>
      <p:sp>
        <p:nvSpPr>
          <p:cNvPr id="363555" name="Rectangle 35"/>
          <p:cNvSpPr>
            <a:spLocks noChangeArrowheads="1"/>
          </p:cNvSpPr>
          <p:nvPr/>
        </p:nvSpPr>
        <p:spPr bwMode="auto">
          <a:xfrm>
            <a:off x="533400" y="990600"/>
            <a:ext cx="8229600" cy="1066800"/>
          </a:xfrm>
          <a:prstGeom prst="rect">
            <a:avLst/>
          </a:prstGeom>
          <a:noFill/>
          <a:ln w="9525">
            <a:noFill/>
            <a:miter lim="800000"/>
            <a:headEnd/>
            <a:tailEnd/>
          </a:ln>
        </p:spPr>
        <p:txBody>
          <a:bodyPr>
            <a:spAutoFit/>
          </a:bodyPr>
          <a:lstStyle/>
          <a:p>
            <a:r>
              <a:rPr kumimoji="1" lang="en-US" altLang="zh-CN" sz="3200">
                <a:solidFill>
                  <a:srgbClr val="CC0000"/>
                </a:solidFill>
              </a:rPr>
              <a:t>        </a:t>
            </a:r>
            <a:r>
              <a:rPr kumimoji="1" lang="zh-CN" altLang="en-US" sz="3200">
                <a:solidFill>
                  <a:srgbClr val="CC0000"/>
                </a:solidFill>
              </a:rPr>
              <a:t>结论  </a:t>
            </a:r>
            <a:r>
              <a:rPr kumimoji="1" lang="zh-CN" altLang="en-US" sz="3200">
                <a:solidFill>
                  <a:schemeClr val="tx1"/>
                </a:solidFill>
              </a:rPr>
              <a:t>有些点始终不振动</a:t>
            </a:r>
            <a:r>
              <a:rPr kumimoji="1" lang="en-US" altLang="zh-CN" sz="3200">
                <a:solidFill>
                  <a:schemeClr val="tx1"/>
                </a:solidFill>
                <a:latin typeface="宋体" charset="-122"/>
              </a:rPr>
              <a:t>,</a:t>
            </a:r>
            <a:r>
              <a:rPr kumimoji="1" lang="zh-CN" altLang="en-US" sz="3200">
                <a:solidFill>
                  <a:schemeClr val="tx1"/>
                </a:solidFill>
              </a:rPr>
              <a:t>有些点始终振幅最大</a:t>
            </a:r>
            <a:r>
              <a:rPr kumimoji="1" lang="en-US" altLang="zh-CN" sz="3200">
                <a:solidFill>
                  <a:schemeClr val="tx1"/>
                </a:solidFill>
              </a:rPr>
              <a:t>.</a:t>
            </a:r>
          </a:p>
        </p:txBody>
      </p:sp>
      <p:sp>
        <p:nvSpPr>
          <p:cNvPr id="104455" name="Line 4"/>
          <p:cNvSpPr>
            <a:spLocks noChangeShapeType="1"/>
          </p:cNvSpPr>
          <p:nvPr/>
        </p:nvSpPr>
        <p:spPr bwMode="auto">
          <a:xfrm>
            <a:off x="995363" y="4852988"/>
            <a:ext cx="6867525" cy="0"/>
          </a:xfrm>
          <a:prstGeom prst="line">
            <a:avLst/>
          </a:prstGeom>
          <a:noFill/>
          <a:ln w="38100">
            <a:solidFill>
              <a:srgbClr val="0000FF"/>
            </a:solidFill>
            <a:round/>
            <a:headEnd/>
            <a:tailEnd type="triangle" w="med" len="med"/>
          </a:ln>
        </p:spPr>
        <p:txBody>
          <a:bodyPr wrap="none" anchor="ctr"/>
          <a:lstStyle/>
          <a:p>
            <a:endParaRPr lang="zh-CN" altLang="en-US"/>
          </a:p>
        </p:txBody>
      </p:sp>
      <p:sp>
        <p:nvSpPr>
          <p:cNvPr id="104456" name="Line 8"/>
          <p:cNvSpPr>
            <a:spLocks noChangeShapeType="1"/>
          </p:cNvSpPr>
          <p:nvPr/>
        </p:nvSpPr>
        <p:spPr bwMode="auto">
          <a:xfrm flipV="1">
            <a:off x="2327275" y="4146550"/>
            <a:ext cx="0" cy="1338263"/>
          </a:xfrm>
          <a:prstGeom prst="line">
            <a:avLst/>
          </a:prstGeom>
          <a:noFill/>
          <a:ln w="38100">
            <a:solidFill>
              <a:srgbClr val="0000FF"/>
            </a:solidFill>
            <a:round/>
            <a:headEnd/>
            <a:tailEnd type="triangle" w="med" len="med"/>
          </a:ln>
        </p:spPr>
        <p:txBody>
          <a:bodyPr wrap="none" anchor="ctr"/>
          <a:lstStyle/>
          <a:p>
            <a:endParaRPr lang="zh-CN" altLang="en-US"/>
          </a:p>
        </p:txBody>
      </p:sp>
      <p:graphicFrame>
        <p:nvGraphicFramePr>
          <p:cNvPr id="104457" name="Object 1"/>
          <p:cNvGraphicFramePr>
            <a:graphicFrameLocks noChangeAspect="1"/>
          </p:cNvGraphicFramePr>
          <p:nvPr/>
        </p:nvGraphicFramePr>
        <p:xfrm>
          <a:off x="3048000" y="4953000"/>
          <a:ext cx="381000" cy="533400"/>
        </p:xfrm>
        <a:graphic>
          <a:graphicData uri="http://schemas.openxmlformats.org/presentationml/2006/ole">
            <p:oleObj spid="_x0000_s76803" name="公式" r:id="rId6" imgW="241560" imgH="583560" progId="">
              <p:embed/>
            </p:oleObj>
          </a:graphicData>
        </a:graphic>
      </p:graphicFrame>
      <p:sp>
        <p:nvSpPr>
          <p:cNvPr id="104458" name="Text Box 12"/>
          <p:cNvSpPr txBox="1">
            <a:spLocks noChangeArrowheads="1"/>
          </p:cNvSpPr>
          <p:nvPr/>
        </p:nvSpPr>
        <p:spPr bwMode="auto">
          <a:xfrm>
            <a:off x="7759700" y="4741863"/>
            <a:ext cx="469900" cy="641350"/>
          </a:xfrm>
          <a:prstGeom prst="rect">
            <a:avLst/>
          </a:prstGeom>
          <a:noFill/>
          <a:ln w="9525">
            <a:noFill/>
            <a:miter lim="800000"/>
            <a:headEnd/>
            <a:tailEnd/>
          </a:ln>
        </p:spPr>
        <p:txBody>
          <a:bodyPr>
            <a:spAutoFit/>
          </a:bodyPr>
          <a:lstStyle/>
          <a:p>
            <a:pPr>
              <a:spcBef>
                <a:spcPct val="50000"/>
              </a:spcBef>
            </a:pPr>
            <a:r>
              <a:rPr kumimoji="1" lang="en-US" altLang="zh-CN" sz="3600" i="1">
                <a:solidFill>
                  <a:schemeClr val="tx1"/>
                </a:solidFill>
              </a:rPr>
              <a:t>x</a:t>
            </a:r>
            <a:endParaRPr kumimoji="1" lang="en-US" altLang="zh-CN" sz="3600" i="1">
              <a:solidFill>
                <a:srgbClr val="FFFF07"/>
              </a:solidFill>
            </a:endParaRPr>
          </a:p>
        </p:txBody>
      </p:sp>
      <p:sp>
        <p:nvSpPr>
          <p:cNvPr id="104459" name="Text Box 13"/>
          <p:cNvSpPr txBox="1">
            <a:spLocks noChangeArrowheads="1"/>
          </p:cNvSpPr>
          <p:nvPr/>
        </p:nvSpPr>
        <p:spPr bwMode="auto">
          <a:xfrm>
            <a:off x="1981200" y="3687763"/>
            <a:ext cx="436563" cy="641350"/>
          </a:xfrm>
          <a:prstGeom prst="rect">
            <a:avLst/>
          </a:prstGeom>
          <a:noFill/>
          <a:ln w="9525">
            <a:noFill/>
            <a:miter lim="800000"/>
            <a:headEnd/>
            <a:tailEnd/>
          </a:ln>
        </p:spPr>
        <p:txBody>
          <a:bodyPr>
            <a:spAutoFit/>
          </a:bodyPr>
          <a:lstStyle/>
          <a:p>
            <a:pPr>
              <a:spcBef>
                <a:spcPct val="50000"/>
              </a:spcBef>
            </a:pPr>
            <a:r>
              <a:rPr kumimoji="1" lang="en-US" altLang="zh-CN" sz="3600" i="1">
                <a:solidFill>
                  <a:schemeClr val="tx1"/>
                </a:solidFill>
              </a:rPr>
              <a:t>y</a:t>
            </a:r>
            <a:endParaRPr kumimoji="1" lang="en-US" altLang="zh-CN" sz="3600" i="1">
              <a:solidFill>
                <a:srgbClr val="FFFF07"/>
              </a:solidFill>
            </a:endParaRPr>
          </a:p>
        </p:txBody>
      </p:sp>
      <p:sp>
        <p:nvSpPr>
          <p:cNvPr id="104460" name="Oval 14"/>
          <p:cNvSpPr>
            <a:spLocks noChangeArrowheads="1"/>
          </p:cNvSpPr>
          <p:nvPr/>
        </p:nvSpPr>
        <p:spPr bwMode="auto">
          <a:xfrm>
            <a:off x="1371600" y="4816475"/>
            <a:ext cx="203200" cy="74613"/>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04461" name="Oval 15"/>
          <p:cNvSpPr>
            <a:spLocks noChangeArrowheads="1"/>
          </p:cNvSpPr>
          <p:nvPr/>
        </p:nvSpPr>
        <p:spPr bwMode="auto">
          <a:xfrm>
            <a:off x="3071813" y="4816475"/>
            <a:ext cx="204787" cy="74613"/>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04462" name="Oval 16"/>
          <p:cNvSpPr>
            <a:spLocks noChangeArrowheads="1"/>
          </p:cNvSpPr>
          <p:nvPr/>
        </p:nvSpPr>
        <p:spPr bwMode="auto">
          <a:xfrm>
            <a:off x="4824413" y="4816475"/>
            <a:ext cx="204787" cy="74613"/>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04463" name="Oval 17"/>
          <p:cNvSpPr>
            <a:spLocks noChangeArrowheads="1"/>
          </p:cNvSpPr>
          <p:nvPr/>
        </p:nvSpPr>
        <p:spPr bwMode="auto">
          <a:xfrm>
            <a:off x="6575425" y="4816475"/>
            <a:ext cx="206375" cy="74613"/>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04464" name="Line 19"/>
          <p:cNvSpPr>
            <a:spLocks noChangeShapeType="1"/>
          </p:cNvSpPr>
          <p:nvPr/>
        </p:nvSpPr>
        <p:spPr bwMode="auto">
          <a:xfrm>
            <a:off x="4038600" y="4368800"/>
            <a:ext cx="0" cy="954088"/>
          </a:xfrm>
          <a:prstGeom prst="line">
            <a:avLst/>
          </a:prstGeom>
          <a:noFill/>
          <a:ln w="38100">
            <a:solidFill>
              <a:srgbClr val="F90D40"/>
            </a:solidFill>
            <a:round/>
            <a:headEnd type="triangle" w="med" len="med"/>
            <a:tailEnd type="triangle" w="med" len="med"/>
          </a:ln>
        </p:spPr>
        <p:txBody>
          <a:bodyPr wrap="none" anchor="ctr"/>
          <a:lstStyle/>
          <a:p>
            <a:endParaRPr lang="zh-CN" altLang="en-US"/>
          </a:p>
        </p:txBody>
      </p:sp>
      <p:sp>
        <p:nvSpPr>
          <p:cNvPr id="104465" name="Line 20"/>
          <p:cNvSpPr>
            <a:spLocks noChangeShapeType="1"/>
          </p:cNvSpPr>
          <p:nvPr/>
        </p:nvSpPr>
        <p:spPr bwMode="auto">
          <a:xfrm>
            <a:off x="4927600" y="4852988"/>
            <a:ext cx="0" cy="781050"/>
          </a:xfrm>
          <a:prstGeom prst="line">
            <a:avLst/>
          </a:prstGeom>
          <a:noFill/>
          <a:ln w="9525">
            <a:solidFill>
              <a:schemeClr val="tx1"/>
            </a:solidFill>
            <a:prstDash val="sysDot"/>
            <a:round/>
            <a:headEnd/>
            <a:tailEnd/>
          </a:ln>
        </p:spPr>
        <p:txBody>
          <a:bodyPr wrap="none" anchor="ctr"/>
          <a:lstStyle/>
          <a:p>
            <a:endParaRPr lang="zh-CN" altLang="en-US"/>
          </a:p>
        </p:txBody>
      </p:sp>
      <p:sp>
        <p:nvSpPr>
          <p:cNvPr id="104466" name="Line 21"/>
          <p:cNvSpPr>
            <a:spLocks noChangeShapeType="1"/>
          </p:cNvSpPr>
          <p:nvPr/>
        </p:nvSpPr>
        <p:spPr bwMode="auto">
          <a:xfrm>
            <a:off x="6678613" y="4852988"/>
            <a:ext cx="0" cy="781050"/>
          </a:xfrm>
          <a:prstGeom prst="line">
            <a:avLst/>
          </a:prstGeom>
          <a:noFill/>
          <a:ln w="9525">
            <a:solidFill>
              <a:schemeClr val="tx1"/>
            </a:solidFill>
            <a:prstDash val="sysDot"/>
            <a:round/>
            <a:headEnd/>
            <a:tailEnd/>
          </a:ln>
        </p:spPr>
        <p:txBody>
          <a:bodyPr wrap="none" anchor="ctr"/>
          <a:lstStyle/>
          <a:p>
            <a:endParaRPr lang="zh-CN" altLang="en-US"/>
          </a:p>
        </p:txBody>
      </p:sp>
      <p:sp>
        <p:nvSpPr>
          <p:cNvPr id="104467" name="Line 22"/>
          <p:cNvSpPr>
            <a:spLocks noChangeShapeType="1"/>
          </p:cNvSpPr>
          <p:nvPr/>
        </p:nvSpPr>
        <p:spPr bwMode="auto">
          <a:xfrm>
            <a:off x="4913313" y="5448300"/>
            <a:ext cx="1792287" cy="0"/>
          </a:xfrm>
          <a:prstGeom prst="line">
            <a:avLst/>
          </a:prstGeom>
          <a:noFill/>
          <a:ln w="38100">
            <a:solidFill>
              <a:schemeClr val="tx1"/>
            </a:solidFill>
            <a:round/>
            <a:headEnd type="triangle" w="med" len="med"/>
            <a:tailEnd type="triangle" w="med" len="med"/>
          </a:ln>
        </p:spPr>
        <p:txBody>
          <a:bodyPr wrap="none" anchor="ctr"/>
          <a:lstStyle/>
          <a:p>
            <a:endParaRPr lang="zh-CN" altLang="en-US"/>
          </a:p>
        </p:txBody>
      </p:sp>
      <p:graphicFrame>
        <p:nvGraphicFramePr>
          <p:cNvPr id="104468" name="Object 2"/>
          <p:cNvGraphicFramePr>
            <a:graphicFrameLocks noChangeAspect="1"/>
          </p:cNvGraphicFramePr>
          <p:nvPr/>
        </p:nvGraphicFramePr>
        <p:xfrm>
          <a:off x="5715000" y="5573713"/>
          <a:ext cx="349250" cy="446087"/>
        </p:xfrm>
        <a:graphic>
          <a:graphicData uri="http://schemas.openxmlformats.org/presentationml/2006/ole">
            <p:oleObj spid="_x0000_s76804" name="公式" r:id="rId7" imgW="241560" imgH="583560" progId="">
              <p:embed/>
            </p:oleObj>
          </a:graphicData>
        </a:graphic>
      </p:graphicFrame>
      <p:sp>
        <p:nvSpPr>
          <p:cNvPr id="104469" name="AutoShape 24"/>
          <p:cNvSpPr>
            <a:spLocks noChangeArrowheads="1"/>
          </p:cNvSpPr>
          <p:nvPr/>
        </p:nvSpPr>
        <p:spPr bwMode="auto">
          <a:xfrm>
            <a:off x="6705600" y="4144963"/>
            <a:ext cx="1066800" cy="457200"/>
          </a:xfrm>
          <a:prstGeom prst="wedgeEllipseCallout">
            <a:avLst>
              <a:gd name="adj1" fmla="val -50894"/>
              <a:gd name="adj2" fmla="val 65625"/>
            </a:avLst>
          </a:prstGeom>
          <a:solidFill>
            <a:srgbClr val="FF0000"/>
          </a:solidFill>
          <a:ln w="9525">
            <a:solidFill>
              <a:schemeClr val="tx1"/>
            </a:solidFill>
            <a:miter lim="800000"/>
            <a:headEnd/>
            <a:tailEnd/>
          </a:ln>
        </p:spPr>
        <p:txBody>
          <a:bodyPr wrap="none" anchor="ctr"/>
          <a:lstStyle/>
          <a:p>
            <a:r>
              <a:rPr kumimoji="1" lang="zh-CN" altLang="en-US" sz="3200">
                <a:solidFill>
                  <a:schemeClr val="bg1"/>
                </a:solidFill>
              </a:rPr>
              <a:t>波节</a:t>
            </a:r>
          </a:p>
        </p:txBody>
      </p:sp>
      <p:sp>
        <p:nvSpPr>
          <p:cNvPr id="104470" name="AutoShape 25"/>
          <p:cNvSpPr>
            <a:spLocks noChangeArrowheads="1"/>
          </p:cNvSpPr>
          <p:nvPr/>
        </p:nvSpPr>
        <p:spPr bwMode="auto">
          <a:xfrm>
            <a:off x="4267200" y="3581400"/>
            <a:ext cx="1236663" cy="463550"/>
          </a:xfrm>
          <a:prstGeom prst="wedgeEllipseCallout">
            <a:avLst>
              <a:gd name="adj1" fmla="val -72079"/>
              <a:gd name="adj2" fmla="val 87329"/>
            </a:avLst>
          </a:prstGeom>
          <a:solidFill>
            <a:srgbClr val="FF0000"/>
          </a:solidFill>
          <a:ln w="9525">
            <a:solidFill>
              <a:schemeClr val="tx1"/>
            </a:solidFill>
            <a:miter lim="800000"/>
            <a:headEnd/>
            <a:tailEnd/>
          </a:ln>
        </p:spPr>
        <p:txBody>
          <a:bodyPr wrap="none" anchor="ctr"/>
          <a:lstStyle/>
          <a:p>
            <a:r>
              <a:rPr kumimoji="1" lang="zh-CN" altLang="en-US" sz="3200">
                <a:solidFill>
                  <a:schemeClr val="bg1"/>
                </a:solidFill>
              </a:rPr>
              <a:t>波腹</a:t>
            </a:r>
          </a:p>
        </p:txBody>
      </p:sp>
      <p:sp>
        <p:nvSpPr>
          <p:cNvPr id="104471" name="Rectangle 26"/>
          <p:cNvSpPr>
            <a:spLocks noChangeArrowheads="1"/>
          </p:cNvSpPr>
          <p:nvPr/>
        </p:nvSpPr>
        <p:spPr bwMode="auto">
          <a:xfrm>
            <a:off x="6172200" y="3352800"/>
            <a:ext cx="2224088" cy="579438"/>
          </a:xfrm>
          <a:prstGeom prst="rect">
            <a:avLst/>
          </a:prstGeom>
          <a:noFill/>
          <a:ln w="9525">
            <a:noFill/>
            <a:miter lim="800000"/>
            <a:headEnd/>
            <a:tailEnd/>
          </a:ln>
        </p:spPr>
        <p:txBody>
          <a:bodyPr wrap="none">
            <a:spAutoFit/>
          </a:bodyPr>
          <a:lstStyle/>
          <a:p>
            <a:r>
              <a:rPr kumimoji="1" lang="zh-CN" altLang="en-US" sz="3200">
                <a:solidFill>
                  <a:schemeClr val="tx1"/>
                </a:solidFill>
              </a:rPr>
              <a:t>振幅包络图</a:t>
            </a:r>
          </a:p>
        </p:txBody>
      </p:sp>
      <p:graphicFrame>
        <p:nvGraphicFramePr>
          <p:cNvPr id="104472" name="Object 3"/>
          <p:cNvGraphicFramePr>
            <a:graphicFrameLocks noChangeAspect="1"/>
          </p:cNvGraphicFramePr>
          <p:nvPr/>
        </p:nvGraphicFramePr>
        <p:xfrm>
          <a:off x="4816475" y="4851400"/>
          <a:ext cx="625475" cy="598488"/>
        </p:xfrm>
        <a:graphic>
          <a:graphicData uri="http://schemas.openxmlformats.org/presentationml/2006/ole">
            <p:oleObj spid="_x0000_s76805" name="Equation" r:id="rId8" imgW="330480" imgH="532800" progId="">
              <p:embed/>
            </p:oleObj>
          </a:graphicData>
        </a:graphic>
      </p:graphicFrame>
      <p:graphicFrame>
        <p:nvGraphicFramePr>
          <p:cNvPr id="104473" name="Object 4"/>
          <p:cNvGraphicFramePr>
            <a:graphicFrameLocks noChangeAspect="1"/>
          </p:cNvGraphicFramePr>
          <p:nvPr/>
        </p:nvGraphicFramePr>
        <p:xfrm>
          <a:off x="6721475" y="4846638"/>
          <a:ext cx="593725" cy="598487"/>
        </p:xfrm>
        <a:graphic>
          <a:graphicData uri="http://schemas.openxmlformats.org/presentationml/2006/ole">
            <p:oleObj spid="_x0000_s76806" name="Equation" r:id="rId9" imgW="304920" imgH="532800" progId="">
              <p:embed/>
            </p:oleObj>
          </a:graphicData>
        </a:graphic>
      </p:graphicFrame>
      <p:grpSp>
        <p:nvGrpSpPr>
          <p:cNvPr id="4" name="Group 45"/>
          <p:cNvGrpSpPr>
            <a:grpSpLocks/>
          </p:cNvGrpSpPr>
          <p:nvPr/>
        </p:nvGrpSpPr>
        <p:grpSpPr bwMode="auto">
          <a:xfrm>
            <a:off x="1041400" y="4881563"/>
            <a:ext cx="571500" cy="533400"/>
            <a:chOff x="504" y="2592"/>
            <a:chExt cx="360" cy="336"/>
          </a:xfrm>
        </p:grpSpPr>
        <p:graphicFrame>
          <p:nvGraphicFramePr>
            <p:cNvPr id="104478" name="Object 5"/>
            <p:cNvGraphicFramePr>
              <a:graphicFrameLocks noChangeAspect="1"/>
            </p:cNvGraphicFramePr>
            <p:nvPr/>
          </p:nvGraphicFramePr>
          <p:xfrm>
            <a:off x="624" y="2592"/>
            <a:ext cx="240" cy="336"/>
          </p:xfrm>
          <a:graphic>
            <a:graphicData uri="http://schemas.openxmlformats.org/presentationml/2006/ole">
              <p:oleObj spid="_x0000_s76807" name="公式" r:id="rId10" imgW="241560" imgH="583560" progId="">
                <p:embed/>
              </p:oleObj>
            </a:graphicData>
          </a:graphic>
        </p:graphicFrame>
        <p:graphicFrame>
          <p:nvGraphicFramePr>
            <p:cNvPr id="104479" name="Object 6"/>
            <p:cNvGraphicFramePr>
              <a:graphicFrameLocks noChangeAspect="1"/>
            </p:cNvGraphicFramePr>
            <p:nvPr/>
          </p:nvGraphicFramePr>
          <p:xfrm>
            <a:off x="504" y="2728"/>
            <a:ext cx="144" cy="86"/>
          </p:xfrm>
          <a:graphic>
            <a:graphicData uri="http://schemas.openxmlformats.org/presentationml/2006/ole">
              <p:oleObj spid="_x0000_s76808" name="Equation" r:id="rId11" imgW="126670" imgH="76002" progId="">
                <p:embed/>
              </p:oleObj>
            </a:graphicData>
          </a:graphic>
        </p:graphicFrame>
      </p:grpSp>
      <p:sp>
        <p:nvSpPr>
          <p:cNvPr id="104475" name="Rectangle 54"/>
          <p:cNvSpPr>
            <a:spLocks noChangeArrowheads="1"/>
          </p:cNvSpPr>
          <p:nvPr/>
        </p:nvSpPr>
        <p:spPr bwMode="auto">
          <a:xfrm>
            <a:off x="762000" y="3352800"/>
            <a:ext cx="7620000" cy="2743200"/>
          </a:xfrm>
          <a:prstGeom prst="rect">
            <a:avLst/>
          </a:prstGeom>
          <a:noFill/>
          <a:ln w="19050">
            <a:solidFill>
              <a:schemeClr val="tx1"/>
            </a:solidFill>
            <a:miter lim="800000"/>
            <a:headEnd/>
            <a:tailEnd/>
          </a:ln>
        </p:spPr>
        <p:txBody>
          <a:bodyPr wrap="none" anchor="ctr"/>
          <a:lstStyle/>
          <a:p>
            <a:endParaRPr lang="zh-CN" altLang="en-US"/>
          </a:p>
        </p:txBody>
      </p:sp>
      <p:sp>
        <p:nvSpPr>
          <p:cNvPr id="34"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04477"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3555"/>
                                        </p:tgtEl>
                                        <p:attrNameLst>
                                          <p:attrName>style.visibility</p:attrName>
                                        </p:attrNameLst>
                                      </p:cBhvr>
                                      <p:to>
                                        <p:strVal val="visible"/>
                                      </p:to>
                                    </p:set>
                                    <p:animEffect transition="in" filter="blinds(horizontal)">
                                      <p:cBhvr>
                                        <p:cTn id="7" dur="500"/>
                                        <p:tgtEl>
                                          <p:spTgt spid="363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55"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1"/>
          <p:cNvSpPr>
            <a:spLocks noGrp="1"/>
          </p:cNvSpPr>
          <p:nvPr>
            <p:ph type="sldNum" sz="quarter" idx="10"/>
          </p:nvPr>
        </p:nvSpPr>
        <p:spPr>
          <a:noFill/>
        </p:spPr>
        <p:txBody>
          <a:bodyPr/>
          <a:lstStyle/>
          <a:p>
            <a:fld id="{37382938-1467-433E-9A63-6C1AD52967DE}" type="slidenum">
              <a:rPr lang="en-US" altLang="zh-CN" smtClean="0">
                <a:ea typeface="宋体" charset="-122"/>
              </a:rPr>
              <a:pPr/>
              <a:t>94</a:t>
            </a:fld>
            <a:endParaRPr lang="en-US" altLang="zh-CN" smtClean="0">
              <a:ea typeface="宋体" charset="-122"/>
            </a:endParaRPr>
          </a:p>
        </p:txBody>
      </p:sp>
      <p:sp>
        <p:nvSpPr>
          <p:cNvPr id="105475" name="Rectangle 3"/>
          <p:cNvSpPr>
            <a:spLocks noChangeArrowheads="1"/>
          </p:cNvSpPr>
          <p:nvPr/>
        </p:nvSpPr>
        <p:spPr bwMode="auto">
          <a:xfrm>
            <a:off x="1028700" y="1052513"/>
            <a:ext cx="2633663" cy="676275"/>
          </a:xfrm>
          <a:prstGeom prst="rect">
            <a:avLst/>
          </a:prstGeom>
          <a:noFill/>
          <a:ln w="9525">
            <a:noFill/>
            <a:miter lim="800000"/>
            <a:headEnd/>
            <a:tailEnd/>
          </a:ln>
        </p:spPr>
        <p:txBody>
          <a:bodyPr wrap="none">
            <a:spAutoFit/>
          </a:bodyPr>
          <a:lstStyle/>
          <a:p>
            <a:pPr>
              <a:lnSpc>
                <a:spcPct val="120000"/>
              </a:lnSpc>
            </a:pPr>
            <a:r>
              <a:rPr kumimoji="1" lang="en-US" altLang="zh-CN" sz="3200">
                <a:solidFill>
                  <a:srgbClr val="CC0000"/>
                </a:solidFill>
                <a:latin typeface="宋体" charset="-122"/>
              </a:rPr>
              <a:t>(</a:t>
            </a:r>
            <a:r>
              <a:rPr kumimoji="1" lang="en-US" altLang="zh-CN" sz="3200">
                <a:solidFill>
                  <a:srgbClr val="CC0000"/>
                </a:solidFill>
              </a:rPr>
              <a:t>2</a:t>
            </a:r>
            <a:r>
              <a:rPr kumimoji="1" lang="en-US" altLang="zh-CN" sz="3200">
                <a:solidFill>
                  <a:srgbClr val="CC0000"/>
                </a:solidFill>
                <a:latin typeface="宋体" charset="-122"/>
              </a:rPr>
              <a:t>)</a:t>
            </a:r>
            <a:r>
              <a:rPr kumimoji="1" lang="en-US" altLang="zh-CN" sz="3200">
                <a:solidFill>
                  <a:srgbClr val="FF0000"/>
                </a:solidFill>
                <a:latin typeface="宋体" charset="-122"/>
              </a:rPr>
              <a:t> </a:t>
            </a:r>
            <a:r>
              <a:rPr kumimoji="1" lang="zh-CN" altLang="en-US" sz="3200">
                <a:solidFill>
                  <a:schemeClr val="tx1"/>
                </a:solidFill>
              </a:rPr>
              <a:t>相位分布</a:t>
            </a:r>
          </a:p>
        </p:txBody>
      </p:sp>
      <p:graphicFrame>
        <p:nvGraphicFramePr>
          <p:cNvPr id="402432" name="Object 0"/>
          <p:cNvGraphicFramePr>
            <a:graphicFrameLocks noChangeAspect="1"/>
          </p:cNvGraphicFramePr>
          <p:nvPr/>
        </p:nvGraphicFramePr>
        <p:xfrm>
          <a:off x="1509713" y="1760538"/>
          <a:ext cx="6373812" cy="1042987"/>
        </p:xfrm>
        <a:graphic>
          <a:graphicData uri="http://schemas.openxmlformats.org/presentationml/2006/ole">
            <p:oleObj spid="_x0000_s77826" name="Equation" r:id="rId3" imgW="3189600" imgH="507600" progId="">
              <p:embed/>
            </p:oleObj>
          </a:graphicData>
        </a:graphic>
      </p:graphicFrame>
      <p:sp>
        <p:nvSpPr>
          <p:cNvPr id="364580" name="Rectangle 36"/>
          <p:cNvSpPr>
            <a:spLocks noChangeArrowheads="1"/>
          </p:cNvSpPr>
          <p:nvPr/>
        </p:nvSpPr>
        <p:spPr bwMode="auto">
          <a:xfrm>
            <a:off x="1524000" y="5486400"/>
            <a:ext cx="6732588" cy="487363"/>
          </a:xfrm>
          <a:prstGeom prst="rect">
            <a:avLst/>
          </a:prstGeom>
          <a:noFill/>
          <a:ln w="9525">
            <a:noFill/>
            <a:miter lim="800000"/>
            <a:headEnd/>
            <a:tailEnd/>
          </a:ln>
        </p:spPr>
        <p:txBody>
          <a:bodyPr wrap="none" lIns="0" tIns="0" rIns="0" bIns="0">
            <a:spAutoFit/>
          </a:bodyPr>
          <a:lstStyle/>
          <a:p>
            <a:r>
              <a:rPr kumimoji="1" lang="zh-CN" altLang="en-US" sz="3200">
                <a:solidFill>
                  <a:srgbClr val="CC0000"/>
                </a:solidFill>
                <a:latin typeface="宋体" charset="-122"/>
              </a:rPr>
              <a:t>结论 </a:t>
            </a:r>
            <a:r>
              <a:rPr kumimoji="1" lang="zh-CN" altLang="en-US" sz="3200">
                <a:solidFill>
                  <a:schemeClr val="tx1"/>
                </a:solidFill>
                <a:latin typeface="宋体" charset="-122"/>
              </a:rPr>
              <a:t>相邻两波节间各点振动相位相同</a:t>
            </a:r>
          </a:p>
        </p:txBody>
      </p:sp>
      <p:graphicFrame>
        <p:nvGraphicFramePr>
          <p:cNvPr id="402433" name="Object 1"/>
          <p:cNvGraphicFramePr>
            <a:graphicFrameLocks noChangeAspect="1"/>
          </p:cNvGraphicFramePr>
          <p:nvPr/>
        </p:nvGraphicFramePr>
        <p:xfrm>
          <a:off x="1660525" y="2743200"/>
          <a:ext cx="4224338" cy="1047750"/>
        </p:xfrm>
        <a:graphic>
          <a:graphicData uri="http://schemas.openxmlformats.org/presentationml/2006/ole">
            <p:oleObj spid="_x0000_s77827" name="Equation" r:id="rId4" imgW="1586811" imgH="393529" progId="">
              <p:embed/>
            </p:oleObj>
          </a:graphicData>
        </a:graphic>
      </p:graphicFrame>
      <p:graphicFrame>
        <p:nvGraphicFramePr>
          <p:cNvPr id="402434" name="Object 2"/>
          <p:cNvGraphicFramePr>
            <a:graphicFrameLocks noChangeAspect="1"/>
          </p:cNvGraphicFramePr>
          <p:nvPr/>
        </p:nvGraphicFramePr>
        <p:xfrm>
          <a:off x="1676400" y="3962400"/>
          <a:ext cx="4648200" cy="1150938"/>
        </p:xfrm>
        <a:graphic>
          <a:graphicData uri="http://schemas.openxmlformats.org/presentationml/2006/ole">
            <p:oleObj spid="_x0000_s77828" name="Equation" r:id="rId5" imgW="2312640" imgH="558000" progId="">
              <p:embed/>
            </p:oleObj>
          </a:graphicData>
        </a:graphic>
      </p:graphicFrame>
      <p:sp>
        <p:nvSpPr>
          <p:cNvPr id="8"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05481"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402432"/>
                                        </p:tgtEl>
                                        <p:attrNameLst>
                                          <p:attrName>style.visibility</p:attrName>
                                        </p:attrNameLst>
                                      </p:cBhvr>
                                      <p:to>
                                        <p:strVal val="visible"/>
                                      </p:to>
                                    </p:set>
                                    <p:anim calcmode="lin" valueType="num">
                                      <p:cBhvr>
                                        <p:cTn id="7" dur="500" fill="hold"/>
                                        <p:tgtEl>
                                          <p:spTgt spid="402432"/>
                                        </p:tgtEl>
                                        <p:attrNameLst>
                                          <p:attrName>ppt_w</p:attrName>
                                        </p:attrNameLst>
                                      </p:cBhvr>
                                      <p:tavLst>
                                        <p:tav tm="0">
                                          <p:val>
                                            <p:fltVal val="0"/>
                                          </p:val>
                                        </p:tav>
                                        <p:tav tm="100000">
                                          <p:val>
                                            <p:strVal val="#ppt_w"/>
                                          </p:val>
                                        </p:tav>
                                      </p:tavLst>
                                    </p:anim>
                                    <p:anim calcmode="lin" valueType="num">
                                      <p:cBhvr>
                                        <p:cTn id="8" dur="500" fill="hold"/>
                                        <p:tgtEl>
                                          <p:spTgt spid="40243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402433"/>
                                        </p:tgtEl>
                                        <p:attrNameLst>
                                          <p:attrName>style.visibility</p:attrName>
                                        </p:attrNameLst>
                                      </p:cBhvr>
                                      <p:to>
                                        <p:strVal val="visible"/>
                                      </p:to>
                                    </p:set>
                                    <p:anim calcmode="lin" valueType="num">
                                      <p:cBhvr>
                                        <p:cTn id="13" dur="500" fill="hold"/>
                                        <p:tgtEl>
                                          <p:spTgt spid="402433"/>
                                        </p:tgtEl>
                                        <p:attrNameLst>
                                          <p:attrName>ppt_w</p:attrName>
                                        </p:attrNameLst>
                                      </p:cBhvr>
                                      <p:tavLst>
                                        <p:tav tm="0">
                                          <p:val>
                                            <p:fltVal val="0"/>
                                          </p:val>
                                        </p:tav>
                                        <p:tav tm="100000">
                                          <p:val>
                                            <p:strVal val="#ppt_w"/>
                                          </p:val>
                                        </p:tav>
                                      </p:tavLst>
                                    </p:anim>
                                    <p:anim calcmode="lin" valueType="num">
                                      <p:cBhvr>
                                        <p:cTn id="14" dur="500" fill="hold"/>
                                        <p:tgtEl>
                                          <p:spTgt spid="402433"/>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402434"/>
                                        </p:tgtEl>
                                        <p:attrNameLst>
                                          <p:attrName>style.visibility</p:attrName>
                                        </p:attrNameLst>
                                      </p:cBhvr>
                                      <p:to>
                                        <p:strVal val="visible"/>
                                      </p:to>
                                    </p:set>
                                    <p:anim calcmode="lin" valueType="num">
                                      <p:cBhvr>
                                        <p:cTn id="19" dur="500" fill="hold"/>
                                        <p:tgtEl>
                                          <p:spTgt spid="402434"/>
                                        </p:tgtEl>
                                        <p:attrNameLst>
                                          <p:attrName>ppt_w</p:attrName>
                                        </p:attrNameLst>
                                      </p:cBhvr>
                                      <p:tavLst>
                                        <p:tav tm="0">
                                          <p:val>
                                            <p:fltVal val="0"/>
                                          </p:val>
                                        </p:tav>
                                        <p:tav tm="100000">
                                          <p:val>
                                            <p:strVal val="#ppt_w"/>
                                          </p:val>
                                        </p:tav>
                                      </p:tavLst>
                                    </p:anim>
                                    <p:anim calcmode="lin" valueType="num">
                                      <p:cBhvr>
                                        <p:cTn id="20" dur="500" fill="hold"/>
                                        <p:tgtEl>
                                          <p:spTgt spid="402434"/>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64580"/>
                                        </p:tgtEl>
                                        <p:attrNameLst>
                                          <p:attrName>style.visibility</p:attrName>
                                        </p:attrNameLst>
                                      </p:cBhvr>
                                      <p:to>
                                        <p:strVal val="visible"/>
                                      </p:to>
                                    </p:set>
                                    <p:anim calcmode="lin" valueType="num">
                                      <p:cBhvr>
                                        <p:cTn id="25" dur="500" fill="hold"/>
                                        <p:tgtEl>
                                          <p:spTgt spid="364580"/>
                                        </p:tgtEl>
                                        <p:attrNameLst>
                                          <p:attrName>ppt_w</p:attrName>
                                        </p:attrNameLst>
                                      </p:cBhvr>
                                      <p:tavLst>
                                        <p:tav tm="0">
                                          <p:val>
                                            <p:fltVal val="0"/>
                                          </p:val>
                                        </p:tav>
                                        <p:tav tm="100000">
                                          <p:val>
                                            <p:strVal val="#ppt_w"/>
                                          </p:val>
                                        </p:tav>
                                      </p:tavLst>
                                    </p:anim>
                                    <p:anim calcmode="lin" valueType="num">
                                      <p:cBhvr>
                                        <p:cTn id="26" dur="500" fill="hold"/>
                                        <p:tgtEl>
                                          <p:spTgt spid="36458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80"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1"/>
          <p:cNvSpPr>
            <a:spLocks noGrp="1"/>
          </p:cNvSpPr>
          <p:nvPr>
            <p:ph type="sldNum" sz="quarter" idx="10"/>
          </p:nvPr>
        </p:nvSpPr>
        <p:spPr>
          <a:noFill/>
        </p:spPr>
        <p:txBody>
          <a:bodyPr/>
          <a:lstStyle/>
          <a:p>
            <a:fld id="{2A4C1BAF-78DF-473E-85BE-E5E073CE3678}" type="slidenum">
              <a:rPr lang="en-US" altLang="zh-CN" smtClean="0">
                <a:ea typeface="宋体" charset="-122"/>
              </a:rPr>
              <a:pPr/>
              <a:t>95</a:t>
            </a:fld>
            <a:endParaRPr lang="en-US" altLang="zh-CN" smtClean="0">
              <a:ea typeface="宋体" charset="-122"/>
            </a:endParaRPr>
          </a:p>
        </p:txBody>
      </p:sp>
      <p:sp>
        <p:nvSpPr>
          <p:cNvPr id="378912" name="Rectangle 32"/>
          <p:cNvSpPr>
            <a:spLocks noChangeArrowheads="1"/>
          </p:cNvSpPr>
          <p:nvPr/>
        </p:nvSpPr>
        <p:spPr bwMode="auto">
          <a:xfrm>
            <a:off x="1371600" y="3276600"/>
            <a:ext cx="6324600" cy="584200"/>
          </a:xfrm>
          <a:prstGeom prst="rect">
            <a:avLst/>
          </a:prstGeom>
          <a:noFill/>
          <a:ln w="9525">
            <a:noFill/>
            <a:miter lim="800000"/>
            <a:headEnd/>
            <a:tailEnd/>
          </a:ln>
        </p:spPr>
        <p:txBody>
          <a:bodyPr wrap="none" lIns="0" tIns="0" rIns="0" bIns="0">
            <a:spAutoFit/>
          </a:bodyPr>
          <a:lstStyle/>
          <a:p>
            <a:pPr>
              <a:lnSpc>
                <a:spcPct val="120000"/>
              </a:lnSpc>
            </a:pPr>
            <a:r>
              <a:rPr kumimoji="1" lang="zh-CN" altLang="en-US" sz="3200">
                <a:solidFill>
                  <a:srgbClr val="CC0000"/>
                </a:solidFill>
                <a:latin typeface="宋体" charset="-122"/>
              </a:rPr>
              <a:t>结论 </a:t>
            </a:r>
            <a:r>
              <a:rPr kumimoji="1" lang="zh-CN" altLang="en-US" sz="3200">
                <a:solidFill>
                  <a:schemeClr val="tx1"/>
                </a:solidFill>
                <a:latin typeface="宋体" charset="-122"/>
              </a:rPr>
              <a:t>一波节两侧各点振动相位相反</a:t>
            </a:r>
          </a:p>
        </p:txBody>
      </p:sp>
      <p:graphicFrame>
        <p:nvGraphicFramePr>
          <p:cNvPr id="106500" name="Object 33"/>
          <p:cNvGraphicFramePr>
            <a:graphicFrameLocks noChangeAspect="1"/>
          </p:cNvGraphicFramePr>
          <p:nvPr/>
        </p:nvGraphicFramePr>
        <p:xfrm>
          <a:off x="1752600" y="914400"/>
          <a:ext cx="4089400" cy="1047750"/>
        </p:xfrm>
        <a:graphic>
          <a:graphicData uri="http://schemas.openxmlformats.org/presentationml/2006/ole">
            <p:oleObj spid="_x0000_s78850" name="Equation" r:id="rId3" imgW="1536033" imgH="393529" progId="">
              <p:embed/>
            </p:oleObj>
          </a:graphicData>
        </a:graphic>
      </p:graphicFrame>
      <p:graphicFrame>
        <p:nvGraphicFramePr>
          <p:cNvPr id="378914" name="Object 34"/>
          <p:cNvGraphicFramePr>
            <a:graphicFrameLocks noChangeAspect="1"/>
          </p:cNvGraphicFramePr>
          <p:nvPr/>
        </p:nvGraphicFramePr>
        <p:xfrm>
          <a:off x="533400" y="1981200"/>
          <a:ext cx="8610600" cy="1138238"/>
        </p:xfrm>
        <a:graphic>
          <a:graphicData uri="http://schemas.openxmlformats.org/presentationml/2006/ole">
            <p:oleObj spid="_x0000_s78851" name="Equation" r:id="rId4" imgW="4676400" imgH="558000" progId="">
              <p:embed/>
            </p:oleObj>
          </a:graphicData>
        </a:graphic>
      </p:graphicFrame>
      <p:graphicFrame>
        <p:nvGraphicFramePr>
          <p:cNvPr id="106502" name="Object 97"/>
          <p:cNvGraphicFramePr>
            <a:graphicFrameLocks noChangeAspect="1"/>
          </p:cNvGraphicFramePr>
          <p:nvPr/>
        </p:nvGraphicFramePr>
        <p:xfrm>
          <a:off x="1320800" y="4622800"/>
          <a:ext cx="5308600" cy="995363"/>
        </p:xfrm>
        <a:graphic>
          <a:graphicData uri="http://schemas.openxmlformats.org/presentationml/2006/ole">
            <p:oleObj spid="_x0000_s78852" name="Flash 文档" r:id="rId5" imgW="5307840" imgH="995040" progId="">
              <p:embed/>
            </p:oleObj>
          </a:graphicData>
        </a:graphic>
      </p:graphicFrame>
      <p:sp>
        <p:nvSpPr>
          <p:cNvPr id="106503" name="Text Box 98"/>
          <p:cNvSpPr txBox="1">
            <a:spLocks noChangeArrowheads="1"/>
          </p:cNvSpPr>
          <p:nvPr/>
        </p:nvSpPr>
        <p:spPr bwMode="auto">
          <a:xfrm>
            <a:off x="8153400" y="5181600"/>
            <a:ext cx="685800" cy="641350"/>
          </a:xfrm>
          <a:prstGeom prst="rect">
            <a:avLst/>
          </a:prstGeom>
          <a:noFill/>
          <a:ln w="9525">
            <a:noFill/>
            <a:miter lim="800000"/>
            <a:headEnd/>
            <a:tailEnd/>
          </a:ln>
        </p:spPr>
        <p:txBody>
          <a:bodyPr>
            <a:spAutoFit/>
          </a:bodyPr>
          <a:lstStyle/>
          <a:p>
            <a:pPr>
              <a:spcBef>
                <a:spcPct val="50000"/>
              </a:spcBef>
            </a:pPr>
            <a:r>
              <a:rPr kumimoji="1" lang="en-US" altLang="zh-CN" sz="3600" b="0" i="1">
                <a:solidFill>
                  <a:schemeClr val="tx1"/>
                </a:solidFill>
              </a:rPr>
              <a:t>x</a:t>
            </a:r>
            <a:endParaRPr kumimoji="1" lang="en-US" altLang="zh-CN" sz="3600" b="0" i="1">
              <a:solidFill>
                <a:srgbClr val="FFFF07"/>
              </a:solidFill>
            </a:endParaRPr>
          </a:p>
        </p:txBody>
      </p:sp>
      <p:sp>
        <p:nvSpPr>
          <p:cNvPr id="106504" name="Text Box 99"/>
          <p:cNvSpPr txBox="1">
            <a:spLocks noChangeArrowheads="1"/>
          </p:cNvSpPr>
          <p:nvPr/>
        </p:nvSpPr>
        <p:spPr bwMode="auto">
          <a:xfrm>
            <a:off x="1981200" y="4038600"/>
            <a:ext cx="569913" cy="641350"/>
          </a:xfrm>
          <a:prstGeom prst="rect">
            <a:avLst/>
          </a:prstGeom>
          <a:noFill/>
          <a:ln w="9525">
            <a:noFill/>
            <a:miter lim="800000"/>
            <a:headEnd/>
            <a:tailEnd/>
          </a:ln>
        </p:spPr>
        <p:txBody>
          <a:bodyPr>
            <a:spAutoFit/>
          </a:bodyPr>
          <a:lstStyle/>
          <a:p>
            <a:pPr>
              <a:spcBef>
                <a:spcPct val="50000"/>
              </a:spcBef>
            </a:pPr>
            <a:r>
              <a:rPr kumimoji="1" lang="en-US" altLang="zh-CN" sz="3600" b="0" i="1">
                <a:solidFill>
                  <a:schemeClr val="tx1"/>
                </a:solidFill>
              </a:rPr>
              <a:t>y</a:t>
            </a:r>
            <a:endParaRPr kumimoji="1" lang="en-US" altLang="zh-CN" sz="3600" b="0" i="1">
              <a:solidFill>
                <a:srgbClr val="FFFF07"/>
              </a:solidFill>
            </a:endParaRPr>
          </a:p>
        </p:txBody>
      </p:sp>
      <p:sp>
        <p:nvSpPr>
          <p:cNvPr id="106505" name="Line 100"/>
          <p:cNvSpPr>
            <a:spLocks noChangeShapeType="1"/>
          </p:cNvSpPr>
          <p:nvPr/>
        </p:nvSpPr>
        <p:spPr bwMode="auto">
          <a:xfrm flipV="1">
            <a:off x="2244725" y="4503738"/>
            <a:ext cx="0" cy="1165225"/>
          </a:xfrm>
          <a:prstGeom prst="line">
            <a:avLst/>
          </a:prstGeom>
          <a:noFill/>
          <a:ln w="38100">
            <a:solidFill>
              <a:srgbClr val="0000FF"/>
            </a:solidFill>
            <a:round/>
            <a:headEnd/>
            <a:tailEnd type="triangle" w="med" len="med"/>
          </a:ln>
        </p:spPr>
        <p:txBody>
          <a:bodyPr wrap="none" anchor="ctr"/>
          <a:lstStyle/>
          <a:p>
            <a:endParaRPr lang="zh-CN" altLang="en-US"/>
          </a:p>
        </p:txBody>
      </p:sp>
      <p:sp>
        <p:nvSpPr>
          <p:cNvPr id="106506" name="Line 101"/>
          <p:cNvSpPr>
            <a:spLocks noChangeShapeType="1"/>
          </p:cNvSpPr>
          <p:nvPr/>
        </p:nvSpPr>
        <p:spPr bwMode="auto">
          <a:xfrm flipV="1">
            <a:off x="4000500" y="4648200"/>
            <a:ext cx="0" cy="457200"/>
          </a:xfrm>
          <a:prstGeom prst="line">
            <a:avLst/>
          </a:prstGeom>
          <a:noFill/>
          <a:ln w="38100">
            <a:solidFill>
              <a:srgbClr val="F90D40"/>
            </a:solidFill>
            <a:round/>
            <a:headEnd/>
            <a:tailEnd type="triangle" w="med" len="med"/>
          </a:ln>
        </p:spPr>
        <p:txBody>
          <a:bodyPr wrap="none" anchor="ctr"/>
          <a:lstStyle/>
          <a:p>
            <a:endParaRPr lang="zh-CN" altLang="en-US"/>
          </a:p>
        </p:txBody>
      </p:sp>
      <p:sp>
        <p:nvSpPr>
          <p:cNvPr id="106507" name="Line 102"/>
          <p:cNvSpPr>
            <a:spLocks noChangeShapeType="1"/>
          </p:cNvSpPr>
          <p:nvPr/>
        </p:nvSpPr>
        <p:spPr bwMode="auto">
          <a:xfrm flipV="1">
            <a:off x="3568700" y="4749800"/>
            <a:ext cx="0" cy="355600"/>
          </a:xfrm>
          <a:prstGeom prst="line">
            <a:avLst/>
          </a:prstGeom>
          <a:noFill/>
          <a:ln w="38100">
            <a:solidFill>
              <a:srgbClr val="F90D40"/>
            </a:solidFill>
            <a:round/>
            <a:headEnd/>
            <a:tailEnd type="triangle" w="med" len="med"/>
          </a:ln>
        </p:spPr>
        <p:txBody>
          <a:bodyPr wrap="none" anchor="ctr"/>
          <a:lstStyle/>
          <a:p>
            <a:endParaRPr lang="zh-CN" altLang="en-US"/>
          </a:p>
        </p:txBody>
      </p:sp>
      <p:sp>
        <p:nvSpPr>
          <p:cNvPr id="106508" name="Line 103"/>
          <p:cNvSpPr>
            <a:spLocks noChangeShapeType="1"/>
          </p:cNvSpPr>
          <p:nvPr/>
        </p:nvSpPr>
        <p:spPr bwMode="auto">
          <a:xfrm>
            <a:off x="5715000" y="5118100"/>
            <a:ext cx="0" cy="454025"/>
          </a:xfrm>
          <a:prstGeom prst="line">
            <a:avLst/>
          </a:prstGeom>
          <a:noFill/>
          <a:ln w="38100">
            <a:solidFill>
              <a:srgbClr val="F90D40"/>
            </a:solidFill>
            <a:round/>
            <a:headEnd/>
            <a:tailEnd type="triangle" w="med" len="med"/>
          </a:ln>
        </p:spPr>
        <p:txBody>
          <a:bodyPr wrap="none" anchor="ctr"/>
          <a:lstStyle/>
          <a:p>
            <a:endParaRPr lang="zh-CN" altLang="en-US"/>
          </a:p>
        </p:txBody>
      </p:sp>
      <p:sp>
        <p:nvSpPr>
          <p:cNvPr id="106509" name="Line 104"/>
          <p:cNvSpPr>
            <a:spLocks noChangeShapeType="1"/>
          </p:cNvSpPr>
          <p:nvPr/>
        </p:nvSpPr>
        <p:spPr bwMode="auto">
          <a:xfrm>
            <a:off x="6096000" y="5108575"/>
            <a:ext cx="0" cy="388938"/>
          </a:xfrm>
          <a:prstGeom prst="line">
            <a:avLst/>
          </a:prstGeom>
          <a:noFill/>
          <a:ln w="38100">
            <a:solidFill>
              <a:srgbClr val="F90D40"/>
            </a:solidFill>
            <a:round/>
            <a:headEnd/>
            <a:tailEnd type="triangle" w="med" len="med"/>
          </a:ln>
        </p:spPr>
        <p:txBody>
          <a:bodyPr wrap="none" anchor="ctr"/>
          <a:lstStyle/>
          <a:p>
            <a:endParaRPr lang="zh-CN" altLang="en-US"/>
          </a:p>
        </p:txBody>
      </p:sp>
      <p:sp>
        <p:nvSpPr>
          <p:cNvPr id="106510" name="Line 105"/>
          <p:cNvSpPr>
            <a:spLocks noChangeShapeType="1"/>
          </p:cNvSpPr>
          <p:nvPr/>
        </p:nvSpPr>
        <p:spPr bwMode="auto">
          <a:xfrm>
            <a:off x="5326063" y="5108575"/>
            <a:ext cx="0" cy="357188"/>
          </a:xfrm>
          <a:prstGeom prst="line">
            <a:avLst/>
          </a:prstGeom>
          <a:noFill/>
          <a:ln w="38100">
            <a:solidFill>
              <a:srgbClr val="F90D40"/>
            </a:solidFill>
            <a:round/>
            <a:headEnd/>
            <a:tailEnd type="triangle" w="med" len="med"/>
          </a:ln>
        </p:spPr>
        <p:txBody>
          <a:bodyPr wrap="none" anchor="ctr"/>
          <a:lstStyle/>
          <a:p>
            <a:endParaRPr lang="zh-CN" altLang="en-US"/>
          </a:p>
        </p:txBody>
      </p:sp>
      <p:sp>
        <p:nvSpPr>
          <p:cNvPr id="106511" name="Line 106"/>
          <p:cNvSpPr>
            <a:spLocks noChangeShapeType="1"/>
          </p:cNvSpPr>
          <p:nvPr/>
        </p:nvSpPr>
        <p:spPr bwMode="auto">
          <a:xfrm>
            <a:off x="2246313" y="5108575"/>
            <a:ext cx="0" cy="454025"/>
          </a:xfrm>
          <a:prstGeom prst="line">
            <a:avLst/>
          </a:prstGeom>
          <a:noFill/>
          <a:ln w="38100">
            <a:solidFill>
              <a:srgbClr val="F90D40"/>
            </a:solidFill>
            <a:round/>
            <a:headEnd/>
            <a:tailEnd type="triangle" w="med" len="med"/>
          </a:ln>
        </p:spPr>
        <p:txBody>
          <a:bodyPr wrap="none" anchor="ctr"/>
          <a:lstStyle/>
          <a:p>
            <a:endParaRPr lang="zh-CN" altLang="en-US"/>
          </a:p>
        </p:txBody>
      </p:sp>
      <p:sp>
        <p:nvSpPr>
          <p:cNvPr id="106512" name="Line 107"/>
          <p:cNvSpPr>
            <a:spLocks noChangeShapeType="1"/>
          </p:cNvSpPr>
          <p:nvPr/>
        </p:nvSpPr>
        <p:spPr bwMode="auto">
          <a:xfrm>
            <a:off x="1828800" y="5108575"/>
            <a:ext cx="0" cy="323850"/>
          </a:xfrm>
          <a:prstGeom prst="line">
            <a:avLst/>
          </a:prstGeom>
          <a:noFill/>
          <a:ln w="38100">
            <a:solidFill>
              <a:srgbClr val="F90D40"/>
            </a:solidFill>
            <a:round/>
            <a:headEnd/>
            <a:tailEnd type="triangle" w="med" len="med"/>
          </a:ln>
        </p:spPr>
        <p:txBody>
          <a:bodyPr wrap="none" anchor="ctr"/>
          <a:lstStyle/>
          <a:p>
            <a:endParaRPr lang="zh-CN" altLang="en-US"/>
          </a:p>
        </p:txBody>
      </p:sp>
      <p:sp>
        <p:nvSpPr>
          <p:cNvPr id="106513" name="Line 108"/>
          <p:cNvSpPr>
            <a:spLocks noChangeShapeType="1"/>
          </p:cNvSpPr>
          <p:nvPr/>
        </p:nvSpPr>
        <p:spPr bwMode="auto">
          <a:xfrm>
            <a:off x="2667000" y="5108575"/>
            <a:ext cx="0" cy="357188"/>
          </a:xfrm>
          <a:prstGeom prst="line">
            <a:avLst/>
          </a:prstGeom>
          <a:noFill/>
          <a:ln w="38100">
            <a:solidFill>
              <a:srgbClr val="F90D40"/>
            </a:solidFill>
            <a:round/>
            <a:headEnd/>
            <a:tailEnd type="triangle" w="med" len="med"/>
          </a:ln>
        </p:spPr>
        <p:txBody>
          <a:bodyPr wrap="none" anchor="ctr"/>
          <a:lstStyle/>
          <a:p>
            <a:endParaRPr lang="zh-CN" altLang="en-US"/>
          </a:p>
        </p:txBody>
      </p:sp>
      <p:sp>
        <p:nvSpPr>
          <p:cNvPr id="106514" name="Line 109"/>
          <p:cNvSpPr>
            <a:spLocks noChangeShapeType="1"/>
          </p:cNvSpPr>
          <p:nvPr/>
        </p:nvSpPr>
        <p:spPr bwMode="auto">
          <a:xfrm>
            <a:off x="762000" y="5118100"/>
            <a:ext cx="7640638" cy="0"/>
          </a:xfrm>
          <a:prstGeom prst="line">
            <a:avLst/>
          </a:prstGeom>
          <a:noFill/>
          <a:ln w="38100">
            <a:solidFill>
              <a:srgbClr val="0000FF"/>
            </a:solidFill>
            <a:round/>
            <a:headEnd/>
            <a:tailEnd type="triangle" w="med" len="med"/>
          </a:ln>
        </p:spPr>
        <p:txBody>
          <a:bodyPr wrap="none" anchor="ctr"/>
          <a:lstStyle/>
          <a:p>
            <a:endParaRPr lang="zh-CN" altLang="en-US"/>
          </a:p>
        </p:txBody>
      </p:sp>
      <p:sp>
        <p:nvSpPr>
          <p:cNvPr id="106515" name="Oval 110"/>
          <p:cNvSpPr>
            <a:spLocks noChangeArrowheads="1"/>
          </p:cNvSpPr>
          <p:nvPr/>
        </p:nvSpPr>
        <p:spPr bwMode="auto">
          <a:xfrm>
            <a:off x="1257300" y="5086350"/>
            <a:ext cx="227013" cy="65088"/>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06516" name="Oval 111"/>
          <p:cNvSpPr>
            <a:spLocks noChangeArrowheads="1"/>
          </p:cNvSpPr>
          <p:nvPr/>
        </p:nvSpPr>
        <p:spPr bwMode="auto">
          <a:xfrm>
            <a:off x="2971800" y="5086350"/>
            <a:ext cx="228600" cy="65088"/>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06517" name="Oval 112"/>
          <p:cNvSpPr>
            <a:spLocks noChangeArrowheads="1"/>
          </p:cNvSpPr>
          <p:nvPr/>
        </p:nvSpPr>
        <p:spPr bwMode="auto">
          <a:xfrm>
            <a:off x="4737100" y="5086350"/>
            <a:ext cx="228600" cy="65088"/>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06518" name="Oval 113"/>
          <p:cNvSpPr>
            <a:spLocks noChangeArrowheads="1"/>
          </p:cNvSpPr>
          <p:nvPr/>
        </p:nvSpPr>
        <p:spPr bwMode="auto">
          <a:xfrm>
            <a:off x="6464300" y="5086350"/>
            <a:ext cx="228600" cy="65088"/>
          </a:xfrm>
          <a:prstGeom prst="ellipse">
            <a:avLst/>
          </a:prstGeom>
          <a:solidFill>
            <a:schemeClr val="tx1"/>
          </a:solidFill>
          <a:ln w="9525">
            <a:solidFill>
              <a:schemeClr val="tx1"/>
            </a:solidFill>
            <a:round/>
            <a:headEnd/>
            <a:tailEnd/>
          </a:ln>
        </p:spPr>
        <p:txBody>
          <a:bodyPr wrap="none" anchor="ctr"/>
          <a:lstStyle/>
          <a:p>
            <a:endParaRPr lang="zh-CN" altLang="en-US"/>
          </a:p>
        </p:txBody>
      </p:sp>
      <p:graphicFrame>
        <p:nvGraphicFramePr>
          <p:cNvPr id="106519" name="Object 114"/>
          <p:cNvGraphicFramePr>
            <a:graphicFrameLocks noChangeAspect="1"/>
          </p:cNvGraphicFramePr>
          <p:nvPr/>
        </p:nvGraphicFramePr>
        <p:xfrm>
          <a:off x="2971800" y="5257800"/>
          <a:ext cx="330200" cy="488950"/>
        </p:xfrm>
        <a:graphic>
          <a:graphicData uri="http://schemas.openxmlformats.org/presentationml/2006/ole">
            <p:oleObj spid="_x0000_s78853" name="Equation" r:id="rId6" imgW="203400" imgH="532800" progId="">
              <p:embed/>
            </p:oleObj>
          </a:graphicData>
        </a:graphic>
      </p:graphicFrame>
      <p:graphicFrame>
        <p:nvGraphicFramePr>
          <p:cNvPr id="106520" name="Object 115"/>
          <p:cNvGraphicFramePr>
            <a:graphicFrameLocks noChangeAspect="1"/>
          </p:cNvGraphicFramePr>
          <p:nvPr/>
        </p:nvGraphicFramePr>
        <p:xfrm>
          <a:off x="4618038" y="5280025"/>
          <a:ext cx="623887" cy="596900"/>
        </p:xfrm>
        <a:graphic>
          <a:graphicData uri="http://schemas.openxmlformats.org/presentationml/2006/ole">
            <p:oleObj spid="_x0000_s78854" name="Equation" r:id="rId7" imgW="330480" imgH="532800" progId="">
              <p:embed/>
            </p:oleObj>
          </a:graphicData>
        </a:graphic>
      </p:graphicFrame>
      <p:graphicFrame>
        <p:nvGraphicFramePr>
          <p:cNvPr id="106521" name="Object 116"/>
          <p:cNvGraphicFramePr>
            <a:graphicFrameLocks noChangeAspect="1"/>
          </p:cNvGraphicFramePr>
          <p:nvPr/>
        </p:nvGraphicFramePr>
        <p:xfrm>
          <a:off x="6477000" y="5232400"/>
          <a:ext cx="593725" cy="598488"/>
        </p:xfrm>
        <a:graphic>
          <a:graphicData uri="http://schemas.openxmlformats.org/presentationml/2006/ole">
            <p:oleObj spid="_x0000_s78855" name="Equation" r:id="rId8" imgW="304920" imgH="532800" progId="">
              <p:embed/>
            </p:oleObj>
          </a:graphicData>
        </a:graphic>
      </p:graphicFrame>
      <p:grpSp>
        <p:nvGrpSpPr>
          <p:cNvPr id="2" name="Group 117"/>
          <p:cNvGrpSpPr>
            <a:grpSpLocks/>
          </p:cNvGrpSpPr>
          <p:nvPr/>
        </p:nvGrpSpPr>
        <p:grpSpPr bwMode="auto">
          <a:xfrm>
            <a:off x="914400" y="5181600"/>
            <a:ext cx="571500" cy="533400"/>
            <a:chOff x="504" y="2592"/>
            <a:chExt cx="360" cy="336"/>
          </a:xfrm>
        </p:grpSpPr>
        <p:graphicFrame>
          <p:nvGraphicFramePr>
            <p:cNvPr id="106527" name="Object 118"/>
            <p:cNvGraphicFramePr>
              <a:graphicFrameLocks noChangeAspect="1"/>
            </p:cNvGraphicFramePr>
            <p:nvPr/>
          </p:nvGraphicFramePr>
          <p:xfrm>
            <a:off x="624" y="2592"/>
            <a:ext cx="240" cy="336"/>
          </p:xfrm>
          <a:graphic>
            <a:graphicData uri="http://schemas.openxmlformats.org/presentationml/2006/ole">
              <p:oleObj spid="_x0000_s78856" name="公式" r:id="rId9" imgW="241560" imgH="583560" progId="">
                <p:embed/>
              </p:oleObj>
            </a:graphicData>
          </a:graphic>
        </p:graphicFrame>
        <p:graphicFrame>
          <p:nvGraphicFramePr>
            <p:cNvPr id="106528" name="Object 119"/>
            <p:cNvGraphicFramePr>
              <a:graphicFrameLocks noChangeAspect="1"/>
            </p:cNvGraphicFramePr>
            <p:nvPr/>
          </p:nvGraphicFramePr>
          <p:xfrm>
            <a:off x="504" y="2728"/>
            <a:ext cx="144" cy="86"/>
          </p:xfrm>
          <a:graphic>
            <a:graphicData uri="http://schemas.openxmlformats.org/presentationml/2006/ole">
              <p:oleObj spid="_x0000_s78857" name="Equation" r:id="rId10" imgW="126670" imgH="76002" progId="">
                <p:embed/>
              </p:oleObj>
            </a:graphicData>
          </a:graphic>
        </p:graphicFrame>
      </p:grpSp>
      <p:sp>
        <p:nvSpPr>
          <p:cNvPr id="106523" name="Line 120"/>
          <p:cNvSpPr>
            <a:spLocks noChangeShapeType="1"/>
          </p:cNvSpPr>
          <p:nvPr/>
        </p:nvSpPr>
        <p:spPr bwMode="auto">
          <a:xfrm flipV="1">
            <a:off x="4419600" y="4749800"/>
            <a:ext cx="0" cy="355600"/>
          </a:xfrm>
          <a:prstGeom prst="line">
            <a:avLst/>
          </a:prstGeom>
          <a:noFill/>
          <a:ln w="38100">
            <a:solidFill>
              <a:srgbClr val="F90D40"/>
            </a:solidFill>
            <a:round/>
            <a:headEnd/>
            <a:tailEnd type="triangle" w="med" len="med"/>
          </a:ln>
        </p:spPr>
        <p:txBody>
          <a:bodyPr wrap="none" anchor="ctr"/>
          <a:lstStyle/>
          <a:p>
            <a:endParaRPr lang="zh-CN" altLang="en-US"/>
          </a:p>
        </p:txBody>
      </p:sp>
      <p:sp>
        <p:nvSpPr>
          <p:cNvPr id="106524" name="Rectangle 121"/>
          <p:cNvSpPr>
            <a:spLocks noChangeArrowheads="1"/>
          </p:cNvSpPr>
          <p:nvPr/>
        </p:nvSpPr>
        <p:spPr bwMode="auto">
          <a:xfrm>
            <a:off x="533400" y="4114800"/>
            <a:ext cx="8153400" cy="1981200"/>
          </a:xfrm>
          <a:prstGeom prst="rect">
            <a:avLst/>
          </a:prstGeom>
          <a:noFill/>
          <a:ln w="19050">
            <a:solidFill>
              <a:schemeClr val="tx1"/>
            </a:solidFill>
            <a:miter lim="800000"/>
            <a:headEnd/>
            <a:tailEnd/>
          </a:ln>
        </p:spPr>
        <p:txBody>
          <a:bodyPr wrap="none" anchor="ctr"/>
          <a:lstStyle/>
          <a:p>
            <a:endParaRPr lang="zh-CN" altLang="en-US"/>
          </a:p>
        </p:txBody>
      </p:sp>
      <p:sp>
        <p:nvSpPr>
          <p:cNvPr id="31"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06526"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78914"/>
                                        </p:tgtEl>
                                        <p:attrNameLst>
                                          <p:attrName>style.visibility</p:attrName>
                                        </p:attrNameLst>
                                      </p:cBhvr>
                                      <p:to>
                                        <p:strVal val="visible"/>
                                      </p:to>
                                    </p:set>
                                    <p:anim calcmode="lin" valueType="num">
                                      <p:cBhvr>
                                        <p:cTn id="7" dur="500" fill="hold"/>
                                        <p:tgtEl>
                                          <p:spTgt spid="378914"/>
                                        </p:tgtEl>
                                        <p:attrNameLst>
                                          <p:attrName>ppt_w</p:attrName>
                                        </p:attrNameLst>
                                      </p:cBhvr>
                                      <p:tavLst>
                                        <p:tav tm="0">
                                          <p:val>
                                            <p:fltVal val="0"/>
                                          </p:val>
                                        </p:tav>
                                        <p:tav tm="100000">
                                          <p:val>
                                            <p:strVal val="#ppt_w"/>
                                          </p:val>
                                        </p:tav>
                                      </p:tavLst>
                                    </p:anim>
                                    <p:anim calcmode="lin" valueType="num">
                                      <p:cBhvr>
                                        <p:cTn id="8" dur="500" fill="hold"/>
                                        <p:tgtEl>
                                          <p:spTgt spid="37891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78912"/>
                                        </p:tgtEl>
                                        <p:attrNameLst>
                                          <p:attrName>style.visibility</p:attrName>
                                        </p:attrNameLst>
                                      </p:cBhvr>
                                      <p:to>
                                        <p:strVal val="visible"/>
                                      </p:to>
                                    </p:set>
                                    <p:animEffect transition="in" filter="blinds(horizontal)">
                                      <p:cBhvr>
                                        <p:cTn id="13" dur="500"/>
                                        <p:tgtEl>
                                          <p:spTgt spid="378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2"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1"/>
          <p:cNvSpPr>
            <a:spLocks noGrp="1"/>
          </p:cNvSpPr>
          <p:nvPr>
            <p:ph type="sldNum" sz="quarter" idx="10"/>
          </p:nvPr>
        </p:nvSpPr>
        <p:spPr>
          <a:noFill/>
        </p:spPr>
        <p:txBody>
          <a:bodyPr/>
          <a:lstStyle/>
          <a:p>
            <a:fld id="{9DAF5ADB-60EC-4952-AB3A-71AF1FC60A0F}" type="slidenum">
              <a:rPr lang="en-US" altLang="zh-CN" smtClean="0">
                <a:ea typeface="宋体" charset="-122"/>
              </a:rPr>
              <a:pPr/>
              <a:t>96</a:t>
            </a:fld>
            <a:endParaRPr lang="en-US" altLang="zh-CN" smtClean="0">
              <a:ea typeface="宋体" charset="-122"/>
            </a:endParaRPr>
          </a:p>
        </p:txBody>
      </p:sp>
      <p:sp>
        <p:nvSpPr>
          <p:cNvPr id="107523" name="Text Box 30"/>
          <p:cNvSpPr txBox="1">
            <a:spLocks noChangeArrowheads="1"/>
          </p:cNvSpPr>
          <p:nvPr/>
        </p:nvSpPr>
        <p:spPr bwMode="auto">
          <a:xfrm>
            <a:off x="1143000" y="990600"/>
            <a:ext cx="2730500" cy="676275"/>
          </a:xfrm>
          <a:prstGeom prst="rect">
            <a:avLst/>
          </a:prstGeom>
          <a:noFill/>
          <a:ln w="9525">
            <a:noFill/>
            <a:miter lim="800000"/>
            <a:headEnd/>
            <a:tailEnd/>
          </a:ln>
        </p:spPr>
        <p:txBody>
          <a:bodyPr>
            <a:spAutoFit/>
          </a:bodyPr>
          <a:lstStyle/>
          <a:p>
            <a:pPr>
              <a:lnSpc>
                <a:spcPct val="120000"/>
              </a:lnSpc>
              <a:spcBef>
                <a:spcPct val="50000"/>
              </a:spcBef>
            </a:pPr>
            <a:r>
              <a:rPr kumimoji="1" lang="en-US" altLang="zh-CN" sz="3200">
                <a:solidFill>
                  <a:srgbClr val="CC0000"/>
                </a:solidFill>
              </a:rPr>
              <a:t>   </a:t>
            </a:r>
            <a:r>
              <a:rPr kumimoji="1" lang="zh-CN" altLang="en-US" sz="3200">
                <a:solidFill>
                  <a:srgbClr val="CC0000"/>
                </a:solidFill>
              </a:rPr>
              <a:t>边界条件</a:t>
            </a:r>
          </a:p>
        </p:txBody>
      </p:sp>
      <p:sp>
        <p:nvSpPr>
          <p:cNvPr id="343165" name="Text Box 125"/>
          <p:cNvSpPr txBox="1">
            <a:spLocks noChangeArrowheads="1"/>
          </p:cNvSpPr>
          <p:nvPr/>
        </p:nvSpPr>
        <p:spPr bwMode="auto">
          <a:xfrm>
            <a:off x="609600" y="1773238"/>
            <a:ext cx="8153400" cy="1844675"/>
          </a:xfrm>
          <a:prstGeom prst="rect">
            <a:avLst/>
          </a:prstGeom>
          <a:noFill/>
          <a:ln w="9525">
            <a:noFill/>
            <a:miter lim="800000"/>
            <a:headEnd/>
            <a:tailEnd/>
          </a:ln>
        </p:spPr>
        <p:txBody>
          <a:bodyPr>
            <a:spAutoFit/>
          </a:bodyPr>
          <a:lstStyle/>
          <a:p>
            <a:pPr>
              <a:lnSpc>
                <a:spcPct val="120000"/>
              </a:lnSpc>
              <a:spcBef>
                <a:spcPct val="50000"/>
              </a:spcBef>
            </a:pPr>
            <a:r>
              <a:rPr kumimoji="1" lang="en-US" altLang="zh-CN" sz="3200">
                <a:solidFill>
                  <a:schemeClr val="tx1"/>
                </a:solidFill>
              </a:rPr>
              <a:t>        </a:t>
            </a:r>
            <a:r>
              <a:rPr kumimoji="1" lang="zh-CN" altLang="en-US" sz="3200">
                <a:solidFill>
                  <a:schemeClr val="tx1"/>
                </a:solidFill>
              </a:rPr>
              <a:t>驻波一般由入射、反射波叠加而成，反射发生在两介质交界面上，在交界面处出现波节还是波腹，取决于介质的性质</a:t>
            </a:r>
            <a:r>
              <a:rPr kumimoji="1" lang="en-US" altLang="zh-CN" sz="3200">
                <a:solidFill>
                  <a:schemeClr val="tx1"/>
                </a:solidFill>
              </a:rPr>
              <a:t>.          </a:t>
            </a:r>
          </a:p>
        </p:txBody>
      </p:sp>
      <p:sp>
        <p:nvSpPr>
          <p:cNvPr id="343166" name="Rectangle 126"/>
          <p:cNvSpPr>
            <a:spLocks noChangeArrowheads="1"/>
          </p:cNvSpPr>
          <p:nvPr/>
        </p:nvSpPr>
        <p:spPr bwMode="auto">
          <a:xfrm>
            <a:off x="1447800" y="4495800"/>
            <a:ext cx="3652838" cy="579438"/>
          </a:xfrm>
          <a:prstGeom prst="rect">
            <a:avLst/>
          </a:prstGeom>
          <a:noFill/>
          <a:ln w="9525">
            <a:noFill/>
            <a:miter lim="800000"/>
            <a:headEnd/>
            <a:tailEnd/>
          </a:ln>
        </p:spPr>
        <p:txBody>
          <a:bodyPr wrap="none">
            <a:spAutoFit/>
          </a:bodyPr>
          <a:lstStyle/>
          <a:p>
            <a:pPr>
              <a:spcBef>
                <a:spcPct val="50000"/>
              </a:spcBef>
            </a:pPr>
            <a:r>
              <a:rPr kumimoji="1" lang="zh-CN" altLang="en-US" sz="3200">
                <a:solidFill>
                  <a:schemeClr val="tx1"/>
                </a:solidFill>
              </a:rPr>
              <a:t>波疏介质</a:t>
            </a:r>
            <a:r>
              <a:rPr kumimoji="1" lang="en-US" altLang="zh-CN" sz="3200">
                <a:solidFill>
                  <a:schemeClr val="tx1"/>
                </a:solidFill>
                <a:latin typeface="宋体" charset="-122"/>
              </a:rPr>
              <a:t>,</a:t>
            </a:r>
            <a:r>
              <a:rPr kumimoji="1" lang="zh-CN" altLang="en-US" sz="3200">
                <a:solidFill>
                  <a:schemeClr val="tx1"/>
                </a:solidFill>
              </a:rPr>
              <a:t>波密介质</a:t>
            </a:r>
          </a:p>
        </p:txBody>
      </p:sp>
      <p:sp>
        <p:nvSpPr>
          <p:cNvPr id="343167" name="Rectangle 127"/>
          <p:cNvSpPr>
            <a:spLocks noChangeArrowheads="1"/>
          </p:cNvSpPr>
          <p:nvPr/>
        </p:nvSpPr>
        <p:spPr bwMode="auto">
          <a:xfrm>
            <a:off x="1447800" y="3733800"/>
            <a:ext cx="2819400" cy="579438"/>
          </a:xfrm>
          <a:prstGeom prst="rect">
            <a:avLst/>
          </a:prstGeom>
          <a:noFill/>
          <a:ln w="9525">
            <a:noFill/>
            <a:miter lim="800000"/>
            <a:headEnd/>
            <a:tailEnd/>
          </a:ln>
        </p:spPr>
        <p:txBody>
          <a:bodyPr>
            <a:spAutoFit/>
          </a:bodyPr>
          <a:lstStyle/>
          <a:p>
            <a:r>
              <a:rPr kumimoji="1" lang="zh-CN" altLang="en-US" sz="3200">
                <a:solidFill>
                  <a:srgbClr val="CC0000"/>
                </a:solidFill>
              </a:rPr>
              <a:t>介质分类</a:t>
            </a:r>
          </a:p>
        </p:txBody>
      </p:sp>
      <p:sp>
        <p:nvSpPr>
          <p:cNvPr id="7"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07528"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3165"/>
                                        </p:tgtEl>
                                        <p:attrNameLst>
                                          <p:attrName>style.visibility</p:attrName>
                                        </p:attrNameLst>
                                      </p:cBhvr>
                                      <p:to>
                                        <p:strVal val="visible"/>
                                      </p:to>
                                    </p:set>
                                    <p:animEffect transition="in" filter="blinds(horizontal)">
                                      <p:cBhvr>
                                        <p:cTn id="7" dur="500"/>
                                        <p:tgtEl>
                                          <p:spTgt spid="3431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3167"/>
                                        </p:tgtEl>
                                        <p:attrNameLst>
                                          <p:attrName>style.visibility</p:attrName>
                                        </p:attrNameLst>
                                      </p:cBhvr>
                                      <p:to>
                                        <p:strVal val="visible"/>
                                      </p:to>
                                    </p:set>
                                    <p:animEffect transition="in" filter="blinds(horizontal)">
                                      <p:cBhvr>
                                        <p:cTn id="12" dur="500"/>
                                        <p:tgtEl>
                                          <p:spTgt spid="3431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3166"/>
                                        </p:tgtEl>
                                        <p:attrNameLst>
                                          <p:attrName>style.visibility</p:attrName>
                                        </p:attrNameLst>
                                      </p:cBhvr>
                                      <p:to>
                                        <p:strVal val="visible"/>
                                      </p:to>
                                    </p:set>
                                    <p:animEffect transition="in" filter="blinds(horizontal)">
                                      <p:cBhvr>
                                        <p:cTn id="17" dur="500"/>
                                        <p:tgtEl>
                                          <p:spTgt spid="343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165" grpId="0" autoUpdateAnimBg="0"/>
      <p:bldP spid="343166" grpId="0" autoUpdateAnimBg="0"/>
      <p:bldP spid="343167"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灯片编号占位符 1"/>
          <p:cNvSpPr>
            <a:spLocks noGrp="1"/>
          </p:cNvSpPr>
          <p:nvPr>
            <p:ph type="sldNum" sz="quarter" idx="10"/>
          </p:nvPr>
        </p:nvSpPr>
        <p:spPr>
          <a:noFill/>
        </p:spPr>
        <p:txBody>
          <a:bodyPr/>
          <a:lstStyle/>
          <a:p>
            <a:fld id="{E72C03EE-4EB6-4D38-AC25-E05E75AED380}" type="slidenum">
              <a:rPr lang="en-US" altLang="zh-CN" smtClean="0">
                <a:ea typeface="宋体" charset="-122"/>
              </a:rPr>
              <a:pPr/>
              <a:t>97</a:t>
            </a:fld>
            <a:endParaRPr lang="en-US" altLang="zh-CN" smtClean="0">
              <a:ea typeface="宋体" charset="-122"/>
            </a:endParaRPr>
          </a:p>
        </p:txBody>
      </p:sp>
      <p:sp>
        <p:nvSpPr>
          <p:cNvPr id="10244" name="Rectangle 3"/>
          <p:cNvSpPr>
            <a:spLocks noChangeArrowheads="1"/>
          </p:cNvSpPr>
          <p:nvPr/>
        </p:nvSpPr>
        <p:spPr bwMode="auto">
          <a:xfrm>
            <a:off x="1295400" y="2003425"/>
            <a:ext cx="6784975" cy="3657600"/>
          </a:xfrm>
          <a:prstGeom prst="rect">
            <a:avLst/>
          </a:prstGeom>
          <a:noFill/>
          <a:ln w="12700">
            <a:solidFill>
              <a:schemeClr val="tx2"/>
            </a:solidFill>
            <a:miter lim="800000"/>
            <a:headEnd/>
            <a:tailEnd/>
          </a:ln>
        </p:spPr>
        <p:txBody>
          <a:bodyPr wrap="none" anchor="ctr"/>
          <a:lstStyle/>
          <a:p>
            <a:endParaRPr lang="zh-CN" altLang="en-US"/>
          </a:p>
        </p:txBody>
      </p:sp>
      <p:grpSp>
        <p:nvGrpSpPr>
          <p:cNvPr id="2" name="Group 4"/>
          <p:cNvGrpSpPr>
            <a:grpSpLocks/>
          </p:cNvGrpSpPr>
          <p:nvPr/>
        </p:nvGrpSpPr>
        <p:grpSpPr bwMode="auto">
          <a:xfrm>
            <a:off x="8124825" y="2497138"/>
            <a:ext cx="768350" cy="3019425"/>
            <a:chOff x="4989" y="930"/>
            <a:chExt cx="484" cy="1902"/>
          </a:xfrm>
        </p:grpSpPr>
        <p:sp>
          <p:nvSpPr>
            <p:cNvPr id="10254" name="Rectangle 5"/>
            <p:cNvSpPr>
              <a:spLocks noChangeArrowheads="1"/>
            </p:cNvSpPr>
            <p:nvPr/>
          </p:nvSpPr>
          <p:spPr bwMode="auto">
            <a:xfrm>
              <a:off x="4989" y="930"/>
              <a:ext cx="484" cy="1134"/>
            </a:xfrm>
            <a:prstGeom prst="rect">
              <a:avLst/>
            </a:prstGeom>
            <a:noFill/>
            <a:ln w="9525">
              <a:noFill/>
              <a:miter lim="800000"/>
              <a:headEnd/>
              <a:tailEnd/>
            </a:ln>
          </p:spPr>
          <p:txBody>
            <a:bodyPr vert="eaVert">
              <a:spAutoFit/>
            </a:bodyPr>
            <a:lstStyle/>
            <a:p>
              <a:pPr>
                <a:lnSpc>
                  <a:spcPct val="120000"/>
                </a:lnSpc>
              </a:pPr>
              <a:r>
                <a:rPr lang="zh-CN" altLang="en-US" sz="3200">
                  <a:solidFill>
                    <a:srgbClr val="CC0000"/>
                  </a:solidFill>
                  <a:latin typeface="宋体" charset="-122"/>
                </a:rPr>
                <a:t>波密</a:t>
              </a:r>
              <a:r>
                <a:rPr lang="zh-CN" altLang="en-US" sz="3200">
                  <a:solidFill>
                    <a:schemeClr val="tx1"/>
                  </a:solidFill>
                  <a:latin typeface="宋体" charset="-122"/>
                </a:rPr>
                <a:t>介质</a:t>
              </a:r>
              <a:endParaRPr lang="zh-CN" altLang="en-US" sz="3200">
                <a:solidFill>
                  <a:srgbClr val="CC0000"/>
                </a:solidFill>
                <a:latin typeface="宋体" charset="-122"/>
              </a:endParaRPr>
            </a:p>
          </p:txBody>
        </p:sp>
        <p:graphicFrame>
          <p:nvGraphicFramePr>
            <p:cNvPr id="10255" name="Object 6"/>
            <p:cNvGraphicFramePr>
              <a:graphicFrameLocks noChangeAspect="1"/>
            </p:cNvGraphicFramePr>
            <p:nvPr/>
          </p:nvGraphicFramePr>
          <p:xfrm>
            <a:off x="4992" y="1967"/>
            <a:ext cx="432" cy="289"/>
          </p:xfrm>
          <a:graphic>
            <a:graphicData uri="http://schemas.openxmlformats.org/presentationml/2006/ole">
              <p:oleObj spid="_x0000_s79876" name="Equation" r:id="rId4" imgW="215619" imgH="164885" progId="">
                <p:embed/>
              </p:oleObj>
            </a:graphicData>
          </a:graphic>
        </p:graphicFrame>
        <p:sp>
          <p:nvSpPr>
            <p:cNvPr id="10256" name="Rectangle 7"/>
            <p:cNvSpPr>
              <a:spLocks noChangeArrowheads="1"/>
            </p:cNvSpPr>
            <p:nvPr/>
          </p:nvSpPr>
          <p:spPr bwMode="auto">
            <a:xfrm>
              <a:off x="4989" y="2160"/>
              <a:ext cx="484" cy="672"/>
            </a:xfrm>
            <a:prstGeom prst="rect">
              <a:avLst/>
            </a:prstGeom>
            <a:noFill/>
            <a:ln w="19050">
              <a:noFill/>
              <a:miter lim="800000"/>
              <a:headEnd/>
              <a:tailEnd/>
            </a:ln>
          </p:spPr>
          <p:txBody>
            <a:bodyPr vert="eaVert">
              <a:spAutoFit/>
            </a:bodyPr>
            <a:lstStyle/>
            <a:p>
              <a:pPr>
                <a:lnSpc>
                  <a:spcPct val="120000"/>
                </a:lnSpc>
              </a:pPr>
              <a:r>
                <a:rPr lang="zh-CN" altLang="en-US" sz="3200">
                  <a:solidFill>
                    <a:schemeClr val="tx1"/>
                  </a:solidFill>
                  <a:latin typeface="宋体" charset="-122"/>
                </a:rPr>
                <a:t>较大</a:t>
              </a:r>
            </a:p>
          </p:txBody>
        </p:sp>
      </p:grpSp>
      <p:grpSp>
        <p:nvGrpSpPr>
          <p:cNvPr id="3" name="Group 8"/>
          <p:cNvGrpSpPr>
            <a:grpSpLocks/>
          </p:cNvGrpSpPr>
          <p:nvPr/>
        </p:nvGrpSpPr>
        <p:grpSpPr bwMode="auto">
          <a:xfrm>
            <a:off x="561975" y="2536825"/>
            <a:ext cx="769938" cy="2971800"/>
            <a:chOff x="235" y="1008"/>
            <a:chExt cx="485" cy="1872"/>
          </a:xfrm>
        </p:grpSpPr>
        <p:sp>
          <p:nvSpPr>
            <p:cNvPr id="10251" name="Rectangle 9"/>
            <p:cNvSpPr>
              <a:spLocks noChangeArrowheads="1"/>
            </p:cNvSpPr>
            <p:nvPr/>
          </p:nvSpPr>
          <p:spPr bwMode="auto">
            <a:xfrm>
              <a:off x="236" y="1008"/>
              <a:ext cx="484" cy="1200"/>
            </a:xfrm>
            <a:prstGeom prst="rect">
              <a:avLst/>
            </a:prstGeom>
            <a:noFill/>
            <a:ln w="9525">
              <a:noFill/>
              <a:miter lim="800000"/>
              <a:headEnd/>
              <a:tailEnd/>
            </a:ln>
          </p:spPr>
          <p:txBody>
            <a:bodyPr vert="eaVert">
              <a:spAutoFit/>
            </a:bodyPr>
            <a:lstStyle/>
            <a:p>
              <a:pPr>
                <a:lnSpc>
                  <a:spcPct val="120000"/>
                </a:lnSpc>
              </a:pPr>
              <a:r>
                <a:rPr lang="zh-CN" altLang="en-US" sz="3200">
                  <a:solidFill>
                    <a:srgbClr val="CC0000"/>
                  </a:solidFill>
                  <a:latin typeface="宋体" charset="-122"/>
                </a:rPr>
                <a:t>波疏</a:t>
              </a:r>
              <a:r>
                <a:rPr lang="zh-CN" altLang="en-US" sz="3200">
                  <a:solidFill>
                    <a:schemeClr val="tx1"/>
                  </a:solidFill>
                  <a:latin typeface="宋体" charset="-122"/>
                </a:rPr>
                <a:t>介质</a:t>
              </a:r>
              <a:endParaRPr lang="zh-CN" altLang="en-US" sz="3200">
                <a:solidFill>
                  <a:srgbClr val="CC0099"/>
                </a:solidFill>
                <a:latin typeface="宋体" charset="-122"/>
              </a:endParaRPr>
            </a:p>
          </p:txBody>
        </p:sp>
        <p:sp>
          <p:nvSpPr>
            <p:cNvPr id="10252" name="Rectangle 10"/>
            <p:cNvSpPr>
              <a:spLocks noChangeArrowheads="1"/>
            </p:cNvSpPr>
            <p:nvPr/>
          </p:nvSpPr>
          <p:spPr bwMode="auto">
            <a:xfrm>
              <a:off x="235" y="2256"/>
              <a:ext cx="484" cy="624"/>
            </a:xfrm>
            <a:prstGeom prst="rect">
              <a:avLst/>
            </a:prstGeom>
            <a:noFill/>
            <a:ln w="19050">
              <a:noFill/>
              <a:miter lim="800000"/>
              <a:headEnd/>
              <a:tailEnd/>
            </a:ln>
          </p:spPr>
          <p:txBody>
            <a:bodyPr vert="eaVert">
              <a:spAutoFit/>
            </a:bodyPr>
            <a:lstStyle/>
            <a:p>
              <a:pPr>
                <a:lnSpc>
                  <a:spcPct val="120000"/>
                </a:lnSpc>
              </a:pPr>
              <a:r>
                <a:rPr lang="zh-CN" altLang="en-US" sz="3200">
                  <a:solidFill>
                    <a:schemeClr val="tx1"/>
                  </a:solidFill>
                  <a:latin typeface="宋体" charset="-122"/>
                </a:rPr>
                <a:t>较小</a:t>
              </a:r>
            </a:p>
          </p:txBody>
        </p:sp>
        <p:graphicFrame>
          <p:nvGraphicFramePr>
            <p:cNvPr id="10253" name="Object 11"/>
            <p:cNvGraphicFramePr>
              <a:graphicFrameLocks noChangeAspect="1"/>
            </p:cNvGraphicFramePr>
            <p:nvPr/>
          </p:nvGraphicFramePr>
          <p:xfrm>
            <a:off x="240" y="2016"/>
            <a:ext cx="432" cy="289"/>
          </p:xfrm>
          <a:graphic>
            <a:graphicData uri="http://schemas.openxmlformats.org/presentationml/2006/ole">
              <p:oleObj spid="_x0000_s79875" name="Equation" r:id="rId5" imgW="215619" imgH="164885" progId="">
                <p:embed/>
              </p:oleObj>
            </a:graphicData>
          </a:graphic>
        </p:graphicFrame>
      </p:grpSp>
      <p:sp>
        <p:nvSpPr>
          <p:cNvPr id="10247" name="Rectangle 13"/>
          <p:cNvSpPr>
            <a:spLocks noChangeArrowheads="1"/>
          </p:cNvSpPr>
          <p:nvPr/>
        </p:nvSpPr>
        <p:spPr bwMode="auto">
          <a:xfrm>
            <a:off x="1371600" y="1066800"/>
            <a:ext cx="4464050" cy="579438"/>
          </a:xfrm>
          <a:prstGeom prst="rect">
            <a:avLst/>
          </a:prstGeom>
          <a:noFill/>
          <a:ln w="9525">
            <a:noFill/>
            <a:miter lim="800000"/>
            <a:headEnd/>
            <a:tailEnd/>
          </a:ln>
        </p:spPr>
        <p:txBody>
          <a:bodyPr wrap="none">
            <a:spAutoFit/>
          </a:bodyPr>
          <a:lstStyle/>
          <a:p>
            <a:pPr>
              <a:spcBef>
                <a:spcPct val="50000"/>
              </a:spcBef>
            </a:pPr>
            <a:r>
              <a:rPr kumimoji="1" lang="zh-CN" altLang="en-US" sz="3200">
                <a:solidFill>
                  <a:schemeClr val="tx1"/>
                </a:solidFill>
              </a:rPr>
              <a:t>波疏介质          波密介质</a:t>
            </a:r>
          </a:p>
        </p:txBody>
      </p:sp>
      <p:sp>
        <p:nvSpPr>
          <p:cNvPr id="10248" name="Line 14"/>
          <p:cNvSpPr>
            <a:spLocks noChangeShapeType="1"/>
          </p:cNvSpPr>
          <p:nvPr/>
        </p:nvSpPr>
        <p:spPr bwMode="auto">
          <a:xfrm>
            <a:off x="3200400" y="1328738"/>
            <a:ext cx="762000" cy="0"/>
          </a:xfrm>
          <a:prstGeom prst="line">
            <a:avLst/>
          </a:prstGeom>
          <a:noFill/>
          <a:ln w="38100">
            <a:solidFill>
              <a:srgbClr val="CC0000"/>
            </a:solidFill>
            <a:round/>
            <a:headEnd/>
            <a:tailEnd type="triangle" w="med" len="med"/>
          </a:ln>
        </p:spPr>
        <p:txBody>
          <a:bodyPr wrap="none" anchor="ctr"/>
          <a:lstStyle/>
          <a:p>
            <a:endParaRPr lang="zh-CN" altLang="en-US"/>
          </a:p>
        </p:txBody>
      </p:sp>
      <p:sp>
        <p:nvSpPr>
          <p:cNvPr id="14"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0250"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ontrols>
      <p:control spid="79874" name="ShockwaveFlash2" r:id="rId2" imgW="6704762" imgH="3580952"/>
    </p:controls>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1"/>
          <p:cNvSpPr>
            <a:spLocks noGrp="1"/>
          </p:cNvSpPr>
          <p:nvPr>
            <p:ph type="sldNum" sz="quarter" idx="10"/>
          </p:nvPr>
        </p:nvSpPr>
        <p:spPr>
          <a:noFill/>
        </p:spPr>
        <p:txBody>
          <a:bodyPr/>
          <a:lstStyle/>
          <a:p>
            <a:fld id="{71300BA6-D9C7-4338-A5F6-1F1FCEEF6E51}" type="slidenum">
              <a:rPr lang="en-US" altLang="zh-CN" smtClean="0">
                <a:ea typeface="宋体" charset="-122"/>
              </a:rPr>
              <a:pPr/>
              <a:t>98</a:t>
            </a:fld>
            <a:endParaRPr lang="en-US" altLang="zh-CN" smtClean="0">
              <a:ea typeface="宋体" charset="-122"/>
            </a:endParaRPr>
          </a:p>
        </p:txBody>
      </p:sp>
      <p:sp>
        <p:nvSpPr>
          <p:cNvPr id="108547" name="Text Box 3"/>
          <p:cNvSpPr txBox="1">
            <a:spLocks noChangeArrowheads="1"/>
          </p:cNvSpPr>
          <p:nvPr/>
        </p:nvSpPr>
        <p:spPr bwMode="auto">
          <a:xfrm>
            <a:off x="609600" y="1916113"/>
            <a:ext cx="8077200" cy="3013075"/>
          </a:xfrm>
          <a:prstGeom prst="rect">
            <a:avLst/>
          </a:prstGeom>
          <a:noFill/>
          <a:ln w="9525">
            <a:noFill/>
            <a:miter lim="800000"/>
            <a:headEnd/>
            <a:tailEnd/>
          </a:ln>
        </p:spPr>
        <p:txBody>
          <a:bodyPr>
            <a:spAutoFit/>
          </a:bodyPr>
          <a:lstStyle/>
          <a:p>
            <a:pPr>
              <a:lnSpc>
                <a:spcPct val="120000"/>
              </a:lnSpc>
              <a:spcBef>
                <a:spcPct val="50000"/>
              </a:spcBef>
            </a:pPr>
            <a:r>
              <a:rPr lang="en-US" altLang="zh-CN" sz="3200">
                <a:solidFill>
                  <a:schemeClr val="tx1"/>
                </a:solidFill>
                <a:latin typeface="宋体" charset="-122"/>
              </a:rPr>
              <a:t>    </a:t>
            </a:r>
            <a:r>
              <a:rPr lang="zh-CN" altLang="en-US" sz="3200">
                <a:solidFill>
                  <a:schemeClr val="tx1"/>
                </a:solidFill>
                <a:latin typeface="宋体" charset="-122"/>
              </a:rPr>
              <a:t>当波从波疏介质垂直入射到波密介质</a:t>
            </a:r>
            <a:r>
              <a:rPr lang="en-US" altLang="zh-CN" sz="3200">
                <a:solidFill>
                  <a:schemeClr val="tx1"/>
                </a:solidFill>
                <a:latin typeface="宋体" charset="-122"/>
              </a:rPr>
              <a:t>,</a:t>
            </a:r>
            <a:r>
              <a:rPr lang="zh-CN" altLang="en-US" sz="3200">
                <a:solidFill>
                  <a:schemeClr val="tx1"/>
                </a:solidFill>
                <a:latin typeface="宋体" charset="-122"/>
              </a:rPr>
              <a:t>被反射到波疏介质时形成</a:t>
            </a:r>
            <a:r>
              <a:rPr lang="zh-CN" altLang="en-US" sz="3200">
                <a:solidFill>
                  <a:srgbClr val="CC0000"/>
                </a:solidFill>
                <a:latin typeface="宋体" charset="-122"/>
              </a:rPr>
              <a:t>波节</a:t>
            </a:r>
            <a:r>
              <a:rPr lang="en-US" altLang="zh-CN" sz="3200">
                <a:solidFill>
                  <a:schemeClr val="tx1"/>
                </a:solidFill>
              </a:rPr>
              <a:t>.</a:t>
            </a:r>
            <a:r>
              <a:rPr lang="en-US" altLang="zh-CN" sz="3200">
                <a:solidFill>
                  <a:schemeClr val="tx1"/>
                </a:solidFill>
                <a:latin typeface="宋体" charset="-122"/>
              </a:rPr>
              <a:t> </a:t>
            </a:r>
            <a:r>
              <a:rPr lang="zh-CN" altLang="en-US" sz="3200">
                <a:solidFill>
                  <a:schemeClr val="tx1"/>
                </a:solidFill>
                <a:latin typeface="宋体" charset="-122"/>
              </a:rPr>
              <a:t>入射波与反射波在此处的相位时时</a:t>
            </a:r>
            <a:r>
              <a:rPr lang="zh-CN" altLang="en-US" sz="3200">
                <a:solidFill>
                  <a:srgbClr val="CC0000"/>
                </a:solidFill>
                <a:latin typeface="宋体" charset="-122"/>
              </a:rPr>
              <a:t>相反</a:t>
            </a:r>
            <a:r>
              <a:rPr lang="en-US" altLang="zh-CN" sz="3200">
                <a:solidFill>
                  <a:schemeClr val="tx1"/>
                </a:solidFill>
                <a:latin typeface="宋体" charset="-122"/>
              </a:rPr>
              <a:t>, </a:t>
            </a:r>
            <a:r>
              <a:rPr lang="zh-CN" altLang="en-US" sz="3200">
                <a:solidFill>
                  <a:schemeClr val="tx1"/>
                </a:solidFill>
                <a:latin typeface="宋体" charset="-122"/>
              </a:rPr>
              <a:t>即反射波在</a:t>
            </a:r>
            <a:r>
              <a:rPr lang="zh-CN" altLang="en-US" sz="3200">
                <a:solidFill>
                  <a:srgbClr val="CC0000"/>
                </a:solidFill>
                <a:latin typeface="宋体" charset="-122"/>
              </a:rPr>
              <a:t>分界处</a:t>
            </a:r>
            <a:r>
              <a:rPr lang="zh-CN" altLang="en-US" sz="3200">
                <a:solidFill>
                  <a:schemeClr val="tx1"/>
                </a:solidFill>
                <a:latin typeface="宋体" charset="-122"/>
              </a:rPr>
              <a:t>产生  的相位</a:t>
            </a:r>
            <a:r>
              <a:rPr lang="zh-CN" altLang="en-US" sz="3200">
                <a:solidFill>
                  <a:srgbClr val="CC0000"/>
                </a:solidFill>
                <a:latin typeface="宋体" charset="-122"/>
              </a:rPr>
              <a:t>跃变</a:t>
            </a:r>
            <a:r>
              <a:rPr lang="zh-CN" altLang="en-US" sz="3200">
                <a:solidFill>
                  <a:schemeClr val="tx1"/>
                </a:solidFill>
                <a:latin typeface="宋体" charset="-122"/>
              </a:rPr>
              <a:t>，相当于出现了半个波长的波程差，称</a:t>
            </a:r>
            <a:r>
              <a:rPr lang="zh-CN" altLang="en-US" sz="3200">
                <a:solidFill>
                  <a:srgbClr val="CC0000"/>
                </a:solidFill>
                <a:latin typeface="宋体" charset="-122"/>
              </a:rPr>
              <a:t>半波损失</a:t>
            </a:r>
            <a:r>
              <a:rPr lang="en-US" altLang="zh-CN" sz="3200">
                <a:solidFill>
                  <a:schemeClr val="tx1"/>
                </a:solidFill>
              </a:rPr>
              <a:t>.</a:t>
            </a:r>
          </a:p>
        </p:txBody>
      </p:sp>
      <p:graphicFrame>
        <p:nvGraphicFramePr>
          <p:cNvPr id="108548" name="Object 1024"/>
          <p:cNvGraphicFramePr>
            <a:graphicFrameLocks noChangeAspect="1"/>
          </p:cNvGraphicFramePr>
          <p:nvPr/>
        </p:nvGraphicFramePr>
        <p:xfrm>
          <a:off x="2425700" y="3783013"/>
          <a:ext cx="431800" cy="522287"/>
        </p:xfrm>
        <a:graphic>
          <a:graphicData uri="http://schemas.openxmlformats.org/presentationml/2006/ole">
            <p:oleObj spid="_x0000_s80898" name="Equation" r:id="rId3" imgW="126835" imgH="152202" progId="">
              <p:embed/>
            </p:oleObj>
          </a:graphicData>
        </a:graphic>
      </p:graphicFrame>
      <p:sp>
        <p:nvSpPr>
          <p:cNvPr id="108549" name="Rectangle 6"/>
          <p:cNvSpPr>
            <a:spLocks noChangeArrowheads="1"/>
          </p:cNvSpPr>
          <p:nvPr/>
        </p:nvSpPr>
        <p:spPr bwMode="auto">
          <a:xfrm>
            <a:off x="685800" y="914400"/>
            <a:ext cx="5461000" cy="750888"/>
          </a:xfrm>
          <a:prstGeom prst="rect">
            <a:avLst/>
          </a:prstGeom>
          <a:noFill/>
          <a:ln w="19050">
            <a:noFill/>
            <a:miter lim="800000"/>
            <a:headEnd/>
            <a:tailEnd/>
          </a:ln>
        </p:spPr>
        <p:txBody>
          <a:bodyPr wrap="none">
            <a:spAutoFit/>
          </a:bodyPr>
          <a:lstStyle/>
          <a:p>
            <a:pPr>
              <a:lnSpc>
                <a:spcPct val="120000"/>
              </a:lnSpc>
              <a:spcBef>
                <a:spcPct val="50000"/>
              </a:spcBef>
            </a:pPr>
            <a:r>
              <a:rPr lang="zh-CN" altLang="en-US" sz="3600">
                <a:solidFill>
                  <a:srgbClr val="CC0000"/>
                </a:solidFill>
                <a:latin typeface="宋体" charset="-122"/>
              </a:rPr>
              <a:t>三 相位跃变</a:t>
            </a:r>
            <a:r>
              <a:rPr lang="zh-CN" altLang="en-US" sz="3600">
                <a:solidFill>
                  <a:schemeClr val="tx1"/>
                </a:solidFill>
                <a:latin typeface="宋体" charset="-122"/>
              </a:rPr>
              <a:t>（半波损失）</a:t>
            </a:r>
          </a:p>
        </p:txBody>
      </p:sp>
      <p:sp>
        <p:nvSpPr>
          <p:cNvPr id="6"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08551"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1"/>
          <p:cNvSpPr>
            <a:spLocks noGrp="1"/>
          </p:cNvSpPr>
          <p:nvPr>
            <p:ph type="sldNum" sz="quarter" idx="10"/>
          </p:nvPr>
        </p:nvSpPr>
        <p:spPr>
          <a:noFill/>
        </p:spPr>
        <p:txBody>
          <a:bodyPr/>
          <a:lstStyle/>
          <a:p>
            <a:fld id="{B2135991-7790-410C-92DD-4AB6E122B42D}" type="slidenum">
              <a:rPr lang="en-US" altLang="zh-CN" smtClean="0">
                <a:ea typeface="宋体" charset="-122"/>
              </a:rPr>
              <a:pPr/>
              <a:t>99</a:t>
            </a:fld>
            <a:endParaRPr lang="en-US" altLang="zh-CN" smtClean="0">
              <a:ea typeface="宋体" charset="-122"/>
            </a:endParaRPr>
          </a:p>
        </p:txBody>
      </p:sp>
      <p:sp>
        <p:nvSpPr>
          <p:cNvPr id="368642" name="Rectangle 2"/>
          <p:cNvSpPr>
            <a:spLocks noChangeArrowheads="1"/>
          </p:cNvSpPr>
          <p:nvPr/>
        </p:nvSpPr>
        <p:spPr bwMode="auto">
          <a:xfrm>
            <a:off x="533400" y="2057400"/>
            <a:ext cx="8153400" cy="2428875"/>
          </a:xfrm>
          <a:prstGeom prst="rect">
            <a:avLst/>
          </a:prstGeom>
          <a:noFill/>
          <a:ln w="19050">
            <a:noFill/>
            <a:miter lim="800000"/>
            <a:headEnd/>
            <a:tailEnd/>
          </a:ln>
        </p:spPr>
        <p:txBody>
          <a:bodyPr>
            <a:spAutoFit/>
          </a:bodyPr>
          <a:lstStyle/>
          <a:p>
            <a:pPr>
              <a:lnSpc>
                <a:spcPct val="120000"/>
              </a:lnSpc>
            </a:pPr>
            <a:r>
              <a:rPr lang="en-US" altLang="zh-CN" sz="2400">
                <a:solidFill>
                  <a:schemeClr val="tx1"/>
                </a:solidFill>
              </a:rPr>
              <a:t>          </a:t>
            </a:r>
            <a:r>
              <a:rPr lang="zh-CN" altLang="en-US" sz="3200">
                <a:solidFill>
                  <a:schemeClr val="tx1"/>
                </a:solidFill>
                <a:latin typeface="宋体" charset="-122"/>
              </a:rPr>
              <a:t>当波从波密介质垂直入射到波疏介质， 被反射到波密介质时形成</a:t>
            </a:r>
            <a:r>
              <a:rPr lang="zh-CN" altLang="en-US" sz="3200">
                <a:solidFill>
                  <a:srgbClr val="CC0000"/>
                </a:solidFill>
                <a:latin typeface="宋体" charset="-122"/>
              </a:rPr>
              <a:t>波腹</a:t>
            </a:r>
            <a:r>
              <a:rPr lang="en-US" altLang="zh-CN" sz="3200">
                <a:solidFill>
                  <a:schemeClr val="tx1"/>
                </a:solidFill>
              </a:rPr>
              <a:t>.</a:t>
            </a:r>
            <a:r>
              <a:rPr lang="en-US" altLang="zh-CN" sz="3200">
                <a:solidFill>
                  <a:schemeClr val="tx1"/>
                </a:solidFill>
                <a:latin typeface="宋体" charset="-122"/>
              </a:rPr>
              <a:t> </a:t>
            </a:r>
            <a:r>
              <a:rPr lang="zh-CN" altLang="en-US" sz="3200">
                <a:solidFill>
                  <a:schemeClr val="tx1"/>
                </a:solidFill>
                <a:latin typeface="宋体" charset="-122"/>
              </a:rPr>
              <a:t>入射波与反射波在此处的相位时时</a:t>
            </a:r>
            <a:r>
              <a:rPr lang="zh-CN" altLang="en-US" sz="3200">
                <a:solidFill>
                  <a:srgbClr val="CC0000"/>
                </a:solidFill>
                <a:latin typeface="宋体" charset="-122"/>
              </a:rPr>
              <a:t>相同</a:t>
            </a:r>
            <a:r>
              <a:rPr lang="zh-CN" altLang="en-US" sz="3200">
                <a:solidFill>
                  <a:schemeClr val="tx1"/>
                </a:solidFill>
                <a:latin typeface="宋体" charset="-122"/>
              </a:rPr>
              <a:t>，即反射波在分界处</a:t>
            </a:r>
            <a:r>
              <a:rPr lang="zh-CN" altLang="en-US" sz="3200">
                <a:solidFill>
                  <a:srgbClr val="CC0000"/>
                </a:solidFill>
                <a:latin typeface="宋体" charset="-122"/>
              </a:rPr>
              <a:t>不</a:t>
            </a:r>
            <a:r>
              <a:rPr lang="zh-CN" altLang="en-US" sz="3200">
                <a:solidFill>
                  <a:schemeClr val="tx1"/>
                </a:solidFill>
                <a:latin typeface="宋体" charset="-122"/>
              </a:rPr>
              <a:t>产生相位</a:t>
            </a:r>
            <a:r>
              <a:rPr lang="zh-CN" altLang="en-US" sz="3200">
                <a:solidFill>
                  <a:srgbClr val="CC0000"/>
                </a:solidFill>
                <a:latin typeface="宋体" charset="-122"/>
              </a:rPr>
              <a:t>跃变</a:t>
            </a:r>
            <a:r>
              <a:rPr lang="en-US" altLang="zh-CN" sz="3200">
                <a:solidFill>
                  <a:schemeClr val="tx1"/>
                </a:solidFill>
              </a:rPr>
              <a:t>.</a:t>
            </a:r>
          </a:p>
        </p:txBody>
      </p:sp>
      <p:sp>
        <p:nvSpPr>
          <p:cNvPr id="109572" name="Rectangle 5"/>
          <p:cNvSpPr>
            <a:spLocks noChangeArrowheads="1"/>
          </p:cNvSpPr>
          <p:nvPr/>
        </p:nvSpPr>
        <p:spPr bwMode="auto">
          <a:xfrm>
            <a:off x="1447800" y="1295400"/>
            <a:ext cx="4464050" cy="579438"/>
          </a:xfrm>
          <a:prstGeom prst="rect">
            <a:avLst/>
          </a:prstGeom>
          <a:noFill/>
          <a:ln w="9525">
            <a:noFill/>
            <a:miter lim="800000"/>
            <a:headEnd/>
            <a:tailEnd/>
          </a:ln>
        </p:spPr>
        <p:txBody>
          <a:bodyPr wrap="none">
            <a:spAutoFit/>
          </a:bodyPr>
          <a:lstStyle/>
          <a:p>
            <a:pPr>
              <a:spcBef>
                <a:spcPct val="50000"/>
              </a:spcBef>
            </a:pPr>
            <a:r>
              <a:rPr kumimoji="1" lang="zh-CN" altLang="en-US" sz="3200">
                <a:solidFill>
                  <a:schemeClr val="tx1"/>
                </a:solidFill>
              </a:rPr>
              <a:t>波密介质          波疏介质</a:t>
            </a:r>
          </a:p>
        </p:txBody>
      </p:sp>
      <p:sp>
        <p:nvSpPr>
          <p:cNvPr id="109573" name="Line 6"/>
          <p:cNvSpPr>
            <a:spLocks noChangeShapeType="1"/>
          </p:cNvSpPr>
          <p:nvPr/>
        </p:nvSpPr>
        <p:spPr bwMode="auto">
          <a:xfrm>
            <a:off x="3276600" y="1600200"/>
            <a:ext cx="762000" cy="0"/>
          </a:xfrm>
          <a:prstGeom prst="line">
            <a:avLst/>
          </a:prstGeom>
          <a:noFill/>
          <a:ln w="38100">
            <a:solidFill>
              <a:srgbClr val="F90D40"/>
            </a:solidFill>
            <a:round/>
            <a:headEnd/>
            <a:tailEnd type="triangle" w="sm" len="lg"/>
          </a:ln>
        </p:spPr>
        <p:txBody>
          <a:bodyPr wrap="none" anchor="ctr"/>
          <a:lstStyle/>
          <a:p>
            <a:endParaRPr lang="zh-CN" altLang="en-US"/>
          </a:p>
        </p:txBody>
      </p:sp>
      <p:sp>
        <p:nvSpPr>
          <p:cNvPr id="6" name="Oval 64"/>
          <p:cNvSpPr>
            <a:spLocks noChangeArrowheads="1"/>
          </p:cNvSpPr>
          <p:nvPr/>
        </p:nvSpPr>
        <p:spPr bwMode="auto">
          <a:xfrm>
            <a:off x="6296025" y="620713"/>
            <a:ext cx="2484438"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ea typeface="宋体" pitchFamily="2" charset="-122"/>
            </a:endParaRPr>
          </a:p>
        </p:txBody>
      </p:sp>
      <p:sp>
        <p:nvSpPr>
          <p:cNvPr id="109575" name="Rectangle 67"/>
          <p:cNvSpPr>
            <a:spLocks noChangeArrowheads="1"/>
          </p:cNvSpPr>
          <p:nvPr/>
        </p:nvSpPr>
        <p:spPr bwMode="auto">
          <a:xfrm>
            <a:off x="6727825" y="65088"/>
            <a:ext cx="2130425" cy="519112"/>
          </a:xfrm>
          <a:prstGeom prst="rect">
            <a:avLst/>
          </a:prstGeom>
          <a:noFill/>
          <a:ln w="9525">
            <a:noFill/>
            <a:miter lim="800000"/>
            <a:headEnd/>
            <a:tailEnd/>
          </a:ln>
        </p:spPr>
        <p:txBody>
          <a:bodyPr>
            <a:spAutoFit/>
          </a:bodyPr>
          <a:lstStyle/>
          <a:p>
            <a:pPr eaLnBrk="0" hangingPunct="0">
              <a:spcBef>
                <a:spcPct val="50000"/>
              </a:spcBef>
            </a:pPr>
            <a:r>
              <a:rPr kumimoji="1" lang="en-US" altLang="zh-CN">
                <a:solidFill>
                  <a:srgbClr val="000066"/>
                </a:solidFill>
                <a:latin typeface="楷体_GB2312" pitchFamily="49" charset="-122"/>
                <a:ea typeface="楷体_GB2312" pitchFamily="49" charset="-122"/>
              </a:rPr>
              <a:t>10-5  </a:t>
            </a:r>
            <a:r>
              <a:rPr kumimoji="1" lang="zh-CN" altLang="en-US">
                <a:solidFill>
                  <a:srgbClr val="000066"/>
                </a:solidFill>
                <a:latin typeface="楷体_GB2312" pitchFamily="49" charset="-122"/>
                <a:ea typeface="楷体_GB2312" pitchFamily="49" charset="-122"/>
              </a:rPr>
              <a:t>驻波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42"/>
                                        </p:tgtEl>
                                        <p:attrNameLst>
                                          <p:attrName>style.visibility</p:attrName>
                                        </p:attrNameLst>
                                      </p:cBhvr>
                                      <p:to>
                                        <p:strVal val="visible"/>
                                      </p:to>
                                    </p:set>
                                    <p:animEffect transition="in" filter="blinds(horizontal)">
                                      <p:cBhvr>
                                        <p:cTn id="7" dur="500"/>
                                        <p:tgtEl>
                                          <p:spTgt spid="368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2" grpId="0" autoUpdateAnimBg="0"/>
    </p:bldLst>
  </p:timing>
</p:sld>
</file>

<file path=ppt/theme/theme1.xml><?xml version="1.0" encoding="utf-8"?>
<a:theme xmlns:a="http://schemas.openxmlformats.org/drawingml/2006/main" name="第六版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第六版母版</Template>
  <TotalTime>3507</TotalTime>
  <Words>4879</Words>
  <Application>Microsoft Office PowerPoint</Application>
  <PresentationFormat>全屏显示(4:3)</PresentationFormat>
  <Paragraphs>1024</Paragraphs>
  <Slides>150</Slides>
  <Notes>0</Notes>
  <HiddenSlides>0</HiddenSlides>
  <MMClips>2</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vt:i4>
      </vt:variant>
      <vt:variant>
        <vt:lpstr>幻灯片标题</vt:lpstr>
      </vt:variant>
      <vt:variant>
        <vt:i4>150</vt:i4>
      </vt:variant>
    </vt:vector>
  </HeadingPairs>
  <TitlesOfParts>
    <vt:vector size="164" baseType="lpstr">
      <vt:lpstr>Times New Roman</vt:lpstr>
      <vt:lpstr>宋体</vt:lpstr>
      <vt:lpstr>Arial</vt:lpstr>
      <vt:lpstr>Calibri</vt:lpstr>
      <vt:lpstr>楷体</vt:lpstr>
      <vt:lpstr>楷体_GB2312</vt:lpstr>
      <vt:lpstr>华文细黑</vt:lpstr>
      <vt:lpstr>第六版母版</vt:lpstr>
      <vt:lpstr>Equation</vt:lpstr>
      <vt:lpstr>公式</vt:lpstr>
      <vt:lpstr>Flash 文档</vt:lpstr>
      <vt:lpstr>Clip</vt:lpstr>
      <vt:lpstr>Microsoft 公式 3.0</vt:lpstr>
      <vt:lpstr>剪辑</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lpstr>幻灯片 144</vt:lpstr>
      <vt:lpstr>幻灯片 145</vt:lpstr>
      <vt:lpstr>幻灯片 146</vt:lpstr>
      <vt:lpstr>幻灯片 147</vt:lpstr>
      <vt:lpstr>幻灯片 148</vt:lpstr>
      <vt:lpstr>幻灯片 149</vt:lpstr>
      <vt:lpstr>幻灯片 150</vt:lpstr>
    </vt:vector>
  </TitlesOfParts>
  <Company>江南大学理学院物理系</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10-0教学基本要求</dc:title>
  <dc:creator>刘慧娟</dc:creator>
  <cp:lastModifiedBy>苏少坚</cp:lastModifiedBy>
  <cp:revision>198</cp:revision>
  <dcterms:created xsi:type="dcterms:W3CDTF">2001-03-15T01:39:43Z</dcterms:created>
  <dcterms:modified xsi:type="dcterms:W3CDTF">2018-09-05T16:13:35Z</dcterms:modified>
</cp:coreProperties>
</file>