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9" r:id="rId6"/>
    <p:sldId id="260" r:id="rId7"/>
    <p:sldId id="262" r:id="rId8"/>
    <p:sldId id="261" r:id="rId9"/>
    <p:sldId id="263" r:id="rId10"/>
    <p:sldId id="264" r:id="rId11"/>
    <p:sldId id="269" r:id="rId12"/>
    <p:sldId id="267" r:id="rId13"/>
    <p:sldId id="266" r:id="rId14"/>
    <p:sldId id="265" r:id="rId15"/>
    <p:sldId id="273" r:id="rId16"/>
    <p:sldId id="268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888888888888888E-2"/>
          <c:y val="3.4727703235990531E-2"/>
          <c:w val="0.97222222222222221"/>
          <c:h val="0.849215643624657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EFB-46E4-BCAA-E8E2C64060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EEFB-46E4-BCAA-E8E2C64060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EEFB-46E4-BCAA-E8E2C640600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EEFB-46E4-BCAA-E8E2C640600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EFB-46E4-BCAA-E8E2C640600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EFB-46E4-BCAA-E8E2C6406006}"/>
              </c:ext>
            </c:extLst>
          </c:dPt>
          <c:dPt>
            <c:idx val="6"/>
            <c:bubble3D val="0"/>
            <c:explosion val="1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EEFB-46E4-BCAA-E8E2C64060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OTHER</c:v>
                </c:pt>
                <c:pt idx="1">
                  <c:v>APPLIANCES</c:v>
                </c:pt>
                <c:pt idx="2">
                  <c:v>COMPUTERS &amp; ELECTRONICS </c:v>
                </c:pt>
                <c:pt idx="3">
                  <c:v>LIGHTING</c:v>
                </c:pt>
                <c:pt idx="4">
                  <c:v>WATER HEATING</c:v>
                </c:pt>
                <c:pt idx="5">
                  <c:v>SPACE HEATING</c:v>
                </c:pt>
                <c:pt idx="6">
                  <c:v>SPACE COOLING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0.08</c:v>
                </c:pt>
                <c:pt idx="1">
                  <c:v>0.17</c:v>
                </c:pt>
                <c:pt idx="2">
                  <c:v>0.09</c:v>
                </c:pt>
                <c:pt idx="3">
                  <c:v>0.11</c:v>
                </c:pt>
                <c:pt idx="4">
                  <c:v>0.12</c:v>
                </c:pt>
                <c:pt idx="5">
                  <c:v>0.31</c:v>
                </c:pt>
                <c:pt idx="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B-46E4-BCAA-E8E2C640600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888888888888888E-2"/>
          <c:y val="3.4727703235990531E-2"/>
          <c:w val="0.97222222222222221"/>
          <c:h val="0.849215643624657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A2B-4A57-8D15-A876060EF7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A2B-4A57-8D15-A876060EF7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A2B-4A57-8D15-A876060EF77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A2B-4A57-8D15-A876060EF77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A2B-4A57-8D15-A876060EF77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A2B-4A57-8D15-A876060EF778}"/>
              </c:ext>
            </c:extLst>
          </c:dPt>
          <c:dPt>
            <c:idx val="6"/>
            <c:bubble3D val="0"/>
            <c:explosion val="1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A2B-4A57-8D15-A876060EF778}"/>
              </c:ext>
            </c:extLst>
          </c:dPt>
          <c:dLbls>
            <c:dLbl>
              <c:idx val="0"/>
              <c:layout>
                <c:manualLayout>
                  <c:x val="-0.12345977586135076"/>
                  <c:y val="6.15101584524156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2B-4A57-8D15-A876060EF778}"/>
                </c:ext>
              </c:extLst>
            </c:dLbl>
            <c:dLbl>
              <c:idx val="1"/>
              <c:layout>
                <c:manualLayout>
                  <c:x val="-6.1786547514893972E-2"/>
                  <c:y val="-0.35715125887041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2B-4A57-8D15-A876060EF778}"/>
                </c:ext>
              </c:extLst>
            </c:dLbl>
            <c:dLbl>
              <c:idx val="2"/>
              <c:layout>
                <c:manualLayout>
                  <c:x val="0.1540713660792401"/>
                  <c:y val="-0.2523318265772334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2B-4A57-8D15-A876060EF778}"/>
                </c:ext>
              </c:extLst>
            </c:dLbl>
            <c:dLbl>
              <c:idx val="3"/>
              <c:layout>
                <c:manualLayout>
                  <c:x val="0.14658053160021664"/>
                  <c:y val="0.108397491980169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2B-4A57-8D15-A876060EF7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4"/>
                <c:pt idx="0">
                  <c:v>HVAC</c:v>
                </c:pt>
                <c:pt idx="1">
                  <c:v>OTHER </c:v>
                </c:pt>
                <c:pt idx="2">
                  <c:v>LIGHTING</c:v>
                </c:pt>
                <c:pt idx="3">
                  <c:v>OFFICE EQUIPMENT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0.39</c:v>
                </c:pt>
                <c:pt idx="1">
                  <c:v>0.14000000000000001</c:v>
                </c:pt>
                <c:pt idx="2">
                  <c:v>0.25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A2B-4A57-8D15-A876060EF77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8B-4C83-B0C3-1B3D7884CC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8B-4C83-B0C3-1B3D7884CC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8B-4C83-B0C3-1B3D7884CC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8B-4C83-B0C3-1B3D7884CC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65-4DDA-BD31-969DB260C9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65-4DDA-BD31-969DB260C9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78B-4C83-B0C3-1B3D7884CC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65-4DDA-BD31-969DB260C98A}"/>
              </c:ext>
            </c:extLst>
          </c:dPt>
          <c:dLbls>
            <c:dLbl>
              <c:idx val="2"/>
              <c:layout>
                <c:manualLayout>
                  <c:x val="-7.1316203460933397E-2"/>
                  <c:y val="-3.01659125188538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8B-4C83-B0C3-1B3D7884CC0B}"/>
                </c:ext>
              </c:extLst>
            </c:dLbl>
            <c:dLbl>
              <c:idx val="4"/>
              <c:layout>
                <c:manualLayout>
                  <c:x val="-6.7121132669113792E-2"/>
                  <c:y val="-1.862872079361284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5-4DDA-BD31-969DB260C98A}"/>
                </c:ext>
              </c:extLst>
            </c:dLbl>
            <c:dLbl>
              <c:idx val="5"/>
              <c:layout>
                <c:manualLayout>
                  <c:x val="-9.8584163607760886E-2"/>
                  <c:y val="-3.104786798935473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65-4DDA-BD31-969DB260C98A}"/>
                </c:ext>
              </c:extLst>
            </c:dLbl>
            <c:dLbl>
              <c:idx val="6"/>
              <c:layout>
                <c:manualLayout>
                  <c:x val="-2.5170424750917672E-2"/>
                  <c:y val="1.80995475113122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78B-4C83-B0C3-1B3D7884CC0B}"/>
                </c:ext>
              </c:extLst>
            </c:dLbl>
            <c:dLbl>
              <c:idx val="7"/>
              <c:layout>
                <c:manualLayout>
                  <c:x val="0.21604614577870995"/>
                  <c:y val="1.50829562594268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65-4DDA-BD31-969DB260C98A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Sheet1!$A$2:$A$9</c:f>
              <c:strCache>
                <c:ptCount val="8"/>
                <c:pt idx="0">
                  <c:v>Floors, Walls , Ceilings</c:v>
                </c:pt>
                <c:pt idx="1">
                  <c:v>Ducts</c:v>
                </c:pt>
                <c:pt idx="2">
                  <c:v>Fireplace</c:v>
                </c:pt>
                <c:pt idx="3">
                  <c:v>Plumbing Penetrations</c:v>
                </c:pt>
                <c:pt idx="4">
                  <c:v>Doors</c:v>
                </c:pt>
                <c:pt idx="5">
                  <c:v>Windows</c:v>
                </c:pt>
                <c:pt idx="6">
                  <c:v>Fans , Vents</c:v>
                </c:pt>
                <c:pt idx="7">
                  <c:v>Electric Outlets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0.31</c:v>
                </c:pt>
                <c:pt idx="1">
                  <c:v>0.15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0.11</c:v>
                </c:pt>
                <c:pt idx="5">
                  <c:v>0.1</c:v>
                </c:pt>
                <c:pt idx="6">
                  <c:v>0.04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5-4DDA-BD31-969DB260C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BD897-DEB0-4076-BB96-0BA899033826}" type="doc">
      <dgm:prSet loTypeId="urn:microsoft.com/office/officeart/2005/8/layout/radial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65870F-6750-4DBD-82A8-DA3FD5073D13}">
      <dgm:prSet phldrT="[Text]"/>
      <dgm:spPr/>
      <dgm:t>
        <a:bodyPr/>
        <a:lstStyle/>
        <a:p>
          <a:r>
            <a:rPr lang="en-US" dirty="0"/>
            <a:t>Sensor</a:t>
          </a:r>
        </a:p>
      </dgm:t>
    </dgm:pt>
    <dgm:pt modelId="{BCB0BD73-80EA-423F-A93A-FF22371705BC}" type="parTrans" cxnId="{C35A7312-761C-4CE5-89BD-1D3C5674E6A1}">
      <dgm:prSet/>
      <dgm:spPr/>
      <dgm:t>
        <a:bodyPr/>
        <a:lstStyle/>
        <a:p>
          <a:endParaRPr lang="en-US"/>
        </a:p>
      </dgm:t>
    </dgm:pt>
    <dgm:pt modelId="{01A495F5-7E8A-4080-97C3-49E468C4E57F}" type="sibTrans" cxnId="{C35A7312-761C-4CE5-89BD-1D3C5674E6A1}">
      <dgm:prSet/>
      <dgm:spPr/>
      <dgm:t>
        <a:bodyPr/>
        <a:lstStyle/>
        <a:p>
          <a:endParaRPr lang="en-US"/>
        </a:p>
      </dgm:t>
    </dgm:pt>
    <dgm:pt modelId="{55624BA1-52CA-4689-BAE6-90CED6288CBE}">
      <dgm:prSet phldrT="[Text]"/>
      <dgm:spPr/>
      <dgm:t>
        <a:bodyPr/>
        <a:lstStyle/>
        <a:p>
          <a:r>
            <a:rPr lang="en-US" dirty="0"/>
            <a:t>Range</a:t>
          </a:r>
        </a:p>
      </dgm:t>
    </dgm:pt>
    <dgm:pt modelId="{292221B5-E967-48CC-9FCA-E2796DA0099D}" type="parTrans" cxnId="{2CBD20F4-DBDF-430D-BF57-9C4D5346F18A}">
      <dgm:prSet/>
      <dgm:spPr/>
      <dgm:t>
        <a:bodyPr/>
        <a:lstStyle/>
        <a:p>
          <a:endParaRPr lang="en-US"/>
        </a:p>
      </dgm:t>
    </dgm:pt>
    <dgm:pt modelId="{386D6B2B-5089-45B6-9057-2DD0DB4DC07D}" type="sibTrans" cxnId="{2CBD20F4-DBDF-430D-BF57-9C4D5346F18A}">
      <dgm:prSet/>
      <dgm:spPr/>
      <dgm:t>
        <a:bodyPr/>
        <a:lstStyle/>
        <a:p>
          <a:endParaRPr lang="en-US"/>
        </a:p>
      </dgm:t>
    </dgm:pt>
    <dgm:pt modelId="{7E1B14BF-5E2F-46EB-B024-5ED7775AF0FE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7D6F0F67-807C-4914-A3B7-2868F9189C81}" type="parTrans" cxnId="{3E95786F-B4CD-44B6-9E3F-04EE2586C739}">
      <dgm:prSet/>
      <dgm:spPr/>
      <dgm:t>
        <a:bodyPr/>
        <a:lstStyle/>
        <a:p>
          <a:endParaRPr lang="en-US"/>
        </a:p>
      </dgm:t>
    </dgm:pt>
    <dgm:pt modelId="{230C507F-CBF3-4163-9A3F-72BE459B532C}" type="sibTrans" cxnId="{3E95786F-B4CD-44B6-9E3F-04EE2586C739}">
      <dgm:prSet/>
      <dgm:spPr/>
      <dgm:t>
        <a:bodyPr/>
        <a:lstStyle/>
        <a:p>
          <a:endParaRPr lang="en-US"/>
        </a:p>
      </dgm:t>
    </dgm:pt>
    <dgm:pt modelId="{17725430-43C6-4437-B8B0-09642AC9542F}">
      <dgm:prSet phldrT="[Text]"/>
      <dgm:spPr/>
      <dgm:t>
        <a:bodyPr/>
        <a:lstStyle/>
        <a:p>
          <a:r>
            <a:rPr lang="en-US" dirty="0"/>
            <a:t>Resolution</a:t>
          </a:r>
        </a:p>
      </dgm:t>
    </dgm:pt>
    <dgm:pt modelId="{612A06AE-AA0C-450A-A00A-550AF31FA073}" type="parTrans" cxnId="{01771007-A9B7-4C1C-B42F-0687FD557D8D}">
      <dgm:prSet/>
      <dgm:spPr/>
      <dgm:t>
        <a:bodyPr/>
        <a:lstStyle/>
        <a:p>
          <a:endParaRPr lang="en-US"/>
        </a:p>
      </dgm:t>
    </dgm:pt>
    <dgm:pt modelId="{A469A843-415D-4FCA-B113-4E7D198E77D3}" type="sibTrans" cxnId="{01771007-A9B7-4C1C-B42F-0687FD557D8D}">
      <dgm:prSet/>
      <dgm:spPr/>
      <dgm:t>
        <a:bodyPr/>
        <a:lstStyle/>
        <a:p>
          <a:endParaRPr lang="en-US"/>
        </a:p>
      </dgm:t>
    </dgm:pt>
    <dgm:pt modelId="{29614478-6A1A-47A7-887E-27469E322B08}">
      <dgm:prSet phldrT="[Text]"/>
      <dgm:spPr/>
      <dgm:t>
        <a:bodyPr/>
        <a:lstStyle/>
        <a:p>
          <a:r>
            <a:rPr lang="en-US" dirty="0"/>
            <a:t>Drift</a:t>
          </a:r>
        </a:p>
      </dgm:t>
    </dgm:pt>
    <dgm:pt modelId="{CB78F0F0-A7FE-44C4-A63C-206D2229D7DE}" type="parTrans" cxnId="{2CE3A471-7C58-4985-978D-E556397AE72B}">
      <dgm:prSet/>
      <dgm:spPr/>
      <dgm:t>
        <a:bodyPr/>
        <a:lstStyle/>
        <a:p>
          <a:endParaRPr lang="en-US"/>
        </a:p>
      </dgm:t>
    </dgm:pt>
    <dgm:pt modelId="{717E2244-AD9D-4487-984F-3E74FC7D365C}" type="sibTrans" cxnId="{2CE3A471-7C58-4985-978D-E556397AE72B}">
      <dgm:prSet/>
      <dgm:spPr/>
      <dgm:t>
        <a:bodyPr/>
        <a:lstStyle/>
        <a:p>
          <a:endParaRPr lang="en-US"/>
        </a:p>
      </dgm:t>
    </dgm:pt>
    <dgm:pt modelId="{F286771C-44A4-479A-9539-4BEA8616DD88}" type="pres">
      <dgm:prSet presAssocID="{CE2BD897-DEB0-4076-BB96-0BA89903382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3CFB675-5AB3-4835-AFD6-CC6E86AFD57B}" type="pres">
      <dgm:prSet presAssocID="{FB65870F-6750-4DBD-82A8-DA3FD5073D13}" presName="centerShape" presStyleLbl="node0" presStyleIdx="0" presStyleCnt="1"/>
      <dgm:spPr/>
    </dgm:pt>
    <dgm:pt modelId="{F947F224-7F72-4254-8329-5CAFD383CA87}" type="pres">
      <dgm:prSet presAssocID="{55624BA1-52CA-4689-BAE6-90CED6288CBE}" presName="node" presStyleLbl="node1" presStyleIdx="0" presStyleCnt="4">
        <dgm:presLayoutVars>
          <dgm:bulletEnabled val="1"/>
        </dgm:presLayoutVars>
      </dgm:prSet>
      <dgm:spPr/>
    </dgm:pt>
    <dgm:pt modelId="{5C4C5661-F0D9-4C62-88FD-24546DFCB8DF}" type="pres">
      <dgm:prSet presAssocID="{55624BA1-52CA-4689-BAE6-90CED6288CBE}" presName="dummy" presStyleCnt="0"/>
      <dgm:spPr/>
    </dgm:pt>
    <dgm:pt modelId="{23C57CA4-55EA-437C-B7FF-B21C0552F42E}" type="pres">
      <dgm:prSet presAssocID="{386D6B2B-5089-45B6-9057-2DD0DB4DC07D}" presName="sibTrans" presStyleLbl="sibTrans2D1" presStyleIdx="0" presStyleCnt="4"/>
      <dgm:spPr/>
    </dgm:pt>
    <dgm:pt modelId="{F09B57A7-56B4-46DF-87E1-E7081EA24595}" type="pres">
      <dgm:prSet presAssocID="{7E1B14BF-5E2F-46EB-B024-5ED7775AF0FE}" presName="node" presStyleLbl="node1" presStyleIdx="1" presStyleCnt="4">
        <dgm:presLayoutVars>
          <dgm:bulletEnabled val="1"/>
        </dgm:presLayoutVars>
      </dgm:prSet>
      <dgm:spPr/>
    </dgm:pt>
    <dgm:pt modelId="{B906B9BD-669F-4DF0-AB89-E1CFF3DAC19C}" type="pres">
      <dgm:prSet presAssocID="{7E1B14BF-5E2F-46EB-B024-5ED7775AF0FE}" presName="dummy" presStyleCnt="0"/>
      <dgm:spPr/>
    </dgm:pt>
    <dgm:pt modelId="{177CC31D-D69E-4703-8BF8-17CB7B006D32}" type="pres">
      <dgm:prSet presAssocID="{230C507F-CBF3-4163-9A3F-72BE459B532C}" presName="sibTrans" presStyleLbl="sibTrans2D1" presStyleIdx="1" presStyleCnt="4"/>
      <dgm:spPr/>
    </dgm:pt>
    <dgm:pt modelId="{260C0159-C14A-4E7C-9BA3-1A612CFDE9D8}" type="pres">
      <dgm:prSet presAssocID="{17725430-43C6-4437-B8B0-09642AC9542F}" presName="node" presStyleLbl="node1" presStyleIdx="2" presStyleCnt="4">
        <dgm:presLayoutVars>
          <dgm:bulletEnabled val="1"/>
        </dgm:presLayoutVars>
      </dgm:prSet>
      <dgm:spPr/>
    </dgm:pt>
    <dgm:pt modelId="{58E1684B-0F68-42D1-93A8-9ACE9388CB40}" type="pres">
      <dgm:prSet presAssocID="{17725430-43C6-4437-B8B0-09642AC9542F}" presName="dummy" presStyleCnt="0"/>
      <dgm:spPr/>
    </dgm:pt>
    <dgm:pt modelId="{CD787552-776E-427E-94C7-4C8120EFA92D}" type="pres">
      <dgm:prSet presAssocID="{A469A843-415D-4FCA-B113-4E7D198E77D3}" presName="sibTrans" presStyleLbl="sibTrans2D1" presStyleIdx="2" presStyleCnt="4"/>
      <dgm:spPr/>
    </dgm:pt>
    <dgm:pt modelId="{2999B8B9-1B5E-4F54-8E71-96E7F469CB15}" type="pres">
      <dgm:prSet presAssocID="{29614478-6A1A-47A7-887E-27469E322B08}" presName="node" presStyleLbl="node1" presStyleIdx="3" presStyleCnt="4">
        <dgm:presLayoutVars>
          <dgm:bulletEnabled val="1"/>
        </dgm:presLayoutVars>
      </dgm:prSet>
      <dgm:spPr/>
    </dgm:pt>
    <dgm:pt modelId="{7190CF8D-26EB-44B1-8ADB-4D61B6FE3925}" type="pres">
      <dgm:prSet presAssocID="{29614478-6A1A-47A7-887E-27469E322B08}" presName="dummy" presStyleCnt="0"/>
      <dgm:spPr/>
    </dgm:pt>
    <dgm:pt modelId="{759C514D-9E9A-4726-8508-66D9A55F7216}" type="pres">
      <dgm:prSet presAssocID="{717E2244-AD9D-4487-984F-3E74FC7D365C}" presName="sibTrans" presStyleLbl="sibTrans2D1" presStyleIdx="3" presStyleCnt="4"/>
      <dgm:spPr/>
    </dgm:pt>
  </dgm:ptLst>
  <dgm:cxnLst>
    <dgm:cxn modelId="{01771007-A9B7-4C1C-B42F-0687FD557D8D}" srcId="{FB65870F-6750-4DBD-82A8-DA3FD5073D13}" destId="{17725430-43C6-4437-B8B0-09642AC9542F}" srcOrd="2" destOrd="0" parTransId="{612A06AE-AA0C-450A-A00A-550AF31FA073}" sibTransId="{A469A843-415D-4FCA-B113-4E7D198E77D3}"/>
    <dgm:cxn modelId="{12B9E60B-4091-442D-BDD7-30093237CC3B}" type="presOf" srcId="{FB65870F-6750-4DBD-82A8-DA3FD5073D13}" destId="{E3CFB675-5AB3-4835-AFD6-CC6E86AFD57B}" srcOrd="0" destOrd="0" presId="urn:microsoft.com/office/officeart/2005/8/layout/radial6"/>
    <dgm:cxn modelId="{F1351910-42BC-4D18-AA0A-6B460A6D0210}" type="presOf" srcId="{386D6B2B-5089-45B6-9057-2DD0DB4DC07D}" destId="{23C57CA4-55EA-437C-B7FF-B21C0552F42E}" srcOrd="0" destOrd="0" presId="urn:microsoft.com/office/officeart/2005/8/layout/radial6"/>
    <dgm:cxn modelId="{C395EA10-687E-49E4-A221-1C49FD72E728}" type="presOf" srcId="{17725430-43C6-4437-B8B0-09642AC9542F}" destId="{260C0159-C14A-4E7C-9BA3-1A612CFDE9D8}" srcOrd="0" destOrd="0" presId="urn:microsoft.com/office/officeart/2005/8/layout/radial6"/>
    <dgm:cxn modelId="{C35A7312-761C-4CE5-89BD-1D3C5674E6A1}" srcId="{CE2BD897-DEB0-4076-BB96-0BA899033826}" destId="{FB65870F-6750-4DBD-82A8-DA3FD5073D13}" srcOrd="0" destOrd="0" parTransId="{BCB0BD73-80EA-423F-A93A-FF22371705BC}" sibTransId="{01A495F5-7E8A-4080-97C3-49E468C4E57F}"/>
    <dgm:cxn modelId="{A5E17815-AB72-4A1A-BF15-2D1B40C5FDCD}" type="presOf" srcId="{A469A843-415D-4FCA-B113-4E7D198E77D3}" destId="{CD787552-776E-427E-94C7-4C8120EFA92D}" srcOrd="0" destOrd="0" presId="urn:microsoft.com/office/officeart/2005/8/layout/radial6"/>
    <dgm:cxn modelId="{A5ECEE5C-543F-4751-8410-AE8132724FD8}" type="presOf" srcId="{55624BA1-52CA-4689-BAE6-90CED6288CBE}" destId="{F947F224-7F72-4254-8329-5CAFD383CA87}" srcOrd="0" destOrd="0" presId="urn:microsoft.com/office/officeart/2005/8/layout/radial6"/>
    <dgm:cxn modelId="{72B94A6A-BE41-48F6-8C4B-AE01CC32FDFD}" type="presOf" srcId="{717E2244-AD9D-4487-984F-3E74FC7D365C}" destId="{759C514D-9E9A-4726-8508-66D9A55F7216}" srcOrd="0" destOrd="0" presId="urn:microsoft.com/office/officeart/2005/8/layout/radial6"/>
    <dgm:cxn modelId="{0799B56B-EF3C-4B41-B0E8-CFA46813B747}" type="presOf" srcId="{7E1B14BF-5E2F-46EB-B024-5ED7775AF0FE}" destId="{F09B57A7-56B4-46DF-87E1-E7081EA24595}" srcOrd="0" destOrd="0" presId="urn:microsoft.com/office/officeart/2005/8/layout/radial6"/>
    <dgm:cxn modelId="{3E95786F-B4CD-44B6-9E3F-04EE2586C739}" srcId="{FB65870F-6750-4DBD-82A8-DA3FD5073D13}" destId="{7E1B14BF-5E2F-46EB-B024-5ED7775AF0FE}" srcOrd="1" destOrd="0" parTransId="{7D6F0F67-807C-4914-A3B7-2868F9189C81}" sibTransId="{230C507F-CBF3-4163-9A3F-72BE459B532C}"/>
    <dgm:cxn modelId="{2CE3A471-7C58-4985-978D-E556397AE72B}" srcId="{FB65870F-6750-4DBD-82A8-DA3FD5073D13}" destId="{29614478-6A1A-47A7-887E-27469E322B08}" srcOrd="3" destOrd="0" parTransId="{CB78F0F0-A7FE-44C4-A63C-206D2229D7DE}" sibTransId="{717E2244-AD9D-4487-984F-3E74FC7D365C}"/>
    <dgm:cxn modelId="{C3CE5991-AC79-4265-8C47-1B8FACD4ECD2}" type="presOf" srcId="{230C507F-CBF3-4163-9A3F-72BE459B532C}" destId="{177CC31D-D69E-4703-8BF8-17CB7B006D32}" srcOrd="0" destOrd="0" presId="urn:microsoft.com/office/officeart/2005/8/layout/radial6"/>
    <dgm:cxn modelId="{28413FA9-748E-4C53-BDB6-567090750E38}" type="presOf" srcId="{CE2BD897-DEB0-4076-BB96-0BA899033826}" destId="{F286771C-44A4-479A-9539-4BEA8616DD88}" srcOrd="0" destOrd="0" presId="urn:microsoft.com/office/officeart/2005/8/layout/radial6"/>
    <dgm:cxn modelId="{8F6A29C8-85E7-46B0-8C81-FBDAB978A193}" type="presOf" srcId="{29614478-6A1A-47A7-887E-27469E322B08}" destId="{2999B8B9-1B5E-4F54-8E71-96E7F469CB15}" srcOrd="0" destOrd="0" presId="urn:microsoft.com/office/officeart/2005/8/layout/radial6"/>
    <dgm:cxn modelId="{2CBD20F4-DBDF-430D-BF57-9C4D5346F18A}" srcId="{FB65870F-6750-4DBD-82A8-DA3FD5073D13}" destId="{55624BA1-52CA-4689-BAE6-90CED6288CBE}" srcOrd="0" destOrd="0" parTransId="{292221B5-E967-48CC-9FCA-E2796DA0099D}" sibTransId="{386D6B2B-5089-45B6-9057-2DD0DB4DC07D}"/>
    <dgm:cxn modelId="{CABF9F1E-B6F6-4320-B564-6273C0F29BC3}" type="presParOf" srcId="{F286771C-44A4-479A-9539-4BEA8616DD88}" destId="{E3CFB675-5AB3-4835-AFD6-CC6E86AFD57B}" srcOrd="0" destOrd="0" presId="urn:microsoft.com/office/officeart/2005/8/layout/radial6"/>
    <dgm:cxn modelId="{82076C53-17D2-4214-A742-D07D5E57BF85}" type="presParOf" srcId="{F286771C-44A4-479A-9539-4BEA8616DD88}" destId="{F947F224-7F72-4254-8329-5CAFD383CA87}" srcOrd="1" destOrd="0" presId="urn:microsoft.com/office/officeart/2005/8/layout/radial6"/>
    <dgm:cxn modelId="{C640ED57-D222-4AA6-A97F-09B685C8EBF7}" type="presParOf" srcId="{F286771C-44A4-479A-9539-4BEA8616DD88}" destId="{5C4C5661-F0D9-4C62-88FD-24546DFCB8DF}" srcOrd="2" destOrd="0" presId="urn:microsoft.com/office/officeart/2005/8/layout/radial6"/>
    <dgm:cxn modelId="{97EA17F2-2D79-4C86-AE96-7B9170330768}" type="presParOf" srcId="{F286771C-44A4-479A-9539-4BEA8616DD88}" destId="{23C57CA4-55EA-437C-B7FF-B21C0552F42E}" srcOrd="3" destOrd="0" presId="urn:microsoft.com/office/officeart/2005/8/layout/radial6"/>
    <dgm:cxn modelId="{B982586A-B80E-4833-AD96-812FE2C0DD3B}" type="presParOf" srcId="{F286771C-44A4-479A-9539-4BEA8616DD88}" destId="{F09B57A7-56B4-46DF-87E1-E7081EA24595}" srcOrd="4" destOrd="0" presId="urn:microsoft.com/office/officeart/2005/8/layout/radial6"/>
    <dgm:cxn modelId="{99E2D7B7-E3EF-4582-A541-8FD2B4C105CF}" type="presParOf" srcId="{F286771C-44A4-479A-9539-4BEA8616DD88}" destId="{B906B9BD-669F-4DF0-AB89-E1CFF3DAC19C}" srcOrd="5" destOrd="0" presId="urn:microsoft.com/office/officeart/2005/8/layout/radial6"/>
    <dgm:cxn modelId="{4C9C46B7-2E55-474F-BBE9-73998974FC57}" type="presParOf" srcId="{F286771C-44A4-479A-9539-4BEA8616DD88}" destId="{177CC31D-D69E-4703-8BF8-17CB7B006D32}" srcOrd="6" destOrd="0" presId="urn:microsoft.com/office/officeart/2005/8/layout/radial6"/>
    <dgm:cxn modelId="{DA7F1AD8-4270-4BD4-854F-7983BE12543F}" type="presParOf" srcId="{F286771C-44A4-479A-9539-4BEA8616DD88}" destId="{260C0159-C14A-4E7C-9BA3-1A612CFDE9D8}" srcOrd="7" destOrd="0" presId="urn:microsoft.com/office/officeart/2005/8/layout/radial6"/>
    <dgm:cxn modelId="{CD32287E-2310-409A-A74A-A82BA5152AF0}" type="presParOf" srcId="{F286771C-44A4-479A-9539-4BEA8616DD88}" destId="{58E1684B-0F68-42D1-93A8-9ACE9388CB40}" srcOrd="8" destOrd="0" presId="urn:microsoft.com/office/officeart/2005/8/layout/radial6"/>
    <dgm:cxn modelId="{70679DCB-AD84-440F-8C03-01F0368AE497}" type="presParOf" srcId="{F286771C-44A4-479A-9539-4BEA8616DD88}" destId="{CD787552-776E-427E-94C7-4C8120EFA92D}" srcOrd="9" destOrd="0" presId="urn:microsoft.com/office/officeart/2005/8/layout/radial6"/>
    <dgm:cxn modelId="{6C80A505-F4CC-4B23-AB92-0B073F217F30}" type="presParOf" srcId="{F286771C-44A4-479A-9539-4BEA8616DD88}" destId="{2999B8B9-1B5E-4F54-8E71-96E7F469CB15}" srcOrd="10" destOrd="0" presId="urn:microsoft.com/office/officeart/2005/8/layout/radial6"/>
    <dgm:cxn modelId="{5C46B1BB-5334-4AB2-AB19-EECBA00CB2A0}" type="presParOf" srcId="{F286771C-44A4-479A-9539-4BEA8616DD88}" destId="{7190CF8D-26EB-44B1-8ADB-4D61B6FE3925}" srcOrd="11" destOrd="0" presId="urn:microsoft.com/office/officeart/2005/8/layout/radial6"/>
    <dgm:cxn modelId="{28406E2F-05FA-460E-8C9B-44CB9DD0F76B}" type="presParOf" srcId="{F286771C-44A4-479A-9539-4BEA8616DD88}" destId="{759C514D-9E9A-4726-8508-66D9A55F721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514D-9E9A-4726-8508-66D9A55F7216}">
      <dsp:nvSpPr>
        <dsp:cNvPr id="0" name=""/>
        <dsp:cNvSpPr/>
      </dsp:nvSpPr>
      <dsp:spPr>
        <a:xfrm>
          <a:off x="3217941" y="474741"/>
          <a:ext cx="3165316" cy="316531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7552-776E-427E-94C7-4C8120EFA92D}">
      <dsp:nvSpPr>
        <dsp:cNvPr id="0" name=""/>
        <dsp:cNvSpPr/>
      </dsp:nvSpPr>
      <dsp:spPr>
        <a:xfrm>
          <a:off x="3217941" y="474741"/>
          <a:ext cx="3165316" cy="316531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C31D-D69E-4703-8BF8-17CB7B006D32}">
      <dsp:nvSpPr>
        <dsp:cNvPr id="0" name=""/>
        <dsp:cNvSpPr/>
      </dsp:nvSpPr>
      <dsp:spPr>
        <a:xfrm>
          <a:off x="3217941" y="474741"/>
          <a:ext cx="3165316" cy="316531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57CA4-55EA-437C-B7FF-B21C0552F42E}">
      <dsp:nvSpPr>
        <dsp:cNvPr id="0" name=""/>
        <dsp:cNvSpPr/>
      </dsp:nvSpPr>
      <dsp:spPr>
        <a:xfrm>
          <a:off x="3217941" y="474741"/>
          <a:ext cx="3165316" cy="316531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FB675-5AB3-4835-AFD6-CC6E86AFD57B}">
      <dsp:nvSpPr>
        <dsp:cNvPr id="0" name=""/>
        <dsp:cNvSpPr/>
      </dsp:nvSpPr>
      <dsp:spPr>
        <a:xfrm>
          <a:off x="4071602" y="1328402"/>
          <a:ext cx="1457994" cy="14579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Sensor</a:t>
          </a:r>
        </a:p>
      </dsp:txBody>
      <dsp:txXfrm>
        <a:off x="4285120" y="1541920"/>
        <a:ext cx="1030958" cy="1030958"/>
      </dsp:txXfrm>
    </dsp:sp>
    <dsp:sp modelId="{F947F224-7F72-4254-8329-5CAFD383CA87}">
      <dsp:nvSpPr>
        <dsp:cNvPr id="0" name=""/>
        <dsp:cNvSpPr/>
      </dsp:nvSpPr>
      <dsp:spPr>
        <a:xfrm>
          <a:off x="4290301" y="1185"/>
          <a:ext cx="1020596" cy="10205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</a:t>
          </a:r>
        </a:p>
      </dsp:txBody>
      <dsp:txXfrm>
        <a:off x="4439764" y="150648"/>
        <a:ext cx="721670" cy="721670"/>
      </dsp:txXfrm>
    </dsp:sp>
    <dsp:sp modelId="{F09B57A7-56B4-46DF-87E1-E7081EA24595}">
      <dsp:nvSpPr>
        <dsp:cNvPr id="0" name=""/>
        <dsp:cNvSpPr/>
      </dsp:nvSpPr>
      <dsp:spPr>
        <a:xfrm>
          <a:off x="5836218" y="1547101"/>
          <a:ext cx="1020596" cy="10205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Accuracy</a:t>
          </a:r>
        </a:p>
      </dsp:txBody>
      <dsp:txXfrm>
        <a:off x="5985681" y="1696564"/>
        <a:ext cx="721670" cy="721670"/>
      </dsp:txXfrm>
    </dsp:sp>
    <dsp:sp modelId="{260C0159-C14A-4E7C-9BA3-1A612CFDE9D8}">
      <dsp:nvSpPr>
        <dsp:cNvPr id="0" name=""/>
        <dsp:cNvSpPr/>
      </dsp:nvSpPr>
      <dsp:spPr>
        <a:xfrm>
          <a:off x="4290301" y="3093018"/>
          <a:ext cx="1020596" cy="10205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Resolution</a:t>
          </a:r>
        </a:p>
      </dsp:txBody>
      <dsp:txXfrm>
        <a:off x="4439764" y="3242481"/>
        <a:ext cx="721670" cy="721670"/>
      </dsp:txXfrm>
    </dsp:sp>
    <dsp:sp modelId="{2999B8B9-1B5E-4F54-8E71-96E7F469CB15}">
      <dsp:nvSpPr>
        <dsp:cNvPr id="0" name=""/>
        <dsp:cNvSpPr/>
      </dsp:nvSpPr>
      <dsp:spPr>
        <a:xfrm>
          <a:off x="2744385" y="1547101"/>
          <a:ext cx="1020596" cy="10205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Drift</a:t>
          </a:r>
        </a:p>
      </dsp:txBody>
      <dsp:txXfrm>
        <a:off x="2893848" y="1696564"/>
        <a:ext cx="721670" cy="72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3BBC31-84E4-497E-829F-B5064C53F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AFF1-97FD-435C-94C9-4D7BD1E964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384A-C556-4C18-84DB-95B0E0B269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70DFD-486C-4E91-8EAB-24DF8D9A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D4353-BFAB-40FE-B26F-166A12B891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0C5E-066A-4EBD-836D-569C21F1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569DA-B64F-46A2-A7DB-83B974BFEDC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1233-D1D2-43F3-ADAD-CDA19B3CB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A07E-C0A2-4BDE-BF0E-ABA771DF351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78D-CE6C-45F8-96F8-F0C78EE6654C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FADB-1FD3-4289-BE96-5B883F9C30F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4EB-A1F2-4E2F-B1B2-C2DF9E9E01D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6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718A-CB4D-4C9C-8697-D332E52FEEB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A46E-BA89-4E09-A9C6-F02A7E677A2A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5770-3B42-42F1-A450-93FD6F79E109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13E-3A87-405F-98C5-0EB2C59CA117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B23-0626-4649-AC2A-7A03F4E02D01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F7D5154-8B91-487E-A251-CFE1445B8C09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656" y="2584139"/>
            <a:ext cx="10058400" cy="19023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COOLING HEATING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76" y="5573501"/>
            <a:ext cx="10058400" cy="365760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sinasalahshour74@gmail.com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48AD-06E2-4EB0-AE4A-AD92F16C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16" y="183127"/>
            <a:ext cx="1619040" cy="16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693E-0ADC-47CA-A2E1-8E4565F6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41337"/>
          </a:xfrm>
        </p:spPr>
        <p:txBody>
          <a:bodyPr/>
          <a:lstStyle/>
          <a:p>
            <a:pPr algn="ctr"/>
            <a:r>
              <a:rPr lang="en-US" dirty="0"/>
              <a:t>THERMISTOR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AEBBD-5642-43B4-97C3-FE76710EE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98" y="1912938"/>
            <a:ext cx="3218180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282DE-2EA6-4E3D-BCC1-66FDA0BA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486025"/>
            <a:ext cx="2876550" cy="2876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0FB08-D238-401B-BAA6-FE427FA9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050" y="2619772"/>
            <a:ext cx="2607852" cy="2367322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DFA9525-22C2-4EFA-AC4D-9F848637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08E79D-D543-4E56-8035-EAE068997DB4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C373CE-FD0F-46D7-9B1B-69C2127A4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9A7EB7-5DCE-4E9F-A99E-6E77C0BCD657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542806C-30F9-450C-9D8D-B555A5863428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85F-8305-4C7F-BD21-FB70D0E3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90"/>
          </a:xfrm>
        </p:spPr>
        <p:txBody>
          <a:bodyPr/>
          <a:lstStyle/>
          <a:p>
            <a:pPr algn="ctr"/>
            <a:r>
              <a:rPr lang="en-US" dirty="0"/>
              <a:t>THERMISTOR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C499B-6215-49DC-8F50-B79C1EC23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28675"/>
            <a:ext cx="4022725" cy="40227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7FC52E-8BCD-4C3A-9D2E-BFCCF4C6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2411299"/>
            <a:ext cx="3810000" cy="2657475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46294DA-FAF1-4D9A-825E-ECBFB6265500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C4134-96B3-4DF3-9068-5CF6CF5561C7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DCE767-0980-48C2-862C-0D8D226E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3147CB17-E1ED-45E9-A530-607188CE56D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D43E8A7-7A96-449A-ABD1-8B069863F6A6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85F-8305-4C7F-BD21-FB70D0E3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90"/>
          </a:xfrm>
        </p:spPr>
        <p:txBody>
          <a:bodyPr/>
          <a:lstStyle/>
          <a:p>
            <a:pPr algn="ctr"/>
            <a:r>
              <a:rPr lang="en-US" dirty="0"/>
              <a:t>Performance terminology of sensor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46294DA-FAF1-4D9A-825E-ECBFB6265500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C4134-96B3-4DF3-9068-5CF6CF5561C7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DCE767-0980-48C2-862C-0D8D226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3147CB17-E1ED-45E9-A530-607188CE56D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D43E8A7-7A96-449A-ABD1-8B069863F6A6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644C2B6-4555-400D-AE35-BF724E42B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264586"/>
              </p:ext>
            </p:extLst>
          </p:nvPr>
        </p:nvGraphicFramePr>
        <p:xfrm>
          <a:off x="1295400" y="1533525"/>
          <a:ext cx="9601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0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38D7-E1BC-4BF5-BA90-CAC2C8AA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pPr algn="ctr"/>
            <a:r>
              <a:rPr lang="en-US" dirty="0"/>
              <a:t>TEMPERATURE SENSOR SIMSCAPE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19C2B-EDBE-43A7-8825-2C1933C98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3" y="1595401"/>
            <a:ext cx="6677024" cy="4140790"/>
          </a:xfr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D55E75-621A-41B1-AC5A-54B4EA7DAE2C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C9FBE-FA16-46CB-890C-15186AC4D2B4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0C948FA-8458-42CE-BCEE-E75998DF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5820B66-1485-4783-BA8E-CF71FEB61997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3851F975-CFFD-47A2-825F-7BF7A0EFB8C2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E53C-A44C-49E6-B92F-9DD3FAF4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489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ACTUATOR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12212B-0B09-4945-8F68-77451765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5" y="2368775"/>
            <a:ext cx="2751866" cy="2751866"/>
          </a:xfrm>
          <a:prstGeom prst="rect">
            <a:avLst/>
          </a:prstGeom>
        </p:spPr>
      </p:pic>
      <p:pic>
        <p:nvPicPr>
          <p:cNvPr id="9" name="Content Placeholder 22">
            <a:extLst>
              <a:ext uri="{FF2B5EF4-FFF2-40B4-BE49-F238E27FC236}">
                <a16:creationId xmlns:a16="http://schemas.microsoft.com/office/drawing/2014/main" id="{5FC79104-7A57-4E01-8CF5-899EBDB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35" y="2368775"/>
            <a:ext cx="2751867" cy="275186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BCEEE21-D322-40BA-AD4C-1F80A5F1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643F2-C6E8-4177-A7C7-F5BBC3DC1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E47CF5F-3FE5-4E15-B1EE-884DE35C7AF7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18D6AAA-73C0-4260-86D9-9DC47BEA38ED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5DDEF-AFB8-41F1-9772-7725ECD7A3F4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193-E68B-49D1-848E-909A10F1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89"/>
          </a:xfrm>
        </p:spPr>
        <p:txBody>
          <a:bodyPr/>
          <a:lstStyle/>
          <a:p>
            <a:pPr algn="ctr"/>
            <a:r>
              <a:rPr lang="en-US" dirty="0"/>
              <a:t>HEATER &amp; COOLER IN SIMSCAPE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6D0E6A-FC62-408B-B275-62E5B5609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081" y="2040038"/>
            <a:ext cx="1866982" cy="3589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BF60E-FF83-4E13-B88A-C3309A20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2619375"/>
            <a:ext cx="2743200" cy="274320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820655-C3EC-4BD7-83F5-4DED2FC4E798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3F353-58AD-49FB-A7E4-1844FCF7C552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186879-93E0-4438-B453-6FFF440A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B1E5EC5-28B2-4A3C-A4A1-BADB168FC82E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73869DA-FF40-4E8F-A15A-F3945621FE0A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8FF5-BFA0-4455-95AF-064141A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51155"/>
          </a:xfrm>
        </p:spPr>
        <p:txBody>
          <a:bodyPr/>
          <a:lstStyle/>
          <a:p>
            <a:pPr algn="ctr"/>
            <a:r>
              <a:rPr lang="en-US" dirty="0"/>
              <a:t>CONTROL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67982-F1D2-47CD-B2FA-104551D5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2690813"/>
            <a:ext cx="2143125" cy="214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631D-BF9F-46F7-B26B-6D7DD449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850356"/>
            <a:ext cx="3249474" cy="1824038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AD19928-EFE8-46AB-92B7-40B87EAC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3ED94-3574-4FF7-B964-4B4E4EA4D1D2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2BCDDC9-9591-4B3E-954B-B08CDA89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961D12-9291-45C3-A989-D782DB32651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935A8A2-CAA9-436F-939C-88954C60BF0F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8FF5-BFA0-4455-95AF-064141A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51155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AD19928-EFE8-46AB-92B7-40B87EAC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3ED94-3574-4FF7-B964-4B4E4EA4D1D2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2BCDDC9-9591-4B3E-954B-B08CDA89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961D12-9291-45C3-A989-D782DB32651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935A8A2-CAA9-436F-939C-88954C60BF0F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4E4D4FE-3370-4510-B45F-DD0C8F77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6560" y="2298389"/>
            <a:ext cx="4259839" cy="2385510"/>
          </a:xfrm>
        </p:spPr>
      </p:pic>
    </p:spTree>
    <p:extLst>
      <p:ext uri="{BB962C8B-B14F-4D97-AF65-F5344CB8AC3E}">
        <p14:creationId xmlns:p14="http://schemas.microsoft.com/office/powerpoint/2010/main" val="4764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2F3ADB-469A-4844-83FE-4BFE72E3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31432"/>
            <a:ext cx="10058400" cy="36576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sinasalahshour74@gmail.com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B861-C7BD-41C6-8E56-46CA00E235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93500" y="6419850"/>
            <a:ext cx="698500" cy="238125"/>
          </a:xfrm>
        </p:spPr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F8DB6-8EB7-4F0E-BDDF-0565E11D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10" y="920024"/>
            <a:ext cx="2465180" cy="24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F307-2DF8-4C71-9472-A5AB15A5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1387"/>
          </a:xfrm>
        </p:spPr>
        <p:txBody>
          <a:bodyPr/>
          <a:lstStyle/>
          <a:p>
            <a:pPr algn="ctr"/>
            <a:r>
              <a:rPr lang="en-US" dirty="0"/>
              <a:t>ENERGY CONSUMPTION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A3BCF-F1F4-49C8-A8C9-5893B7BF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300" y="1549377"/>
            <a:ext cx="5493399" cy="40227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072B-1EF0-48B1-8667-1091813E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1864D0-DAA0-43F2-9A6D-2E1DC9FC4E89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BA1C1D-80A5-4F83-91D9-17813991449B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91A47C5-D50F-4090-9009-3E4F06D0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03710C-3ABC-4753-9904-C080031721C7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CA06854-6DEB-40DA-AD2F-F5BA316B58B0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14D73BC-B34F-4EF5-B301-6997ECF2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468381"/>
            <a:ext cx="9601200" cy="173133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Lapusan</a:t>
            </a:r>
            <a:r>
              <a:rPr lang="en-US" dirty="0"/>
              <a:t>, R. Balan, O. </a:t>
            </a:r>
            <a:r>
              <a:rPr lang="en-US" dirty="0" err="1"/>
              <a:t>Hancu</a:t>
            </a:r>
            <a:r>
              <a:rPr lang="en-US" dirty="0"/>
              <a:t>, and A. </a:t>
            </a:r>
            <a:r>
              <a:rPr lang="en-US" dirty="0" err="1"/>
              <a:t>Plesa</a:t>
            </a:r>
            <a:r>
              <a:rPr lang="en-US" dirty="0"/>
              <a:t>, “Development of a Multi-Room Building Thermodynamic Model Using </a:t>
            </a:r>
            <a:r>
              <a:rPr lang="en-US" dirty="0" err="1"/>
              <a:t>Simscape</a:t>
            </a:r>
            <a:r>
              <a:rPr lang="en-US" dirty="0"/>
              <a:t> Library,” Energy Procedia, vol. 85, no. November 2015, pp. 320–328, 2016, </a:t>
            </a:r>
            <a:r>
              <a:rPr lang="en-US" dirty="0" err="1"/>
              <a:t>doi</a:t>
            </a:r>
            <a:r>
              <a:rPr lang="en-US" dirty="0"/>
              <a:t>: 10.1016/j.egypro.2015.12.258.</a:t>
            </a:r>
          </a:p>
        </p:txBody>
      </p:sp>
    </p:spTree>
    <p:extLst>
      <p:ext uri="{BB962C8B-B14F-4D97-AF65-F5344CB8AC3E}">
        <p14:creationId xmlns:p14="http://schemas.microsoft.com/office/powerpoint/2010/main" val="26309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5697-E51D-4BC7-AE25-2BF86764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pPr algn="ctr"/>
            <a:r>
              <a:rPr lang="en-US" dirty="0"/>
              <a:t>ENERGY CONSUMPTION OF HOME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5ED40A-589F-4EB3-AF45-F333BE36B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981701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75AE121-F909-4653-939A-FBF8573633B8}"/>
              </a:ext>
            </a:extLst>
          </p:cNvPr>
          <p:cNvSpPr txBox="1">
            <a:spLocks/>
          </p:cNvSpPr>
          <p:nvPr/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CE7E06-D9DD-4976-A88B-2F9A558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117AA-1259-455F-ADF5-4D656B16F2AA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005CE-33C2-4821-851D-83D240FA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17FB871-9DF9-43AD-94B1-26A5E758379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3FBA8D5-789D-4D09-8877-988945DEB707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1E4B-0061-41B2-8D25-DFDC55A4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pPr algn="ctr"/>
            <a:r>
              <a:rPr lang="en-US" dirty="0"/>
              <a:t>ENERGY CONSUMPTION OF OFFICE BUILDING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6A2EF60A-7A09-4086-9AAA-24AF98266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19887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7DA405-9691-44D7-BE63-5B2B07585B73}"/>
              </a:ext>
            </a:extLst>
          </p:cNvPr>
          <p:cNvSpPr txBox="1">
            <a:spLocks/>
          </p:cNvSpPr>
          <p:nvPr/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3F8E6BF-68CE-491A-B3A3-568F16AE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25B5C1-CA68-4160-AEFA-78FAABF55C93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F8C6C3-D600-44D0-9077-1DD189AB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B6E71A7-2AE1-4B5A-B32A-3CF44DAFC77B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418235F-9373-47F9-BDB5-5FA6FE5F7516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0F0A-C982-42D6-B6A3-2F1C22B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</p:spPr>
        <p:txBody>
          <a:bodyPr/>
          <a:lstStyle/>
          <a:p>
            <a:pPr algn="ctr"/>
            <a:r>
              <a:rPr lang="en-US" dirty="0"/>
              <a:t>THERMAL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FF001E-62EC-4871-89A3-443A601F8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87" y="1038225"/>
            <a:ext cx="7271476" cy="41148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9A4A52-8248-434E-99DB-A67E48ECD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540583"/>
              </p:ext>
            </p:extLst>
          </p:nvPr>
        </p:nvGraphicFramePr>
        <p:xfrm>
          <a:off x="-177800" y="1729960"/>
          <a:ext cx="6054725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014C59F-07A7-4BD6-A0F1-1F4F116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45AB155-4F5F-4EF8-B434-61E77DC7A5F1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B94AE3-0B0B-466A-8206-142FEA56DE30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16878E-4DCA-4E42-88C9-00A7F5A0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DE2D52E-65E7-4737-AA46-78036A965838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C5B2607-F080-4D0C-8FDA-014BB2410D62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E1B-658F-4F76-B241-9165F37B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1"/>
            <a:ext cx="9601200" cy="533400"/>
          </a:xfrm>
        </p:spPr>
        <p:txBody>
          <a:bodyPr/>
          <a:lstStyle/>
          <a:p>
            <a:pPr algn="ctr"/>
            <a:r>
              <a:rPr lang="en-US" dirty="0"/>
              <a:t>THERMAL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4D486-2E45-4893-A74D-353C4D02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808" y="1543050"/>
            <a:ext cx="8009343" cy="4114800"/>
          </a:xfr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20B5E41-BE15-4A2A-B0CC-9D92757E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B03E1CA-973E-4964-93D8-27533C259787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11EC9-EFBA-4B98-862B-1CA64DE70C60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D85ABA-31DF-4DFB-B3FA-FCABB4B3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D426E81-DC20-4357-BCAB-1E6F26EB5047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24FE40D-CC12-4A21-8716-57BD77F073D9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F638-23FF-4932-9E84-FE51EA06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90"/>
          </a:xfrm>
        </p:spPr>
        <p:txBody>
          <a:bodyPr/>
          <a:lstStyle/>
          <a:p>
            <a:pPr algn="ctr"/>
            <a:r>
              <a:rPr lang="en-US" dirty="0"/>
              <a:t>CONVECTION IN SIMSCAPE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F9D59-9F43-482E-A80C-2C30EE1F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13" y="2700338"/>
            <a:ext cx="3448050" cy="204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C0810-0BFF-417F-B5B3-1805F619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41" y="1532932"/>
            <a:ext cx="1623201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E05B7-A7E5-480A-A695-00B57A9D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24" y="2823071"/>
            <a:ext cx="6652837" cy="3223539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60D32F2-AD4C-4935-8977-0E7E34D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48BF963-F53E-4774-8A3A-EDECA004BBB0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25DC2D-4115-4E89-80CD-DAC559ADE79F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D1D23-2295-45BB-A31E-168FEAE61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B957DBFA-C420-434A-B650-774A81EDBF83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3139FC3-1201-4D12-8ABB-9C97468D45F5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52A-9CE6-4D3C-A667-4FEDB54D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89"/>
          </a:xfrm>
        </p:spPr>
        <p:txBody>
          <a:bodyPr/>
          <a:lstStyle/>
          <a:p>
            <a:pPr algn="ctr"/>
            <a:r>
              <a:rPr lang="en-US" dirty="0"/>
              <a:t>CONDUCTION IN SIMSCAPE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32463-5F74-4330-971F-59821B64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46263"/>
            <a:ext cx="4022725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C23E0-D7DC-4F89-9C15-80BD89B3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77" y="2678367"/>
            <a:ext cx="6500423" cy="3261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8CB61-94D3-4440-9865-E0B8AC74D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07" y="1552530"/>
            <a:ext cx="1028789" cy="1028789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664CFA7-BB26-4CEA-B138-5707FF8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311D74C-2201-45E2-A7D7-99E7250D0539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5D0F72-C2D8-4812-9391-9500C743C775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3219F5C-0E8B-49F4-9123-461E5937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EAAC2-733B-44B4-9F94-8E656274AEBB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D19A1D2-9D4F-4CF7-853F-6471F80F9754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81AF-844B-4C08-BFDD-B55B471B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6989"/>
          </a:xfrm>
        </p:spPr>
        <p:txBody>
          <a:bodyPr/>
          <a:lstStyle/>
          <a:p>
            <a:pPr algn="ctr"/>
            <a:r>
              <a:rPr lang="en-US" dirty="0"/>
              <a:t>SENSORS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A56A7-0F67-4E8C-92E5-44650E7F1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65" y="1579563"/>
            <a:ext cx="8772670" cy="4022725"/>
          </a:xfr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915D36F-BAD4-4483-B1D0-8DDB2EA4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2913" y="6454973"/>
            <a:ext cx="261150" cy="25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94E0890-72E8-49F6-9C7F-5BA3FE1723C5}"/>
              </a:ext>
            </a:extLst>
          </p:cNvPr>
          <p:cNvSpPr txBox="1">
            <a:spLocks/>
          </p:cNvSpPr>
          <p:nvPr/>
        </p:nvSpPr>
        <p:spPr>
          <a:xfrm>
            <a:off x="11567604" y="6401706"/>
            <a:ext cx="488272" cy="37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98EE3D-8CD1-4C3F-BD1C-C98C9596463C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66F56-B213-40F4-ADFB-EF70777EB8D3}"/>
              </a:ext>
            </a:extLst>
          </p:cNvPr>
          <p:cNvCxnSpPr>
            <a:cxnSpLocks/>
          </p:cNvCxnSpPr>
          <p:nvPr/>
        </p:nvCxnSpPr>
        <p:spPr>
          <a:xfrm>
            <a:off x="1097280" y="91799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3D4388-7B1E-45EF-8EF3-D4E852CC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4" y="6359270"/>
            <a:ext cx="447952" cy="44795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70926F8-5564-4D48-B02C-E462AF415464}"/>
              </a:ext>
            </a:extLst>
          </p:cNvPr>
          <p:cNvSpPr/>
          <p:nvPr/>
        </p:nvSpPr>
        <p:spPr>
          <a:xfrm rot="5400000">
            <a:off x="91718" y="-91718"/>
            <a:ext cx="447952" cy="6313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1545233-5833-4D7F-A761-6F7F0A28A3B9}"/>
              </a:ext>
            </a:extLst>
          </p:cNvPr>
          <p:cNvSpPr/>
          <p:nvPr/>
        </p:nvSpPr>
        <p:spPr>
          <a:xfrm rot="10800000">
            <a:off x="11560612" y="-1"/>
            <a:ext cx="631388" cy="4479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15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5" id="{E3718180-1EF7-479B-BCE0-F51C6FB92ADC}" vid="{C0C37D47-7BC3-4ADF-814C-EF3A462C5F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1887</TotalTime>
  <Words>167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Theme15</vt:lpstr>
      <vt:lpstr>COOLING HEATING SYSTEM</vt:lpstr>
      <vt:lpstr>ENERGY CONSUMPTION</vt:lpstr>
      <vt:lpstr>ENERGY CONSUMPTION OF HOME</vt:lpstr>
      <vt:lpstr>ENERGY CONSUMPTION OF OFFICE BUILDING</vt:lpstr>
      <vt:lpstr>THERMAL MODEL</vt:lpstr>
      <vt:lpstr>THERMAL MODEL</vt:lpstr>
      <vt:lpstr>CONVECTION IN SIMSCAPE</vt:lpstr>
      <vt:lpstr>CONDUCTION IN SIMSCAPE</vt:lpstr>
      <vt:lpstr>SENSORS</vt:lpstr>
      <vt:lpstr>THERMISTOR</vt:lpstr>
      <vt:lpstr>THERMISTOR</vt:lpstr>
      <vt:lpstr>Performance terminology of sensor</vt:lpstr>
      <vt:lpstr>TEMPERATURE SENSOR SIMSCAPE</vt:lpstr>
      <vt:lpstr>ACTUATOR</vt:lpstr>
      <vt:lpstr>HEATER &amp; COOLER IN SIMSCAPE</vt:lpstr>
      <vt:lpstr>CONTROL SYSTEM</vt:lpstr>
      <vt:lpstr>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sina salahshour</dc:creator>
  <cp:lastModifiedBy>sina salahshour</cp:lastModifiedBy>
  <cp:revision>37</cp:revision>
  <dcterms:created xsi:type="dcterms:W3CDTF">2021-05-07T06:39:26Z</dcterms:created>
  <dcterms:modified xsi:type="dcterms:W3CDTF">2021-07-10T14:03:56Z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