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3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F2A4-0D99-4029-BBD8-AFB0701A86B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7065-EF77-4466-84C5-BADEAA31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" y="365760"/>
            <a:ext cx="10058400" cy="100584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137160" y="167640"/>
            <a:ext cx="10256520" cy="1025652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" y="365760"/>
            <a:ext cx="10058400" cy="100584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 rot="18895792">
            <a:off x="955335" y="568255"/>
            <a:ext cx="10313319" cy="10113963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 rot="13449793">
            <a:off x="389101" y="1605517"/>
            <a:ext cx="6126375" cy="10113963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shiry</dc:creator>
  <cp:lastModifiedBy>sina shiry</cp:lastModifiedBy>
  <cp:revision>2</cp:revision>
  <dcterms:created xsi:type="dcterms:W3CDTF">2018-09-19T06:28:54Z</dcterms:created>
  <dcterms:modified xsi:type="dcterms:W3CDTF">2018-09-19T06:49:36Z</dcterms:modified>
</cp:coreProperties>
</file>