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5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E9A3-002E-4E4E-A214-4D5D59D08C1A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5FE0-45FB-5D4B-86F1-6A4DC2F55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85FE0-45FB-5D4B-86F1-6A4DC2F55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5A41-C63A-284A-ACD4-6CE9A5603B66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00FD-FBCB-734B-B92B-CCC62FB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r="10444" b="1"/>
          <a:stretch/>
        </p:blipFill>
        <p:spPr>
          <a:xfrm>
            <a:off x="20" y="12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What do consumers look for when they shop online?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6"/>
            <a:ext cx="9144000" cy="1098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Ahmad Saquib Sina</a:t>
            </a:r>
          </a:p>
          <a:p>
            <a:r>
              <a:rPr lang="en-US" sz="44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Major: Retail Merchandising</a:t>
            </a:r>
          </a:p>
          <a:p>
            <a:r>
              <a:rPr lang="en-US" sz="4400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Focus: Online technology</a:t>
            </a:r>
          </a:p>
        </p:txBody>
      </p:sp>
    </p:spTree>
    <p:extLst>
      <p:ext uri="{BB962C8B-B14F-4D97-AF65-F5344CB8AC3E}">
        <p14:creationId xmlns:p14="http://schemas.microsoft.com/office/powerpoint/2010/main" val="351624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2" r="1333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55A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177800"/>
            <a:ext cx="6586491" cy="102870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latin typeface="Times New Roman" charset="0"/>
                <a:ea typeface="Times New Roman" charset="0"/>
                <a:cs typeface="Times New Roman" charset="0"/>
              </a:rPr>
              <a:t>Interview questions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62499" y="2603500"/>
            <a:ext cx="7543801" cy="4254500"/>
          </a:xfrm>
        </p:spPr>
        <p:txBody>
          <a:bodyPr>
            <a:normAutofit fontScale="32500" lnSpcReduction="20000"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Tell me how your experience began ?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Observation 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Using neutrality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Asking for details rather than lot of questions.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100" b="1" dirty="0">
                <a:latin typeface="Times New Roman" charset="0"/>
                <a:ea typeface="Times New Roman" charset="0"/>
                <a:cs typeface="Times New Roman" charset="0"/>
              </a:rPr>
              <a:t>Using probes.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661400" y="2044700"/>
            <a:ext cx="2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0" b="1"/>
          <a:stretch/>
        </p:blipFill>
        <p:spPr>
          <a:xfrm>
            <a:off x="6083299" y="190500"/>
            <a:ext cx="6108701" cy="642619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7000" y="1435100"/>
            <a:ext cx="5956298" cy="5329239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Quote - </a:t>
            </a:r>
            <a:r>
              <a:rPr lang="en-US" sz="5200" b="1" i="1" dirty="0">
                <a:latin typeface="Times New Roman" charset="0"/>
                <a:ea typeface="Times New Roman" charset="0"/>
                <a:cs typeface="Times New Roman" charset="0"/>
              </a:rPr>
              <a:t>“I can easily get the apparel items when I shop online. The items are always in the stock (Kierra).” </a:t>
            </a: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Enjoyable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Easy to access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Whenever and whatever they 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 b="1" dirty="0">
                <a:latin typeface="Times New Roman" charset="0"/>
                <a:ea typeface="Times New Roman" charset="0"/>
                <a:cs typeface="Times New Roman" charset="0"/>
              </a:rPr>
              <a:t>want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imes New Roman" charset="0"/>
                <a:ea typeface="Times New Roman" charset="0"/>
                <a:cs typeface="Times New Roman" charset="0"/>
              </a:rPr>
              <a:t>Convenienc</a:t>
            </a: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892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3" b="-1"/>
          <a:stretch/>
        </p:blipFill>
        <p:spPr>
          <a:xfrm>
            <a:off x="266700" y="1828801"/>
            <a:ext cx="5803900" cy="473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Times New Roman" charset="0"/>
                <a:ea typeface="Times New Roman" charset="0"/>
                <a:cs typeface="Times New Roman" charset="0"/>
              </a:rPr>
              <a:t>Why Convenience so important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10300" y="1587500"/>
            <a:ext cx="5829300" cy="63754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Well informed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Update- Facebook, Instagram,  and email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24/7 shopping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Pollution free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4000" b="1" strike="sngStrike" dirty="0">
                <a:latin typeface="Times New Roman" charset="0"/>
                <a:ea typeface="Times New Roman" charset="0"/>
                <a:cs typeface="Times New Roman" charset="0"/>
              </a:rPr>
              <a:t>Crowding</a:t>
            </a:r>
          </a:p>
        </p:txBody>
      </p:sp>
    </p:spTree>
    <p:extLst>
      <p:ext uri="{BB962C8B-B14F-4D97-AF65-F5344CB8AC3E}">
        <p14:creationId xmlns:p14="http://schemas.microsoft.com/office/powerpoint/2010/main" val="212353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50"/>
          <a:stretch/>
        </p:blipFill>
        <p:spPr>
          <a:xfrm>
            <a:off x="7235419" y="10"/>
            <a:ext cx="4956580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629266"/>
            <a:ext cx="7070320" cy="167660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imes New Roman" charset="0"/>
                <a:ea typeface="Times New Roman" charset="0"/>
                <a:cs typeface="Times New Roman" charset="0"/>
              </a:rPr>
              <a:t>Video of a natural walking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2438400"/>
            <a:ext cx="7070319" cy="44196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i="1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sz="4000" b="1" i="1" dirty="0">
                <a:latin typeface="Times New Roman" charset="0"/>
                <a:ea typeface="Times New Roman" charset="0"/>
                <a:cs typeface="Times New Roman" charset="0"/>
              </a:rPr>
              <a:t>I look for a certain model, the model who is walking and who looks like me (Kierra).”</a:t>
            </a:r>
            <a:r>
              <a:rPr lang="en-US" sz="4000" b="1" dirty="0"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Better choice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Feels- I am walking</a:t>
            </a:r>
          </a:p>
        </p:txBody>
      </p:sp>
    </p:spTree>
    <p:extLst>
      <p:ext uri="{BB962C8B-B14F-4D97-AF65-F5344CB8AC3E}">
        <p14:creationId xmlns:p14="http://schemas.microsoft.com/office/powerpoint/2010/main" val="301928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05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10"/>
            <a:ext cx="6586491" cy="2222490"/>
          </a:xfrm>
        </p:spPr>
        <p:txBody>
          <a:bodyPr anchor="b">
            <a:noAutofit/>
          </a:bodyPr>
          <a:lstStyle/>
          <a:p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Why video of a walking model so important</a:t>
            </a:r>
            <a:endParaRPr lang="en-US" sz="4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279900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Get more information of an apparel item.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Better guess of an apparel item.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They can know what they look like. </a:t>
            </a:r>
          </a:p>
        </p:txBody>
      </p:sp>
    </p:spTree>
    <p:extLst>
      <p:ext uri="{BB962C8B-B14F-4D97-AF65-F5344CB8AC3E}">
        <p14:creationId xmlns:p14="http://schemas.microsoft.com/office/powerpoint/2010/main" val="364552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5689" b="-1"/>
          <a:stretch/>
        </p:blipFill>
        <p:spPr>
          <a:xfrm>
            <a:off x="6858000" y="10"/>
            <a:ext cx="5334000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0"/>
            <a:ext cx="6642100" cy="233678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Photographs with multiple angles of an apparel item and zooming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2108201"/>
            <a:ext cx="6692900" cy="46228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i="1" dirty="0">
                <a:latin typeface="Times New Roman" charset="0"/>
                <a:ea typeface="Times New Roman" charset="0"/>
                <a:cs typeface="Times New Roman" charset="0"/>
              </a:rPr>
              <a:t>“I always look for the product movement and zooming functions on an online site. This is because I need to look for the color, texture and the size (Megan)"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Capture attention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Pleasurable experience</a:t>
            </a:r>
          </a:p>
        </p:txBody>
      </p:sp>
    </p:spTree>
    <p:extLst>
      <p:ext uri="{BB962C8B-B14F-4D97-AF65-F5344CB8AC3E}">
        <p14:creationId xmlns:p14="http://schemas.microsoft.com/office/powerpoint/2010/main" val="20958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r="7704" b="-2"/>
          <a:stretch/>
        </p:blipFill>
        <p:spPr>
          <a:xfrm>
            <a:off x="838200" y="1904281"/>
            <a:ext cx="535940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Why Photographs with multiple angles of an apparel item and zooming so important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904281"/>
            <a:ext cx="5562600" cy="4521918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Reduces the perceived risk.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strike="sngStrike" dirty="0">
                <a:latin typeface="Times New Roman" charset="0"/>
                <a:ea typeface="Times New Roman" charset="0"/>
                <a:cs typeface="Times New Roman" charset="0"/>
              </a:rPr>
              <a:t>Cannot touch the product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strike="sngStrike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latin typeface="Times New Roman" charset="0"/>
                <a:ea typeface="Times New Roman" charset="0"/>
                <a:cs typeface="Times New Roman" charset="0"/>
              </a:rPr>
              <a:t>Feels that they touch an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54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r="26857" b="-2"/>
          <a:stretch/>
        </p:blipFill>
        <p:spPr>
          <a:xfrm>
            <a:off x="0" y="1904281"/>
            <a:ext cx="5689600" cy="4763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1"/>
            <a:ext cx="10515600" cy="1104899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charset="0"/>
                <a:ea typeface="Times New Roman" charset="0"/>
                <a:cs typeface="Times New Roman" charset="0"/>
              </a:rPr>
              <a:t>Good return policy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54700" y="1485900"/>
            <a:ext cx="6159500" cy="53721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b="1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sz="3400" b="1" i="1" dirty="0">
                <a:latin typeface="Times New Roman" charset="0"/>
                <a:ea typeface="Times New Roman" charset="0"/>
                <a:cs typeface="Times New Roman" charset="0"/>
              </a:rPr>
              <a:t>I like Amazon just because they do not have any questions about returns. I can order whatever I need and want to look at and if it does not fit, I can take it back or send it back (laughs) (Megan).”</a:t>
            </a:r>
            <a:endParaRPr lang="en-US" sz="3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latin typeface="Times New Roman" charset="0"/>
                <a:ea typeface="Times New Roman" charset="0"/>
                <a:cs typeface="Times New Roman" charset="0"/>
              </a:rPr>
              <a:t>Some items are not so good.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latin typeface="Times New Roman" charset="0"/>
                <a:ea typeface="Times New Roman" charset="0"/>
                <a:cs typeface="Times New Roman" charset="0"/>
              </a:rPr>
              <a:t>One of the most important factors.</a:t>
            </a:r>
          </a:p>
        </p:txBody>
      </p:sp>
    </p:spTree>
    <p:extLst>
      <p:ext uri="{BB962C8B-B14F-4D97-AF65-F5344CB8AC3E}">
        <p14:creationId xmlns:p14="http://schemas.microsoft.com/office/powerpoint/2010/main" val="12257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5" r="16708" b="-1"/>
          <a:stretch/>
        </p:blipFill>
        <p:spPr>
          <a:xfrm>
            <a:off x="20" y="10"/>
            <a:ext cx="4800580" cy="6857990"/>
          </a:xfrm>
          <a:prstGeom prst="rect">
            <a:avLst/>
          </a:prstGeom>
          <a:effectLst/>
        </p:spPr>
      </p:pic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E6C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latin typeface="Times New Roman" charset="0"/>
                <a:ea typeface="Times New Roman" charset="0"/>
                <a:cs typeface="Times New Roman" charset="0"/>
              </a:rPr>
              <a:t>Why a good return policy so important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Guarantee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Satisfaction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trike="sngStrike" dirty="0">
                <a:latin typeface="Times New Roman" charset="0"/>
                <a:ea typeface="Times New Roman" charset="0"/>
                <a:cs typeface="Times New Roman" charset="0"/>
              </a:rPr>
              <a:t>Avoid  online apparel shopping</a:t>
            </a:r>
          </a:p>
        </p:txBody>
      </p:sp>
    </p:spTree>
    <p:extLst>
      <p:ext uri="{BB962C8B-B14F-4D97-AF65-F5344CB8AC3E}">
        <p14:creationId xmlns:p14="http://schemas.microsoft.com/office/powerpoint/2010/main" val="207819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r="1" b="1"/>
          <a:stretch/>
        </p:blipFill>
        <p:spPr>
          <a:xfrm>
            <a:off x="5969000" y="1904281"/>
            <a:ext cx="622300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charset="0"/>
                <a:ea typeface="Times New Roman" charset="0"/>
                <a:cs typeface="Times New Roman" charset="0"/>
              </a:rPr>
              <a:t>Fit and size of an apparel item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1825624"/>
            <a:ext cx="5880100" cy="47783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i="1" dirty="0">
                <a:latin typeface="Times New Roman" charset="0"/>
                <a:ea typeface="Times New Roman" charset="0"/>
                <a:cs typeface="Times New Roman" charset="0"/>
              </a:rPr>
              <a:t>“I like my online shopping from Nordstrom because I am experienced with this online site. I know everything about it, and I know exactly the size I want (Megan).”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b="1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Concerning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Experienced site</a:t>
            </a:r>
          </a:p>
        </p:txBody>
      </p:sp>
    </p:spTree>
    <p:extLst>
      <p:ext uri="{BB962C8B-B14F-4D97-AF65-F5344CB8AC3E}">
        <p14:creationId xmlns:p14="http://schemas.microsoft.com/office/powerpoint/2010/main" val="184216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4"/>
            <a:ext cx="12191980" cy="622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0700" b="1" dirty="0">
                <a:solidFill>
                  <a:srgbClr val="FFFFFF"/>
                </a:solidFill>
              </a:rPr>
              <a:t>Introduction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7300" b="1" dirty="0">
                <a:solidFill>
                  <a:srgbClr val="FFFFFF"/>
                </a:solidFill>
              </a:rPr>
              <a:t>Average sales growth 12.3% per year.</a:t>
            </a:r>
            <a:br>
              <a:rPr lang="en-US" sz="7300" b="1" dirty="0">
                <a:solidFill>
                  <a:srgbClr val="FFFFFF"/>
                </a:solidFill>
              </a:rPr>
            </a:br>
            <a:r>
              <a:rPr lang="en-US" sz="7300" b="1" dirty="0">
                <a:solidFill>
                  <a:srgbClr val="FFFFFF"/>
                </a:solidFill>
              </a:rPr>
              <a:t>Total sales is a 17.2% market share of total US retail e-commerce.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r="15654" b="-1"/>
          <a:stretch/>
        </p:blipFill>
        <p:spPr>
          <a:xfrm>
            <a:off x="0" y="1904282"/>
            <a:ext cx="588010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charset="0"/>
                <a:ea typeface="Times New Roman" charset="0"/>
                <a:cs typeface="Times New Roman" charset="0"/>
              </a:rPr>
              <a:t>Why fit and size so important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83300" y="1825625"/>
            <a:ext cx="5270500" cy="435133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Can not try on them.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Based on retailers information.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Accustomed site.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q"/>
              <a:tabLst/>
              <a:defRPr/>
            </a:pPr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Know about it.</a:t>
            </a:r>
          </a:p>
        </p:txBody>
      </p:sp>
    </p:spTree>
    <p:extLst>
      <p:ext uri="{BB962C8B-B14F-4D97-AF65-F5344CB8AC3E}">
        <p14:creationId xmlns:p14="http://schemas.microsoft.com/office/powerpoint/2010/main" val="367243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" y="1373185"/>
            <a:ext cx="3425957" cy="4111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Limitations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Restricted sample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Limited generalizability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trike="sngStrike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Triangulation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Participant reactivity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Subjectivity- depends on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249493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2" b="2"/>
          <a:stretch/>
        </p:blipFill>
        <p:spPr>
          <a:xfrm>
            <a:off x="6642100" y="10"/>
            <a:ext cx="5549899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"/>
            <a:ext cx="5775960" cy="137159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Times New Roman" charset="0"/>
                <a:ea typeface="Times New Roman" charset="0"/>
                <a:cs typeface="Times New Roman" charset="0"/>
              </a:rPr>
              <a:t>Implications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634999" y="1371601"/>
            <a:ext cx="7277100" cy="6515099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Convenience </a:t>
            </a:r>
            <a:r>
              <a:rPr lang="mr-IN" sz="3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Increase Market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share.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Walking model- Informative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displays.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Product movement and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zooming- mitigate risks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Good return policy- Consumers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loyalty.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Size and feet </a:t>
            </a:r>
            <a:r>
              <a:rPr lang="mr-IN" sz="3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Customization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     technique. </a:t>
            </a:r>
          </a:p>
        </p:txBody>
      </p:sp>
    </p:spTree>
    <p:extLst>
      <p:ext uri="{BB962C8B-B14F-4D97-AF65-F5344CB8AC3E}">
        <p14:creationId xmlns:p14="http://schemas.microsoft.com/office/powerpoint/2010/main" val="197888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4"/>
            <a:ext cx="12191980" cy="622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0700" b="1" dirty="0">
                <a:solidFill>
                  <a:srgbClr val="FFFFFF"/>
                </a:solidFill>
              </a:rPr>
              <a:t>Purpose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700" b="1" dirty="0">
                <a:solidFill>
                  <a:srgbClr val="FFFFFF"/>
                </a:solidFill>
              </a:rPr>
              <a:t>Cast light on what consumers’ look for when they shop online.</a:t>
            </a:r>
            <a:br>
              <a:rPr lang="en-US" sz="6700" dirty="0">
                <a:solidFill>
                  <a:srgbClr val="FFFFFF"/>
                </a:solidFill>
              </a:rPr>
            </a:br>
            <a:br>
              <a:rPr lang="en-US" sz="6700" b="1" dirty="0">
                <a:solidFill>
                  <a:srgbClr val="FFFFFF"/>
                </a:solidFill>
              </a:rPr>
            </a:br>
            <a:r>
              <a:rPr lang="en-US" sz="6700" b="1" dirty="0">
                <a:solidFill>
                  <a:srgbClr val="FFFFFF"/>
                </a:solidFill>
              </a:rPr>
              <a:t>Explore the perception of online shopping experience with three online consumers</a:t>
            </a:r>
            <a:r>
              <a:rPr lang="en-US" sz="6000" b="1" dirty="0">
                <a:solidFill>
                  <a:srgbClr val="FFFFFF"/>
                </a:solidFill>
              </a:rPr>
              <a:t>.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4"/>
            <a:ext cx="12191980" cy="622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1980" cy="68579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3671" y="993911"/>
            <a:ext cx="101975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latin typeface="Times New Roman" charset="0"/>
                <a:ea typeface="Times New Roman" charset="0"/>
                <a:cs typeface="Times New Roman" charset="0"/>
              </a:rPr>
              <a:t>Research questions</a:t>
            </a:r>
          </a:p>
          <a:p>
            <a:endParaRPr lang="en-US" b="1" dirty="0"/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Factors that consumer look for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Preferences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Recent changes/developments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Challenges/difficulties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How they decide</a:t>
            </a:r>
          </a:p>
          <a:p>
            <a:pPr marL="342900" indent="-342900">
              <a:buAutoNum type="alphaLcPeriod"/>
            </a:pPr>
            <a:r>
              <a:rPr lang="en-US" sz="4400" b="1" dirty="0">
                <a:latin typeface="Times New Roman" charset="0"/>
                <a:ea typeface="Times New Roman" charset="0"/>
                <a:cs typeface="Times New Roman" charset="0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7142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2010" b="1"/>
          <a:stretch/>
        </p:blipFill>
        <p:spPr>
          <a:xfrm>
            <a:off x="5068958" y="10"/>
            <a:ext cx="7123043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629267"/>
            <a:ext cx="5804451" cy="1795882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charset="0"/>
                <a:ea typeface="Times New Roman" charset="0"/>
                <a:cs typeface="Times New Roman" charset="0"/>
              </a:rPr>
              <a:t>Role of the researcher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8298" y="2882348"/>
            <a:ext cx="11131824" cy="334147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8800" strike="sngStrike" dirty="0">
                <a:latin typeface="Times New Roman" charset="0"/>
                <a:ea typeface="Times New Roman" charset="0"/>
                <a:cs typeface="Times New Roman" charset="0"/>
              </a:rPr>
              <a:t>Objectivity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8800" dirty="0">
                <a:latin typeface="Times New Roman" charset="0"/>
                <a:ea typeface="Times New Roman" charset="0"/>
                <a:cs typeface="Times New Roman" charset="0"/>
              </a:rPr>
              <a:t>Reveal myself  through self-reflexivity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3" r="9091" b="13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70000"/>
              </a:lnSpc>
            </a:pP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94110" y="640263"/>
            <a:ext cx="4075081" cy="5254510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400" b="1" dirty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Participants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Materials and approach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100" b="1" dirty="0">
                <a:latin typeface="Times New Roman" charset="0"/>
                <a:ea typeface="Times New Roman" charset="0"/>
                <a:cs typeface="Times New Roman" charset="0"/>
              </a:rPr>
              <a:t>Interview question</a:t>
            </a:r>
            <a:r>
              <a:rPr lang="en-US" sz="6500" b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3227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7" r="255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r>
              <a:rPr lang="en-US" sz="9600" b="1" dirty="0"/>
              <a:t>Participants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121426"/>
          </a:xfrm>
        </p:spPr>
        <p:txBody>
          <a:bodyPr>
            <a:normAutofit fontScale="40000" lnSpcReduction="20000"/>
          </a:bodyPr>
          <a:lstStyle/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Three young women (18-22 years)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Experience of 10 to more than 50 times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Amazon, Von </a:t>
            </a:r>
            <a:r>
              <a:rPr lang="en-US" sz="10100" b="1" dirty="0" err="1">
                <a:latin typeface="Times New Roman" charset="0"/>
                <a:ea typeface="Times New Roman" charset="0"/>
                <a:cs typeface="Times New Roman" charset="0"/>
              </a:rPr>
              <a:t>Maur</a:t>
            </a:r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, JC penny, and Younkers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$500 to over $1000 annually</a:t>
            </a:r>
          </a:p>
          <a:p>
            <a:r>
              <a:rPr lang="en-US" sz="10100" b="1" dirty="0">
                <a:latin typeface="Times New Roman" charset="0"/>
                <a:ea typeface="Times New Roman" charset="0"/>
                <a:cs typeface="Times New Roman" charset="0"/>
              </a:rPr>
              <a:t>Snowball sampling</a:t>
            </a: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9091" r="3568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321177"/>
            <a:ext cx="5221266" cy="783723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Times New Roman" charset="0"/>
                <a:ea typeface="Times New Roman" charset="0"/>
                <a:cs typeface="Times New Roman" charset="0"/>
              </a:rPr>
              <a:t>Procedure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10" y="1295400"/>
            <a:ext cx="5971790" cy="535939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Three in-depth semi-structured interviews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Time- February-March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Setting- McNeal Hall, U of M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Theme- Look for repeated words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43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Peer review (</a:t>
            </a:r>
            <a:r>
              <a:rPr lang="en-US" sz="4300" b="1" dirty="0" err="1">
                <a:latin typeface="Times New Roman" charset="0"/>
                <a:ea typeface="Times New Roman" charset="0"/>
                <a:cs typeface="Times New Roman" charset="0"/>
              </a:rPr>
              <a:t>Nika</a:t>
            </a:r>
            <a:r>
              <a:rPr lang="en-US" sz="4300" b="1" dirty="0">
                <a:latin typeface="Times New Roman" charset="0"/>
                <a:ea typeface="Times New Roman" charset="0"/>
                <a:cs typeface="Times New Roman" charset="0"/>
              </a:rPr>
              <a:t> and Robbie)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2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0" r="9091" b="862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4109" y="2121762"/>
            <a:ext cx="5552691" cy="4415243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Qualitative </a:t>
            </a:r>
            <a:r>
              <a:rPr lang="mr-IN" sz="4600" b="1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 emphasizes discovery and description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Interpret the meaning of experience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Phenomenology study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Times New Roman" charset="0"/>
                <a:ea typeface="Times New Roman" charset="0"/>
                <a:cs typeface="Times New Roman" charset="0"/>
              </a:rPr>
              <a:t>To arrive at a description of the nature of phenomenon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6419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648</Words>
  <Application>Microsoft Macintosh PowerPoint</Application>
  <PresentationFormat>Widescreen</PresentationFormat>
  <Paragraphs>134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What do consumers look for when they shop online?</vt:lpstr>
      <vt:lpstr>Introduction Average sales growth 12.3% per year. Total sales is a 17.2% market share of total US retail e-commerce.       </vt:lpstr>
      <vt:lpstr>Purpose Cast light on what consumers’ look for when they shop online.  Explore the perception of online shopping experience with three online consumers.      </vt:lpstr>
      <vt:lpstr>      </vt:lpstr>
      <vt:lpstr>Role of the researcher</vt:lpstr>
      <vt:lpstr>      </vt:lpstr>
      <vt:lpstr>Participants</vt:lpstr>
      <vt:lpstr>Procedure</vt:lpstr>
      <vt:lpstr>Approach</vt:lpstr>
      <vt:lpstr>Interview questions</vt:lpstr>
      <vt:lpstr>Convenience</vt:lpstr>
      <vt:lpstr>Why Convenience so important </vt:lpstr>
      <vt:lpstr>Video of a natural walking model</vt:lpstr>
      <vt:lpstr>       Why video of a walking model so important</vt:lpstr>
      <vt:lpstr>Photographs with multiple angles of an apparel item and zooming</vt:lpstr>
      <vt:lpstr>Why Photographs with multiple angles of an apparel item and zooming so important</vt:lpstr>
      <vt:lpstr>Good return policy</vt:lpstr>
      <vt:lpstr>Why a good return policy so important</vt:lpstr>
      <vt:lpstr>Fit and size of an apparel item</vt:lpstr>
      <vt:lpstr>Why fit and size so important</vt:lpstr>
      <vt:lpstr>Limitations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Saquib Sina</dc:creator>
  <cp:lastModifiedBy>Ahmad Saquib Sina</cp:lastModifiedBy>
  <cp:revision>28</cp:revision>
  <dcterms:created xsi:type="dcterms:W3CDTF">2017-05-07T12:50:32Z</dcterms:created>
  <dcterms:modified xsi:type="dcterms:W3CDTF">2022-04-19T22:25:35Z</dcterms:modified>
</cp:coreProperties>
</file>