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p:cViewPr varScale="1">
        <p:scale>
          <a:sx n="109" d="100"/>
          <a:sy n="109" d="100"/>
        </p:scale>
        <p:origin x="172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US" sz="1200" dirty="0"/>
              <a:t>A manager at the bank is disturbed with more and more customers leaving their credit card services. They would really appreciate if one could predict for them who is going to get churned so they can proactively go to the customer to provide them better services and turn customers' decisions in the opposite direction.</a:t>
            </a:r>
            <a:endParaRPr sz="12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We will compare between existing and attrition customers. If we use box plot, scatter plo</a:t>
            </a:r>
            <a:r>
              <a:rPr lang="en-AU" sz="1071" b="1" dirty="0"/>
              <a:t>t, linear, and multiple regression, we can be able to identify the key variables that lead to attrition.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a:solidFill>
                  <a:srgbClr val="000000"/>
                </a:solidFill>
                <a:latin typeface="Arial"/>
                <a:ea typeface="Arial"/>
                <a:cs typeface="Arial"/>
                <a:sym typeface="Arial"/>
              </a:rPr>
              <a:t>&lt;</a:t>
            </a:r>
            <a:r>
              <a:rPr lang="en-AU" sz="1071" b="1" i="0" u="none" strike="noStrike" cap="none">
                <a:solidFill>
                  <a:srgbClr val="000000"/>
                </a:solidFill>
                <a:latin typeface="Arial"/>
                <a:ea typeface="Arial"/>
                <a:cs typeface="Arial"/>
                <a:sym typeface="Arial"/>
              </a:rPr>
              <a:t>What is the focus of this business initiative? </a:t>
            </a:r>
            <a:r>
              <a:rPr lang="en-AU" sz="1071" b="1" i="0" u="none" strike="noStrike" cap="none">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I.e. What are </a:t>
            </a:r>
            <a:r>
              <a:rPr lang="en-AU" sz="1071" b="1">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you</a:t>
            </a:r>
            <a:r>
              <a:rPr lang="en-AU" sz="1071" b="1" i="0" u="none" strike="noStrike" cap="none">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n-AU" sz="1071" b="1">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specific items will you focus on exclusively</a:t>
            </a:r>
            <a:r>
              <a:rPr lang="en-AU" sz="1071" b="1" i="0" u="none" strike="noStrike" cap="none">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a:t>
            </a:r>
            <a:r>
              <a:rPr lang="en-AU" sz="1071" b="1"/>
              <a:t>&gt;</a:t>
            </a:r>
            <a:endParaRPr sz="1400" b="0" i="0" u="none" strike="noStrike" cap="none">
              <a:solidFill>
                <a:srgbClr val="000000"/>
              </a:solidFill>
              <a:latin typeface="Arial"/>
              <a:ea typeface="Arial"/>
              <a:cs typeface="Arial"/>
              <a:sym typeface="Arial"/>
            </a:endParaRPr>
          </a:p>
        </p:txBody>
      </p:sp>
      <p:sp>
        <p:nvSpPr>
          <p:cNvPr id="37" name="Google Shape;37;p1"/>
          <p:cNvSpPr txBox="1"/>
          <p:nvPr/>
        </p:nvSpPr>
        <p:spPr>
          <a:xfrm>
            <a:off x="4591457" y="1988588"/>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With the dataset, only 16 percent customers are churn customers. Therefore, it may be challenging to identify the key reasons of churning. </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I have the churn customer dataset from Kaggle</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Business analyst</a:t>
            </a:r>
          </a:p>
          <a:p>
            <a:pPr marL="0" marR="0" lvl="0" indent="0" algn="l" rtl="0">
              <a:lnSpc>
                <a:spcPct val="100000"/>
              </a:lnSpc>
              <a:spcBef>
                <a:spcPts val="0"/>
              </a:spcBef>
              <a:spcAft>
                <a:spcPts val="0"/>
              </a:spcAft>
              <a:buNone/>
            </a:pPr>
            <a:r>
              <a:rPr lang="en-AU" sz="1071" dirty="0"/>
              <a:t>CEO </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Data analyst</a:t>
            </a:r>
          </a:p>
          <a:p>
            <a:pPr marL="0" marR="0" lvl="0" indent="0" algn="l" rtl="0">
              <a:lnSpc>
                <a:spcPct val="100000"/>
              </a:lnSpc>
              <a:spcBef>
                <a:spcPts val="0"/>
              </a:spcBef>
              <a:spcAft>
                <a:spcPts val="0"/>
              </a:spcAft>
              <a:buNone/>
            </a:pPr>
            <a:r>
              <a:rPr lang="en-AU" sz="1071" dirty="0"/>
              <a:t>Bank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we reduce attrition by 5 percent within a year by identifying the key factors that lead </a:t>
            </a:r>
            <a:r>
              <a:rPr lang="en-AU" sz="1400" b="1" i="0" u="none" strike="noStrike" cap="none">
                <a:solidFill>
                  <a:srgbClr val="000000"/>
                </a:solidFill>
                <a:latin typeface="Arial"/>
                <a:ea typeface="Arial"/>
                <a:cs typeface="Arial"/>
                <a:sym typeface="Arial"/>
              </a:rPr>
              <a:t>to attrition.</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72D1-E8FF-DD46-84AF-29B408AB6D5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2BF54FC-83F0-E546-88C1-B11B39A0604A}"/>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898314963"/>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516</Words>
  <Application>Microsoft Macintosh PowerPoint</Application>
  <PresentationFormat>On-screen Show (4:3)</PresentationFormat>
  <Paragraphs>44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Quattrocento Sans</vt:lpstr>
      <vt:lpstr>Synergy_CF_YNR002</vt:lpstr>
      <vt:lpstr>Problem Statement Worksheet (Hypothesis 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Ahmad Saquib Sina</cp:lastModifiedBy>
  <cp:revision>3</cp:revision>
  <dcterms:modified xsi:type="dcterms:W3CDTF">2022-04-15T22:53:53Z</dcterms:modified>
</cp:coreProperties>
</file>