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8953500" cy="67183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2E8"/>
          </a:solidFill>
        </a:fill>
      </a:tcStyle>
    </a:wholeTbl>
    <a:band2H>
      <a:tcTxStyle b="def" i="def"/>
      <a:tcStyle>
        <a:tcBdr/>
        <a:fill>
          <a:solidFill>
            <a:srgbClr val="EFF1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4030876" y="650494"/>
            <a:ext cx="4769713" cy="98488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4030876" y="1887470"/>
            <a:ext cx="4769714" cy="215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400"/>
            </a:lvl1pPr>
            <a:lvl2pPr marL="169664" indent="-168076">
              <a:defRPr sz="1400"/>
            </a:lvl2pPr>
            <a:lvl3pPr marL="424456" indent="-229194">
              <a:defRPr sz="1400"/>
            </a:lvl3pPr>
            <a:lvl4pPr marL="594916" indent="-136128">
              <a:defRPr sz="1400"/>
            </a:lvl4pPr>
            <a:lvl5pPr marL="733535" indent="-113902"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Rectangle 19"/>
          <p:cNvSpPr/>
          <p:nvPr/>
        </p:nvSpPr>
        <p:spPr>
          <a:xfrm>
            <a:off x="3174" y="6233824"/>
            <a:ext cx="8958265" cy="4876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" name="Rectangle 11"/>
          <p:cNvSpPr/>
          <p:nvPr/>
        </p:nvSpPr>
        <p:spPr>
          <a:xfrm>
            <a:off x="-1" y="6187568"/>
            <a:ext cx="8961440" cy="4572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6143021" y="6094743"/>
            <a:ext cx="273654" cy="264253"/>
          </a:xfrm>
          <a:prstGeom prst="rect">
            <a:avLst/>
          </a:prstGeom>
        </p:spPr>
        <p:txBody>
          <a:bodyPr lIns="45718" tIns="45718" rIns="45718" bIns="45718"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1"/>
          <p:cNvSpPr/>
          <p:nvPr/>
        </p:nvSpPr>
        <p:spPr>
          <a:xfrm>
            <a:off x="-1" y="6674787"/>
            <a:ext cx="8961440" cy="4572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71451" y="185144"/>
            <a:ext cx="8618537" cy="307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997482" y="2388728"/>
            <a:ext cx="3506789" cy="4329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62989" y="6458663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266700" algn="l"/>
        </a:tabLst>
        <a:defRPr b="0" baseline="0" cap="none" i="0" spc="0" strike="noStrike" sz="2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193675" marR="0" indent="-192087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457200" marR="0" indent="-261938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0000"/>
        <a:buFontTx/>
        <a:buChar char="–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614362" marR="0" indent="-1555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0000"/>
        <a:buFontTx/>
        <a:buChar char="▫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749808" marR="0" indent="-1301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9000"/>
        <a:buFontTx/>
        <a:buChar char="-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749808" marR="0" indent="-1301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9000"/>
        <a:buFontTx/>
        <a:buChar char="-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749808" marR="0" indent="-1301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9000"/>
        <a:buFontTx/>
        <a:buChar char="-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749808" marR="0" indent="-1301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9000"/>
        <a:buFontTx/>
        <a:buChar char="-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749808" marR="0" indent="-130175" algn="l" defTabSz="89535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89000"/>
        <a:buFontTx/>
        <a:buChar char="-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592" y="179223"/>
            <a:ext cx="8953501" cy="6235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6619" y="89764"/>
            <a:ext cx="8806582" cy="6114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84" y="82432"/>
            <a:ext cx="8831206" cy="6150561"/>
          </a:xfrm>
          <a:prstGeom prst="rect">
            <a:avLst/>
          </a:prstGeom>
          <a:ln w="12700">
            <a:miter lim="400000"/>
          </a:ln>
          <a:effectLst>
            <a:reflection blurRad="0" stA="98608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Synergy_CF_YNR013">
  <a:themeElements>
    <a:clrScheme name="1_Synergy_CF_YNR01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1_Synergy_CF_YNR013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Synergy_CF_YNR01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Synergy_CF_YNR013">
  <a:themeElements>
    <a:clrScheme name="1_Synergy_CF_YNR01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1_Synergy_CF_YNR013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Synergy_CF_YNR01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