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p:cViewPr varScale="1">
        <p:scale>
          <a:sx n="109" d="100"/>
          <a:sy n="109" d="100"/>
        </p:scale>
        <p:origin x="17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lvl="0"/>
            <a:r>
              <a:rPr lang="en-US" sz="1200" dirty="0"/>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endParaRPr sz="12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We will compare between existing and attrition customers. If we use box plot, scatter plo</a:t>
            </a:r>
            <a:r>
              <a:rPr lang="en-AU" sz="1071" b="1" dirty="0"/>
              <a:t>t, linear, and multiple regression, we can be able to identify the key variables that lead to attrition.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a:solidFill>
                  <a:srgbClr val="000000"/>
                </a:solidFill>
                <a:latin typeface="Arial"/>
                <a:ea typeface="Arial"/>
                <a:cs typeface="Arial"/>
                <a:sym typeface="Arial"/>
              </a:rPr>
              <a:t>&lt;</a:t>
            </a:r>
            <a:r>
              <a:rPr lang="en-AU" sz="1071" b="1" i="0" u="none" strike="noStrike" cap="none">
                <a:solidFill>
                  <a:srgbClr val="000000"/>
                </a:solidFill>
                <a:latin typeface="Arial"/>
                <a:ea typeface="Arial"/>
                <a:cs typeface="Arial"/>
                <a:sym typeface="Arial"/>
              </a:rPr>
              <a:t>What is the focus of this business initiative? </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I.e. What are </a:t>
            </a:r>
            <a:r>
              <a:rPr lang="en-AU" sz="1071" b="1">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you</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a:t>
            </a:r>
            <a:r>
              <a:rPr lang="en-AU" sz="1071" b="1">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specific items will you focus on exclusively</a:t>
            </a:r>
            <a:r>
              <a:rPr lang="en-AU" sz="1071" b="1" i="0" u="none" strike="noStrike" cap="none">
                <a:solidFill>
                  <a:srgbClr val="000000"/>
                </a:solidFill>
                <a:latin typeface="Arial"/>
                <a:ea typeface="Arial"/>
                <a:cs typeface="Arial"/>
                <a:sym typeface="Arial"/>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a:t>
            </a:r>
            <a:r>
              <a:rPr lang="en-AU" sz="1071" b="1"/>
              <a:t>&gt;</a:t>
            </a:r>
            <a:endParaRPr sz="1400" b="0" i="0" u="none" strike="noStrike" cap="none">
              <a:solidFill>
                <a:srgbClr val="000000"/>
              </a:solidFill>
              <a:latin typeface="Arial"/>
              <a:ea typeface="Arial"/>
              <a:cs typeface="Arial"/>
              <a:sym typeface="Arial"/>
            </a:endParaRPr>
          </a:p>
        </p:txBody>
      </p:sp>
      <p:sp>
        <p:nvSpPr>
          <p:cNvPr id="37" name="Google Shape;37;p1"/>
          <p:cNvSpPr txBox="1"/>
          <p:nvPr/>
        </p:nvSpPr>
        <p:spPr>
          <a:xfrm>
            <a:off x="4591457" y="1988588"/>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With the dataset, only 16 percent customers are churn customers. Therefore, it may be challenging to identify the key reasons of churning. </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I have the churn customer dataset from Kaggle</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Business analyst</a:t>
            </a:r>
          </a:p>
          <a:p>
            <a:pPr marL="0" marR="0" lvl="0" indent="0" algn="l" rtl="0">
              <a:lnSpc>
                <a:spcPct val="100000"/>
              </a:lnSpc>
              <a:spcBef>
                <a:spcPts val="0"/>
              </a:spcBef>
              <a:spcAft>
                <a:spcPts val="0"/>
              </a:spcAft>
              <a:buNone/>
            </a:pPr>
            <a:r>
              <a:rPr lang="en-AU" sz="1071" dirty="0"/>
              <a:t>CEO </a:t>
            </a:r>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Data analyst</a:t>
            </a:r>
          </a:p>
          <a:p>
            <a:pPr marL="0" marR="0" lvl="0" indent="0" algn="l" rtl="0">
              <a:lnSpc>
                <a:spcPct val="100000"/>
              </a:lnSpc>
              <a:spcBef>
                <a:spcPts val="0"/>
              </a:spcBef>
              <a:spcAft>
                <a:spcPts val="0"/>
              </a:spcAft>
              <a:buNone/>
            </a:pPr>
            <a:r>
              <a:rPr lang="en-AU" sz="1071" dirty="0"/>
              <a:t>Bank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can we reduce attrition by 5 percent within a year by identifying the key factors that lead </a:t>
            </a:r>
            <a:r>
              <a:rPr lang="en-AU" sz="1400" b="1" i="0" u="none" strike="noStrike" cap="none">
                <a:solidFill>
                  <a:srgbClr val="000000"/>
                </a:solidFill>
                <a:latin typeface="Arial"/>
                <a:ea typeface="Arial"/>
                <a:cs typeface="Arial"/>
                <a:sym typeface="Arial"/>
              </a:rPr>
              <a:t>to attrition.</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516</Words>
  <Application>Microsoft Macintosh PowerPoint</Application>
  <PresentationFormat>On-screen Show (4:3)</PresentationFormat>
  <Paragraphs>44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Ahmad Saquib Sina</cp:lastModifiedBy>
  <cp:revision>2</cp:revision>
  <dcterms:modified xsi:type="dcterms:W3CDTF">2022-04-01T15:03:31Z</dcterms:modified>
</cp:coreProperties>
</file>