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chemeClr val="accent3"/>
        </a:fontRef>
        <a:schemeClr val="accent3"/>
      </a:tcTxStyle>
      <a:tcStyle>
        <a:tcBdr>
          <a:left>
            <a:ln w="12700" cap="flat">
              <a:solidFill>
                <a:srgbClr val="464646"/>
              </a:solidFill>
              <a:prstDash val="solid"/>
              <a:round/>
            </a:ln>
          </a:left>
          <a:right>
            <a:ln w="12700" cap="flat">
              <a:solidFill>
                <a:srgbClr val="464646"/>
              </a:solidFill>
              <a:prstDash val="solid"/>
              <a:round/>
            </a:ln>
          </a:right>
          <a:top>
            <a:ln w="12700" cap="flat">
              <a:solidFill>
                <a:srgbClr val="464646"/>
              </a:solidFill>
              <a:prstDash val="solid"/>
              <a:round/>
            </a:ln>
          </a:top>
          <a:bottom>
            <a:ln w="12700" cap="flat">
              <a:solidFill>
                <a:srgbClr val="464646"/>
              </a:solidFill>
              <a:prstDash val="solid"/>
              <a:round/>
            </a:ln>
          </a:bottom>
          <a:insideH>
            <a:ln w="12700" cap="flat">
              <a:solidFill>
                <a:srgbClr val="464646"/>
              </a:solidFill>
              <a:prstDash val="solid"/>
              <a:round/>
            </a:ln>
          </a:insideH>
          <a:insideV>
            <a:ln w="12700" cap="flat">
              <a:solidFill>
                <a:srgbClr val="464646"/>
              </a:solidFill>
              <a:prstDash val="solid"/>
              <a:round/>
            </a:ln>
          </a:insideV>
        </a:tcBdr>
        <a:fill>
          <a:solidFill>
            <a:srgbClr val="DDE2E8"/>
          </a:solidFill>
        </a:fill>
      </a:tcStyle>
    </a:wholeTbl>
    <a:band2H>
      <a:tcTxStyle b="def" i="def"/>
      <a:tcStyle>
        <a:tcBdr/>
        <a:fill>
          <a:solidFill>
            <a:srgbClr val="EFF1F4"/>
          </a:solidFill>
        </a:fill>
      </a:tcStyle>
    </a:band2H>
    <a:firstCol>
      <a:tcTxStyle b="on" i="off">
        <a:fontRef idx="minor">
          <a:srgbClr val="464646"/>
        </a:fontRef>
        <a:srgbClr val="464646"/>
      </a:tcTxStyle>
      <a:tcStyle>
        <a:tcBdr>
          <a:left>
            <a:ln w="12700" cap="flat">
              <a:solidFill>
                <a:srgbClr val="464646"/>
              </a:solidFill>
              <a:prstDash val="solid"/>
              <a:round/>
            </a:ln>
          </a:left>
          <a:right>
            <a:ln w="12700" cap="flat">
              <a:solidFill>
                <a:srgbClr val="464646"/>
              </a:solidFill>
              <a:prstDash val="solid"/>
              <a:round/>
            </a:ln>
          </a:right>
          <a:top>
            <a:ln w="12700" cap="flat">
              <a:solidFill>
                <a:srgbClr val="464646"/>
              </a:solidFill>
              <a:prstDash val="solid"/>
              <a:round/>
            </a:ln>
          </a:top>
          <a:bottom>
            <a:ln w="12700" cap="flat">
              <a:solidFill>
                <a:srgbClr val="464646"/>
              </a:solidFill>
              <a:prstDash val="solid"/>
              <a:round/>
            </a:ln>
          </a:bottom>
          <a:insideH>
            <a:ln w="12700" cap="flat">
              <a:solidFill>
                <a:srgbClr val="464646"/>
              </a:solidFill>
              <a:prstDash val="solid"/>
              <a:round/>
            </a:ln>
          </a:insideH>
          <a:insideV>
            <a:ln w="12700" cap="flat">
              <a:solidFill>
                <a:srgbClr val="464646"/>
              </a:solidFill>
              <a:prstDash val="solid"/>
              <a:round/>
            </a:ln>
          </a:insideV>
        </a:tcBdr>
        <a:fill>
          <a:solidFill>
            <a:schemeClr val="accent1"/>
          </a:solidFill>
        </a:fill>
      </a:tcStyle>
    </a:firstCol>
    <a:lastRow>
      <a:tcTxStyle b="on" i="off">
        <a:fontRef idx="minor">
          <a:srgbClr val="464646"/>
        </a:fontRef>
        <a:srgbClr val="464646"/>
      </a:tcTxStyle>
      <a:tcStyle>
        <a:tcBdr>
          <a:left>
            <a:ln w="12700" cap="flat">
              <a:solidFill>
                <a:srgbClr val="464646"/>
              </a:solidFill>
              <a:prstDash val="solid"/>
              <a:round/>
            </a:ln>
          </a:left>
          <a:right>
            <a:ln w="12700" cap="flat">
              <a:solidFill>
                <a:srgbClr val="464646"/>
              </a:solidFill>
              <a:prstDash val="solid"/>
              <a:round/>
            </a:ln>
          </a:right>
          <a:top>
            <a:ln w="38100" cap="flat">
              <a:solidFill>
                <a:srgbClr val="464646"/>
              </a:solidFill>
              <a:prstDash val="solid"/>
              <a:round/>
            </a:ln>
          </a:top>
          <a:bottom>
            <a:ln w="12700" cap="flat">
              <a:solidFill>
                <a:srgbClr val="464646"/>
              </a:solidFill>
              <a:prstDash val="solid"/>
              <a:round/>
            </a:ln>
          </a:bottom>
          <a:insideH>
            <a:ln w="12700" cap="flat">
              <a:solidFill>
                <a:srgbClr val="464646"/>
              </a:solidFill>
              <a:prstDash val="solid"/>
              <a:round/>
            </a:ln>
          </a:insideH>
          <a:insideV>
            <a:ln w="12700" cap="flat">
              <a:solidFill>
                <a:srgbClr val="464646"/>
              </a:solidFill>
              <a:prstDash val="solid"/>
              <a:round/>
            </a:ln>
          </a:insideV>
        </a:tcBdr>
        <a:fill>
          <a:solidFill>
            <a:schemeClr val="accent1"/>
          </a:solidFill>
        </a:fill>
      </a:tcStyle>
    </a:lastRow>
    <a:firstRow>
      <a:tcTxStyle b="on" i="off">
        <a:fontRef idx="minor">
          <a:srgbClr val="464646"/>
        </a:fontRef>
        <a:srgbClr val="464646"/>
      </a:tcTxStyle>
      <a:tcStyle>
        <a:tcBdr>
          <a:left>
            <a:ln w="12700" cap="flat">
              <a:solidFill>
                <a:srgbClr val="464646"/>
              </a:solidFill>
              <a:prstDash val="solid"/>
              <a:round/>
            </a:ln>
          </a:left>
          <a:right>
            <a:ln w="12700" cap="flat">
              <a:solidFill>
                <a:srgbClr val="464646"/>
              </a:solidFill>
              <a:prstDash val="solid"/>
              <a:round/>
            </a:ln>
          </a:right>
          <a:top>
            <a:ln w="12700" cap="flat">
              <a:solidFill>
                <a:srgbClr val="464646"/>
              </a:solidFill>
              <a:prstDash val="solid"/>
              <a:round/>
            </a:ln>
          </a:top>
          <a:bottom>
            <a:ln w="38100" cap="flat">
              <a:solidFill>
                <a:srgbClr val="464646"/>
              </a:solidFill>
              <a:prstDash val="solid"/>
              <a:round/>
            </a:ln>
          </a:bottom>
          <a:insideH>
            <a:ln w="12700" cap="flat">
              <a:solidFill>
                <a:srgbClr val="464646"/>
              </a:solidFill>
              <a:prstDash val="solid"/>
              <a:round/>
            </a:ln>
          </a:insideH>
          <a:insideV>
            <a:ln w="12700" cap="flat">
              <a:solidFill>
                <a:srgbClr val="464646"/>
              </a:solidFill>
              <a:prstDash val="solid"/>
              <a:round/>
            </a:ln>
          </a:insideV>
        </a:tcBdr>
        <a:fill>
          <a:solidFill>
            <a:schemeClr val="accent1"/>
          </a:solidFill>
        </a:fill>
      </a:tcStyle>
    </a:firstRow>
  </a:tblStyle>
  <a:tblStyle styleId="{C7B018BB-80A7-4F77-B60F-C8B233D01FF8}" styleName="">
    <a:tblBg/>
    <a:wholeTbl>
      <a:tcTxStyle b="off" i="off">
        <a:fontRef idx="minor">
          <a:schemeClr val="accent3"/>
        </a:fontRef>
        <a:schemeClr val="accent3"/>
      </a:tcTxStyle>
      <a:tcStyle>
        <a:tcBdr>
          <a:left>
            <a:ln w="12700" cap="flat">
              <a:solidFill>
                <a:srgbClr val="464646"/>
              </a:solidFill>
              <a:prstDash val="solid"/>
              <a:round/>
            </a:ln>
          </a:left>
          <a:right>
            <a:ln w="12700" cap="flat">
              <a:solidFill>
                <a:srgbClr val="464646"/>
              </a:solidFill>
              <a:prstDash val="solid"/>
              <a:round/>
            </a:ln>
          </a:right>
          <a:top>
            <a:ln w="12700" cap="flat">
              <a:solidFill>
                <a:srgbClr val="464646"/>
              </a:solidFill>
              <a:prstDash val="solid"/>
              <a:round/>
            </a:ln>
          </a:top>
          <a:bottom>
            <a:ln w="12700" cap="flat">
              <a:solidFill>
                <a:srgbClr val="464646"/>
              </a:solidFill>
              <a:prstDash val="solid"/>
              <a:round/>
            </a:ln>
          </a:bottom>
          <a:insideH>
            <a:ln w="12700" cap="flat">
              <a:solidFill>
                <a:srgbClr val="464646"/>
              </a:solidFill>
              <a:prstDash val="solid"/>
              <a:round/>
            </a:ln>
          </a:insideH>
          <a:insideV>
            <a:ln w="12700" cap="flat">
              <a:solidFill>
                <a:srgbClr val="464646"/>
              </a:solidFill>
              <a:prstDash val="solid"/>
              <a:round/>
            </a:ln>
          </a:insideV>
        </a:tcBdr>
        <a:fill>
          <a:solidFill>
            <a:srgbClr val="CACBCE"/>
          </a:solidFill>
        </a:fill>
      </a:tcStyle>
    </a:wholeTbl>
    <a:band2H>
      <a:tcTxStyle b="def" i="def"/>
      <a:tcStyle>
        <a:tcBdr/>
        <a:fill>
          <a:solidFill>
            <a:srgbClr val="E6E7E8"/>
          </a:solidFill>
        </a:fill>
      </a:tcStyle>
    </a:band2H>
    <a:firstCol>
      <a:tcTxStyle b="on" i="off">
        <a:fontRef idx="minor">
          <a:srgbClr val="464646"/>
        </a:fontRef>
        <a:srgbClr val="464646"/>
      </a:tcTxStyle>
      <a:tcStyle>
        <a:tcBdr>
          <a:left>
            <a:ln w="12700" cap="flat">
              <a:solidFill>
                <a:srgbClr val="464646"/>
              </a:solidFill>
              <a:prstDash val="solid"/>
              <a:round/>
            </a:ln>
          </a:left>
          <a:right>
            <a:ln w="12700" cap="flat">
              <a:solidFill>
                <a:srgbClr val="464646"/>
              </a:solidFill>
              <a:prstDash val="solid"/>
              <a:round/>
            </a:ln>
          </a:right>
          <a:top>
            <a:ln w="12700" cap="flat">
              <a:solidFill>
                <a:srgbClr val="464646"/>
              </a:solidFill>
              <a:prstDash val="solid"/>
              <a:round/>
            </a:ln>
          </a:top>
          <a:bottom>
            <a:ln w="12700" cap="flat">
              <a:solidFill>
                <a:srgbClr val="464646"/>
              </a:solidFill>
              <a:prstDash val="solid"/>
              <a:round/>
            </a:ln>
          </a:bottom>
          <a:insideH>
            <a:ln w="12700" cap="flat">
              <a:solidFill>
                <a:srgbClr val="464646"/>
              </a:solidFill>
              <a:prstDash val="solid"/>
              <a:round/>
            </a:ln>
          </a:insideH>
          <a:insideV>
            <a:ln w="12700" cap="flat">
              <a:solidFill>
                <a:srgbClr val="464646"/>
              </a:solidFill>
              <a:prstDash val="solid"/>
              <a:round/>
            </a:ln>
          </a:insideV>
        </a:tcBdr>
        <a:fill>
          <a:solidFill>
            <a:schemeClr val="accent3"/>
          </a:solidFill>
        </a:fill>
      </a:tcStyle>
    </a:firstCol>
    <a:lastRow>
      <a:tcTxStyle b="on" i="off">
        <a:fontRef idx="minor">
          <a:srgbClr val="464646"/>
        </a:fontRef>
        <a:srgbClr val="464646"/>
      </a:tcTxStyle>
      <a:tcStyle>
        <a:tcBdr>
          <a:left>
            <a:ln w="12700" cap="flat">
              <a:solidFill>
                <a:srgbClr val="464646"/>
              </a:solidFill>
              <a:prstDash val="solid"/>
              <a:round/>
            </a:ln>
          </a:left>
          <a:right>
            <a:ln w="12700" cap="flat">
              <a:solidFill>
                <a:srgbClr val="464646"/>
              </a:solidFill>
              <a:prstDash val="solid"/>
              <a:round/>
            </a:ln>
          </a:right>
          <a:top>
            <a:ln w="38100" cap="flat">
              <a:solidFill>
                <a:srgbClr val="464646"/>
              </a:solidFill>
              <a:prstDash val="solid"/>
              <a:round/>
            </a:ln>
          </a:top>
          <a:bottom>
            <a:ln w="12700" cap="flat">
              <a:solidFill>
                <a:srgbClr val="464646"/>
              </a:solidFill>
              <a:prstDash val="solid"/>
              <a:round/>
            </a:ln>
          </a:bottom>
          <a:insideH>
            <a:ln w="12700" cap="flat">
              <a:solidFill>
                <a:srgbClr val="464646"/>
              </a:solidFill>
              <a:prstDash val="solid"/>
              <a:round/>
            </a:ln>
          </a:insideH>
          <a:insideV>
            <a:ln w="12700" cap="flat">
              <a:solidFill>
                <a:srgbClr val="464646"/>
              </a:solidFill>
              <a:prstDash val="solid"/>
              <a:round/>
            </a:ln>
          </a:insideV>
        </a:tcBdr>
        <a:fill>
          <a:solidFill>
            <a:schemeClr val="accent3"/>
          </a:solidFill>
        </a:fill>
      </a:tcStyle>
    </a:lastRow>
    <a:firstRow>
      <a:tcTxStyle b="on" i="off">
        <a:fontRef idx="minor">
          <a:srgbClr val="464646"/>
        </a:fontRef>
        <a:srgbClr val="464646"/>
      </a:tcTxStyle>
      <a:tcStyle>
        <a:tcBdr>
          <a:left>
            <a:ln w="12700" cap="flat">
              <a:solidFill>
                <a:srgbClr val="464646"/>
              </a:solidFill>
              <a:prstDash val="solid"/>
              <a:round/>
            </a:ln>
          </a:left>
          <a:right>
            <a:ln w="12700" cap="flat">
              <a:solidFill>
                <a:srgbClr val="464646"/>
              </a:solidFill>
              <a:prstDash val="solid"/>
              <a:round/>
            </a:ln>
          </a:right>
          <a:top>
            <a:ln w="12700" cap="flat">
              <a:solidFill>
                <a:srgbClr val="464646"/>
              </a:solidFill>
              <a:prstDash val="solid"/>
              <a:round/>
            </a:ln>
          </a:top>
          <a:bottom>
            <a:ln w="38100" cap="flat">
              <a:solidFill>
                <a:srgbClr val="464646"/>
              </a:solidFill>
              <a:prstDash val="solid"/>
              <a:round/>
            </a:ln>
          </a:bottom>
          <a:insideH>
            <a:ln w="12700" cap="flat">
              <a:solidFill>
                <a:srgbClr val="464646"/>
              </a:solidFill>
              <a:prstDash val="solid"/>
              <a:round/>
            </a:ln>
          </a:insideH>
          <a:insideV>
            <a:ln w="12700" cap="flat">
              <a:solidFill>
                <a:srgbClr val="464646"/>
              </a:solidFill>
              <a:prstDash val="solid"/>
              <a:round/>
            </a:ln>
          </a:insideV>
        </a:tcBdr>
        <a:fill>
          <a:solidFill>
            <a:schemeClr val="accent3"/>
          </a:solidFill>
        </a:fill>
      </a:tcStyle>
    </a:firstRow>
  </a:tblStyle>
  <a:tblStyle styleId="{EEE7283C-3CF3-47DC-8721-378D4A62B228}" styleName="">
    <a:tblBg/>
    <a:wholeTbl>
      <a:tcTxStyle b="off" i="off">
        <a:fontRef idx="minor">
          <a:schemeClr val="accent3"/>
        </a:fontRef>
        <a:schemeClr val="accent3"/>
      </a:tcTxStyle>
      <a:tcStyle>
        <a:tcBdr>
          <a:left>
            <a:ln w="12700" cap="flat">
              <a:solidFill>
                <a:srgbClr val="464646"/>
              </a:solidFill>
              <a:prstDash val="solid"/>
              <a:round/>
            </a:ln>
          </a:left>
          <a:right>
            <a:ln w="12700" cap="flat">
              <a:solidFill>
                <a:srgbClr val="464646"/>
              </a:solidFill>
              <a:prstDash val="solid"/>
              <a:round/>
            </a:ln>
          </a:right>
          <a:top>
            <a:ln w="12700" cap="flat">
              <a:solidFill>
                <a:srgbClr val="464646"/>
              </a:solidFill>
              <a:prstDash val="solid"/>
              <a:round/>
            </a:ln>
          </a:top>
          <a:bottom>
            <a:ln w="12700" cap="flat">
              <a:solidFill>
                <a:srgbClr val="464646"/>
              </a:solidFill>
              <a:prstDash val="solid"/>
              <a:round/>
            </a:ln>
          </a:bottom>
          <a:insideH>
            <a:ln w="12700" cap="flat">
              <a:solidFill>
                <a:srgbClr val="464646"/>
              </a:solidFill>
              <a:prstDash val="solid"/>
              <a:round/>
            </a:ln>
          </a:insideH>
          <a:insideV>
            <a:ln w="12700" cap="flat">
              <a:solidFill>
                <a:srgbClr val="464646"/>
              </a:solidFill>
              <a:prstDash val="solid"/>
              <a:round/>
            </a:ln>
          </a:insideV>
        </a:tcBdr>
        <a:fill>
          <a:solidFill>
            <a:srgbClr val="D7D7D7"/>
          </a:solidFill>
        </a:fill>
      </a:tcStyle>
    </a:wholeTbl>
    <a:band2H>
      <a:tcTxStyle b="def" i="def"/>
      <a:tcStyle>
        <a:tcBdr/>
        <a:fill>
          <a:solidFill>
            <a:srgbClr val="ECECEC"/>
          </a:solidFill>
        </a:fill>
      </a:tcStyle>
    </a:band2H>
    <a:firstCol>
      <a:tcTxStyle b="on" i="off">
        <a:fontRef idx="minor">
          <a:srgbClr val="464646"/>
        </a:fontRef>
        <a:srgbClr val="464646"/>
      </a:tcTxStyle>
      <a:tcStyle>
        <a:tcBdr>
          <a:left>
            <a:ln w="12700" cap="flat">
              <a:solidFill>
                <a:srgbClr val="464646"/>
              </a:solidFill>
              <a:prstDash val="solid"/>
              <a:round/>
            </a:ln>
          </a:left>
          <a:right>
            <a:ln w="12700" cap="flat">
              <a:solidFill>
                <a:srgbClr val="464646"/>
              </a:solidFill>
              <a:prstDash val="solid"/>
              <a:round/>
            </a:ln>
          </a:right>
          <a:top>
            <a:ln w="12700" cap="flat">
              <a:solidFill>
                <a:srgbClr val="464646"/>
              </a:solidFill>
              <a:prstDash val="solid"/>
              <a:round/>
            </a:ln>
          </a:top>
          <a:bottom>
            <a:ln w="12700" cap="flat">
              <a:solidFill>
                <a:srgbClr val="464646"/>
              </a:solidFill>
              <a:prstDash val="solid"/>
              <a:round/>
            </a:ln>
          </a:bottom>
          <a:insideH>
            <a:ln w="12700" cap="flat">
              <a:solidFill>
                <a:srgbClr val="464646"/>
              </a:solidFill>
              <a:prstDash val="solid"/>
              <a:round/>
            </a:ln>
          </a:insideH>
          <a:insideV>
            <a:ln w="12700" cap="flat">
              <a:solidFill>
                <a:srgbClr val="464646"/>
              </a:solidFill>
              <a:prstDash val="solid"/>
              <a:round/>
            </a:ln>
          </a:insideV>
        </a:tcBdr>
        <a:fill>
          <a:solidFill>
            <a:schemeClr val="accent6"/>
          </a:solidFill>
        </a:fill>
      </a:tcStyle>
    </a:firstCol>
    <a:lastRow>
      <a:tcTxStyle b="on" i="off">
        <a:fontRef idx="minor">
          <a:srgbClr val="464646"/>
        </a:fontRef>
        <a:srgbClr val="464646"/>
      </a:tcTxStyle>
      <a:tcStyle>
        <a:tcBdr>
          <a:left>
            <a:ln w="12700" cap="flat">
              <a:solidFill>
                <a:srgbClr val="464646"/>
              </a:solidFill>
              <a:prstDash val="solid"/>
              <a:round/>
            </a:ln>
          </a:left>
          <a:right>
            <a:ln w="12700" cap="flat">
              <a:solidFill>
                <a:srgbClr val="464646"/>
              </a:solidFill>
              <a:prstDash val="solid"/>
              <a:round/>
            </a:ln>
          </a:right>
          <a:top>
            <a:ln w="38100" cap="flat">
              <a:solidFill>
                <a:srgbClr val="464646"/>
              </a:solidFill>
              <a:prstDash val="solid"/>
              <a:round/>
            </a:ln>
          </a:top>
          <a:bottom>
            <a:ln w="12700" cap="flat">
              <a:solidFill>
                <a:srgbClr val="464646"/>
              </a:solidFill>
              <a:prstDash val="solid"/>
              <a:round/>
            </a:ln>
          </a:bottom>
          <a:insideH>
            <a:ln w="12700" cap="flat">
              <a:solidFill>
                <a:srgbClr val="464646"/>
              </a:solidFill>
              <a:prstDash val="solid"/>
              <a:round/>
            </a:ln>
          </a:insideH>
          <a:insideV>
            <a:ln w="12700" cap="flat">
              <a:solidFill>
                <a:srgbClr val="464646"/>
              </a:solidFill>
              <a:prstDash val="solid"/>
              <a:round/>
            </a:ln>
          </a:insideV>
        </a:tcBdr>
        <a:fill>
          <a:solidFill>
            <a:schemeClr val="accent6"/>
          </a:solidFill>
        </a:fill>
      </a:tcStyle>
    </a:lastRow>
    <a:firstRow>
      <a:tcTxStyle b="on" i="off">
        <a:fontRef idx="minor">
          <a:srgbClr val="464646"/>
        </a:fontRef>
        <a:srgbClr val="464646"/>
      </a:tcTxStyle>
      <a:tcStyle>
        <a:tcBdr>
          <a:left>
            <a:ln w="12700" cap="flat">
              <a:solidFill>
                <a:srgbClr val="464646"/>
              </a:solidFill>
              <a:prstDash val="solid"/>
              <a:round/>
            </a:ln>
          </a:left>
          <a:right>
            <a:ln w="12700" cap="flat">
              <a:solidFill>
                <a:srgbClr val="464646"/>
              </a:solidFill>
              <a:prstDash val="solid"/>
              <a:round/>
            </a:ln>
          </a:right>
          <a:top>
            <a:ln w="12700" cap="flat">
              <a:solidFill>
                <a:srgbClr val="464646"/>
              </a:solidFill>
              <a:prstDash val="solid"/>
              <a:round/>
            </a:ln>
          </a:top>
          <a:bottom>
            <a:ln w="38100" cap="flat">
              <a:solidFill>
                <a:srgbClr val="464646"/>
              </a:solidFill>
              <a:prstDash val="solid"/>
              <a:round/>
            </a:ln>
          </a:bottom>
          <a:insideH>
            <a:ln w="12700" cap="flat">
              <a:solidFill>
                <a:srgbClr val="464646"/>
              </a:solidFill>
              <a:prstDash val="solid"/>
              <a:round/>
            </a:ln>
          </a:insideH>
          <a:insideV>
            <a:ln w="12700" cap="flat">
              <a:solidFill>
                <a:srgbClr val="464646"/>
              </a:solidFill>
              <a:prstDash val="solid"/>
              <a:round/>
            </a:ln>
          </a:insideV>
        </a:tcBdr>
        <a:fill>
          <a:solidFill>
            <a:schemeClr val="accent6"/>
          </a:solidFill>
        </a:fill>
      </a:tcStyle>
    </a:firstRow>
  </a:tblStyle>
  <a:tblStyle styleId="{CF821DB8-F4EB-4A41-A1BA-3FCAFE7338EE}" styleName="">
    <a:tblBg/>
    <a:wholeTbl>
      <a:tcTxStyle b="off" i="off">
        <a:fontRef idx="minor">
          <a:schemeClr val="accent3"/>
        </a:fontRef>
        <a:schemeClr val="accent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8"/>
          </a:solidFill>
        </a:fill>
      </a:tcStyle>
    </a:wholeTbl>
    <a:band2H>
      <a:tcTxStyle b="def" i="def"/>
      <a:tcStyle>
        <a:tcBdr/>
        <a:fill>
          <a:solidFill>
            <a:srgbClr val="464646"/>
          </a:solidFill>
        </a:fill>
      </a:tcStyle>
    </a:band2H>
    <a:firstCol>
      <a:tcTxStyle b="on" i="off">
        <a:fontRef idx="minor">
          <a:srgbClr val="464646"/>
        </a:fontRef>
        <a:srgbClr val="46464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chemeClr val="accent3"/>
        </a:fontRef>
        <a:schemeClr val="accent3"/>
      </a:tcTxStyle>
      <a:tcStyle>
        <a:tcBdr>
          <a:left>
            <a:ln w="12700" cap="flat">
              <a:noFill/>
              <a:miter lim="400000"/>
            </a:ln>
          </a:left>
          <a:right>
            <a:ln w="12700" cap="flat">
              <a:noFill/>
              <a:miter lim="400000"/>
            </a:ln>
          </a:right>
          <a:top>
            <a:ln w="50800" cap="flat">
              <a:solidFill>
                <a:schemeClr val="accent3"/>
              </a:solidFill>
              <a:prstDash val="solid"/>
              <a:round/>
            </a:ln>
          </a:top>
          <a:bottom>
            <a:ln w="25400" cap="flat">
              <a:solidFill>
                <a:schemeClr val="accent3"/>
              </a:solidFill>
              <a:prstDash val="solid"/>
              <a:round/>
            </a:ln>
          </a:bottom>
          <a:insideH>
            <a:ln w="12700" cap="flat">
              <a:noFill/>
              <a:miter lim="400000"/>
            </a:ln>
          </a:insideH>
          <a:insideV>
            <a:ln w="12700" cap="flat">
              <a:noFill/>
              <a:miter lim="400000"/>
            </a:ln>
          </a:insideV>
        </a:tcBdr>
        <a:fill>
          <a:solidFill>
            <a:srgbClr val="464646"/>
          </a:solidFill>
        </a:fill>
      </a:tcStyle>
    </a:lastRow>
    <a:firstRow>
      <a:tcTxStyle b="on" i="off">
        <a:fontRef idx="minor">
          <a:srgbClr val="464646"/>
        </a:fontRef>
        <a:srgbClr val="464646"/>
      </a:tcTxStyle>
      <a:tcStyle>
        <a:tcBdr>
          <a:left>
            <a:ln w="12700" cap="flat">
              <a:noFill/>
              <a:miter lim="400000"/>
            </a:ln>
          </a:left>
          <a:right>
            <a:ln w="12700" cap="flat">
              <a:noFill/>
              <a:miter lim="400000"/>
            </a:ln>
          </a:right>
          <a:top>
            <a:ln w="25400" cap="flat">
              <a:solidFill>
                <a:schemeClr val="accent3"/>
              </a:solidFill>
              <a:prstDash val="solid"/>
              <a:round/>
            </a:ln>
          </a:top>
          <a:bottom>
            <a:ln w="25400" cap="flat">
              <a:solidFill>
                <a:schemeClr val="accent3"/>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chemeClr val="accent3"/>
        </a:fontRef>
        <a:schemeClr val="accent3"/>
      </a:tcTxStyle>
      <a:tcStyle>
        <a:tcBdr>
          <a:left>
            <a:ln w="12700" cap="flat">
              <a:solidFill>
                <a:srgbClr val="464646"/>
              </a:solidFill>
              <a:prstDash val="solid"/>
              <a:round/>
            </a:ln>
          </a:left>
          <a:right>
            <a:ln w="12700" cap="flat">
              <a:solidFill>
                <a:srgbClr val="464646"/>
              </a:solidFill>
              <a:prstDash val="solid"/>
              <a:round/>
            </a:ln>
          </a:right>
          <a:top>
            <a:ln w="12700" cap="flat">
              <a:solidFill>
                <a:srgbClr val="464646"/>
              </a:solidFill>
              <a:prstDash val="solid"/>
              <a:round/>
            </a:ln>
          </a:top>
          <a:bottom>
            <a:ln w="12700" cap="flat">
              <a:solidFill>
                <a:srgbClr val="464646"/>
              </a:solidFill>
              <a:prstDash val="solid"/>
              <a:round/>
            </a:ln>
          </a:bottom>
          <a:insideH>
            <a:ln w="12700" cap="flat">
              <a:solidFill>
                <a:srgbClr val="464646"/>
              </a:solidFill>
              <a:prstDash val="solid"/>
              <a:round/>
            </a:ln>
          </a:insideH>
          <a:insideV>
            <a:ln w="12700" cap="flat">
              <a:solidFill>
                <a:srgbClr val="464646"/>
              </a:solidFill>
              <a:prstDash val="solid"/>
              <a:round/>
            </a:ln>
          </a:insideV>
        </a:tcBdr>
        <a:fill>
          <a:solidFill>
            <a:srgbClr val="CACBCE"/>
          </a:solidFill>
        </a:fill>
      </a:tcStyle>
    </a:wholeTbl>
    <a:band2H>
      <a:tcTxStyle b="def" i="def"/>
      <a:tcStyle>
        <a:tcBdr/>
        <a:fill>
          <a:solidFill>
            <a:srgbClr val="E6E7E8"/>
          </a:solidFill>
        </a:fill>
      </a:tcStyle>
    </a:band2H>
    <a:firstCol>
      <a:tcTxStyle b="on" i="off">
        <a:fontRef idx="minor">
          <a:srgbClr val="464646"/>
        </a:fontRef>
        <a:srgbClr val="464646"/>
      </a:tcTxStyle>
      <a:tcStyle>
        <a:tcBdr>
          <a:left>
            <a:ln w="12700" cap="flat">
              <a:solidFill>
                <a:srgbClr val="464646"/>
              </a:solidFill>
              <a:prstDash val="solid"/>
              <a:round/>
            </a:ln>
          </a:left>
          <a:right>
            <a:ln w="12700" cap="flat">
              <a:solidFill>
                <a:srgbClr val="464646"/>
              </a:solidFill>
              <a:prstDash val="solid"/>
              <a:round/>
            </a:ln>
          </a:right>
          <a:top>
            <a:ln w="12700" cap="flat">
              <a:solidFill>
                <a:srgbClr val="464646"/>
              </a:solidFill>
              <a:prstDash val="solid"/>
              <a:round/>
            </a:ln>
          </a:top>
          <a:bottom>
            <a:ln w="12700" cap="flat">
              <a:solidFill>
                <a:srgbClr val="464646"/>
              </a:solidFill>
              <a:prstDash val="solid"/>
              <a:round/>
            </a:ln>
          </a:bottom>
          <a:insideH>
            <a:ln w="12700" cap="flat">
              <a:solidFill>
                <a:srgbClr val="464646"/>
              </a:solidFill>
              <a:prstDash val="solid"/>
              <a:round/>
            </a:ln>
          </a:insideH>
          <a:insideV>
            <a:ln w="12700" cap="flat">
              <a:solidFill>
                <a:srgbClr val="464646"/>
              </a:solidFill>
              <a:prstDash val="solid"/>
              <a:round/>
            </a:ln>
          </a:insideV>
        </a:tcBdr>
        <a:fill>
          <a:solidFill>
            <a:schemeClr val="accent3"/>
          </a:solidFill>
        </a:fill>
      </a:tcStyle>
    </a:firstCol>
    <a:lastRow>
      <a:tcTxStyle b="on" i="off">
        <a:fontRef idx="minor">
          <a:srgbClr val="464646"/>
        </a:fontRef>
        <a:srgbClr val="464646"/>
      </a:tcTxStyle>
      <a:tcStyle>
        <a:tcBdr>
          <a:left>
            <a:ln w="12700" cap="flat">
              <a:solidFill>
                <a:srgbClr val="464646"/>
              </a:solidFill>
              <a:prstDash val="solid"/>
              <a:round/>
            </a:ln>
          </a:left>
          <a:right>
            <a:ln w="12700" cap="flat">
              <a:solidFill>
                <a:srgbClr val="464646"/>
              </a:solidFill>
              <a:prstDash val="solid"/>
              <a:round/>
            </a:ln>
          </a:right>
          <a:top>
            <a:ln w="38100" cap="flat">
              <a:solidFill>
                <a:srgbClr val="464646"/>
              </a:solidFill>
              <a:prstDash val="solid"/>
              <a:round/>
            </a:ln>
          </a:top>
          <a:bottom>
            <a:ln w="12700" cap="flat">
              <a:solidFill>
                <a:srgbClr val="464646"/>
              </a:solidFill>
              <a:prstDash val="solid"/>
              <a:round/>
            </a:ln>
          </a:bottom>
          <a:insideH>
            <a:ln w="12700" cap="flat">
              <a:solidFill>
                <a:srgbClr val="464646"/>
              </a:solidFill>
              <a:prstDash val="solid"/>
              <a:round/>
            </a:ln>
          </a:insideH>
          <a:insideV>
            <a:ln w="12700" cap="flat">
              <a:solidFill>
                <a:srgbClr val="464646"/>
              </a:solidFill>
              <a:prstDash val="solid"/>
              <a:round/>
            </a:ln>
          </a:insideV>
        </a:tcBdr>
        <a:fill>
          <a:solidFill>
            <a:schemeClr val="accent3"/>
          </a:solidFill>
        </a:fill>
      </a:tcStyle>
    </a:lastRow>
    <a:firstRow>
      <a:tcTxStyle b="on" i="off">
        <a:fontRef idx="minor">
          <a:srgbClr val="464646"/>
        </a:fontRef>
        <a:srgbClr val="464646"/>
      </a:tcTxStyle>
      <a:tcStyle>
        <a:tcBdr>
          <a:left>
            <a:ln w="12700" cap="flat">
              <a:solidFill>
                <a:srgbClr val="464646"/>
              </a:solidFill>
              <a:prstDash val="solid"/>
              <a:round/>
            </a:ln>
          </a:left>
          <a:right>
            <a:ln w="12700" cap="flat">
              <a:solidFill>
                <a:srgbClr val="464646"/>
              </a:solidFill>
              <a:prstDash val="solid"/>
              <a:round/>
            </a:ln>
          </a:right>
          <a:top>
            <a:ln w="12700" cap="flat">
              <a:solidFill>
                <a:srgbClr val="464646"/>
              </a:solidFill>
              <a:prstDash val="solid"/>
              <a:round/>
            </a:ln>
          </a:top>
          <a:bottom>
            <a:ln w="38100" cap="flat">
              <a:solidFill>
                <a:srgbClr val="464646"/>
              </a:solidFill>
              <a:prstDash val="solid"/>
              <a:round/>
            </a:ln>
          </a:bottom>
          <a:insideH>
            <a:ln w="12700" cap="flat">
              <a:solidFill>
                <a:srgbClr val="464646"/>
              </a:solidFill>
              <a:prstDash val="solid"/>
              <a:round/>
            </a:ln>
          </a:insideH>
          <a:insideV>
            <a:ln w="12700" cap="flat">
              <a:solidFill>
                <a:srgbClr val="464646"/>
              </a:solidFill>
              <a:prstDash val="solid"/>
              <a:round/>
            </a:ln>
          </a:insideV>
        </a:tcBdr>
        <a:fill>
          <a:solidFill>
            <a:schemeClr val="accent3"/>
          </a:solidFill>
        </a:fill>
      </a:tcStyle>
    </a:firstRow>
  </a:tblStyle>
  <a:tblStyle styleId="{2708684C-4D16-4618-839F-0558EEFCDFE6}" styleName="">
    <a:tblBg/>
    <a:wholeTbl>
      <a:tcTxStyle b="off"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alpha val="20000"/>
            </a:schemeClr>
          </a:solidFill>
        </a:fill>
      </a:tcStyle>
    </a:wholeTbl>
    <a:band2H>
      <a:tcTxStyle b="def" i="def"/>
      <a:tcStyle>
        <a:tcBdr/>
        <a:fill>
          <a:solidFill>
            <a:srgbClr val="FFFFFF"/>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alpha val="20000"/>
            </a:schemeClr>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508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no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254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 name="Shape 18"/>
          <p:cNvSpPr/>
          <p:nvPr>
            <p:ph type="sldImg"/>
          </p:nvPr>
        </p:nvSpPr>
        <p:spPr>
          <a:xfrm>
            <a:off x="1143000" y="685800"/>
            <a:ext cx="4572000" cy="3429000"/>
          </a:xfrm>
          <a:prstGeom prst="rect">
            <a:avLst/>
          </a:prstGeom>
        </p:spPr>
        <p:txBody>
          <a:bodyPr/>
          <a:lstStyle/>
          <a:p>
            <a:pPr/>
          </a:p>
        </p:txBody>
      </p:sp>
      <p:sp>
        <p:nvSpPr>
          <p:cNvPr id="19" name="Shape 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 name="Shape 74"/>
          <p:cNvSpPr/>
          <p:nvPr>
            <p:ph type="sldImg"/>
          </p:nvPr>
        </p:nvSpPr>
        <p:spPr>
          <a:prstGeom prst="rect">
            <a:avLst/>
          </a:prstGeom>
        </p:spPr>
        <p:txBody>
          <a:bodyPr/>
          <a:lstStyle/>
          <a:p>
            <a:pPr/>
          </a:p>
        </p:txBody>
      </p:sp>
      <p:sp>
        <p:nvSpPr>
          <p:cNvPr id="75" name="Shape 75"/>
          <p:cNvSpPr/>
          <p:nvPr>
            <p:ph type="body" sz="quarter" idx="1"/>
          </p:nvPr>
        </p:nvSpPr>
        <p:spPr>
          <a:prstGeom prst="rect">
            <a:avLst/>
          </a:prstGeom>
        </p:spPr>
        <p:txBody>
          <a:bodyPr/>
          <a:lstStyle/>
          <a:p>
            <a:pPr>
              <a:defRPr b="1" sz="1200">
                <a:latin typeface="Calibri"/>
                <a:ea typeface="Calibri"/>
                <a:cs typeface="Calibri"/>
                <a:sym typeface="Calibri"/>
              </a:defRPr>
            </a:pPr>
            <a:r>
              <a:t>Hypothesis: </a:t>
            </a:r>
            <a:r>
              <a:rPr b="0" i="1">
                <a:latin typeface="+mn-lt"/>
                <a:ea typeface="+mn-ea"/>
                <a:cs typeface="+mn-cs"/>
                <a:sym typeface="Arial"/>
              </a:rPr>
              <a:t>Create a Hypothesis with an emphasis on SMART principles. </a:t>
            </a:r>
            <a:r>
              <a:rPr i="1">
                <a:latin typeface="+mn-lt"/>
                <a:ea typeface="+mn-ea"/>
                <a:cs typeface="+mn-cs"/>
                <a:sym typeface="Arial"/>
              </a:rPr>
              <a:t>(</a:t>
            </a:r>
            <a:r>
              <a:rPr i="1"/>
              <a:t>S – Specific, M – Measurable, A – Achievable, R – Realistic, T – Timebound). </a:t>
            </a:r>
            <a:r>
              <a:rPr b="0"/>
              <a:t>If you cannot do this, you </a:t>
            </a:r>
            <a:r>
              <a:t>do not</a:t>
            </a:r>
            <a:r>
              <a:rPr b="0"/>
              <a:t> have a good grasp on the business problem.</a:t>
            </a:r>
          </a:p>
          <a:p>
            <a:pPr>
              <a:defRPr sz="1200">
                <a:latin typeface="Calibri"/>
                <a:ea typeface="Calibri"/>
                <a:cs typeface="Calibri"/>
                <a:sym typeface="Calibri"/>
              </a:defRPr>
            </a:pPr>
          </a:p>
          <a:p>
            <a:pPr>
              <a:defRPr b="1" sz="1200">
                <a:latin typeface="Calibri"/>
                <a:ea typeface="Calibri"/>
                <a:cs typeface="Calibri"/>
                <a:sym typeface="Calibri"/>
              </a:defRPr>
            </a:pPr>
            <a:r>
              <a:t>Context: </a:t>
            </a:r>
            <a:r>
              <a:rPr b="0"/>
              <a:t>With context, we have </a:t>
            </a:r>
            <a:r>
              <a:rPr u="sng"/>
              <a:t>clearly identified the problem at hand </a:t>
            </a:r>
            <a:r>
              <a:rPr b="0"/>
              <a:t>and have elucidated on how our initiative may solve this problem, alongside the commercial implications this will have on the business. </a:t>
            </a:r>
          </a:p>
          <a:p>
            <a:pPr>
              <a:defRPr b="1" sz="1200">
                <a:latin typeface="Calibri"/>
                <a:ea typeface="Calibri"/>
                <a:cs typeface="Calibri"/>
                <a:sym typeface="Calibri"/>
              </a:defRPr>
            </a:pPr>
          </a:p>
          <a:p>
            <a:pPr>
              <a:defRPr b="1" sz="1200">
                <a:latin typeface="Calibri"/>
                <a:ea typeface="Calibri"/>
                <a:cs typeface="Calibri"/>
                <a:sym typeface="Calibri"/>
              </a:defRPr>
            </a:pPr>
            <a:r>
              <a:t>Criteria for Success</a:t>
            </a:r>
            <a:r>
              <a:rPr b="0"/>
              <a:t>: Clearly defining the criteria for success ensures that the scope of your work is clearly defined and understood. Otherwise, if this isn’t defined – your work will never end which will result in mismatched expectations.</a:t>
            </a:r>
          </a:p>
          <a:p>
            <a:pPr>
              <a:defRPr sz="1200">
                <a:latin typeface="Calibri"/>
                <a:ea typeface="Calibri"/>
                <a:cs typeface="Calibri"/>
                <a:sym typeface="Calibri"/>
              </a:defRPr>
            </a:pPr>
          </a:p>
          <a:p>
            <a:pPr>
              <a:defRPr b="1" sz="1200">
                <a:latin typeface="Calibri"/>
                <a:ea typeface="Calibri"/>
                <a:cs typeface="Calibri"/>
                <a:sym typeface="Calibri"/>
              </a:defRPr>
            </a:pPr>
            <a:r>
              <a:t>Scope of Solution Space: </a:t>
            </a:r>
            <a:r>
              <a:rPr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p>
          <a:p>
            <a:pPr>
              <a:defRPr sz="1200">
                <a:latin typeface="Calibri"/>
                <a:ea typeface="Calibri"/>
                <a:cs typeface="Calibri"/>
                <a:sym typeface="Calibri"/>
              </a:defRPr>
            </a:pPr>
          </a:p>
          <a:p>
            <a:pPr>
              <a:defRPr b="1" sz="1200">
                <a:latin typeface="Calibri"/>
                <a:ea typeface="Calibri"/>
                <a:cs typeface="Calibri"/>
                <a:sym typeface="Calibri"/>
              </a:defRPr>
            </a:pPr>
            <a:r>
              <a:t>Constraints within Solution Space: </a:t>
            </a:r>
            <a:r>
              <a:rPr b="0"/>
              <a:t>Looking forward, what are the foreseeable problems we are likely to encounter? Could this be stakeholder resistance? Could this be we don’t have access to the right data? </a:t>
            </a:r>
          </a:p>
          <a:p>
            <a:pPr>
              <a:defRPr sz="1200">
                <a:latin typeface="Calibri"/>
                <a:ea typeface="Calibri"/>
                <a:cs typeface="Calibri"/>
                <a:sym typeface="Calibri"/>
              </a:defRPr>
            </a:pPr>
          </a:p>
          <a:p>
            <a:pPr>
              <a:defRPr b="1" sz="1200">
                <a:latin typeface="Calibri"/>
                <a:ea typeface="Calibri"/>
                <a:cs typeface="Calibri"/>
                <a:sym typeface="Calibri"/>
              </a:defRPr>
            </a:pPr>
            <a:r>
              <a:t>Stakeholders to provide key insight: </a:t>
            </a:r>
            <a:r>
              <a:rPr b="0"/>
              <a:t>Who are the people I need to speak to, to get the answers I need for my data analysis?</a:t>
            </a:r>
          </a:p>
          <a:p>
            <a:pPr>
              <a:defRPr sz="1200">
                <a:latin typeface="Calibri"/>
                <a:ea typeface="Calibri"/>
                <a:cs typeface="Calibri"/>
                <a:sym typeface="Calibri"/>
              </a:defRPr>
            </a:pPr>
          </a:p>
          <a:p>
            <a:pPr>
              <a:defRPr b="1" sz="1200">
                <a:latin typeface="Calibri"/>
                <a:ea typeface="Calibri"/>
                <a:cs typeface="Calibri"/>
                <a:sym typeface="Calibri"/>
              </a:defRPr>
            </a:pPr>
            <a:r>
              <a:t>What key data sources are required</a:t>
            </a:r>
            <a:r>
              <a:rPr b="0"/>
              <a:t>?</a:t>
            </a:r>
          </a:p>
          <a:p>
            <a:pPr>
              <a:defRPr sz="1200">
                <a:latin typeface="Calibri"/>
                <a:ea typeface="Calibri"/>
                <a:cs typeface="Calibri"/>
                <a:sym typeface="Calibri"/>
              </a:defRPr>
            </a:pPr>
            <a:r>
              <a:t>Based off my discussions with the key stakeholders – can we clearly list out all the data sources we need so we can make a highly targeted request as opposed to a scatter-gun approach where we ask for a bit of everything?</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74945" y="234861"/>
            <a:ext cx="8794113" cy="29833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Title Text</a:t>
            </a:r>
          </a:p>
        </p:txBody>
      </p:sp>
      <p:sp>
        <p:nvSpPr>
          <p:cNvPr id="3" name="Body Level One…"/>
          <p:cNvSpPr txBox="1"/>
          <p:nvPr>
            <p:ph type="body" idx="1"/>
          </p:nvPr>
        </p:nvSpPr>
        <p:spPr>
          <a:xfrm>
            <a:off x="5103812" y="2438400"/>
            <a:ext cx="3581401" cy="44196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279546" y="6224224"/>
            <a:ext cx="273654" cy="264253"/>
          </a:xfrm>
          <a:prstGeom prst="rect">
            <a:avLst/>
          </a:prstGeom>
          <a:ln w="12700">
            <a:miter lim="400000"/>
          </a:ln>
        </p:spPr>
        <p:txBody>
          <a:bodyPr wrap="none" lIns="45718" tIns="45718" rIns="45718" bIns="45718" anchor="ctr">
            <a:spAutoFit/>
          </a:bodyPr>
          <a:lstStyle>
            <a:lvl1pPr algn="r">
              <a:defRPr sz="12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9pPr>
    </p:titleStyle>
    <p:bodyStyle>
      <a:lvl1pPr marL="0" marR="0" indent="228600" algn="l" defTabSz="914400" rtl="0" latinLnBrk="0">
        <a:lnSpc>
          <a:spcPct val="100000"/>
        </a:lnSpc>
        <a:spcBef>
          <a:spcPts val="0"/>
        </a:spcBef>
        <a:spcAft>
          <a:spcPts val="0"/>
        </a:spcAft>
        <a:buClrTx/>
        <a:buSzTx/>
        <a:buFontTx/>
        <a:buNone/>
        <a:tabLst/>
        <a:defRPr b="0" baseline="0" cap="none" i="0" spc="0" strike="noStrike" sz="1600" u="none">
          <a:solidFill>
            <a:schemeClr val="accent3"/>
          </a:solidFill>
          <a:uFillTx/>
          <a:latin typeface="+mn-lt"/>
          <a:ea typeface="+mn-ea"/>
          <a:cs typeface="+mn-cs"/>
          <a:sym typeface="Arial"/>
        </a:defRPr>
      </a:lvl1pPr>
      <a:lvl2pPr marL="914400" marR="0" indent="-358140"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n-lt"/>
          <a:ea typeface="+mn-ea"/>
          <a:cs typeface="+mn-cs"/>
          <a:sym typeface="Arial"/>
        </a:defRPr>
      </a:lvl2pPr>
      <a:lvl3pPr marL="1371600" marR="0" indent="-352933"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n-lt"/>
          <a:ea typeface="+mn-ea"/>
          <a:cs typeface="+mn-cs"/>
          <a:sym typeface="Arial"/>
        </a:defRPr>
      </a:lvl3pPr>
      <a:lvl4pPr marL="1828800" marR="0" indent="-352933"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n-lt"/>
          <a:ea typeface="+mn-ea"/>
          <a:cs typeface="+mn-cs"/>
          <a:sym typeface="Arial"/>
        </a:defRPr>
      </a:lvl4pPr>
      <a:lvl5pPr marL="2286000" marR="0" indent="-320799"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n-lt"/>
          <a:ea typeface="+mn-ea"/>
          <a:cs typeface="+mn-cs"/>
          <a:sym typeface="Arial"/>
        </a:defRPr>
      </a:lvl5pPr>
      <a:lvl6pPr marL="2743200" marR="0" indent="-320799"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n-lt"/>
          <a:ea typeface="+mn-ea"/>
          <a:cs typeface="+mn-cs"/>
          <a:sym typeface="Arial"/>
        </a:defRPr>
      </a:lvl6pPr>
      <a:lvl7pPr marL="3200400" marR="0" indent="-320799"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n-lt"/>
          <a:ea typeface="+mn-ea"/>
          <a:cs typeface="+mn-cs"/>
          <a:sym typeface="Arial"/>
        </a:defRPr>
      </a:lvl7pPr>
      <a:lvl8pPr marL="3657600" marR="0" indent="-320802"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n-lt"/>
          <a:ea typeface="+mn-ea"/>
          <a:cs typeface="+mn-cs"/>
          <a:sym typeface="Arial"/>
        </a:defRPr>
      </a:lvl8pPr>
      <a:lvl9pPr marL="4114800" marR="0" indent="-320802"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 name="Google Shape;20;p1"/>
          <p:cNvSpPr/>
          <p:nvPr/>
        </p:nvSpPr>
        <p:spPr>
          <a:xfrm>
            <a:off x="137947" y="1576012"/>
            <a:ext cx="4344160" cy="4681066"/>
          </a:xfrm>
          <a:prstGeom prst="rect">
            <a:avLst/>
          </a:prstGeom>
          <a:solidFill>
            <a:srgbClr val="FFFFFF"/>
          </a:solidFill>
          <a:ln w="19050">
            <a:solidFill>
              <a:schemeClr val="accent5"/>
            </a:solidFill>
            <a:miter/>
          </a:ln>
        </p:spPr>
        <p:txBody>
          <a:bodyPr lIns="0" tIns="0" rIns="0" bIns="0" anchor="ctr"/>
          <a:lstStyle/>
          <a:p>
            <a:pPr>
              <a:defRPr>
                <a:solidFill>
                  <a:srgbClr val="000000"/>
                </a:solidFill>
              </a:defRPr>
            </a:pPr>
          </a:p>
        </p:txBody>
      </p:sp>
      <p:sp>
        <p:nvSpPr>
          <p:cNvPr id="22" name="Google Shape;21;p1"/>
          <p:cNvSpPr/>
          <p:nvPr/>
        </p:nvSpPr>
        <p:spPr>
          <a:xfrm>
            <a:off x="4587387" y="1576012"/>
            <a:ext cx="4344158" cy="4681066"/>
          </a:xfrm>
          <a:prstGeom prst="rect">
            <a:avLst/>
          </a:prstGeom>
          <a:solidFill>
            <a:srgbClr val="FFFFFF"/>
          </a:solidFill>
          <a:ln w="19050">
            <a:solidFill>
              <a:schemeClr val="accent5"/>
            </a:solidFill>
            <a:miter/>
          </a:ln>
        </p:spPr>
        <p:txBody>
          <a:bodyPr lIns="0" tIns="0" rIns="0" bIns="0" anchor="ctr"/>
          <a:lstStyle/>
          <a:p>
            <a:pPr>
              <a:defRPr>
                <a:solidFill>
                  <a:srgbClr val="000000"/>
                </a:solidFill>
              </a:defRPr>
            </a:pPr>
          </a:p>
        </p:txBody>
      </p:sp>
      <p:grpSp>
        <p:nvGrpSpPr>
          <p:cNvPr id="25" name="Google Shape;22;p1"/>
          <p:cNvGrpSpPr/>
          <p:nvPr/>
        </p:nvGrpSpPr>
        <p:grpSpPr>
          <a:xfrm>
            <a:off x="218936" y="1616016"/>
            <a:ext cx="288318" cy="292535"/>
            <a:chOff x="0" y="0"/>
            <a:chExt cx="288316" cy="292533"/>
          </a:xfrm>
        </p:grpSpPr>
        <p:sp>
          <p:nvSpPr>
            <p:cNvPr id="23" name="Square"/>
            <p:cNvSpPr/>
            <p:nvPr/>
          </p:nvSpPr>
          <p:spPr>
            <a:xfrm>
              <a:off x="0" y="2109"/>
              <a:ext cx="288318" cy="288319"/>
            </a:xfrm>
            <a:prstGeom prst="rect">
              <a:avLst/>
            </a:prstGeom>
            <a:solidFill>
              <a:srgbClr val="F1A205"/>
            </a:solidFill>
            <a:ln w="12700" cap="flat">
              <a:noFill/>
              <a:miter lim="400000"/>
            </a:ln>
            <a:effectLst/>
          </p:spPr>
          <p:txBody>
            <a:bodyPr wrap="square" lIns="0" tIns="0" rIns="0" bIns="0" numCol="1" anchor="ctr">
              <a:noAutofit/>
            </a:bodyPr>
            <a:lstStyle/>
            <a:p>
              <a:pPr>
                <a:defRPr>
                  <a:solidFill>
                    <a:srgbClr val="FFFFFF"/>
                  </a:solidFill>
                </a:defRPr>
              </a:pPr>
            </a:p>
          </p:txBody>
        </p:sp>
        <p:sp>
          <p:nvSpPr>
            <p:cNvPr id="24" name="1"/>
            <p:cNvSpPr txBox="1"/>
            <p:nvPr/>
          </p:nvSpPr>
          <p:spPr>
            <a:xfrm>
              <a:off x="0" y="0"/>
              <a:ext cx="288318" cy="2925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7575" tIns="47575" rIns="47575" bIns="47575" numCol="1" anchor="ctr">
              <a:spAutoFit/>
            </a:bodyPr>
            <a:lstStyle>
              <a:lvl1pPr>
                <a:defRPr>
                  <a:solidFill>
                    <a:srgbClr val="FFFFFF"/>
                  </a:solidFill>
                </a:defRPr>
              </a:lvl1pPr>
            </a:lstStyle>
            <a:p>
              <a:pPr/>
              <a:r>
                <a:t>1</a:t>
              </a:r>
            </a:p>
          </p:txBody>
        </p:sp>
      </p:grpSp>
      <p:grpSp>
        <p:nvGrpSpPr>
          <p:cNvPr id="28" name="Google Shape;23;p1"/>
          <p:cNvGrpSpPr/>
          <p:nvPr/>
        </p:nvGrpSpPr>
        <p:grpSpPr>
          <a:xfrm>
            <a:off x="4668375" y="1616016"/>
            <a:ext cx="288318" cy="292535"/>
            <a:chOff x="0" y="0"/>
            <a:chExt cx="288316" cy="292533"/>
          </a:xfrm>
        </p:grpSpPr>
        <p:sp>
          <p:nvSpPr>
            <p:cNvPr id="26" name="Square"/>
            <p:cNvSpPr/>
            <p:nvPr/>
          </p:nvSpPr>
          <p:spPr>
            <a:xfrm>
              <a:off x="0" y="2109"/>
              <a:ext cx="288318" cy="288319"/>
            </a:xfrm>
            <a:prstGeom prst="rect">
              <a:avLst/>
            </a:prstGeom>
            <a:solidFill>
              <a:srgbClr val="F1A20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 name="4"/>
            <p:cNvSpPr txBox="1"/>
            <p:nvPr/>
          </p:nvSpPr>
          <p:spPr>
            <a:xfrm>
              <a:off x="0" y="0"/>
              <a:ext cx="288318" cy="2925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7575" tIns="47575" rIns="47575" bIns="47575" numCol="1" anchor="ctr">
              <a:spAutoFit/>
            </a:bodyPr>
            <a:lstStyle>
              <a:lvl1pPr>
                <a:defRPr>
                  <a:solidFill>
                    <a:srgbClr val="FFFFFF"/>
                  </a:solidFill>
                </a:defRPr>
              </a:lvl1pPr>
            </a:lstStyle>
            <a:p>
              <a:pPr/>
              <a:r>
                <a:t>4</a:t>
              </a:r>
            </a:p>
          </p:txBody>
        </p:sp>
      </p:grpSp>
      <p:sp>
        <p:nvSpPr>
          <p:cNvPr id="29" name="Google Shape;24;p1"/>
          <p:cNvSpPr txBox="1"/>
          <p:nvPr/>
        </p:nvSpPr>
        <p:spPr>
          <a:xfrm>
            <a:off x="601194" y="1663589"/>
            <a:ext cx="3597457" cy="1973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r>
              <a:t>Context</a:t>
            </a:r>
          </a:p>
        </p:txBody>
      </p:sp>
      <p:sp>
        <p:nvSpPr>
          <p:cNvPr id="30" name="Google Shape;25;p1"/>
          <p:cNvSpPr txBox="1"/>
          <p:nvPr/>
        </p:nvSpPr>
        <p:spPr>
          <a:xfrm>
            <a:off x="5050633" y="1663589"/>
            <a:ext cx="3597455" cy="1973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r>
              <a:t>Constraints within solution space</a:t>
            </a:r>
          </a:p>
        </p:txBody>
      </p:sp>
      <p:grpSp>
        <p:nvGrpSpPr>
          <p:cNvPr id="33" name="Google Shape;26;p1"/>
          <p:cNvGrpSpPr/>
          <p:nvPr/>
        </p:nvGrpSpPr>
        <p:grpSpPr>
          <a:xfrm>
            <a:off x="4668375" y="3204985"/>
            <a:ext cx="288318" cy="292535"/>
            <a:chOff x="0" y="0"/>
            <a:chExt cx="288316" cy="292533"/>
          </a:xfrm>
        </p:grpSpPr>
        <p:sp>
          <p:nvSpPr>
            <p:cNvPr id="31" name="Square"/>
            <p:cNvSpPr/>
            <p:nvPr/>
          </p:nvSpPr>
          <p:spPr>
            <a:xfrm>
              <a:off x="0" y="2109"/>
              <a:ext cx="288318" cy="288319"/>
            </a:xfrm>
            <a:prstGeom prst="rect">
              <a:avLst/>
            </a:prstGeom>
            <a:solidFill>
              <a:srgbClr val="F1A20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 name="5"/>
            <p:cNvSpPr txBox="1"/>
            <p:nvPr/>
          </p:nvSpPr>
          <p:spPr>
            <a:xfrm>
              <a:off x="0" y="0"/>
              <a:ext cx="288318" cy="2925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7575" tIns="47575" rIns="47575" bIns="47575" numCol="1" anchor="ctr">
              <a:spAutoFit/>
            </a:bodyPr>
            <a:lstStyle>
              <a:lvl1pPr>
                <a:defRPr>
                  <a:solidFill>
                    <a:srgbClr val="FFFFFF"/>
                  </a:solidFill>
                </a:defRPr>
              </a:lvl1pPr>
            </a:lstStyle>
            <a:p>
              <a:pPr/>
              <a:r>
                <a:t>5</a:t>
              </a:r>
            </a:p>
          </p:txBody>
        </p:sp>
      </p:grpSp>
      <p:grpSp>
        <p:nvGrpSpPr>
          <p:cNvPr id="36" name="Google Shape;27;p1"/>
          <p:cNvGrpSpPr/>
          <p:nvPr/>
        </p:nvGrpSpPr>
        <p:grpSpPr>
          <a:xfrm>
            <a:off x="218936" y="3204985"/>
            <a:ext cx="288318" cy="292535"/>
            <a:chOff x="0" y="0"/>
            <a:chExt cx="288316" cy="292533"/>
          </a:xfrm>
        </p:grpSpPr>
        <p:sp>
          <p:nvSpPr>
            <p:cNvPr id="34" name="Square"/>
            <p:cNvSpPr/>
            <p:nvPr/>
          </p:nvSpPr>
          <p:spPr>
            <a:xfrm>
              <a:off x="0" y="2109"/>
              <a:ext cx="288318" cy="288319"/>
            </a:xfrm>
            <a:prstGeom prst="rect">
              <a:avLst/>
            </a:prstGeom>
            <a:solidFill>
              <a:srgbClr val="F1A20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 name="2"/>
            <p:cNvSpPr txBox="1"/>
            <p:nvPr/>
          </p:nvSpPr>
          <p:spPr>
            <a:xfrm>
              <a:off x="0" y="0"/>
              <a:ext cx="288318" cy="2925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7575" tIns="47575" rIns="47575" bIns="47575" numCol="1" anchor="ctr">
              <a:spAutoFit/>
            </a:bodyPr>
            <a:lstStyle>
              <a:lvl1pPr>
                <a:defRPr>
                  <a:solidFill>
                    <a:srgbClr val="FFFFFF"/>
                  </a:solidFill>
                </a:defRPr>
              </a:lvl1pPr>
            </a:lstStyle>
            <a:p>
              <a:pPr/>
              <a:r>
                <a:t>2</a:t>
              </a:r>
            </a:p>
          </p:txBody>
        </p:sp>
      </p:grpSp>
      <p:sp>
        <p:nvSpPr>
          <p:cNvPr id="37" name="Google Shape;28;p1"/>
          <p:cNvSpPr txBox="1"/>
          <p:nvPr/>
        </p:nvSpPr>
        <p:spPr>
          <a:xfrm>
            <a:off x="601194" y="3252561"/>
            <a:ext cx="3597457" cy="19738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r>
              <a:t>Criteria for success</a:t>
            </a:r>
          </a:p>
        </p:txBody>
      </p:sp>
      <p:sp>
        <p:nvSpPr>
          <p:cNvPr id="38" name="Google Shape;29;p1"/>
          <p:cNvSpPr txBox="1"/>
          <p:nvPr/>
        </p:nvSpPr>
        <p:spPr>
          <a:xfrm>
            <a:off x="5050633" y="3252561"/>
            <a:ext cx="3597455" cy="19738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r>
              <a:t>Stakeholders to provide key insight</a:t>
            </a:r>
          </a:p>
        </p:txBody>
      </p:sp>
      <p:grpSp>
        <p:nvGrpSpPr>
          <p:cNvPr id="41" name="Google Shape;30;p1"/>
          <p:cNvGrpSpPr/>
          <p:nvPr/>
        </p:nvGrpSpPr>
        <p:grpSpPr>
          <a:xfrm>
            <a:off x="218936" y="4795575"/>
            <a:ext cx="288318" cy="292534"/>
            <a:chOff x="0" y="0"/>
            <a:chExt cx="288316" cy="292533"/>
          </a:xfrm>
        </p:grpSpPr>
        <p:sp>
          <p:nvSpPr>
            <p:cNvPr id="39" name="Square"/>
            <p:cNvSpPr/>
            <p:nvPr/>
          </p:nvSpPr>
          <p:spPr>
            <a:xfrm>
              <a:off x="0" y="2109"/>
              <a:ext cx="288318" cy="288319"/>
            </a:xfrm>
            <a:prstGeom prst="rect">
              <a:avLst/>
            </a:prstGeom>
            <a:solidFill>
              <a:srgbClr val="F1A20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 name="3"/>
            <p:cNvSpPr txBox="1"/>
            <p:nvPr/>
          </p:nvSpPr>
          <p:spPr>
            <a:xfrm>
              <a:off x="0" y="0"/>
              <a:ext cx="288318" cy="2925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7575" tIns="47575" rIns="47575" bIns="47575" numCol="1" anchor="ctr">
              <a:spAutoFit/>
            </a:bodyPr>
            <a:lstStyle>
              <a:lvl1pPr>
                <a:defRPr>
                  <a:solidFill>
                    <a:srgbClr val="FFFFFF"/>
                  </a:solidFill>
                </a:defRPr>
              </a:lvl1pPr>
            </a:lstStyle>
            <a:p>
              <a:pPr/>
              <a:r>
                <a:t>3</a:t>
              </a:r>
            </a:p>
          </p:txBody>
        </p:sp>
      </p:grpSp>
      <p:grpSp>
        <p:nvGrpSpPr>
          <p:cNvPr id="44" name="Google Shape;31;p1"/>
          <p:cNvGrpSpPr/>
          <p:nvPr/>
        </p:nvGrpSpPr>
        <p:grpSpPr>
          <a:xfrm>
            <a:off x="4668375" y="4795575"/>
            <a:ext cx="288318" cy="292534"/>
            <a:chOff x="0" y="0"/>
            <a:chExt cx="288316" cy="292533"/>
          </a:xfrm>
        </p:grpSpPr>
        <p:sp>
          <p:nvSpPr>
            <p:cNvPr id="42" name="Square"/>
            <p:cNvSpPr/>
            <p:nvPr/>
          </p:nvSpPr>
          <p:spPr>
            <a:xfrm>
              <a:off x="0" y="2109"/>
              <a:ext cx="288318" cy="288319"/>
            </a:xfrm>
            <a:prstGeom prst="rect">
              <a:avLst/>
            </a:prstGeom>
            <a:solidFill>
              <a:srgbClr val="F1A20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 name="6"/>
            <p:cNvSpPr txBox="1"/>
            <p:nvPr/>
          </p:nvSpPr>
          <p:spPr>
            <a:xfrm>
              <a:off x="0" y="0"/>
              <a:ext cx="288318" cy="2925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7575" tIns="47575" rIns="47575" bIns="47575" numCol="1" anchor="ctr">
              <a:spAutoFit/>
            </a:bodyPr>
            <a:lstStyle>
              <a:lvl1pPr>
                <a:defRPr>
                  <a:solidFill>
                    <a:srgbClr val="FFFFFF"/>
                  </a:solidFill>
                </a:defRPr>
              </a:lvl1pPr>
            </a:lstStyle>
            <a:p>
              <a:pPr/>
              <a:r>
                <a:t>6</a:t>
              </a:r>
            </a:p>
          </p:txBody>
        </p:sp>
      </p:grpSp>
      <p:sp>
        <p:nvSpPr>
          <p:cNvPr id="45" name="Google Shape;32;p1"/>
          <p:cNvSpPr txBox="1"/>
          <p:nvPr/>
        </p:nvSpPr>
        <p:spPr>
          <a:xfrm>
            <a:off x="601194" y="4843150"/>
            <a:ext cx="3597457" cy="19738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r>
              <a:t>Scope of solution space </a:t>
            </a:r>
          </a:p>
        </p:txBody>
      </p:sp>
      <p:sp>
        <p:nvSpPr>
          <p:cNvPr id="46" name="Google Shape;33;p1"/>
          <p:cNvSpPr txBox="1"/>
          <p:nvPr/>
        </p:nvSpPr>
        <p:spPr>
          <a:xfrm>
            <a:off x="5050633" y="4843150"/>
            <a:ext cx="3597455" cy="19738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r>
              <a:t>Key data sources </a:t>
            </a:r>
          </a:p>
        </p:txBody>
      </p:sp>
      <p:sp>
        <p:nvSpPr>
          <p:cNvPr id="47" name="Google Shape;34;p1"/>
          <p:cNvSpPr txBox="1"/>
          <p:nvPr/>
        </p:nvSpPr>
        <p:spPr>
          <a:xfrm>
            <a:off x="193543" y="1884496"/>
            <a:ext cx="4232968" cy="134454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b="1" sz="1000">
                <a:solidFill>
                  <a:srgbClr val="000000"/>
                </a:solidFill>
              </a:defRPr>
            </a:lvl1pPr>
          </a:lstStyle>
          <a:p>
            <a:pPr/>
            <a:r>
              <a:t>Virtual Reality is defined as the future of retailing. Many reputable fashion retailers such as Amazon, Walmart, Target, and H &amp; M developed virtual fashion apparel stores. However, retailers still strive to create brand differentiation from their competitors. The reason is retailers can not focus on retail atmospherics factors in developing virtual fashion apparel stores. Current research suggests that the implementation of biophilic design could significantly improve consumers’ pleasure, arousal, satisfaction, and purchase intentions.</a:t>
            </a:r>
          </a:p>
        </p:txBody>
      </p:sp>
      <p:sp>
        <p:nvSpPr>
          <p:cNvPr id="48" name="Google Shape;35;p1"/>
          <p:cNvSpPr txBox="1"/>
          <p:nvPr/>
        </p:nvSpPr>
        <p:spPr>
          <a:xfrm>
            <a:off x="188833" y="3538873"/>
            <a:ext cx="4232968" cy="120484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b="1" sz="1000">
                <a:solidFill>
                  <a:srgbClr val="000000"/>
                </a:solidFill>
              </a:defRPr>
            </a:lvl1pPr>
          </a:lstStyle>
          <a:p>
            <a:pPr/>
            <a:r>
              <a:t>We can develop two virtual reality fashion apparel stores. One fashion apparel store will include attributes of biophilic design approaches. On the other hand, the another non-biophilic fashion apparel stores will not include any attributes of biophilic design. After that we can compare between a biophilic virtual fashion apparel store and a non-biophilic fashion apparel stores, which provides us whether the idea of biophilic design approaches could be really an impactful and interesting design idea to enhance sales.</a:t>
            </a:r>
          </a:p>
        </p:txBody>
      </p:sp>
      <p:sp>
        <p:nvSpPr>
          <p:cNvPr id="49" name="Google Shape;36;p1"/>
          <p:cNvSpPr txBox="1"/>
          <p:nvPr/>
        </p:nvSpPr>
        <p:spPr>
          <a:xfrm>
            <a:off x="232567" y="5184804"/>
            <a:ext cx="4232968" cy="78574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000">
                <a:solidFill>
                  <a:srgbClr val="000000"/>
                </a:solidFill>
              </a:defRPr>
            </a:lvl1pPr>
          </a:lstStyle>
          <a:p>
            <a:pPr/>
            <a:r>
              <a:t>The focus is to design biophilic virtual stores using biophilic attributes including retail greenery and plants. On the other hand, non-biophilic VR stores will not include any attributes. We will measure specific items including consumers pleasure, arousal, perceived merchandise quality, satisfaction, purchase intentions, and time spent in the store. </a:t>
            </a:r>
          </a:p>
        </p:txBody>
      </p:sp>
      <p:sp>
        <p:nvSpPr>
          <p:cNvPr id="50" name="Google Shape;37;p1"/>
          <p:cNvSpPr txBox="1"/>
          <p:nvPr/>
        </p:nvSpPr>
        <p:spPr>
          <a:xfrm>
            <a:off x="4603956" y="1963919"/>
            <a:ext cx="4232970" cy="92544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100263" indent="-100263">
              <a:buSzPct val="100000"/>
              <a:buChar char="-"/>
              <a:defRPr b="1" sz="1000">
                <a:solidFill>
                  <a:srgbClr val="000000"/>
                </a:solidFill>
              </a:defRPr>
            </a:pPr>
            <a:r>
              <a:t>Biophilic design approaches have so many attributes including plants, retail greenery applications, paintings, natural materials. Designing biophilic virtual stores could be challenging. </a:t>
            </a:r>
          </a:p>
          <a:p>
            <a:pPr marL="100263" indent="-100263">
              <a:buSzPct val="100000"/>
              <a:buChar char="-"/>
              <a:defRPr b="1" sz="1000">
                <a:solidFill>
                  <a:srgbClr val="000000"/>
                </a:solidFill>
              </a:defRPr>
            </a:pPr>
            <a:r>
              <a:t>We need to review literatures to design biophilic design virtual apparel stores. </a:t>
            </a:r>
          </a:p>
          <a:p>
            <a:pPr marL="100263" indent="-100263">
              <a:buSzPct val="100000"/>
              <a:buChar char="-"/>
              <a:defRPr b="1" sz="1000">
                <a:solidFill>
                  <a:srgbClr val="000000"/>
                </a:solidFill>
              </a:defRPr>
            </a:pPr>
            <a:r>
              <a:t>Need to have lots of suggestions from senior designer. </a:t>
            </a:r>
          </a:p>
        </p:txBody>
      </p:sp>
      <p:sp>
        <p:nvSpPr>
          <p:cNvPr id="51" name="Google Shape;38;p1"/>
          <p:cNvSpPr txBox="1"/>
          <p:nvPr/>
        </p:nvSpPr>
        <p:spPr>
          <a:xfrm>
            <a:off x="4636651" y="5085174"/>
            <a:ext cx="4232970" cy="36664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100263" indent="-100263">
              <a:buSzPct val="100000"/>
              <a:buChar char="-"/>
              <a:defRPr b="1" sz="1000">
                <a:solidFill>
                  <a:srgbClr val="000000"/>
                </a:solidFill>
              </a:defRPr>
            </a:pPr>
            <a:r>
              <a:t>Qualtrics</a:t>
            </a:r>
          </a:p>
          <a:p>
            <a:pPr marL="100263" indent="-100263">
              <a:buSzPct val="100000"/>
              <a:buChar char="-"/>
              <a:defRPr b="1" sz="1000">
                <a:solidFill>
                  <a:srgbClr val="000000"/>
                </a:solidFill>
              </a:defRPr>
            </a:pPr>
            <a:r>
              <a:t>M-turk services</a:t>
            </a:r>
          </a:p>
        </p:txBody>
      </p:sp>
      <p:grpSp>
        <p:nvGrpSpPr>
          <p:cNvPr id="54" name="Google Shape;39;p1"/>
          <p:cNvGrpSpPr/>
          <p:nvPr/>
        </p:nvGrpSpPr>
        <p:grpSpPr>
          <a:xfrm>
            <a:off x="6633336" y="6492476"/>
            <a:ext cx="432051" cy="269199"/>
            <a:chOff x="0" y="0"/>
            <a:chExt cx="432049" cy="269198"/>
          </a:xfrm>
        </p:grpSpPr>
        <p:sp>
          <p:nvSpPr>
            <p:cNvPr id="52" name="Chevron"/>
            <p:cNvSpPr/>
            <p:nvPr/>
          </p:nvSpPr>
          <p:spPr>
            <a:xfrm>
              <a:off x="0" y="31941"/>
              <a:ext cx="432051" cy="205320"/>
            </a:xfrm>
            <a:prstGeom prst="chevron">
              <a:avLst>
                <a:gd name="adj" fmla="val 50000"/>
              </a:avLst>
            </a:prstGeom>
            <a:solidFill>
              <a:schemeClr val="accent4"/>
            </a:solidFill>
            <a:ln w="9525" cap="flat">
              <a:solidFill>
                <a:schemeClr val="accent4"/>
              </a:solidFill>
              <a:prstDash val="solid"/>
              <a:round/>
            </a:ln>
            <a:effectLst/>
          </p:spPr>
          <p:txBody>
            <a:bodyPr wrap="square" lIns="0" tIns="0" rIns="0" bIns="0" numCol="1" anchor="ctr">
              <a:noAutofit/>
            </a:bodyPr>
            <a:lstStyle/>
            <a:p>
              <a:pPr algn="ctr">
                <a:defRPr>
                  <a:solidFill>
                    <a:srgbClr val="000000"/>
                  </a:solidFill>
                </a:defRPr>
              </a:pPr>
            </a:p>
          </p:txBody>
        </p:sp>
        <p:sp>
          <p:nvSpPr>
            <p:cNvPr id="53" name="H"/>
            <p:cNvSpPr txBox="1"/>
            <p:nvPr/>
          </p:nvSpPr>
          <p:spPr>
            <a:xfrm>
              <a:off x="153146" y="-1"/>
              <a:ext cx="125758" cy="269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200">
                  <a:solidFill>
                    <a:srgbClr val="FFFFFF"/>
                  </a:solidFill>
                  <a:latin typeface="Quattrocento Sans"/>
                  <a:ea typeface="Quattrocento Sans"/>
                  <a:cs typeface="Quattrocento Sans"/>
                  <a:sym typeface="Quattrocento Sans"/>
                </a:defRPr>
              </a:lvl1pPr>
            </a:lstStyle>
            <a:p>
              <a:pPr/>
              <a:r>
                <a:t>H</a:t>
              </a:r>
            </a:p>
          </p:txBody>
        </p:sp>
      </p:grpSp>
      <p:grpSp>
        <p:nvGrpSpPr>
          <p:cNvPr id="57" name="Google Shape;40;p1"/>
          <p:cNvGrpSpPr/>
          <p:nvPr/>
        </p:nvGrpSpPr>
        <p:grpSpPr>
          <a:xfrm>
            <a:off x="7028512" y="6487121"/>
            <a:ext cx="432051" cy="269199"/>
            <a:chOff x="0" y="0"/>
            <a:chExt cx="432049" cy="269198"/>
          </a:xfrm>
        </p:grpSpPr>
        <p:sp>
          <p:nvSpPr>
            <p:cNvPr id="55" name="Chevron"/>
            <p:cNvSpPr/>
            <p:nvPr/>
          </p:nvSpPr>
          <p:spPr>
            <a:xfrm>
              <a:off x="0" y="26588"/>
              <a:ext cx="432051" cy="216027"/>
            </a:xfrm>
            <a:prstGeom prst="chevron">
              <a:avLst>
                <a:gd name="adj" fmla="val 50000"/>
              </a:avLst>
            </a:prstGeom>
            <a:solidFill>
              <a:srgbClr val="D8D8D8"/>
            </a:solidFill>
            <a:ln w="12700" cap="flat">
              <a:noFill/>
              <a:miter lim="400000"/>
            </a:ln>
            <a:effectLst/>
          </p:spPr>
          <p:txBody>
            <a:bodyPr wrap="square" lIns="0" tIns="0" rIns="0" bIns="0" numCol="1" anchor="ctr">
              <a:noAutofit/>
            </a:bodyPr>
            <a:lstStyle/>
            <a:p>
              <a:pPr algn="ctr">
                <a:defRPr>
                  <a:solidFill>
                    <a:srgbClr val="000000"/>
                  </a:solidFill>
                </a:defRPr>
              </a:pPr>
            </a:p>
          </p:txBody>
        </p:sp>
        <p:sp>
          <p:nvSpPr>
            <p:cNvPr id="56" name="D"/>
            <p:cNvSpPr txBox="1"/>
            <p:nvPr/>
          </p:nvSpPr>
          <p:spPr>
            <a:xfrm>
              <a:off x="153736" y="-1"/>
              <a:ext cx="124577" cy="269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200">
                  <a:solidFill>
                    <a:srgbClr val="FFFFFF"/>
                  </a:solidFill>
                  <a:latin typeface="Quattrocento Sans"/>
                  <a:ea typeface="Quattrocento Sans"/>
                  <a:cs typeface="Quattrocento Sans"/>
                  <a:sym typeface="Quattrocento Sans"/>
                </a:defRPr>
              </a:lvl1pPr>
            </a:lstStyle>
            <a:p>
              <a:pPr/>
              <a:r>
                <a:t>D</a:t>
              </a:r>
            </a:p>
          </p:txBody>
        </p:sp>
      </p:grpSp>
      <p:grpSp>
        <p:nvGrpSpPr>
          <p:cNvPr id="60" name="Google Shape;41;p1"/>
          <p:cNvGrpSpPr/>
          <p:nvPr/>
        </p:nvGrpSpPr>
        <p:grpSpPr>
          <a:xfrm>
            <a:off x="7452320" y="6476415"/>
            <a:ext cx="432051" cy="269199"/>
            <a:chOff x="0" y="0"/>
            <a:chExt cx="432049" cy="269198"/>
          </a:xfrm>
        </p:grpSpPr>
        <p:sp>
          <p:nvSpPr>
            <p:cNvPr id="58" name="Chevron"/>
            <p:cNvSpPr/>
            <p:nvPr/>
          </p:nvSpPr>
          <p:spPr>
            <a:xfrm>
              <a:off x="0" y="26588"/>
              <a:ext cx="432051" cy="216027"/>
            </a:xfrm>
            <a:prstGeom prst="chevron">
              <a:avLst>
                <a:gd name="adj" fmla="val 50000"/>
              </a:avLst>
            </a:prstGeom>
            <a:solidFill>
              <a:srgbClr val="D8D8D8"/>
            </a:solidFill>
            <a:ln w="12700" cap="flat">
              <a:noFill/>
              <a:miter lim="400000"/>
            </a:ln>
            <a:effectLst/>
          </p:spPr>
          <p:txBody>
            <a:bodyPr wrap="square" lIns="0" tIns="0" rIns="0" bIns="0" numCol="1" anchor="ctr">
              <a:noAutofit/>
            </a:bodyPr>
            <a:lstStyle/>
            <a:p>
              <a:pPr algn="ctr">
                <a:defRPr>
                  <a:solidFill>
                    <a:srgbClr val="000000"/>
                  </a:solidFill>
                </a:defRPr>
              </a:pPr>
            </a:p>
          </p:txBody>
        </p:sp>
        <p:sp>
          <p:nvSpPr>
            <p:cNvPr id="59" name="E"/>
            <p:cNvSpPr txBox="1"/>
            <p:nvPr/>
          </p:nvSpPr>
          <p:spPr>
            <a:xfrm>
              <a:off x="153736" y="-1"/>
              <a:ext cx="124577" cy="269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200">
                  <a:solidFill>
                    <a:srgbClr val="FFFFFF"/>
                  </a:solidFill>
                  <a:latin typeface="Quattrocento Sans"/>
                  <a:ea typeface="Quattrocento Sans"/>
                  <a:cs typeface="Quattrocento Sans"/>
                  <a:sym typeface="Quattrocento Sans"/>
                </a:defRPr>
              </a:lvl1pPr>
            </a:lstStyle>
            <a:p>
              <a:pPr/>
              <a:r>
                <a:t>E</a:t>
              </a:r>
            </a:p>
          </p:txBody>
        </p:sp>
      </p:grpSp>
      <p:grpSp>
        <p:nvGrpSpPr>
          <p:cNvPr id="63" name="Google Shape;42;p1"/>
          <p:cNvGrpSpPr/>
          <p:nvPr/>
        </p:nvGrpSpPr>
        <p:grpSpPr>
          <a:xfrm>
            <a:off x="7846662" y="6481493"/>
            <a:ext cx="432051" cy="269199"/>
            <a:chOff x="0" y="0"/>
            <a:chExt cx="432049" cy="269198"/>
          </a:xfrm>
        </p:grpSpPr>
        <p:sp>
          <p:nvSpPr>
            <p:cNvPr id="61" name="Chevron"/>
            <p:cNvSpPr/>
            <p:nvPr/>
          </p:nvSpPr>
          <p:spPr>
            <a:xfrm>
              <a:off x="0" y="26588"/>
              <a:ext cx="432051" cy="216027"/>
            </a:xfrm>
            <a:prstGeom prst="chevron">
              <a:avLst>
                <a:gd name="adj" fmla="val 50000"/>
              </a:avLst>
            </a:prstGeom>
            <a:solidFill>
              <a:srgbClr val="D8D8D8"/>
            </a:solidFill>
            <a:ln w="12700" cap="flat">
              <a:noFill/>
              <a:miter lim="400000"/>
            </a:ln>
            <a:effectLst/>
          </p:spPr>
          <p:txBody>
            <a:bodyPr wrap="square" lIns="0" tIns="0" rIns="0" bIns="0" numCol="1" anchor="ctr">
              <a:noAutofit/>
            </a:bodyPr>
            <a:lstStyle/>
            <a:p>
              <a:pPr algn="ctr">
                <a:defRPr>
                  <a:solidFill>
                    <a:srgbClr val="000000"/>
                  </a:solidFill>
                </a:defRPr>
              </a:pPr>
            </a:p>
          </p:txBody>
        </p:sp>
        <p:sp>
          <p:nvSpPr>
            <p:cNvPr id="62" name="I"/>
            <p:cNvSpPr txBox="1"/>
            <p:nvPr/>
          </p:nvSpPr>
          <p:spPr>
            <a:xfrm>
              <a:off x="153736" y="-1"/>
              <a:ext cx="124577" cy="269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200">
                  <a:solidFill>
                    <a:srgbClr val="FFFFFF"/>
                  </a:solidFill>
                  <a:latin typeface="Quattrocento Sans"/>
                  <a:ea typeface="Quattrocento Sans"/>
                  <a:cs typeface="Quattrocento Sans"/>
                  <a:sym typeface="Quattrocento Sans"/>
                </a:defRPr>
              </a:lvl1pPr>
            </a:lstStyle>
            <a:p>
              <a:pPr/>
              <a:r>
                <a:t>I</a:t>
              </a:r>
            </a:p>
          </p:txBody>
        </p:sp>
      </p:grpSp>
      <p:grpSp>
        <p:nvGrpSpPr>
          <p:cNvPr id="66" name="Google Shape;43;p1"/>
          <p:cNvGrpSpPr/>
          <p:nvPr/>
        </p:nvGrpSpPr>
        <p:grpSpPr>
          <a:xfrm>
            <a:off x="8245692" y="6476415"/>
            <a:ext cx="432051" cy="269199"/>
            <a:chOff x="0" y="0"/>
            <a:chExt cx="432049" cy="269198"/>
          </a:xfrm>
        </p:grpSpPr>
        <p:sp>
          <p:nvSpPr>
            <p:cNvPr id="64" name="Chevron"/>
            <p:cNvSpPr/>
            <p:nvPr/>
          </p:nvSpPr>
          <p:spPr>
            <a:xfrm>
              <a:off x="0" y="26588"/>
              <a:ext cx="432051" cy="216027"/>
            </a:xfrm>
            <a:prstGeom prst="chevron">
              <a:avLst>
                <a:gd name="adj" fmla="val 50000"/>
              </a:avLst>
            </a:prstGeom>
            <a:solidFill>
              <a:srgbClr val="D8D8D8"/>
            </a:solidFill>
            <a:ln w="12700" cap="flat">
              <a:noFill/>
              <a:miter lim="400000"/>
            </a:ln>
            <a:effectLst/>
          </p:spPr>
          <p:txBody>
            <a:bodyPr wrap="square" lIns="0" tIns="0" rIns="0" bIns="0" numCol="1" anchor="ctr">
              <a:noAutofit/>
            </a:bodyPr>
            <a:lstStyle/>
            <a:p>
              <a:pPr algn="ctr">
                <a:defRPr>
                  <a:solidFill>
                    <a:srgbClr val="000000"/>
                  </a:solidFill>
                </a:defRPr>
              </a:pPr>
            </a:p>
          </p:txBody>
        </p:sp>
        <p:sp>
          <p:nvSpPr>
            <p:cNvPr id="65" name="P"/>
            <p:cNvSpPr txBox="1"/>
            <p:nvPr/>
          </p:nvSpPr>
          <p:spPr>
            <a:xfrm>
              <a:off x="153736" y="-1"/>
              <a:ext cx="124577" cy="269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200">
                  <a:solidFill>
                    <a:srgbClr val="FFFFFF"/>
                  </a:solidFill>
                  <a:latin typeface="Quattrocento Sans"/>
                  <a:ea typeface="Quattrocento Sans"/>
                  <a:cs typeface="Quattrocento Sans"/>
                  <a:sym typeface="Quattrocento Sans"/>
                </a:defRPr>
              </a:lvl1pPr>
            </a:lstStyle>
            <a:p>
              <a:pPr/>
              <a:r>
                <a:t>P</a:t>
              </a:r>
            </a:p>
          </p:txBody>
        </p:sp>
      </p:grpSp>
      <p:grpSp>
        <p:nvGrpSpPr>
          <p:cNvPr id="69" name="Google Shape;44;p1"/>
          <p:cNvGrpSpPr/>
          <p:nvPr/>
        </p:nvGrpSpPr>
        <p:grpSpPr>
          <a:xfrm>
            <a:off x="8099128" y="675186"/>
            <a:ext cx="432051" cy="269199"/>
            <a:chOff x="0" y="0"/>
            <a:chExt cx="432049" cy="269198"/>
          </a:xfrm>
        </p:grpSpPr>
        <p:sp>
          <p:nvSpPr>
            <p:cNvPr id="67" name="Chevron"/>
            <p:cNvSpPr/>
            <p:nvPr/>
          </p:nvSpPr>
          <p:spPr>
            <a:xfrm>
              <a:off x="0" y="31941"/>
              <a:ext cx="432051" cy="205320"/>
            </a:xfrm>
            <a:prstGeom prst="chevron">
              <a:avLst>
                <a:gd name="adj" fmla="val 50000"/>
              </a:avLst>
            </a:prstGeom>
            <a:solidFill>
              <a:schemeClr val="accent4"/>
            </a:solidFill>
            <a:ln w="9525" cap="flat">
              <a:solidFill>
                <a:schemeClr val="accent4"/>
              </a:solidFill>
              <a:prstDash val="solid"/>
              <a:round/>
            </a:ln>
            <a:effectLst/>
          </p:spPr>
          <p:txBody>
            <a:bodyPr wrap="square" lIns="0" tIns="0" rIns="0" bIns="0" numCol="1" anchor="ctr">
              <a:noAutofit/>
            </a:bodyPr>
            <a:lstStyle/>
            <a:p>
              <a:pPr algn="ctr">
                <a:defRPr>
                  <a:solidFill>
                    <a:srgbClr val="000000"/>
                  </a:solidFill>
                </a:defRPr>
              </a:pPr>
            </a:p>
          </p:txBody>
        </p:sp>
        <p:sp>
          <p:nvSpPr>
            <p:cNvPr id="68" name="H"/>
            <p:cNvSpPr txBox="1"/>
            <p:nvPr/>
          </p:nvSpPr>
          <p:spPr>
            <a:xfrm>
              <a:off x="153146" y="-1"/>
              <a:ext cx="125758" cy="269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200">
                  <a:solidFill>
                    <a:srgbClr val="FFFFFF"/>
                  </a:solidFill>
                  <a:latin typeface="Quattrocento Sans"/>
                  <a:ea typeface="Quattrocento Sans"/>
                  <a:cs typeface="Quattrocento Sans"/>
                  <a:sym typeface="Quattrocento Sans"/>
                </a:defRPr>
              </a:lvl1pPr>
            </a:lstStyle>
            <a:p>
              <a:pPr/>
              <a:r>
                <a:t>H</a:t>
              </a:r>
            </a:p>
          </p:txBody>
        </p:sp>
      </p:grpSp>
      <p:sp>
        <p:nvSpPr>
          <p:cNvPr id="70" name="Google Shape;45;p1"/>
          <p:cNvSpPr/>
          <p:nvPr/>
        </p:nvSpPr>
        <p:spPr>
          <a:xfrm>
            <a:off x="121749" y="116630"/>
            <a:ext cx="7996290" cy="11370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867" y="0"/>
                </a:lnTo>
                <a:lnTo>
                  <a:pt x="20867" y="12600"/>
                </a:lnTo>
                <a:lnTo>
                  <a:pt x="21600" y="12223"/>
                </a:lnTo>
                <a:lnTo>
                  <a:pt x="20867" y="18000"/>
                </a:lnTo>
                <a:lnTo>
                  <a:pt x="20867" y="21600"/>
                </a:lnTo>
                <a:lnTo>
                  <a:pt x="0" y="21600"/>
                </a:lnTo>
                <a:lnTo>
                  <a:pt x="0" y="12600"/>
                </a:lnTo>
                <a:close/>
              </a:path>
            </a:pathLst>
          </a:custGeom>
          <a:solidFill>
            <a:srgbClr val="FEF2DA"/>
          </a:solidFill>
          <a:ln w="12700">
            <a:miter lim="400000"/>
          </a:ln>
        </p:spPr>
        <p:txBody>
          <a:bodyPr lIns="0" tIns="0" rIns="0" bIns="0" anchor="ctr"/>
          <a:lstStyle/>
          <a:p>
            <a:pPr algn="ctr">
              <a:defRPr sz="1800"/>
            </a:pPr>
          </a:p>
        </p:txBody>
      </p:sp>
      <p:sp>
        <p:nvSpPr>
          <p:cNvPr id="71" name="Google Shape;46;p1"/>
          <p:cNvSpPr txBox="1"/>
          <p:nvPr>
            <p:ph type="title"/>
          </p:nvPr>
        </p:nvSpPr>
        <p:spPr>
          <a:xfrm>
            <a:off x="184140" y="189589"/>
            <a:ext cx="8793596" cy="307780"/>
          </a:xfrm>
          <a:prstGeom prst="rect">
            <a:avLst/>
          </a:prstGeom>
        </p:spPr>
        <p:txBody>
          <a:bodyPr/>
          <a:lstStyle>
            <a:lvl1pPr>
              <a:defRPr sz="2000">
                <a:solidFill>
                  <a:srgbClr val="29748D"/>
                </a:solidFill>
                <a:latin typeface="Quattrocento Sans"/>
                <a:ea typeface="Quattrocento Sans"/>
                <a:cs typeface="Quattrocento Sans"/>
                <a:sym typeface="Quattrocento Sans"/>
              </a:defRPr>
            </a:lvl1pPr>
          </a:lstStyle>
          <a:p>
            <a:pPr/>
            <a:r>
              <a:t>Problem Statement Worksheet (Hypothesis Formation)</a:t>
            </a:r>
          </a:p>
        </p:txBody>
      </p:sp>
      <p:sp>
        <p:nvSpPr>
          <p:cNvPr id="72" name="Google Shape;47;p1"/>
          <p:cNvSpPr txBox="1"/>
          <p:nvPr/>
        </p:nvSpPr>
        <p:spPr>
          <a:xfrm>
            <a:off x="4652850" y="3547600"/>
            <a:ext cx="4232970" cy="106514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100263" indent="-100263">
              <a:buSzPct val="100000"/>
              <a:buChar char="-"/>
              <a:defRPr sz="1000">
                <a:solidFill>
                  <a:srgbClr val="000000"/>
                </a:solidFill>
              </a:defRPr>
            </a:pPr>
            <a:r>
              <a:t>CEO</a:t>
            </a:r>
          </a:p>
          <a:p>
            <a:pPr marL="100263" indent="-100263">
              <a:buSzPct val="100000"/>
              <a:buChar char="-"/>
              <a:defRPr sz="1000">
                <a:solidFill>
                  <a:srgbClr val="000000"/>
                </a:solidFill>
              </a:defRPr>
            </a:pPr>
            <a:r>
              <a:t>Researchers</a:t>
            </a:r>
          </a:p>
          <a:p>
            <a:pPr marL="100263" indent="-100263">
              <a:buSzPct val="100000"/>
              <a:buChar char="-"/>
              <a:defRPr sz="1000">
                <a:solidFill>
                  <a:srgbClr val="000000"/>
                </a:solidFill>
              </a:defRPr>
            </a:pPr>
            <a:r>
              <a:t>Consumers</a:t>
            </a:r>
          </a:p>
          <a:p>
            <a:pPr marL="100263" indent="-100263">
              <a:buSzPct val="100000"/>
              <a:buChar char="-"/>
              <a:defRPr sz="1000">
                <a:solidFill>
                  <a:srgbClr val="000000"/>
                </a:solidFill>
              </a:defRPr>
            </a:pPr>
            <a:r>
              <a:t>Business analyst</a:t>
            </a:r>
          </a:p>
          <a:p>
            <a:pPr marL="100263" indent="-100263">
              <a:buSzPct val="100000"/>
              <a:buChar char="-"/>
              <a:defRPr sz="1000">
                <a:solidFill>
                  <a:srgbClr val="000000"/>
                </a:solidFill>
              </a:defRPr>
            </a:pPr>
            <a:r>
              <a:t>Product analyst</a:t>
            </a:r>
          </a:p>
          <a:p>
            <a:pPr marL="100263" indent="-100263">
              <a:buSzPct val="100000"/>
              <a:buChar char="-"/>
              <a:defRPr sz="1000">
                <a:solidFill>
                  <a:srgbClr val="000000"/>
                </a:solidFill>
              </a:defRPr>
            </a:pPr>
            <a:r>
              <a:t>Data scientist</a:t>
            </a:r>
          </a:p>
          <a:p>
            <a:pPr marL="100263" indent="-100263">
              <a:buSzPct val="100000"/>
              <a:buChar char="-"/>
              <a:defRPr sz="1000">
                <a:solidFill>
                  <a:srgbClr val="000000"/>
                </a:solidFill>
              </a:defRPr>
            </a:pPr>
            <a:r>
              <a:t>Visual designer</a:t>
            </a:r>
          </a:p>
        </p:txBody>
      </p:sp>
      <p:sp>
        <p:nvSpPr>
          <p:cNvPr id="73" name="Google Shape;48;p1"/>
          <p:cNvSpPr txBox="1"/>
          <p:nvPr/>
        </p:nvSpPr>
        <p:spPr>
          <a:xfrm>
            <a:off x="159947" y="540899"/>
            <a:ext cx="7571319" cy="69518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b="1">
                <a:solidFill>
                  <a:srgbClr val="000000"/>
                </a:solidFill>
              </a:defRPr>
            </a:lvl1pPr>
          </a:lstStyle>
          <a:p>
            <a:pPr/>
            <a:r>
              <a:t>How can retailers improve its sales for virtual apparel products in the USA market by at least 15% by implementing sustainable biophilic designs in virtual fashion apparel stores by the 31st December, 2022</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ynergy_CF_YNR002">
  <a:themeElements>
    <a:clrScheme name="Synergy_CF_YNR002">
      <a:dk1>
        <a:srgbClr val="002C46"/>
      </a:dk1>
      <a:lt1>
        <a:srgbClr val="464646"/>
      </a:lt1>
      <a:dk2>
        <a:srgbClr val="A7A7A7"/>
      </a:dk2>
      <a:lt2>
        <a:srgbClr val="535353"/>
      </a:lt2>
      <a:accent1>
        <a:srgbClr val="99AABE"/>
      </a:accent1>
      <a:accent2>
        <a:srgbClr val="406085"/>
      </a:accent2>
      <a:accent3>
        <a:srgbClr val="002C46"/>
      </a:accent3>
      <a:accent4>
        <a:srgbClr val="FBC14E"/>
      </a:accent4>
      <a:accent5>
        <a:srgbClr val="379BBD"/>
      </a:accent5>
      <a:accent6>
        <a:srgbClr val="808080"/>
      </a:accent6>
      <a:hlink>
        <a:srgbClr val="0000FF"/>
      </a:hlink>
      <a:folHlink>
        <a:srgbClr val="FF00FF"/>
      </a:folHlink>
    </a:clrScheme>
    <a:fontScheme name="Synergy_CF_YNR002">
      <a:majorFont>
        <a:latin typeface="Helvetica"/>
        <a:ea typeface="Helvetica"/>
        <a:cs typeface="Helvetica"/>
      </a:majorFont>
      <a:minorFont>
        <a:latin typeface="Arial"/>
        <a:ea typeface="Arial"/>
        <a:cs typeface="Arial"/>
      </a:minorFont>
    </a:fontScheme>
    <a:fmtScheme name="Synergy_CF_YNR00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64646"/>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ynergy_CF_YNR002">
  <a:themeElements>
    <a:clrScheme name="Synergy_CF_YNR002">
      <a:dk1>
        <a:srgbClr val="000000"/>
      </a:dk1>
      <a:lt1>
        <a:srgbClr val="FFFFFF"/>
      </a:lt1>
      <a:dk2>
        <a:srgbClr val="A7A7A7"/>
      </a:dk2>
      <a:lt2>
        <a:srgbClr val="535353"/>
      </a:lt2>
      <a:accent1>
        <a:srgbClr val="99AABE"/>
      </a:accent1>
      <a:accent2>
        <a:srgbClr val="406085"/>
      </a:accent2>
      <a:accent3>
        <a:srgbClr val="002C46"/>
      </a:accent3>
      <a:accent4>
        <a:srgbClr val="FBC14E"/>
      </a:accent4>
      <a:accent5>
        <a:srgbClr val="379BBD"/>
      </a:accent5>
      <a:accent6>
        <a:srgbClr val="808080"/>
      </a:accent6>
      <a:hlink>
        <a:srgbClr val="0000FF"/>
      </a:hlink>
      <a:folHlink>
        <a:srgbClr val="FF00FF"/>
      </a:folHlink>
    </a:clrScheme>
    <a:fontScheme name="Synergy_CF_YNR002">
      <a:majorFont>
        <a:latin typeface="Helvetica"/>
        <a:ea typeface="Helvetica"/>
        <a:cs typeface="Helvetica"/>
      </a:majorFont>
      <a:minorFont>
        <a:latin typeface="Arial"/>
        <a:ea typeface="Arial"/>
        <a:cs typeface="Arial"/>
      </a:minorFont>
    </a:fontScheme>
    <a:fmtScheme name="Synergy_CF_YNR00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64646"/>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