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AB197-A95E-4117-AB1E-41D834721653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156A-E748-43F9-9D51-6B22B29E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156A-E748-43F9-9D51-6B22B29E0A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25077" y="1928608"/>
            <a:ext cx="866712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/>
              <a:t>PVCC,</a:t>
            </a:r>
          </a:p>
          <a:p>
            <a:r>
              <a:rPr lang="en-US" altLang="zh-CN" b="1"/>
              <a:t>TPA3118,IC8004</a:t>
            </a:r>
            <a:endParaRPr lang="zh-CN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196553" y="1999024"/>
            <a:ext cx="670376" cy="2154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/>
              <a:t>STAND_BY </a:t>
            </a:r>
            <a:endParaRPr lang="zh-CN" altLang="en-US"/>
          </a:p>
        </p:txBody>
      </p:sp>
      <p:sp>
        <p:nvSpPr>
          <p:cNvPr id="14" name="流程图: 或者 13"/>
          <p:cNvSpPr/>
          <p:nvPr/>
        </p:nvSpPr>
        <p:spPr>
          <a:xfrm>
            <a:off x="4726176" y="2016746"/>
            <a:ext cx="180000" cy="180000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9444" y="2557207"/>
            <a:ext cx="606256" cy="2154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/>
              <a:t>BATT_ON </a:t>
            </a:r>
            <a:endParaRPr lang="zh-CN" altLang="en-US"/>
          </a:p>
        </p:txBody>
      </p:sp>
      <p:sp>
        <p:nvSpPr>
          <p:cNvPr id="19" name="流程图: 或者 18"/>
          <p:cNvSpPr/>
          <p:nvPr/>
        </p:nvSpPr>
        <p:spPr>
          <a:xfrm>
            <a:off x="576800" y="4038498"/>
            <a:ext cx="144000" cy="144000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595459" y="2566428"/>
            <a:ext cx="421910" cy="2154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00" b="1" smtClean="0"/>
              <a:t>+16V </a:t>
            </a:r>
          </a:p>
        </p:txBody>
      </p:sp>
      <p:cxnSp>
        <p:nvCxnSpPr>
          <p:cNvPr id="34" name="直接箭头连接符 33"/>
          <p:cNvCxnSpPr>
            <a:stCxn id="11" idx="3"/>
            <a:endCxn id="7" idx="1"/>
          </p:cNvCxnSpPr>
          <p:nvPr/>
        </p:nvCxnSpPr>
        <p:spPr>
          <a:xfrm flipV="1">
            <a:off x="5866929" y="2097885"/>
            <a:ext cx="358148" cy="88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20419" y="3941221"/>
            <a:ext cx="1273118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smtClean="0"/>
              <a:t>POWER_ON(logic IC ) and</a:t>
            </a:r>
            <a:endParaRPr lang="en-US" altLang="zh-CN"/>
          </a:p>
          <a:p>
            <a:r>
              <a:rPr lang="en-US" altLang="zh-CN" smtClean="0"/>
              <a:t>MCU_P_ON)(MCU control)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04585" y="4002776"/>
            <a:ext cx="720000" cy="2154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r>
              <a:rPr lang="en-US" altLang="zh-CN"/>
              <a:t>MCU_+3.3V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96893" y="3429484"/>
            <a:ext cx="720000" cy="2154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pPr algn="ctr"/>
            <a:r>
              <a:rPr lang="en-US" altLang="zh-CN"/>
              <a:t>W3.3V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96893" y="4548169"/>
            <a:ext cx="521297" cy="2154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/>
            </a:lvl1pPr>
          </a:lstStyle>
          <a:p>
            <a:r>
              <a:rPr lang="en-US" altLang="zh-CN"/>
              <a:t>L_+3.3V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6800" y="1451723"/>
            <a:ext cx="910827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/>
              <a:t>+24V,</a:t>
            </a:r>
          </a:p>
          <a:p>
            <a:r>
              <a:rPr lang="en-US" altLang="zh-CN" b="1"/>
              <a:t>CN8001,Main set</a:t>
            </a:r>
            <a:endParaRPr lang="zh-CN" altLang="en-US" b="1"/>
          </a:p>
        </p:txBody>
      </p:sp>
      <p:cxnSp>
        <p:nvCxnSpPr>
          <p:cNvPr id="124" name="直接箭头连接符 123"/>
          <p:cNvCxnSpPr>
            <a:stCxn id="122" idx="3"/>
            <a:endCxn id="129" idx="1"/>
          </p:cNvCxnSpPr>
          <p:nvPr/>
        </p:nvCxnSpPr>
        <p:spPr>
          <a:xfrm>
            <a:off x="1487627" y="1621000"/>
            <a:ext cx="9199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29" idx="3"/>
            <a:endCxn id="128" idx="1"/>
          </p:cNvCxnSpPr>
          <p:nvPr/>
        </p:nvCxnSpPr>
        <p:spPr>
          <a:xfrm>
            <a:off x="2879195" y="1621000"/>
            <a:ext cx="74162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20821" y="1513278"/>
            <a:ext cx="348172" cy="2154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 smtClean="0"/>
              <a:t>+5V</a:t>
            </a:r>
            <a:endParaRPr lang="en-US" altLang="zh-CN" b="1"/>
          </a:p>
        </p:txBody>
      </p:sp>
      <p:sp>
        <p:nvSpPr>
          <p:cNvPr id="129" name="TextBox 128"/>
          <p:cNvSpPr txBox="1"/>
          <p:nvPr/>
        </p:nvSpPr>
        <p:spPr>
          <a:xfrm>
            <a:off x="2407591" y="1513278"/>
            <a:ext cx="471604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r>
              <a:rPr lang="en-US" altLang="zh-CN"/>
              <a:t>IC8005</a:t>
            </a:r>
            <a:endParaRPr lang="zh-CN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46474" y="2504873"/>
            <a:ext cx="604653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r>
              <a:rPr lang="en-US" altLang="zh-CN"/>
              <a:t>VCC_BAT,</a:t>
            </a:r>
          </a:p>
          <a:p>
            <a:r>
              <a:rPr lang="en-US" altLang="zh-CN"/>
              <a:t>Battery</a:t>
            </a:r>
            <a:endParaRPr lang="zh-CN" altLang="en-US"/>
          </a:p>
        </p:txBody>
      </p:sp>
      <p:cxnSp>
        <p:nvCxnSpPr>
          <p:cNvPr id="144" name="直接箭头连接符 143"/>
          <p:cNvCxnSpPr>
            <a:stCxn id="142" idx="3"/>
            <a:endCxn id="17" idx="1"/>
          </p:cNvCxnSpPr>
          <p:nvPr/>
        </p:nvCxnSpPr>
        <p:spPr>
          <a:xfrm flipV="1">
            <a:off x="951127" y="2664929"/>
            <a:ext cx="588317" cy="92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7" idx="3"/>
            <a:endCxn id="276" idx="1"/>
          </p:cNvCxnSpPr>
          <p:nvPr/>
        </p:nvCxnSpPr>
        <p:spPr>
          <a:xfrm>
            <a:off x="2145700" y="2664929"/>
            <a:ext cx="60342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22" idx="2"/>
            <a:endCxn id="14" idx="2"/>
          </p:cNvCxnSpPr>
          <p:nvPr/>
        </p:nvCxnSpPr>
        <p:spPr>
          <a:xfrm rot="16200000" flipH="1">
            <a:off x="2720961" y="101530"/>
            <a:ext cx="316469" cy="3693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22" idx="0"/>
            <a:endCxn id="14" idx="4"/>
          </p:cNvCxnSpPr>
          <p:nvPr/>
        </p:nvCxnSpPr>
        <p:spPr>
          <a:xfrm flipV="1">
            <a:off x="4806414" y="2196746"/>
            <a:ext cx="9762" cy="3696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" idx="6"/>
            <a:endCxn id="11" idx="1"/>
          </p:cNvCxnSpPr>
          <p:nvPr/>
        </p:nvCxnSpPr>
        <p:spPr>
          <a:xfrm>
            <a:off x="4906176" y="2106746"/>
            <a:ext cx="290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4714" y="4655891"/>
            <a:ext cx="348172" cy="2154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 smtClean="0"/>
              <a:t>+5V</a:t>
            </a:r>
            <a:endParaRPr lang="en-US" altLang="zh-CN" b="1"/>
          </a:p>
        </p:txBody>
      </p:sp>
      <p:cxnSp>
        <p:nvCxnSpPr>
          <p:cNvPr id="187" name="肘形连接符 186"/>
          <p:cNvCxnSpPr>
            <a:stCxn id="179" idx="1"/>
          </p:cNvCxnSpPr>
          <p:nvPr/>
        </p:nvCxnSpPr>
        <p:spPr>
          <a:xfrm rot="10800000">
            <a:off x="142288" y="1233787"/>
            <a:ext cx="332427" cy="3529826"/>
          </a:xfrm>
          <a:prstGeom prst="bentConnector2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endCxn id="128" idx="0"/>
          </p:cNvCxnSpPr>
          <p:nvPr/>
        </p:nvCxnSpPr>
        <p:spPr>
          <a:xfrm>
            <a:off x="142287" y="1251509"/>
            <a:ext cx="3652620" cy="261769"/>
          </a:xfrm>
          <a:prstGeom prst="bentConnector2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42" idx="2"/>
            <a:endCxn id="19" idx="0"/>
          </p:cNvCxnSpPr>
          <p:nvPr/>
        </p:nvCxnSpPr>
        <p:spPr>
          <a:xfrm flipH="1">
            <a:off x="648800" y="2843427"/>
            <a:ext cx="1" cy="11950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79" idx="0"/>
            <a:endCxn id="19" idx="4"/>
          </p:cNvCxnSpPr>
          <p:nvPr/>
        </p:nvCxnSpPr>
        <p:spPr>
          <a:xfrm flipV="1">
            <a:off x="648800" y="4182498"/>
            <a:ext cx="0" cy="4733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037060" y="4002776"/>
            <a:ext cx="47000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 smtClean="0"/>
              <a:t>IC8011</a:t>
            </a:r>
            <a:endParaRPr lang="zh-CN" altLang="en-US" b="1"/>
          </a:p>
        </p:txBody>
      </p:sp>
      <p:cxnSp>
        <p:nvCxnSpPr>
          <p:cNvPr id="218" name="直接箭头连接符 217"/>
          <p:cNvCxnSpPr>
            <a:stCxn id="19" idx="6"/>
            <a:endCxn id="230" idx="2"/>
          </p:cNvCxnSpPr>
          <p:nvPr/>
        </p:nvCxnSpPr>
        <p:spPr>
          <a:xfrm>
            <a:off x="720800" y="4110498"/>
            <a:ext cx="67682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09" idx="3"/>
            <a:endCxn id="77" idx="1"/>
          </p:cNvCxnSpPr>
          <p:nvPr/>
        </p:nvCxnSpPr>
        <p:spPr>
          <a:xfrm>
            <a:off x="4507060" y="4110498"/>
            <a:ext cx="6975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流程图: 或者 229"/>
          <p:cNvSpPr/>
          <p:nvPr/>
        </p:nvSpPr>
        <p:spPr>
          <a:xfrm>
            <a:off x="1397627" y="4020498"/>
            <a:ext cx="180000" cy="180000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1" name="直接箭头连接符 240"/>
          <p:cNvCxnSpPr>
            <a:stCxn id="230" idx="6"/>
            <a:endCxn id="73" idx="1"/>
          </p:cNvCxnSpPr>
          <p:nvPr/>
        </p:nvCxnSpPr>
        <p:spPr>
          <a:xfrm>
            <a:off x="1577627" y="4110498"/>
            <a:ext cx="2427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3994145" y="3442489"/>
            <a:ext cx="471604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 smtClean="0">
                <a:solidFill>
                  <a:srgbClr val="FF0000"/>
                </a:solidFill>
              </a:rPr>
              <a:t>IC8012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255" name="直接箭头连接符 254"/>
          <p:cNvCxnSpPr>
            <a:stCxn id="246" idx="3"/>
            <a:endCxn id="78" idx="1"/>
          </p:cNvCxnSpPr>
          <p:nvPr/>
        </p:nvCxnSpPr>
        <p:spPr>
          <a:xfrm flipV="1">
            <a:off x="4465749" y="3537206"/>
            <a:ext cx="731144" cy="1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4035456" y="4548169"/>
            <a:ext cx="471604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 smtClean="0"/>
              <a:t>IC8013</a:t>
            </a:r>
            <a:endParaRPr lang="zh-CN" altLang="en-US" b="1"/>
          </a:p>
        </p:txBody>
      </p:sp>
      <p:cxnSp>
        <p:nvCxnSpPr>
          <p:cNvPr id="259" name="肘形连接符 258"/>
          <p:cNvCxnSpPr>
            <a:stCxn id="230" idx="4"/>
            <a:endCxn id="258" idx="1"/>
          </p:cNvCxnSpPr>
          <p:nvPr/>
        </p:nvCxnSpPr>
        <p:spPr>
          <a:xfrm rot="16200000" flipH="1">
            <a:off x="2533845" y="3154279"/>
            <a:ext cx="455393" cy="254782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58" idx="3"/>
            <a:endCxn id="79" idx="1"/>
          </p:cNvCxnSpPr>
          <p:nvPr/>
        </p:nvCxnSpPr>
        <p:spPr>
          <a:xfrm>
            <a:off x="4507060" y="4655891"/>
            <a:ext cx="6898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749123" y="2557207"/>
            <a:ext cx="471604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en-US" altLang="zh-CN" b="1" smtClean="0"/>
              <a:t>IC8010</a:t>
            </a:r>
            <a:endParaRPr lang="zh-CN" altLang="en-US" b="1"/>
          </a:p>
        </p:txBody>
      </p:sp>
      <p:cxnSp>
        <p:nvCxnSpPr>
          <p:cNvPr id="288" name="直接箭头连接符 287"/>
          <p:cNvCxnSpPr>
            <a:stCxn id="276" idx="3"/>
            <a:endCxn id="22" idx="1"/>
          </p:cNvCxnSpPr>
          <p:nvPr/>
        </p:nvCxnSpPr>
        <p:spPr>
          <a:xfrm>
            <a:off x="3220727" y="2664929"/>
            <a:ext cx="1374732" cy="92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73" idx="3"/>
            <a:endCxn id="209" idx="1"/>
          </p:cNvCxnSpPr>
          <p:nvPr/>
        </p:nvCxnSpPr>
        <p:spPr>
          <a:xfrm>
            <a:off x="3093537" y="4110498"/>
            <a:ext cx="94352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6030775" y="3429484"/>
            <a:ext cx="2861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000" smtClean="0"/>
              <a:t>L_+3.3V always on.</a:t>
            </a:r>
          </a:p>
          <a:p>
            <a:endParaRPr lang="en-US" altLang="zh-CN" sz="1000" smtClean="0"/>
          </a:p>
          <a:p>
            <a:r>
              <a:rPr lang="en-US" altLang="zh-CN" sz="1000" smtClean="0"/>
              <a:t>2. SOD will  enter standby after 10min without any </a:t>
            </a:r>
          </a:p>
          <a:p>
            <a:r>
              <a:rPr lang="en-US" altLang="zh-CN" sz="1000"/>
              <a:t> </a:t>
            </a:r>
            <a:r>
              <a:rPr lang="en-US" altLang="zh-CN" sz="1000" smtClean="0"/>
              <a:t>   control or audio process,  and can be waked up at </a:t>
            </a:r>
          </a:p>
          <a:p>
            <a:r>
              <a:rPr lang="en-US" altLang="zh-CN" sz="1000"/>
              <a:t> </a:t>
            </a:r>
            <a:r>
              <a:rPr lang="en-US" altLang="zh-CN" sz="1000" smtClean="0"/>
              <a:t>    this state.  </a:t>
            </a:r>
          </a:p>
          <a:p>
            <a:r>
              <a:rPr lang="en-US" altLang="zh-CN" sz="1000" smtClean="0">
                <a:solidFill>
                  <a:srgbClr val="FF0000"/>
                </a:solidFill>
              </a:rPr>
              <a:t>* MCU control “STAND_BY” for IC  TPA3118  power off.</a:t>
            </a:r>
          </a:p>
          <a:p>
            <a:r>
              <a:rPr lang="en-US" altLang="zh-CN" sz="1000" smtClean="0">
                <a:solidFill>
                  <a:srgbClr val="FF0000"/>
                </a:solidFill>
              </a:rPr>
              <a:t>*MCU control “BATT_ON”  to off state.</a:t>
            </a:r>
          </a:p>
          <a:p>
            <a:endParaRPr lang="en-US" altLang="zh-CN" sz="1000" smtClean="0"/>
          </a:p>
          <a:p>
            <a:r>
              <a:rPr lang="en-US" altLang="zh-CN" sz="1000"/>
              <a:t>3</a:t>
            </a:r>
            <a:r>
              <a:rPr lang="en-US" altLang="zh-CN" sz="1000" smtClean="0"/>
              <a:t>. SOD power on/off key .</a:t>
            </a:r>
            <a:endParaRPr lang="zh-CN" altLang="en-US" sz="1000"/>
          </a:p>
        </p:txBody>
      </p:sp>
      <p:sp>
        <p:nvSpPr>
          <p:cNvPr id="356" name="流程图: 或者 355"/>
          <p:cNvSpPr/>
          <p:nvPr/>
        </p:nvSpPr>
        <p:spPr>
          <a:xfrm>
            <a:off x="3440821" y="4020498"/>
            <a:ext cx="180000" cy="180000"/>
          </a:xfrm>
          <a:prstGeom prst="flowChartOr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8" name="肘形连接符 357"/>
          <p:cNvCxnSpPr>
            <a:stCxn id="356" idx="0"/>
            <a:endCxn id="246" idx="1"/>
          </p:cNvCxnSpPr>
          <p:nvPr/>
        </p:nvCxnSpPr>
        <p:spPr>
          <a:xfrm rot="5400000" flipH="1" flipV="1">
            <a:off x="3527340" y="3553693"/>
            <a:ext cx="470287" cy="46332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>
            <a:endCxn id="142" idx="1"/>
          </p:cNvCxnSpPr>
          <p:nvPr/>
        </p:nvCxnSpPr>
        <p:spPr>
          <a:xfrm>
            <a:off x="142287" y="2674150"/>
            <a:ext cx="20418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166270" y="2051718"/>
            <a:ext cx="821059" cy="2154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dk1"/>
                </a:solidFill>
              </a:rPr>
              <a:t>CHARGE_CONT</a:t>
            </a:r>
            <a:endParaRPr lang="zh-CN" altLang="en-US" sz="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103</Words>
  <Application>Microsoft Office PowerPoint</Application>
  <PresentationFormat>全屏显示(4:3)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 Zeng</dc:creator>
  <cp:lastModifiedBy>Eastech</cp:lastModifiedBy>
  <cp:revision>20</cp:revision>
  <dcterms:created xsi:type="dcterms:W3CDTF">2017-03-16T02:33:01Z</dcterms:created>
  <dcterms:modified xsi:type="dcterms:W3CDTF">2017-03-16T08:44:32Z</dcterms:modified>
</cp:coreProperties>
</file>