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14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18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24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79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9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6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68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49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800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51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345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45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604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2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0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768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54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84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3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5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71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2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3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7140" y="1253426"/>
            <a:ext cx="51200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0" spc="-25" dirty="0" smtClean="0">
                <a:latin typeface="Calibri Light"/>
                <a:cs typeface="Calibri Light"/>
              </a:rPr>
              <a:t>L</a:t>
            </a:r>
            <a:r>
              <a:rPr sz="5400" b="0" spc="-35" dirty="0" smtClean="0">
                <a:latin typeface="Calibri Light"/>
                <a:cs typeface="Calibri Light"/>
              </a:rPr>
              <a:t>a</a:t>
            </a:r>
            <a:r>
              <a:rPr sz="5400" b="0" spc="-40" dirty="0" smtClean="0">
                <a:latin typeface="Calibri Light"/>
                <a:cs typeface="Calibri Light"/>
              </a:rPr>
              <a:t>b</a:t>
            </a:r>
            <a:r>
              <a:rPr lang="en-US" altLang="zh-TW" sz="5400" b="0" spc="-40" dirty="0" smtClean="0">
                <a:latin typeface="Calibri Light"/>
                <a:cs typeface="Calibri Light"/>
              </a:rPr>
              <a:t>1</a:t>
            </a:r>
            <a:r>
              <a:rPr sz="5400" b="0" spc="5" dirty="0" smtClean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– 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e</a:t>
            </a:r>
            <a:r>
              <a:rPr sz="5400" b="0" spc="-25" dirty="0">
                <a:latin typeface="Calibri Light"/>
                <a:cs typeface="Calibri Light"/>
              </a:rPr>
              <a:t>g</a:t>
            </a:r>
            <a:r>
              <a:rPr sz="5400" b="0" spc="-9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e</a:t>
            </a:r>
            <a:r>
              <a:rPr sz="5400" b="0" spc="-25" dirty="0">
                <a:latin typeface="Calibri Light"/>
                <a:cs typeface="Calibri Light"/>
              </a:rPr>
              <a:t>ssi</a:t>
            </a:r>
            <a:r>
              <a:rPr sz="5400" b="0" spc="-10" dirty="0">
                <a:latin typeface="Calibri Light"/>
                <a:cs typeface="Calibri Light"/>
              </a:rPr>
              <a:t>o</a:t>
            </a:r>
            <a:r>
              <a:rPr sz="5400" b="0" spc="-30" dirty="0">
                <a:latin typeface="Calibri Light"/>
                <a:cs typeface="Calibri Light"/>
              </a:rPr>
              <a:t>n</a:t>
            </a:r>
            <a:r>
              <a:rPr sz="5400" b="0" dirty="0">
                <a:latin typeface="Calibri Light"/>
                <a:cs typeface="Calibri Light"/>
              </a:rPr>
              <a:t> </a:t>
            </a:r>
            <a:endParaRPr sz="5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197" y="2735093"/>
            <a:ext cx="8630603" cy="3436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400" b="0" spc="-10" dirty="0">
                <a:latin typeface="Calibri Light"/>
                <a:cs typeface="Calibri Light"/>
              </a:rPr>
              <a:t>H</a:t>
            </a:r>
            <a:r>
              <a:rPr sz="5400" b="0" spc="-5" dirty="0">
                <a:latin typeface="Calibri Light"/>
                <a:cs typeface="Calibri Light"/>
              </a:rPr>
              <a:t>o</a:t>
            </a:r>
            <a:r>
              <a:rPr sz="5400" b="0" spc="-40" dirty="0">
                <a:latin typeface="Calibri Light"/>
                <a:cs typeface="Calibri Light"/>
              </a:rPr>
              <a:t>u</a:t>
            </a:r>
            <a:r>
              <a:rPr sz="5400" b="0" spc="-25" dirty="0">
                <a:latin typeface="Calibri Light"/>
                <a:cs typeface="Calibri Light"/>
              </a:rPr>
              <a:t>s</a:t>
            </a:r>
            <a:r>
              <a:rPr sz="5400" b="0" dirty="0">
                <a:latin typeface="Calibri Light"/>
                <a:cs typeface="Calibri Light"/>
              </a:rPr>
              <a:t>e </a:t>
            </a:r>
            <a:r>
              <a:rPr sz="5400" b="0" spc="-20" dirty="0">
                <a:latin typeface="Calibri Light"/>
                <a:cs typeface="Calibri Light"/>
              </a:rPr>
              <a:t>S</a:t>
            </a:r>
            <a:r>
              <a:rPr sz="5400" b="0" spc="-25" dirty="0">
                <a:latin typeface="Calibri Light"/>
                <a:cs typeface="Calibri Light"/>
              </a:rPr>
              <a:t>al</a:t>
            </a:r>
            <a:r>
              <a:rPr sz="5400" b="0" spc="-30" dirty="0">
                <a:latin typeface="Calibri Light"/>
                <a:cs typeface="Calibri Light"/>
              </a:rPr>
              <a:t>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85" dirty="0">
                <a:latin typeface="Calibri Light"/>
                <a:cs typeface="Calibri Light"/>
              </a:rPr>
              <a:t>P</a:t>
            </a:r>
            <a:r>
              <a:rPr sz="5400" b="0" spc="-20" dirty="0">
                <a:latin typeface="Calibri Light"/>
                <a:cs typeface="Calibri Light"/>
              </a:rPr>
              <a:t>ri</a:t>
            </a:r>
            <a:r>
              <a:rPr sz="5400" b="0" spc="-25" dirty="0">
                <a:latin typeface="Calibri Light"/>
                <a:cs typeface="Calibri Light"/>
              </a:rPr>
              <a:t>c</a:t>
            </a:r>
            <a:r>
              <a:rPr sz="5400" b="0" dirty="0">
                <a:latin typeface="Calibri Light"/>
                <a:cs typeface="Calibri Light"/>
              </a:rPr>
              <a:t>e </a:t>
            </a:r>
            <a:r>
              <a:rPr sz="5400" b="0" spc="-85" dirty="0" smtClean="0">
                <a:latin typeface="Calibri Light"/>
                <a:cs typeface="Calibri Light"/>
              </a:rPr>
              <a:t>P</a:t>
            </a:r>
            <a:r>
              <a:rPr sz="5400" b="0" spc="-95" dirty="0" smtClean="0">
                <a:latin typeface="Calibri Light"/>
                <a:cs typeface="Calibri Light"/>
              </a:rPr>
              <a:t>r</a:t>
            </a:r>
            <a:r>
              <a:rPr sz="5400" b="0" spc="-40" dirty="0" smtClean="0">
                <a:latin typeface="Calibri Light"/>
                <a:cs typeface="Calibri Light"/>
              </a:rPr>
              <a:t>ed</a:t>
            </a:r>
            <a:r>
              <a:rPr sz="5400" b="0" spc="-20" dirty="0" smtClean="0">
                <a:latin typeface="Calibri Light"/>
                <a:cs typeface="Calibri Light"/>
              </a:rPr>
              <a:t>i</a:t>
            </a:r>
            <a:r>
              <a:rPr sz="5400" b="0" spc="-25" dirty="0" smtClean="0">
                <a:latin typeface="Calibri Light"/>
                <a:cs typeface="Calibri Light"/>
              </a:rPr>
              <a:t>ct</a:t>
            </a:r>
            <a:r>
              <a:rPr sz="5400" b="0" spc="-5" dirty="0" smtClean="0">
                <a:latin typeface="Calibri Light"/>
                <a:cs typeface="Calibri Light"/>
              </a:rPr>
              <a:t>io</a:t>
            </a:r>
            <a:r>
              <a:rPr sz="5400" b="0" spc="-30" dirty="0" smtClean="0">
                <a:latin typeface="Calibri Light"/>
                <a:cs typeface="Calibri Light"/>
              </a:rPr>
              <a:t>n</a:t>
            </a:r>
            <a:endParaRPr lang="en-US" altLang="zh-TW" sz="2400" spc="-105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425"/>
              </a:spcBef>
            </a:pPr>
            <a:endParaRPr lang="en-US" altLang="zh-TW" sz="2400" spc="-105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425"/>
              </a:spcBef>
            </a:pPr>
            <a:r>
              <a:rPr lang="zh-TW" altLang="en-US" sz="2400" spc="-105" dirty="0" smtClean="0">
                <a:latin typeface="Calibri"/>
                <a:cs typeface="Calibri"/>
              </a:rPr>
              <a:t>系別</a:t>
            </a:r>
            <a:r>
              <a:rPr lang="en-US" altLang="zh-TW" sz="2400" spc="-105" dirty="0" smtClean="0">
                <a:latin typeface="Calibri"/>
                <a:cs typeface="Calibri"/>
              </a:rPr>
              <a:t>:</a:t>
            </a:r>
            <a:r>
              <a:rPr lang="zh-TW" altLang="en-US" sz="2400" spc="-105" dirty="0">
                <a:latin typeface="Calibri"/>
                <a:cs typeface="Calibri"/>
              </a:rPr>
              <a:t>電</a:t>
            </a:r>
            <a:r>
              <a:rPr lang="zh-TW" altLang="en-US" sz="2400" spc="-105" dirty="0" smtClean="0">
                <a:latin typeface="Calibri"/>
                <a:cs typeface="Calibri"/>
              </a:rPr>
              <a:t>子系碩一 姓名</a:t>
            </a:r>
            <a:r>
              <a:rPr lang="en-US" altLang="zh-TW" sz="2400" spc="-105" dirty="0" smtClean="0">
                <a:latin typeface="Calibri"/>
                <a:cs typeface="Calibri"/>
              </a:rPr>
              <a:t>:</a:t>
            </a:r>
            <a:r>
              <a:rPr lang="zh-TW" altLang="en-US" sz="2400" spc="-105" dirty="0" smtClean="0">
                <a:latin typeface="Calibri"/>
                <a:cs typeface="Calibri"/>
              </a:rPr>
              <a:t>晏家五 </a:t>
            </a:r>
            <a:r>
              <a:rPr lang="zh-TW" altLang="en-US" sz="2400" spc="-105" dirty="0" smtClean="0">
                <a:latin typeface="Calibri"/>
                <a:cs typeface="Calibri"/>
              </a:rPr>
              <a:t>學號</a:t>
            </a:r>
            <a:r>
              <a:rPr lang="en-US" altLang="zh-TW" sz="2400" spc="-105" dirty="0" smtClean="0">
                <a:latin typeface="Calibri"/>
                <a:cs typeface="Calibri"/>
              </a:rPr>
              <a:t>:105368075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2400" spc="-20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 smtClean="0">
                <a:latin typeface="Calibri"/>
                <a:cs typeface="Calibri"/>
              </a:rPr>
              <a:t>N</a:t>
            </a:r>
            <a:r>
              <a:rPr sz="2400" spc="-40" dirty="0" smtClean="0">
                <a:latin typeface="Calibri"/>
                <a:cs typeface="Calibri"/>
              </a:rPr>
              <a:t>a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io</a:t>
            </a:r>
            <a:r>
              <a:rPr sz="240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a</a:t>
            </a:r>
            <a:r>
              <a:rPr sz="2400" dirty="0" smtClean="0">
                <a:latin typeface="Calibri"/>
                <a:cs typeface="Calibri"/>
              </a:rPr>
              <a:t>l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8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aip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hn</a:t>
            </a:r>
            <a:r>
              <a:rPr sz="2400" spc="-5" dirty="0">
                <a:latin typeface="Calibri"/>
                <a:cs typeface="Calibri"/>
              </a:rPr>
              <a:t>olo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3177"/>
            <a:ext cx="103581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 err="1" smtClean="0">
                <a:latin typeface="新細明體"/>
                <a:cs typeface="新細明體"/>
              </a:rPr>
              <a:t>房價預測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838200" y="1600200"/>
            <a:ext cx="10363826" cy="342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新細明體"/>
                <a:cs typeface="新細明體"/>
              </a:rPr>
              <a:t>任務</a:t>
            </a:r>
            <a:endParaRPr sz="24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用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跟</a:t>
            </a:r>
            <a:r>
              <a:rPr sz="180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lid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訓練模型（一行是一筆房屋交易資料的紀錄，包括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ce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與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19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種房屋參數）</a:t>
            </a:r>
            <a:endParaRPr sz="18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將</a:t>
            </a:r>
            <a:r>
              <a:rPr sz="1800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中的每一筆房屋參數，輸入訓練好的模型，預測其房價</a:t>
            </a:r>
            <a:endParaRPr sz="1800" dirty="0">
              <a:latin typeface="新細明體"/>
              <a:cs typeface="新細明體"/>
            </a:endParaRPr>
          </a:p>
          <a:p>
            <a:pPr marL="6985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將預測結果上傳（從“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ub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mi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”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連結）</a:t>
            </a:r>
            <a:endParaRPr sz="1800" dirty="0">
              <a:latin typeface="新細明體"/>
              <a:cs typeface="新細明體"/>
            </a:endParaRPr>
          </a:p>
          <a:p>
            <a:pPr marL="698500" marR="57150" indent="-228600">
              <a:lnSpc>
                <a:spcPts val="1930"/>
              </a:lnSpc>
              <a:spcBef>
                <a:spcPts val="53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看系統幫你算出來的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Absl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180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（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MA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，就是跟實際房價差多少，取絕對值）分數夠不夠 好？</a:t>
            </a:r>
            <a:endParaRPr sz="18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嘗試改進預測模型</a:t>
            </a:r>
            <a:endParaRPr sz="1800" dirty="0">
              <a:latin typeface="新細明體"/>
              <a:cs typeface="新細明體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0000"/>
                </a:solidFill>
                <a:latin typeface="新細明體"/>
                <a:cs typeface="新細明體"/>
              </a:rPr>
              <a:t>程式放到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Gi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ub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 Cl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sz="2400" spc="-5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oom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新細明體"/>
                <a:cs typeface="新細明體"/>
              </a:rPr>
              <a:t>報告包括</a:t>
            </a:r>
            <a:endParaRPr sz="24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做法說明</a:t>
            </a:r>
            <a:endParaRPr sz="18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程式方塊圖與寫法</a:t>
            </a:r>
            <a:endParaRPr sz="18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畫圖做結果分析</a:t>
            </a:r>
            <a:endParaRPr sz="18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討論預測值誤差很大的，是怎麼回事？</a:t>
            </a:r>
            <a:endParaRPr sz="1800" dirty="0">
              <a:latin typeface="新細明體"/>
              <a:cs typeface="新細明體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697865" algn="l"/>
              </a:tabLs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•	</a:t>
            </a:r>
            <a:r>
              <a:rPr sz="1800" dirty="0">
                <a:solidFill>
                  <a:srgbClr val="000000"/>
                </a:solidFill>
                <a:latin typeface="新細明體"/>
                <a:cs typeface="新細明體"/>
              </a:rPr>
              <a:t>如何改進？</a:t>
            </a:r>
            <a:endParaRPr sz="1800"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8395"/>
            <a:ext cx="12192000" cy="2617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23177"/>
            <a:ext cx="103581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 err="1" smtClean="0">
                <a:latin typeface="新細明體"/>
                <a:cs typeface="新細明體"/>
              </a:rPr>
              <a:t>交易資料</a:t>
            </a:r>
            <a:endParaRPr sz="4400"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6639" y="0"/>
            <a:ext cx="7302682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457262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新細明體"/>
                <a:cs typeface="新細明體"/>
              </a:rPr>
              <a:t>房屋屬性</a:t>
            </a:r>
            <a:endParaRPr sz="4400"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6939" y="723177"/>
            <a:ext cx="10358120" cy="654025"/>
          </a:xfrm>
        </p:spPr>
        <p:txBody>
          <a:bodyPr/>
          <a:lstStyle/>
          <a:p>
            <a:r>
              <a:rPr lang="zh-TW" altLang="en-US" dirty="0" smtClean="0"/>
              <a:t>正規化過程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3" y="1524000"/>
            <a:ext cx="8428571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1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6939" y="723177"/>
            <a:ext cx="10358120" cy="654025"/>
          </a:xfrm>
        </p:spPr>
        <p:txBody>
          <a:bodyPr/>
          <a:lstStyle/>
          <a:p>
            <a:r>
              <a:rPr lang="zh-TW" altLang="en-US" dirty="0" smtClean="0"/>
              <a:t>類神經參數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7924800" cy="30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6939" y="723177"/>
            <a:ext cx="10358120" cy="654025"/>
          </a:xfrm>
        </p:spPr>
        <p:txBody>
          <a:bodyPr/>
          <a:lstStyle/>
          <a:p>
            <a:r>
              <a:rPr lang="zh-TW" altLang="en-US" dirty="0" smtClean="0"/>
              <a:t>比較結果圖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23" y="1524000"/>
            <a:ext cx="6200552" cy="52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6939" y="723177"/>
            <a:ext cx="10358120" cy="654025"/>
          </a:xfrm>
        </p:spPr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799" y="2971800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這一次的實驗讓我了解到關於很多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的運用，這次是關於房價的評價，雖然在剛開始學習程式的時候遇到了一些困難，但是好在有同學跟學弟一起努力，所以最後我們終於是成功做出作業了。我所設定的參數皆為</a:t>
            </a:r>
            <a:r>
              <a:rPr lang="en-US" altLang="zh-TW" dirty="0" smtClean="0"/>
              <a:t>2</a:t>
            </a:r>
            <a:r>
              <a:rPr lang="zh-TW" altLang="en-US" smtClean="0"/>
              <a:t>的次方數來做，因為我覺得如此一來效率會提升很多。從一開始的將三筆檔案正規化後，再用類神經去分析參數，對我來說都是很困難的課程呢。也因為這次作業，讓</a:t>
            </a:r>
            <a:r>
              <a:rPr lang="zh-TW" altLang="en-US" dirty="0" smtClean="0"/>
              <a:t>我提起不少關於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的興趣，因為他真的是很棒的一個程式呢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89783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11</TotalTime>
  <Words>180</Words>
  <Application>Microsoft Office PowerPoint</Application>
  <PresentationFormat>寬螢幕</PresentationFormat>
  <Paragraphs>27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Times New Roman</vt:lpstr>
      <vt:lpstr>Tw Cen MT</vt:lpstr>
      <vt:lpstr>小水滴</vt:lpstr>
      <vt:lpstr>PowerPoint 簡報</vt:lpstr>
      <vt:lpstr>房價預測</vt:lpstr>
      <vt:lpstr>交易資料</vt:lpstr>
      <vt:lpstr>房屋屬性</vt:lpstr>
      <vt:lpstr>正規化過程</vt:lpstr>
      <vt:lpstr>類神經參數</vt:lpstr>
      <vt:lpstr>比較結果圖</vt:lpstr>
      <vt:lpstr>心得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家五</dc:creator>
  <cp:lastModifiedBy>Paul</cp:lastModifiedBy>
  <cp:revision>2</cp:revision>
  <dcterms:created xsi:type="dcterms:W3CDTF">2017-10-21T18:56:53Z</dcterms:created>
  <dcterms:modified xsi:type="dcterms:W3CDTF">2017-10-21T11:08:34Z</dcterms:modified>
</cp:coreProperties>
</file>