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sz="2000" dirty="0" smtClean="0"/>
              <a:t>______________________________________________________________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расчет стоимости услуг, предоставляемых клиентам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04510" y="4751044"/>
            <a:ext cx="6831673" cy="1086237"/>
          </a:xfrm>
        </p:spPr>
        <p:txBody>
          <a:bodyPr/>
          <a:lstStyle/>
          <a:p>
            <a:pPr algn="r"/>
            <a:r>
              <a:rPr lang="ru-RU" dirty="0" smtClean="0"/>
              <a:t>Сардов Даниил Александрович</a:t>
            </a:r>
          </a:p>
          <a:p>
            <a:pPr algn="r"/>
            <a:r>
              <a:rPr lang="ru-RU" dirty="0" smtClean="0"/>
              <a:t>ИСП-31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3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92877" y="2593644"/>
            <a:ext cx="4643950" cy="3581401"/>
          </a:xfrm>
        </p:spPr>
        <p:txBody>
          <a:bodyPr/>
          <a:lstStyle/>
          <a:p>
            <a:pPr algn="ctr"/>
            <a:r>
              <a:rPr lang="ru-RU" dirty="0" smtClean="0"/>
              <a:t>Проверка стабильной работы авторизации в программном продукте</a:t>
            </a:r>
          </a:p>
          <a:p>
            <a:pPr algn="ctr"/>
            <a:r>
              <a:rPr lang="ru-RU" dirty="0" smtClean="0"/>
              <a:t>Тест показал успешные результаты функционирования ПО в момент авторизации</a:t>
            </a:r>
            <a:endParaRPr lang="ru-RU" dirty="0"/>
          </a:p>
        </p:txBody>
      </p:sp>
      <p:pic>
        <p:nvPicPr>
          <p:cNvPr id="2050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176945"/>
            <a:ext cx="5219012" cy="33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50225" y="2204992"/>
            <a:ext cx="4643950" cy="3581401"/>
          </a:xfrm>
        </p:spPr>
        <p:txBody>
          <a:bodyPr/>
          <a:lstStyle/>
          <a:p>
            <a:pPr algn="ctr"/>
            <a:r>
              <a:rPr lang="ru-RU" dirty="0" smtClean="0"/>
              <a:t>Данный программный продукт был разработан для студии автозвука «</a:t>
            </a:r>
            <a:r>
              <a:rPr lang="en-US" dirty="0" smtClean="0"/>
              <a:t>Sound Studio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Основной пользователь – бухгалтер </a:t>
            </a:r>
          </a:p>
          <a:p>
            <a:pPr algn="ctr"/>
            <a:r>
              <a:rPr lang="ru-RU" dirty="0" smtClean="0"/>
              <a:t>В дальнейшем программный продукт будет поддерживаться и модернизироваться разработчиками </a:t>
            </a:r>
            <a:endParaRPr lang="ru-RU" dirty="0"/>
          </a:p>
        </p:txBody>
      </p:sp>
      <p:pic>
        <p:nvPicPr>
          <p:cNvPr id="2050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9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sz="2000" dirty="0" smtClean="0"/>
              <a:t>______________________________________________________________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расчет стоимости услуг, предоставляемых клиентам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04510" y="4751044"/>
            <a:ext cx="6831673" cy="1086237"/>
          </a:xfrm>
        </p:spPr>
        <p:txBody>
          <a:bodyPr/>
          <a:lstStyle/>
          <a:p>
            <a:pPr algn="r"/>
            <a:r>
              <a:rPr lang="ru-RU" dirty="0" smtClean="0"/>
              <a:t>Сардов Даниил Александрович</a:t>
            </a:r>
          </a:p>
          <a:p>
            <a:pPr algn="r"/>
            <a:r>
              <a:rPr lang="ru-RU" dirty="0" smtClean="0"/>
              <a:t>ИСП-31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5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студии автозвука?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807010" cy="3581401"/>
          </a:xfrm>
        </p:spPr>
        <p:txBody>
          <a:bodyPr/>
          <a:lstStyle/>
          <a:p>
            <a:pPr algn="ctr"/>
            <a:r>
              <a:rPr lang="ru-RU" dirty="0" smtClean="0"/>
              <a:t>Студия автозвука </a:t>
            </a:r>
            <a:r>
              <a:rPr lang="ru-RU" dirty="0"/>
              <a:t>— это </a:t>
            </a:r>
            <a:r>
              <a:rPr lang="ru-RU" dirty="0" smtClean="0"/>
              <a:t>установочная студия, </a:t>
            </a:r>
            <a:r>
              <a:rPr lang="ru-RU" dirty="0"/>
              <a:t>которые </a:t>
            </a:r>
            <a:r>
              <a:rPr lang="ru-RU" dirty="0" smtClean="0"/>
              <a:t>занимается </a:t>
            </a:r>
            <a:r>
              <a:rPr lang="ru-RU" dirty="0"/>
              <a:t>установкой автозвука, шумоизоляции, а также дополнительного </a:t>
            </a:r>
            <a:r>
              <a:rPr lang="ru-RU" dirty="0" smtClean="0"/>
              <a:t>оборудования </a:t>
            </a:r>
          </a:p>
          <a:p>
            <a:pPr algn="ctr"/>
            <a:r>
              <a:rPr lang="ru-RU" dirty="0"/>
              <a:t>Качественный автозвук представляет собой комплекс услуг, продуктов, при помощи которых создается акустический комфорт для </a:t>
            </a:r>
            <a:r>
              <a:rPr lang="ru-RU" dirty="0" smtClean="0"/>
              <a:t>пассажиров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8984" y="2132171"/>
            <a:ext cx="4772217" cy="3581401"/>
          </a:xfrm>
          <a:prstGeom prst="rect">
            <a:avLst/>
          </a:prstGeom>
        </p:spPr>
      </p:pic>
      <p:pic>
        <p:nvPicPr>
          <p:cNvPr id="15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3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Контекстная диаграмма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599" y="2171700"/>
            <a:ext cx="5211583" cy="332320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92877" y="2593644"/>
            <a:ext cx="4643950" cy="3581401"/>
          </a:xfrm>
        </p:spPr>
        <p:txBody>
          <a:bodyPr/>
          <a:lstStyle/>
          <a:p>
            <a:pPr algn="ctr"/>
            <a:r>
              <a:rPr lang="ru-RU" dirty="0"/>
              <a:t>Для решения задач моделирования бизнес-процессов мы будем использовать программный продукт </a:t>
            </a:r>
            <a:r>
              <a:rPr lang="en-US" dirty="0"/>
              <a:t>Computer Associates </a:t>
            </a:r>
            <a:r>
              <a:rPr lang="en-US" dirty="0" smtClean="0"/>
              <a:t>BPWin</a:t>
            </a:r>
            <a:r>
              <a:rPr lang="ru-RU" dirty="0" smtClean="0"/>
              <a:t>, который поддерживает </a:t>
            </a:r>
            <a:r>
              <a:rPr lang="ru-RU" dirty="0"/>
              <a:t>две методологии (IDEF0, DFD), позволяющие анализировать </a:t>
            </a:r>
            <a:r>
              <a:rPr lang="ru-RU" dirty="0" smtClean="0"/>
              <a:t>бизнес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6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диаграммы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92877" y="2593644"/>
            <a:ext cx="4643950" cy="3581401"/>
          </a:xfrm>
        </p:spPr>
        <p:txBody>
          <a:bodyPr/>
          <a:lstStyle/>
          <a:p>
            <a:pPr algn="ctr"/>
            <a:r>
              <a:rPr lang="ru-RU" dirty="0"/>
              <a:t>Для решения задач моделирования бизнес-процессов мы будем использовать программный продукт </a:t>
            </a:r>
            <a:r>
              <a:rPr lang="en-US" dirty="0"/>
              <a:t>Computer Associates </a:t>
            </a:r>
            <a:r>
              <a:rPr lang="en-US" dirty="0" smtClean="0"/>
              <a:t>BPWin</a:t>
            </a:r>
            <a:r>
              <a:rPr lang="ru-RU" dirty="0" smtClean="0"/>
              <a:t>, который поддерживает </a:t>
            </a:r>
            <a:r>
              <a:rPr lang="ru-RU" dirty="0"/>
              <a:t>две методологии (IDEF0, DFD), позволяющие анализировать </a:t>
            </a:r>
            <a:r>
              <a:rPr lang="ru-RU" dirty="0" smtClean="0"/>
              <a:t>бизнес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1600" y="2171700"/>
            <a:ext cx="5206855" cy="33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92877" y="2593644"/>
            <a:ext cx="4643950" cy="3581401"/>
          </a:xfrm>
        </p:spPr>
        <p:txBody>
          <a:bodyPr/>
          <a:lstStyle/>
          <a:p>
            <a:pPr algn="ctr"/>
            <a:r>
              <a:rPr lang="ru-RU" dirty="0"/>
              <a:t>На рисунке </a:t>
            </a:r>
            <a:r>
              <a:rPr lang="ru-RU" dirty="0" smtClean="0"/>
              <a:t>приведена </a:t>
            </a:r>
            <a:r>
              <a:rPr lang="ru-RU" dirty="0"/>
              <a:t>диаграмма прецедентов для информационной системы «Расчет стоимости услуг, предоставляемых клиентам студии автозвука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2050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1600" y="2171701"/>
            <a:ext cx="5219012" cy="33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636377"/>
            <a:ext cx="4909559" cy="3581401"/>
          </a:xfrm>
        </p:spPr>
        <p:txBody>
          <a:bodyPr/>
          <a:lstStyle/>
          <a:p>
            <a:pPr algn="ctr"/>
            <a:r>
              <a:rPr lang="ru-RU" dirty="0" smtClean="0"/>
              <a:t>Разработка интерфейса программного продукта для информационной системы «Расчет стоимости услуг, предоставляемых клиентам» в </a:t>
            </a:r>
            <a:r>
              <a:rPr lang="en-US" dirty="0" smtClean="0"/>
              <a:t>Visual Studio 2019</a:t>
            </a:r>
            <a:endParaRPr lang="ru-RU" dirty="0" smtClean="0"/>
          </a:p>
        </p:txBody>
      </p:sp>
      <p:pic>
        <p:nvPicPr>
          <p:cNvPr id="15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0456" y="1957732"/>
            <a:ext cx="5155618" cy="32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63233" y="5076200"/>
            <a:ext cx="4617934" cy="823912"/>
          </a:xfrm>
        </p:spPr>
        <p:txBody>
          <a:bodyPr/>
          <a:lstStyle/>
          <a:p>
            <a:pPr algn="ctr"/>
            <a:r>
              <a:rPr lang="ru-RU" sz="2000" dirty="0" smtClean="0"/>
              <a:t>Окно авторизации – первое, что увидит пользователь</a:t>
            </a:r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50208" y="5687599"/>
            <a:ext cx="4443984" cy="823912"/>
          </a:xfrm>
        </p:spPr>
        <p:txBody>
          <a:bodyPr/>
          <a:lstStyle/>
          <a:p>
            <a:pPr algn="ctr"/>
            <a:r>
              <a:rPr lang="ru-RU" sz="2000" dirty="0" smtClean="0"/>
              <a:t>В случае неудачной авторизации, ему нужно будет пройти проверку</a:t>
            </a:r>
            <a:endParaRPr lang="ru-RU" sz="2000" dirty="0"/>
          </a:p>
        </p:txBody>
      </p:sp>
      <p:pic>
        <p:nvPicPr>
          <p:cNvPr id="7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  <p:pic>
        <p:nvPicPr>
          <p:cNvPr id="12" name="Объект 11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1034" y="1580969"/>
            <a:ext cx="4305115" cy="3623417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12124" y="1580969"/>
            <a:ext cx="4305115" cy="3624016"/>
          </a:xfrm>
          <a:prstGeom prst="rect">
            <a:avLst/>
          </a:prstGeom>
        </p:spPr>
      </p:pic>
      <p:cxnSp>
        <p:nvCxnSpPr>
          <p:cNvPr id="17" name="Скругленная соединительная линия 16"/>
          <p:cNvCxnSpPr>
            <a:stCxn id="3" idx="1"/>
            <a:endCxn id="12" idx="2"/>
          </p:cNvCxnSpPr>
          <p:nvPr/>
        </p:nvCxnSpPr>
        <p:spPr>
          <a:xfrm rot="10800000">
            <a:off x="3593593" y="5204386"/>
            <a:ext cx="269641" cy="28377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5" idx="3"/>
            <a:endCxn id="13" idx="2"/>
          </p:cNvCxnSpPr>
          <p:nvPr/>
        </p:nvCxnSpPr>
        <p:spPr>
          <a:xfrm flipV="1">
            <a:off x="8394192" y="5204985"/>
            <a:ext cx="770490" cy="89457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52124" y="2655211"/>
            <a:ext cx="4643950" cy="3581401"/>
          </a:xfrm>
        </p:spPr>
        <p:txBody>
          <a:bodyPr/>
          <a:lstStyle/>
          <a:p>
            <a:pPr algn="ctr"/>
            <a:r>
              <a:rPr lang="ru-RU" dirty="0" smtClean="0"/>
              <a:t>После успешной авторизации, пользователь попадает на главное окно программы, в котором представлена вся необходимая ему информация</a:t>
            </a:r>
            <a:endParaRPr lang="ru-RU" dirty="0"/>
          </a:p>
        </p:txBody>
      </p:sp>
      <p:pic>
        <p:nvPicPr>
          <p:cNvPr id="2050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18074" y="1589519"/>
            <a:ext cx="5782459" cy="41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636377"/>
            <a:ext cx="4960834" cy="3581401"/>
          </a:xfrm>
        </p:spPr>
        <p:txBody>
          <a:bodyPr/>
          <a:lstStyle/>
          <a:p>
            <a:pPr algn="ctr"/>
            <a:r>
              <a:rPr lang="ru-RU" dirty="0" smtClean="0"/>
              <a:t>Тестирование программного продукта информационной системы </a:t>
            </a:r>
            <a:br>
              <a:rPr lang="ru-RU" dirty="0" smtClean="0"/>
            </a:br>
            <a:r>
              <a:rPr lang="ru-RU" dirty="0" smtClean="0"/>
              <a:t>«Расчет стоимости услуг, предоставляемых клиентам» в </a:t>
            </a:r>
            <a:r>
              <a:rPr lang="en-US" dirty="0"/>
              <a:t>Visual Studio 2019</a:t>
            </a:r>
          </a:p>
          <a:p>
            <a:pPr algn="ctr"/>
            <a:endParaRPr lang="ru-RU" dirty="0" smtClean="0"/>
          </a:p>
        </p:txBody>
      </p:sp>
      <p:pic>
        <p:nvPicPr>
          <p:cNvPr id="15" name="Picture 2" descr="https://novomoskovsk.spravka.city/public_files/company/logo/1950/logo-1610851-novomoskov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74" y="5819686"/>
            <a:ext cx="1952715" cy="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972800" y="6303197"/>
            <a:ext cx="7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2022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0456" y="1957732"/>
            <a:ext cx="5155618" cy="32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248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Курсовая работа ______________________________________________________________ расчет стоимости услуг, предоставляемых клиентам</vt:lpstr>
      <vt:lpstr>Что такое студии автозвука?</vt:lpstr>
      <vt:lpstr>Контекстная диаграмма</vt:lpstr>
      <vt:lpstr>Декомпозиция диаграммы</vt:lpstr>
      <vt:lpstr>Диаграмма прецедентов</vt:lpstr>
      <vt:lpstr>Разработка интерфейса</vt:lpstr>
      <vt:lpstr>Окно авторизации</vt:lpstr>
      <vt:lpstr>Основное окно</vt:lpstr>
      <vt:lpstr>Тестирование</vt:lpstr>
      <vt:lpstr>Тестирование</vt:lpstr>
      <vt:lpstr>Заключение</vt:lpstr>
      <vt:lpstr>Курсовая работа ______________________________________________________________ расчет стоимости услуг, предоставляемых клиентам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____________________________________________________________ расчет стоимости услуг, предоставляемых клиентам</dc:title>
  <dc:creator>Даниил</dc:creator>
  <cp:lastModifiedBy>Даниил</cp:lastModifiedBy>
  <cp:revision>13</cp:revision>
  <dcterms:created xsi:type="dcterms:W3CDTF">2022-04-21T20:02:08Z</dcterms:created>
  <dcterms:modified xsi:type="dcterms:W3CDTF">2022-04-21T22:07:17Z</dcterms:modified>
</cp:coreProperties>
</file>