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B895A7-F6D7-4BE5-87B5-FDB2A107DFF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MiniProject2_gundu1r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05A3AE9-3A99-4669-9425-29A3680EAC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12-08-2022 10:32:18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D5D037CA-94F2-4954-B6CE-9A1CBE5EFA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59"/>
            <a:ext cx="12192000" cy="63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3262D610-2205-4862-91A4-893EFD30B2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59"/>
            <a:ext cx="12192000" cy="63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D47374CC-B6BA-4976-B4DC-9D5D91687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59"/>
            <a:ext cx="12192000" cy="63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1FB70AE0-818F-4162-AE21-C82CBFD593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59"/>
            <a:ext cx="12192000" cy="63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37426228-9080-452A-951B-96F4EE075F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59"/>
            <a:ext cx="12192000" cy="63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14BF037C-60B4-43C0-A6C4-99B16200C0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59"/>
            <a:ext cx="12192000" cy="63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996AC92D-10EE-4135-94D5-1449C72F99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59"/>
            <a:ext cx="12192000" cy="63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2022-08-13T02:32:21Z</dcterms:created>
  <dcterms:modified xsi:type="dcterms:W3CDTF">2022-08-13T02:32:21Z</dcterms:modified>
</cp:coreProperties>
</file>