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5405" y="2959884"/>
            <a:ext cx="15921291" cy="4730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5182" y="8257773"/>
            <a:ext cx="836551" cy="685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9472" y="7692242"/>
            <a:ext cx="2557650" cy="7618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60192" y="8257773"/>
            <a:ext cx="3428488" cy="6856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54499" y="7737621"/>
            <a:ext cx="2557650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04110" y="1163179"/>
            <a:ext cx="7244809" cy="20316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5906" y="5277373"/>
            <a:ext cx="1974809" cy="6856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90192" y="4709173"/>
            <a:ext cx="2557646" cy="7618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24216" y="7865986"/>
            <a:ext cx="786904" cy="859338"/>
            <a:chOff x="2524216" y="7865986"/>
            <a:chExt cx="786904" cy="8593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4216" y="7865986"/>
              <a:ext cx="786904" cy="8593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77798" y="4604772"/>
            <a:ext cx="6414804" cy="1471035"/>
            <a:chOff x="2177798" y="4604772"/>
            <a:chExt cx="6414804" cy="147103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177798" y="4604772"/>
              <a:ext cx="1471035" cy="1471035"/>
              <a:chOff x="2177798" y="4604772"/>
              <a:chExt cx="1471035" cy="147103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77798" y="4604772"/>
                <a:ext cx="1471035" cy="1471035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65096" y="5283525"/>
              <a:ext cx="1878811" cy="685698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9382" y="4718002"/>
              <a:ext cx="2557646" cy="76188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2458036" y="5006265"/>
              <a:ext cx="875053" cy="682416"/>
              <a:chOff x="2458036" y="5006265"/>
              <a:chExt cx="875053" cy="68241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458036" y="5006265"/>
                <a:ext cx="875053" cy="68241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42427" y="4847111"/>
            <a:ext cx="732010" cy="963378"/>
            <a:chOff x="10542427" y="4847111"/>
            <a:chExt cx="732010" cy="96337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42427" y="4847111"/>
              <a:ext cx="732010" cy="963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46848" y="4445503"/>
            <a:ext cx="4138866" cy="5854148"/>
            <a:chOff x="14146848" y="4445503"/>
            <a:chExt cx="4138866" cy="585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848" y="4445503"/>
              <a:ext cx="4138866" cy="58541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9792" y="6744335"/>
            <a:ext cx="1878811" cy="685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076" y="6178810"/>
            <a:ext cx="2557650" cy="7618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792" y="7659677"/>
            <a:ext cx="6302246" cy="11677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5176" y="306889"/>
            <a:ext cx="2795571" cy="30475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00000" y="648463"/>
            <a:ext cx="4138866" cy="5854148"/>
            <a:chOff x="8000000" y="648463"/>
            <a:chExt cx="4138866" cy="5854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0000" y="648463"/>
              <a:ext cx="4138866" cy="5854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35730" y="0"/>
            <a:ext cx="4138866" cy="5854148"/>
            <a:chOff x="12835730" y="0"/>
            <a:chExt cx="4138866" cy="5854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35730" y="0"/>
              <a:ext cx="4138866" cy="5854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07666" y="4359173"/>
            <a:ext cx="4138866" cy="5854148"/>
            <a:chOff x="9407666" y="4359173"/>
            <a:chExt cx="4138866" cy="5854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7666" y="4359173"/>
              <a:ext cx="4138866" cy="5854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9239" y="6371068"/>
            <a:ext cx="2701648" cy="6856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3546" y="5805538"/>
            <a:ext cx="2557650" cy="7618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79239" y="7286411"/>
            <a:ext cx="7912950" cy="164978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02101" y="306889"/>
            <a:ext cx="2795571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90687" y="1208221"/>
            <a:ext cx="3593427" cy="7536214"/>
            <a:chOff x="5190687" y="1208221"/>
            <a:chExt cx="3593427" cy="75362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0687" y="1208221"/>
              <a:ext cx="3593427" cy="75362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8487" y="1208221"/>
            <a:ext cx="3176966" cy="7508340"/>
            <a:chOff x="1288487" y="1208221"/>
            <a:chExt cx="3176966" cy="75083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8487" y="1208221"/>
              <a:ext cx="3176966" cy="7508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316" y="6868972"/>
            <a:ext cx="836551" cy="6856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00" y="6303442"/>
            <a:ext cx="2557650" cy="7618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2316" y="7784319"/>
            <a:ext cx="6273790" cy="11677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5176" y="306889"/>
            <a:ext cx="2795571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03092" y="2910612"/>
            <a:ext cx="9016072" cy="5071540"/>
            <a:chOff x="8503092" y="2910612"/>
            <a:chExt cx="9016072" cy="50715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3092" y="2910612"/>
              <a:ext cx="9016072" cy="5071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31620" y="6371068"/>
            <a:ext cx="3428488" cy="6856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5906" y="5805535"/>
            <a:ext cx="2557646" cy="7618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1620" y="7286411"/>
            <a:ext cx="5715632" cy="11677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62507" y="306885"/>
            <a:ext cx="2787547" cy="3049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72407" y="626058"/>
            <a:ext cx="1659742" cy="9145096"/>
            <a:chOff x="7272407" y="626058"/>
            <a:chExt cx="1659742" cy="9145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2407" y="626058"/>
              <a:ext cx="1659742" cy="9145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04881" y="576477"/>
            <a:ext cx="2726411" cy="7185420"/>
            <a:chOff x="3904881" y="576477"/>
            <a:chExt cx="2726411" cy="71854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4881" y="576477"/>
              <a:ext cx="2726411" cy="71854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9984" y="631964"/>
            <a:ext cx="2766100" cy="7227494"/>
            <a:chOff x="709984" y="631964"/>
            <a:chExt cx="2766100" cy="72274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984" y="631964"/>
              <a:ext cx="2766100" cy="72274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chang</cp:lastModifiedBy>
  <cp:revision>2</cp:revision>
  <dcterms:created xsi:type="dcterms:W3CDTF">2022-02-06T06:20:35Z</dcterms:created>
  <dcterms:modified xsi:type="dcterms:W3CDTF">2022-02-05T21:22:00Z</dcterms:modified>
</cp:coreProperties>
</file>