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/>
          <a:lstStyle>
            <a:lvl1pPr algn="ctr">
              <a:lnSpc>
                <a:spcPct val="11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574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70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387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363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49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02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580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2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18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38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55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27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23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6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5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1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37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lIns="109728" tIns="109728" rIns="109728" bIns="91440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6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6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13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669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702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ctr" defTabSz="457200" rtl="0" eaLnBrk="1" latinLnBrk="0" hangingPunct="1">
        <a:lnSpc>
          <a:spcPct val="105000"/>
        </a:lnSpc>
        <a:spcBef>
          <a:spcPct val="0"/>
        </a:spcBef>
        <a:buNone/>
        <a:defRPr sz="4200" kern="1200" spc="3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 spc="1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 spc="1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 spc="1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 spc="1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 spc="1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24F568-0B75-4B20-955C-5BE43AEAC9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95" b="53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523FD8-2690-4780-B33E-F6C611973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/>
          </a:bodyPr>
          <a:lstStyle/>
          <a:p>
            <a:r>
              <a:rPr lang="ko-KR" altLang="en-US" sz="4800"/>
              <a:t>펜싱 플뢰레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1E8FCC-75B8-4C37-B8AD-69254BF2C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C79977"/>
                </a:solidFill>
              </a:rPr>
              <a:t>교수</a:t>
            </a:r>
            <a:r>
              <a:rPr lang="en-US" altLang="ko-KR">
                <a:solidFill>
                  <a:srgbClr val="C79977"/>
                </a:solidFill>
              </a:rPr>
              <a:t>: </a:t>
            </a:r>
            <a:r>
              <a:rPr lang="ko-KR" altLang="en-US" err="1">
                <a:solidFill>
                  <a:srgbClr val="C79977"/>
                </a:solidFill>
              </a:rPr>
              <a:t>안효준</a:t>
            </a:r>
            <a:endParaRPr lang="en-US" altLang="ko-KR">
              <a:solidFill>
                <a:srgbClr val="C79977"/>
              </a:solidFill>
            </a:endParaRPr>
          </a:p>
          <a:p>
            <a:r>
              <a:rPr lang="ko-KR" altLang="en-US">
                <a:solidFill>
                  <a:srgbClr val="C79977"/>
                </a:solidFill>
              </a:rPr>
              <a:t>조교</a:t>
            </a:r>
            <a:r>
              <a:rPr lang="en-US" altLang="ko-KR">
                <a:solidFill>
                  <a:srgbClr val="C79977"/>
                </a:solidFill>
              </a:rPr>
              <a:t>: </a:t>
            </a:r>
            <a:r>
              <a:rPr lang="ko-KR" altLang="en-US">
                <a:solidFill>
                  <a:srgbClr val="C79977"/>
                </a:solidFill>
              </a:rPr>
              <a:t>최종호</a:t>
            </a:r>
            <a:r>
              <a:rPr lang="en-US" altLang="ko-KR">
                <a:solidFill>
                  <a:srgbClr val="C79977"/>
                </a:solidFill>
              </a:rPr>
              <a:t>, </a:t>
            </a:r>
            <a:r>
              <a:rPr lang="ko-KR" altLang="en-US">
                <a:solidFill>
                  <a:srgbClr val="C79977"/>
                </a:solidFill>
              </a:rPr>
              <a:t>김형찬</a:t>
            </a:r>
          </a:p>
        </p:txBody>
      </p:sp>
    </p:spTree>
    <p:extLst>
      <p:ext uri="{BB962C8B-B14F-4D97-AF65-F5344CB8AC3E}">
        <p14:creationId xmlns:p14="http://schemas.microsoft.com/office/powerpoint/2010/main" val="373799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5BA8780-D703-497B-A489-8887837F6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ko-KR" altLang="en-US" dirty="0"/>
              <a:t>과목 운영 보고서 작성</a:t>
            </a:r>
            <a:endParaRPr lang="en-US" altLang="ko-K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2385A47-25D6-4900-AA3C-0BD3A7872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51434" y="238804"/>
            <a:ext cx="4944802" cy="638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85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2AAB60-1864-4847-8872-2152FA1F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ko-KR" altLang="en-US" dirty="0"/>
              <a:t>펜싱 배우기</a:t>
            </a:r>
            <a:endParaRPr lang="en-US" altLang="ko-K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ED24111-6E98-4D99-B642-A7E4032BE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0976" r="17748" b="-1"/>
          <a:stretch/>
        </p:blipFill>
        <p:spPr>
          <a:xfrm>
            <a:off x="5324317" y="609600"/>
            <a:ext cx="6197663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5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644BC37-6F08-49C3-8A86-0138F5E3C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355" y="2629581"/>
            <a:ext cx="3382638" cy="1370605"/>
          </a:xfrm>
        </p:spPr>
        <p:txBody>
          <a:bodyPr>
            <a:normAutofit/>
          </a:bodyPr>
          <a:lstStyle/>
          <a:p>
            <a:pPr algn="l"/>
            <a:r>
              <a:rPr lang="ko-KR" altLang="en-US" sz="3000" dirty="0"/>
              <a:t>영상 편집 및 제작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8DF249-33FF-45C1-BD5F-15DC88B37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48" y="1351749"/>
            <a:ext cx="6633184" cy="373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97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8FD4FC-479A-4C2B-84A5-CF81E055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8074316-57D7-40A2-A1E3-7A679DFD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20" y="2733180"/>
            <a:ext cx="3470310" cy="1066689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2400" dirty="0"/>
              <a:t>학생들의 의견 수렴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D78AD18-A01D-4B38-B4B9-3F675E019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517" y="100028"/>
            <a:ext cx="4562464" cy="644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811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5E8"/>
      </a:lt2>
      <a:accent1>
        <a:srgbClr val="C79977"/>
      </a:accent1>
      <a:accent2>
        <a:srgbClr val="AEA265"/>
      </a:accent2>
      <a:accent3>
        <a:srgbClr val="99A771"/>
      </a:accent3>
      <a:accent4>
        <a:srgbClr val="7EB066"/>
      </a:accent4>
      <a:accent5>
        <a:srgbClr val="70AF75"/>
      </a:accent5>
      <a:accent6>
        <a:srgbClr val="66B08B"/>
      </a:accent6>
      <a:hlink>
        <a:srgbClr val="5A86A6"/>
      </a:hlink>
      <a:folHlink>
        <a:srgbClr val="7F7F7F"/>
      </a:folHlink>
    </a:clrScheme>
    <a:fontScheme name="Slate">
      <a:majorFont>
        <a:latin typeface="Malgun Gothic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Malgun Gothic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</Words>
  <Application>Microsoft Office PowerPoint</Application>
  <PresentationFormat>와이드스크린</PresentationFormat>
  <Paragraphs>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Malgun Gothic</vt:lpstr>
      <vt:lpstr>Wingdings 2</vt:lpstr>
      <vt:lpstr>SlateVTI</vt:lpstr>
      <vt:lpstr>펜싱 플뢰레</vt:lpstr>
      <vt:lpstr>과목 운영 보고서 작성</vt:lpstr>
      <vt:lpstr>펜싱 배우기</vt:lpstr>
      <vt:lpstr>영상 편집 및 제작</vt:lpstr>
      <vt:lpstr>학생들의 의견 수렴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펜싱 플뢰레</dc:title>
  <dc:creator>최종호</dc:creator>
  <cp:lastModifiedBy>최종호</cp:lastModifiedBy>
  <cp:revision>1</cp:revision>
  <dcterms:created xsi:type="dcterms:W3CDTF">2022-02-04T02:58:26Z</dcterms:created>
  <dcterms:modified xsi:type="dcterms:W3CDTF">2022-02-04T03:03:03Z</dcterms:modified>
</cp:coreProperties>
</file>