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24b4a8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f24b4a8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24b4a8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24b4a8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24b4a8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24b4a8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f24b4a8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f24b4a8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f2bee2c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f2bee2c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f24b4a8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f24b4a8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f2bee2c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f2bee2c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f2bee2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f2bee2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2bee2c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f2bee2c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2bee2c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2bee2c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24b4a8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24b4a8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2bee2c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f2bee2c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24b4a8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f24b4a8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5b56b6a0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5b56b6a0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5b56b6a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5b56b6a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5b56b6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5b56b6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5b56b6a0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5b56b6a0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f24b4a8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f24b4a8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3fd46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3fd46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3fd46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f3fd46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Unveiling</a:t>
            </a:r>
            <a:r>
              <a:rPr b="1" lang="en" sz="3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Insights from Salary Survey Data</a:t>
            </a:r>
            <a:endParaRPr b="1" sz="3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i="1" lang="en" sz="1240">
                <a:latin typeface="Times New Roman"/>
                <a:ea typeface="Times New Roman"/>
                <a:cs typeface="Times New Roman"/>
                <a:sym typeface="Times New Roman"/>
              </a:rPr>
              <a:t>Sanjana Pai</a:t>
            </a:r>
            <a:br>
              <a:rPr b="1" i="1" lang="en" sz="1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240">
                <a:latin typeface="Times New Roman"/>
                <a:ea typeface="Times New Roman"/>
                <a:cs typeface="Times New Roman"/>
                <a:sym typeface="Times New Roman"/>
              </a:rPr>
              <a:t>Sinchana S Babu</a:t>
            </a:r>
            <a:endParaRPr b="1" i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i="1" lang="en" sz="1240">
                <a:latin typeface="Times New Roman"/>
                <a:ea typeface="Times New Roman"/>
                <a:cs typeface="Times New Roman"/>
                <a:sym typeface="Times New Roman"/>
              </a:rPr>
              <a:t>Vikrant Indi</a:t>
            </a:r>
            <a:endParaRPr b="1" i="1" sz="1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31325" y="813750"/>
            <a:ext cx="6477900" cy="7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537-Theory &amp; Prct of Data Cleaning</a:t>
            </a:r>
            <a:endParaRPr b="1" sz="2700" u="sng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chemeClr val="dk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-705900" y="39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Handling</a:t>
            </a:r>
            <a:r>
              <a:rPr lang="en"/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Missing</a:t>
            </a:r>
            <a:r>
              <a:rPr lang="en"/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700"/>
            <a:ext cx="8358425" cy="6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64275"/>
            <a:ext cx="7949351" cy="5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3550"/>
            <a:ext cx="8839201" cy="455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993450"/>
            <a:ext cx="3101981" cy="16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Currency Conversion and Related manipulation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1067175"/>
            <a:ext cx="809474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41093" l="0" r="0" t="0"/>
          <a:stretch/>
        </p:blipFill>
        <p:spPr>
          <a:xfrm>
            <a:off x="3796825" y="1386376"/>
            <a:ext cx="2120700" cy="31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5446"/>
          <a:stretch/>
        </p:blipFill>
        <p:spPr>
          <a:xfrm>
            <a:off x="402175" y="1386375"/>
            <a:ext cx="3088050" cy="31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50" y="217350"/>
            <a:ext cx="8361300" cy="36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50" y="3981925"/>
            <a:ext cx="8319400" cy="5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r>
              <a:rPr lang="en"/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Encoding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38" y="1160950"/>
            <a:ext cx="8599524" cy="16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812275"/>
            <a:ext cx="2177975" cy="2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482" y="2812275"/>
            <a:ext cx="2639866" cy="20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Standardization and  Similarity metrics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50" y="1167325"/>
            <a:ext cx="5469450" cy="26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7325"/>
            <a:ext cx="2889300" cy="319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industry pays the most?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12" y="1017812"/>
            <a:ext cx="5835876" cy="35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905900" y="1933025"/>
            <a:ext cx="210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Paying 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or Tech  ~ $ 140k 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965600" y="2850250"/>
            <a:ext cx="198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Paying 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 ~ $ 70k 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SzPts val="990"/>
              <a:buNone/>
            </a:pPr>
            <a:r>
              <a:rPr b="1" lang="en" sz="2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salary increase given years of experience?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200" y="1229875"/>
            <a:ext cx="6168101" cy="3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452075" y="2110050"/>
            <a:ext cx="210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graph, salary increases with linearly till 10 years of Experience, after that it seems to plateau.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 salaries compare for the same role in different locations?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18525" y="1648200"/>
            <a:ext cx="217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map, salary hotspot appear to be California, New York and Washington, Texas, New York and Illinois.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make sense as they are usually considered as big markets.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50" y="1052550"/>
            <a:ext cx="6460700" cy="342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much do salaries differ by gender and years of experience?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25" y="1064025"/>
            <a:ext cx="6487475" cy="34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311700" y="1371150"/>
            <a:ext cx="2176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graph, salary increases linearly for all genders as expected.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men and women start 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comparable salaries at the start of their careers, it appears that men earn more compared to their counterpart as their field experience increases.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 factors like education level correlate with salary?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150" y="1201825"/>
            <a:ext cx="6002148" cy="31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580650" y="1689900"/>
            <a:ext cx="2176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 this graph, A professional degree like JD, MD yields a high salary followed by PhD.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surprising to see is to only see a small difference between Bachelor’s and Master’s salaries.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people without degrees tend to earn well.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dataset that is being used?</a:t>
            </a:r>
            <a:endParaRPr b="1" sz="2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dataset being used is a Salary Survey from AskAManager.org.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primarily focuses on salary-related information but also includes additional demographic and professional details.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contains 28035 rows and </a:t>
            </a: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 columns.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Notably, 6 of the variables involve free-form text entry.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“sweet spot” total work experience vs years in the specific field?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75" y="1100975"/>
            <a:ext cx="6326325" cy="33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261250" y="1463550"/>
            <a:ext cx="217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scatter,  the sweet spot is when you have 8-10 years of total experience in 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same field you are working in.</a:t>
            </a: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5-7 years of field experience in 8-10 years of total experience yields a high salary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406125"/>
            <a:ext cx="85206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does the dataset come from/who made it?</a:t>
            </a:r>
            <a:endParaRPr b="1" sz="2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03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12"/>
              <a:buFont typeface="Times New Roman"/>
              <a:buChar char="●"/>
            </a:pPr>
            <a:r>
              <a:rPr lang="en" sz="191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AskAManager.org is a popular advice column and blog run by Alison Green.</a:t>
            </a:r>
            <a:endParaRPr sz="1912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03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12"/>
              <a:buFont typeface="Times New Roman"/>
              <a:buChar char="●"/>
            </a:pPr>
            <a:r>
              <a:rPr lang="en" sz="191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salary survey is conducted through this platform and collects responses from individuals regarding their salary, job title, industry, location, years of experience, gender, race, and other relevant information.</a:t>
            </a:r>
            <a:endParaRPr sz="1912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03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12"/>
              <a:buFont typeface="Times New Roman"/>
              <a:buChar char="●"/>
            </a:pPr>
            <a:r>
              <a:rPr lang="en" sz="191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"live" and constantly growing, as new responses are added over time. </a:t>
            </a:r>
            <a:endParaRPr sz="75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attributes of interest?</a:t>
            </a:r>
            <a:endParaRPr b="1" sz="2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Industry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Title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Annual Salary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Currency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Years of Experience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368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8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 Questions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industry pays the most?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salary increase given years of experience?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 salaries compare for the same role in different locations?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much do salaries differ by gender and years of experience?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 factors like education level correlate with salary?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“sweet spot” total work experience vs years in the specific field?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20250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quality/fitness for use of the dataset?</a:t>
            </a:r>
            <a:endParaRPr b="1" sz="2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66075" y="823350"/>
            <a:ext cx="7549200" cy="3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Relevance to Analysis Goals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Currency Standardization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Domain-Specific Considerations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has been done to make the dataset fit for use?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Renaming Columns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Dropping Columns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Currency Conversion and Related manipulation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Label Encoding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Renaming Columns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650"/>
            <a:ext cx="6256448" cy="298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27350"/>
            <a:ext cx="4504426" cy="24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Dropping</a:t>
            </a:r>
            <a:r>
              <a:rPr lang="en"/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8134375" cy="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34450"/>
            <a:ext cx="8134374" cy="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98700"/>
            <a:ext cx="8134376" cy="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