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360" r:id="rId2"/>
    <p:sldId id="1361" r:id="rId3"/>
    <p:sldId id="1435" r:id="rId4"/>
    <p:sldId id="1416" r:id="rId5"/>
    <p:sldId id="1458" r:id="rId6"/>
    <p:sldId id="1447" r:id="rId7"/>
    <p:sldId id="1437" r:id="rId8"/>
    <p:sldId id="1450" r:id="rId9"/>
    <p:sldId id="1434" r:id="rId10"/>
    <p:sldId id="1438" r:id="rId11"/>
    <p:sldId id="1451" r:id="rId12"/>
    <p:sldId id="1436" r:id="rId13"/>
    <p:sldId id="1427" r:id="rId14"/>
    <p:sldId id="1452" r:id="rId15"/>
    <p:sldId id="1442" r:id="rId16"/>
    <p:sldId id="1445" r:id="rId17"/>
    <p:sldId id="1424" r:id="rId18"/>
    <p:sldId id="1375" r:id="rId19"/>
    <p:sldId id="13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CF5"/>
    <a:srgbClr val="CFD6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1EFCD-E4AC-6E4B-9533-97F5975FFF43}" v="40" dt="2024-05-08T06:42:35.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20"/>
    <p:restoredTop sz="88138"/>
  </p:normalViewPr>
  <p:slideViewPr>
    <p:cSldViewPr snapToGrid="0" showGuides="1">
      <p:cViewPr varScale="1">
        <p:scale>
          <a:sx n="101" d="100"/>
          <a:sy n="101" d="100"/>
        </p:scale>
        <p:origin x="680" y="184"/>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uxin" userId="b6125c7b-2465-48ed-ba68-8535eb8a8999" providerId="ADAL" clId="{7021EFCD-E4AC-6E4B-9533-97F5975FFF43}"/>
    <pc:docChg chg="undo custSel addSld delSld modSld sldOrd">
      <pc:chgData name="Li, Yuxin" userId="b6125c7b-2465-48ed-ba68-8535eb8a8999" providerId="ADAL" clId="{7021EFCD-E4AC-6E4B-9533-97F5975FFF43}" dt="2024-05-08T09:25:48.480" v="1651" actId="20577"/>
      <pc:docMkLst>
        <pc:docMk/>
      </pc:docMkLst>
      <pc:sldChg chg="addSp delSp modSp mod">
        <pc:chgData name="Li, Yuxin" userId="b6125c7b-2465-48ed-ba68-8535eb8a8999" providerId="ADAL" clId="{7021EFCD-E4AC-6E4B-9533-97F5975FFF43}" dt="2024-05-08T09:25:48.480" v="1651" actId="20577"/>
        <pc:sldMkLst>
          <pc:docMk/>
          <pc:sldMk cId="362552944" sldId="1361"/>
        </pc:sldMkLst>
        <pc:spChg chg="mod">
          <ac:chgData name="Li, Yuxin" userId="b6125c7b-2465-48ed-ba68-8535eb8a8999" providerId="ADAL" clId="{7021EFCD-E4AC-6E4B-9533-97F5975FFF43}" dt="2024-05-02T15:14:06.843" v="322" actId="14100"/>
          <ac:spMkLst>
            <pc:docMk/>
            <pc:sldMk cId="362552944" sldId="1361"/>
            <ac:spMk id="2" creationId="{02FDE854-916F-ABD5-3E88-B6B3563C255D}"/>
          </ac:spMkLst>
        </pc:spChg>
        <pc:spChg chg="mod">
          <ac:chgData name="Li, Yuxin" userId="b6125c7b-2465-48ed-ba68-8535eb8a8999" providerId="ADAL" clId="{7021EFCD-E4AC-6E4B-9533-97F5975FFF43}" dt="2024-05-02T15:14:08.377" v="323" actId="20577"/>
          <ac:spMkLst>
            <pc:docMk/>
            <pc:sldMk cId="362552944" sldId="1361"/>
            <ac:spMk id="3" creationId="{08AA10DA-11A4-5F6F-2DA5-A64AF0795B5E}"/>
          </ac:spMkLst>
        </pc:spChg>
        <pc:spChg chg="mod">
          <ac:chgData name="Li, Yuxin" userId="b6125c7b-2465-48ed-ba68-8535eb8a8999" providerId="ADAL" clId="{7021EFCD-E4AC-6E4B-9533-97F5975FFF43}" dt="2024-05-08T04:26:18.326" v="1334" actId="20577"/>
          <ac:spMkLst>
            <pc:docMk/>
            <pc:sldMk cId="362552944" sldId="1361"/>
            <ac:spMk id="5" creationId="{70142130-3B9D-D9C3-4BE1-CBD27D6BEAE9}"/>
          </ac:spMkLst>
        </pc:spChg>
        <pc:spChg chg="mod">
          <ac:chgData name="Li, Yuxin" userId="b6125c7b-2465-48ed-ba68-8535eb8a8999" providerId="ADAL" clId="{7021EFCD-E4AC-6E4B-9533-97F5975FFF43}" dt="2024-05-08T04:26:29.214" v="1354" actId="14100"/>
          <ac:spMkLst>
            <pc:docMk/>
            <pc:sldMk cId="362552944" sldId="1361"/>
            <ac:spMk id="7" creationId="{D0C54ADF-6DD5-9F82-0B6B-99428B3F0364}"/>
          </ac:spMkLst>
        </pc:spChg>
        <pc:spChg chg="mod">
          <ac:chgData name="Li, Yuxin" userId="b6125c7b-2465-48ed-ba68-8535eb8a8999" providerId="ADAL" clId="{7021EFCD-E4AC-6E4B-9533-97F5975FFF43}" dt="2024-05-02T15:14:02.956" v="320" actId="20577"/>
          <ac:spMkLst>
            <pc:docMk/>
            <pc:sldMk cId="362552944" sldId="1361"/>
            <ac:spMk id="8" creationId="{2521CEC9-0944-58EB-4631-CEAD1DB966C9}"/>
          </ac:spMkLst>
        </pc:spChg>
        <pc:spChg chg="add del mod">
          <ac:chgData name="Li, Yuxin" userId="b6125c7b-2465-48ed-ba68-8535eb8a8999" providerId="ADAL" clId="{7021EFCD-E4AC-6E4B-9533-97F5975FFF43}" dt="2024-05-07T07:54:06.238" v="948" actId="478"/>
          <ac:spMkLst>
            <pc:docMk/>
            <pc:sldMk cId="362552944" sldId="1361"/>
            <ac:spMk id="9" creationId="{8D6EC763-57FE-AC86-395D-227D852D30FD}"/>
          </ac:spMkLst>
        </pc:spChg>
        <pc:spChg chg="add del mod">
          <ac:chgData name="Li, Yuxin" userId="b6125c7b-2465-48ed-ba68-8535eb8a8999" providerId="ADAL" clId="{7021EFCD-E4AC-6E4B-9533-97F5975FFF43}" dt="2024-05-07T07:54:06.238" v="948" actId="478"/>
          <ac:spMkLst>
            <pc:docMk/>
            <pc:sldMk cId="362552944" sldId="1361"/>
            <ac:spMk id="10" creationId="{9B0B546E-CA21-ED7A-426B-CC64EF065802}"/>
          </ac:spMkLst>
        </pc:spChg>
        <pc:spChg chg="del">
          <ac:chgData name="Li, Yuxin" userId="b6125c7b-2465-48ed-ba68-8535eb8a8999" providerId="ADAL" clId="{7021EFCD-E4AC-6E4B-9533-97F5975FFF43}" dt="2024-05-08T09:25:40.689" v="1646" actId="478"/>
          <ac:spMkLst>
            <pc:docMk/>
            <pc:sldMk cId="362552944" sldId="1361"/>
            <ac:spMk id="13" creationId="{8ADEA8D0-98C7-FC9A-6413-1EE09A52E20B}"/>
          </ac:spMkLst>
        </pc:spChg>
        <pc:spChg chg="del">
          <ac:chgData name="Li, Yuxin" userId="b6125c7b-2465-48ed-ba68-8535eb8a8999" providerId="ADAL" clId="{7021EFCD-E4AC-6E4B-9533-97F5975FFF43}" dt="2024-05-08T09:25:40.689" v="1646" actId="478"/>
          <ac:spMkLst>
            <pc:docMk/>
            <pc:sldMk cId="362552944" sldId="1361"/>
            <ac:spMk id="14" creationId="{738694AE-8B4E-FFA7-B8A7-673777E1ABE3}"/>
          </ac:spMkLst>
        </pc:spChg>
        <pc:spChg chg="add mod">
          <ac:chgData name="Li, Yuxin" userId="b6125c7b-2465-48ed-ba68-8535eb8a8999" providerId="ADAL" clId="{7021EFCD-E4AC-6E4B-9533-97F5975FFF43}" dt="2024-05-08T09:25:44.807" v="1647" actId="1076"/>
          <ac:spMkLst>
            <pc:docMk/>
            <pc:sldMk cId="362552944" sldId="1361"/>
            <ac:spMk id="15" creationId="{D2A9BED7-B9D0-693E-B84C-E829FBA03A60}"/>
          </ac:spMkLst>
        </pc:spChg>
        <pc:spChg chg="add mod">
          <ac:chgData name="Li, Yuxin" userId="b6125c7b-2465-48ed-ba68-8535eb8a8999" providerId="ADAL" clId="{7021EFCD-E4AC-6E4B-9533-97F5975FFF43}" dt="2024-05-08T09:25:46.446" v="1649" actId="20577"/>
          <ac:spMkLst>
            <pc:docMk/>
            <pc:sldMk cId="362552944" sldId="1361"/>
            <ac:spMk id="16" creationId="{4768470B-54E6-7412-50CD-E52E966342B4}"/>
          </ac:spMkLst>
        </pc:spChg>
        <pc:spChg chg="mod">
          <ac:chgData name="Li, Yuxin" userId="b6125c7b-2465-48ed-ba68-8535eb8a8999" providerId="ADAL" clId="{7021EFCD-E4AC-6E4B-9533-97F5975FFF43}" dt="2024-05-08T09:25:44.807" v="1647" actId="1076"/>
          <ac:spMkLst>
            <pc:docMk/>
            <pc:sldMk cId="362552944" sldId="1361"/>
            <ac:spMk id="18" creationId="{6C397762-CE9E-B539-438E-64C6097BA4E7}"/>
          </ac:spMkLst>
        </pc:spChg>
        <pc:spChg chg="mod">
          <ac:chgData name="Li, Yuxin" userId="b6125c7b-2465-48ed-ba68-8535eb8a8999" providerId="ADAL" clId="{7021EFCD-E4AC-6E4B-9533-97F5975FFF43}" dt="2024-05-08T09:25:48.480" v="1651" actId="20577"/>
          <ac:spMkLst>
            <pc:docMk/>
            <pc:sldMk cId="362552944" sldId="1361"/>
            <ac:spMk id="19" creationId="{1C1B45F1-20FB-0F5D-E409-21438CB4D245}"/>
          </ac:spMkLst>
        </pc:spChg>
      </pc:sldChg>
      <pc:sldChg chg="ord">
        <pc:chgData name="Li, Yuxin" userId="b6125c7b-2465-48ed-ba68-8535eb8a8999" providerId="ADAL" clId="{7021EFCD-E4AC-6E4B-9533-97F5975FFF43}" dt="2024-05-07T07:54:32.341" v="957" actId="20578"/>
        <pc:sldMkLst>
          <pc:docMk/>
          <pc:sldMk cId="1320180855" sldId="1374"/>
        </pc:sldMkLst>
      </pc:sldChg>
      <pc:sldChg chg="addSp delSp modSp mod ord">
        <pc:chgData name="Li, Yuxin" userId="b6125c7b-2465-48ed-ba68-8535eb8a8999" providerId="ADAL" clId="{7021EFCD-E4AC-6E4B-9533-97F5975FFF43}" dt="2024-05-08T04:21:05.137" v="1237" actId="20577"/>
        <pc:sldMkLst>
          <pc:docMk/>
          <pc:sldMk cId="404358596" sldId="1375"/>
        </pc:sldMkLst>
        <pc:spChg chg="add mod">
          <ac:chgData name="Li, Yuxin" userId="b6125c7b-2465-48ed-ba68-8535eb8a8999" providerId="ADAL" clId="{7021EFCD-E4AC-6E4B-9533-97F5975FFF43}" dt="2024-05-07T08:26:25.243" v="1208" actId="20577"/>
          <ac:spMkLst>
            <pc:docMk/>
            <pc:sldMk cId="404358596" sldId="1375"/>
            <ac:spMk id="2" creationId="{745F3E72-B78D-9539-CD12-ACCC925A7C0F}"/>
          </ac:spMkLst>
        </pc:spChg>
        <pc:spChg chg="add mod">
          <ac:chgData name="Li, Yuxin" userId="b6125c7b-2465-48ed-ba68-8535eb8a8999" providerId="ADAL" clId="{7021EFCD-E4AC-6E4B-9533-97F5975FFF43}" dt="2024-05-07T08:26:20.597" v="1205" actId="1076"/>
          <ac:spMkLst>
            <pc:docMk/>
            <pc:sldMk cId="404358596" sldId="1375"/>
            <ac:spMk id="3" creationId="{7DD8773C-F435-DC15-B389-B3F8E21D622F}"/>
          </ac:spMkLst>
        </pc:spChg>
        <pc:spChg chg="del">
          <ac:chgData name="Li, Yuxin" userId="b6125c7b-2465-48ed-ba68-8535eb8a8999" providerId="ADAL" clId="{7021EFCD-E4AC-6E4B-9533-97F5975FFF43}" dt="2024-05-07T08:26:11.390" v="1204" actId="478"/>
          <ac:spMkLst>
            <pc:docMk/>
            <pc:sldMk cId="404358596" sldId="1375"/>
            <ac:spMk id="5" creationId="{5B2A4D92-502D-3400-8D6C-DF4D1F94A9E1}"/>
          </ac:spMkLst>
        </pc:spChg>
        <pc:spChg chg="mod">
          <ac:chgData name="Li, Yuxin" userId="b6125c7b-2465-48ed-ba68-8535eb8a8999" providerId="ADAL" clId="{7021EFCD-E4AC-6E4B-9533-97F5975FFF43}" dt="2024-05-07T08:26:20.597" v="1205" actId="1076"/>
          <ac:spMkLst>
            <pc:docMk/>
            <pc:sldMk cId="404358596" sldId="1375"/>
            <ac:spMk id="6" creationId="{A5602D69-C04F-6D25-6245-A65137C4569F}"/>
          </ac:spMkLst>
        </pc:spChg>
        <pc:spChg chg="mod">
          <ac:chgData name="Li, Yuxin" userId="b6125c7b-2465-48ed-ba68-8535eb8a8999" providerId="ADAL" clId="{7021EFCD-E4AC-6E4B-9533-97F5975FFF43}" dt="2024-05-08T04:21:05.137" v="1237" actId="20577"/>
          <ac:spMkLst>
            <pc:docMk/>
            <pc:sldMk cId="404358596" sldId="1375"/>
            <ac:spMk id="7" creationId="{D0C54ADF-6DD5-9F82-0B6B-99428B3F0364}"/>
          </ac:spMkLst>
        </pc:spChg>
        <pc:spChg chg="del mod">
          <ac:chgData name="Li, Yuxin" userId="b6125c7b-2465-48ed-ba68-8535eb8a8999" providerId="ADAL" clId="{7021EFCD-E4AC-6E4B-9533-97F5975FFF43}" dt="2024-05-07T08:26:11.390" v="1204" actId="478"/>
          <ac:spMkLst>
            <pc:docMk/>
            <pc:sldMk cId="404358596" sldId="1375"/>
            <ac:spMk id="8" creationId="{EA16C931-F4D5-FF34-C166-688EF76264B4}"/>
          </ac:spMkLst>
        </pc:spChg>
        <pc:spChg chg="add del mod">
          <ac:chgData name="Li, Yuxin" userId="b6125c7b-2465-48ed-ba68-8535eb8a8999" providerId="ADAL" clId="{7021EFCD-E4AC-6E4B-9533-97F5975FFF43}" dt="2024-05-07T05:33:20.877" v="848" actId="478"/>
          <ac:spMkLst>
            <pc:docMk/>
            <pc:sldMk cId="404358596" sldId="1375"/>
            <ac:spMk id="9" creationId="{C9B15280-887C-8B92-8197-32FDFB13E24C}"/>
          </ac:spMkLst>
        </pc:spChg>
        <pc:spChg chg="add del mod">
          <ac:chgData name="Li, Yuxin" userId="b6125c7b-2465-48ed-ba68-8535eb8a8999" providerId="ADAL" clId="{7021EFCD-E4AC-6E4B-9533-97F5975FFF43}" dt="2024-05-07T05:33:20.877" v="848" actId="478"/>
          <ac:spMkLst>
            <pc:docMk/>
            <pc:sldMk cId="404358596" sldId="1375"/>
            <ac:spMk id="10" creationId="{645AD893-C80C-F4E2-0CC5-7D0A37773F71}"/>
          </ac:spMkLst>
        </pc:spChg>
        <pc:spChg chg="add del mod">
          <ac:chgData name="Li, Yuxin" userId="b6125c7b-2465-48ed-ba68-8535eb8a8999" providerId="ADAL" clId="{7021EFCD-E4AC-6E4B-9533-97F5975FFF43}" dt="2024-05-07T05:33:25.034" v="849" actId="478"/>
          <ac:spMkLst>
            <pc:docMk/>
            <pc:sldMk cId="404358596" sldId="1375"/>
            <ac:spMk id="11" creationId="{2446AE36-DF9C-89F4-A1D3-56E2B0CD2951}"/>
          </ac:spMkLst>
        </pc:spChg>
        <pc:spChg chg="add mod">
          <ac:chgData name="Li, Yuxin" userId="b6125c7b-2465-48ed-ba68-8535eb8a8999" providerId="ADAL" clId="{7021EFCD-E4AC-6E4B-9533-97F5975FFF43}" dt="2024-05-07T08:26:27.201" v="1210" actId="20577"/>
          <ac:spMkLst>
            <pc:docMk/>
            <pc:sldMk cId="404358596" sldId="1375"/>
            <ac:spMk id="12" creationId="{7EE2499C-D1C3-AFEC-E062-76BBE9D3398F}"/>
          </ac:spMkLst>
        </pc:spChg>
        <pc:spChg chg="add mod">
          <ac:chgData name="Li, Yuxin" userId="b6125c7b-2465-48ed-ba68-8535eb8a8999" providerId="ADAL" clId="{7021EFCD-E4AC-6E4B-9533-97F5975FFF43}" dt="2024-05-07T08:26:23.913" v="1206" actId="1076"/>
          <ac:spMkLst>
            <pc:docMk/>
            <pc:sldMk cId="404358596" sldId="1375"/>
            <ac:spMk id="13" creationId="{CF3220E8-3878-3AF2-767E-79C7A7D85D28}"/>
          </ac:spMkLst>
        </pc:spChg>
        <pc:spChg chg="add mod">
          <ac:chgData name="Li, Yuxin" userId="b6125c7b-2465-48ed-ba68-8535eb8a8999" providerId="ADAL" clId="{7021EFCD-E4AC-6E4B-9533-97F5975FFF43}" dt="2024-05-07T08:26:20.597" v="1205" actId="1076"/>
          <ac:spMkLst>
            <pc:docMk/>
            <pc:sldMk cId="404358596" sldId="1375"/>
            <ac:spMk id="14" creationId="{843151F7-B5E8-0A66-E100-A9A700955B9D}"/>
          </ac:spMkLst>
        </pc:spChg>
        <pc:spChg chg="add mod">
          <ac:chgData name="Li, Yuxin" userId="b6125c7b-2465-48ed-ba68-8535eb8a8999" providerId="ADAL" clId="{7021EFCD-E4AC-6E4B-9533-97F5975FFF43}" dt="2024-05-07T08:26:20.597" v="1205" actId="1076"/>
          <ac:spMkLst>
            <pc:docMk/>
            <pc:sldMk cId="404358596" sldId="1375"/>
            <ac:spMk id="15" creationId="{3A2F1B7B-D900-246F-6952-44DCA8841E98}"/>
          </ac:spMkLst>
        </pc:spChg>
      </pc:sldChg>
      <pc:sldChg chg="modSp mod">
        <pc:chgData name="Li, Yuxin" userId="b6125c7b-2465-48ed-ba68-8535eb8a8999" providerId="ADAL" clId="{7021EFCD-E4AC-6E4B-9533-97F5975FFF43}" dt="2024-04-30T06:53:51.474" v="62" actId="1076"/>
        <pc:sldMkLst>
          <pc:docMk/>
          <pc:sldMk cId="1251423720" sldId="1406"/>
        </pc:sldMkLst>
        <pc:spChg chg="mod">
          <ac:chgData name="Li, Yuxin" userId="b6125c7b-2465-48ed-ba68-8535eb8a8999" providerId="ADAL" clId="{7021EFCD-E4AC-6E4B-9533-97F5975FFF43}" dt="2024-04-30T06:53:51.474" v="62" actId="1076"/>
          <ac:spMkLst>
            <pc:docMk/>
            <pc:sldMk cId="1251423720" sldId="1406"/>
            <ac:spMk id="2" creationId="{3D5A239E-4889-0092-B937-AFA21C7DC1FE}"/>
          </ac:spMkLst>
        </pc:spChg>
      </pc:sldChg>
      <pc:sldChg chg="addSp delSp modSp mod">
        <pc:chgData name="Li, Yuxin" userId="b6125c7b-2465-48ed-ba68-8535eb8a8999" providerId="ADAL" clId="{7021EFCD-E4AC-6E4B-9533-97F5975FFF43}" dt="2024-05-08T05:49:08.165" v="1525" actId="478"/>
        <pc:sldMkLst>
          <pc:docMk/>
          <pc:sldMk cId="3609492101" sldId="1416"/>
        </pc:sldMkLst>
        <pc:spChg chg="add del mod">
          <ac:chgData name="Li, Yuxin" userId="b6125c7b-2465-48ed-ba68-8535eb8a8999" providerId="ADAL" clId="{7021EFCD-E4AC-6E4B-9533-97F5975FFF43}" dt="2024-05-08T05:49:08.165" v="1525" actId="478"/>
          <ac:spMkLst>
            <pc:docMk/>
            <pc:sldMk cId="3609492101" sldId="1416"/>
            <ac:spMk id="2" creationId="{49DF087F-D7A4-9198-D361-F725789C3065}"/>
          </ac:spMkLst>
        </pc:spChg>
        <pc:spChg chg="mod">
          <ac:chgData name="Li, Yuxin" userId="b6125c7b-2465-48ed-ba68-8535eb8a8999" providerId="ADAL" clId="{7021EFCD-E4AC-6E4B-9533-97F5975FFF43}" dt="2024-05-02T07:36:09.692" v="299"/>
          <ac:spMkLst>
            <pc:docMk/>
            <pc:sldMk cId="3609492101" sldId="1416"/>
            <ac:spMk id="3" creationId="{193834CF-BCE4-4DF2-71BF-50F66F674ACE}"/>
          </ac:spMkLst>
        </pc:spChg>
        <pc:spChg chg="mod">
          <ac:chgData name="Li, Yuxin" userId="b6125c7b-2465-48ed-ba68-8535eb8a8999" providerId="ADAL" clId="{7021EFCD-E4AC-6E4B-9533-97F5975FFF43}" dt="2024-05-02T15:14:19.070" v="326" actId="20577"/>
          <ac:spMkLst>
            <pc:docMk/>
            <pc:sldMk cId="3609492101" sldId="1416"/>
            <ac:spMk id="4" creationId="{AC1B43E3-8055-F0FE-14E0-980F7F3D1D06}"/>
          </ac:spMkLst>
        </pc:spChg>
        <pc:spChg chg="mod">
          <ac:chgData name="Li, Yuxin" userId="b6125c7b-2465-48ed-ba68-8535eb8a8999" providerId="ADAL" clId="{7021EFCD-E4AC-6E4B-9533-97F5975FFF43}" dt="2024-05-02T07:35:49.633" v="287" actId="1036"/>
          <ac:spMkLst>
            <pc:docMk/>
            <pc:sldMk cId="3609492101" sldId="1416"/>
            <ac:spMk id="64" creationId="{88B1CF18-C143-0CF3-6565-A936A7118611}"/>
          </ac:spMkLst>
        </pc:spChg>
        <pc:spChg chg="mod">
          <ac:chgData name="Li, Yuxin" userId="b6125c7b-2465-48ed-ba68-8535eb8a8999" providerId="ADAL" clId="{7021EFCD-E4AC-6E4B-9533-97F5975FFF43}" dt="2024-05-02T07:35:49.633" v="287" actId="1036"/>
          <ac:spMkLst>
            <pc:docMk/>
            <pc:sldMk cId="3609492101" sldId="1416"/>
            <ac:spMk id="65" creationId="{436E5261-8DEC-5B59-2C1D-7F05D5BFA46E}"/>
          </ac:spMkLst>
        </pc:spChg>
        <pc:spChg chg="mod">
          <ac:chgData name="Li, Yuxin" userId="b6125c7b-2465-48ed-ba68-8535eb8a8999" providerId="ADAL" clId="{7021EFCD-E4AC-6E4B-9533-97F5975FFF43}" dt="2024-05-02T07:35:49.633" v="287" actId="1036"/>
          <ac:spMkLst>
            <pc:docMk/>
            <pc:sldMk cId="3609492101" sldId="1416"/>
            <ac:spMk id="66" creationId="{92A0F5E5-0354-3E9C-9998-749A0B43E9C7}"/>
          </ac:spMkLst>
        </pc:spChg>
        <pc:graphicFrameChg chg="mod">
          <ac:chgData name="Li, Yuxin" userId="b6125c7b-2465-48ed-ba68-8535eb8a8999" providerId="ADAL" clId="{7021EFCD-E4AC-6E4B-9533-97F5975FFF43}" dt="2024-05-02T07:37:38.424" v="304"/>
          <ac:graphicFrameMkLst>
            <pc:docMk/>
            <pc:sldMk cId="3609492101" sldId="1416"/>
            <ac:graphicFrameMk id="58" creationId="{2D565D7D-305E-DB67-3CD7-ECCBB2578B1E}"/>
          </ac:graphicFrameMkLst>
        </pc:graphicFrameChg>
        <pc:graphicFrameChg chg="mod modGraphic">
          <ac:chgData name="Li, Yuxin" userId="b6125c7b-2465-48ed-ba68-8535eb8a8999" providerId="ADAL" clId="{7021EFCD-E4AC-6E4B-9533-97F5975FFF43}" dt="2024-05-08T04:31:02.322" v="1450" actId="113"/>
          <ac:graphicFrameMkLst>
            <pc:docMk/>
            <pc:sldMk cId="3609492101" sldId="1416"/>
            <ac:graphicFrameMk id="59" creationId="{98966CFF-6C53-DF0F-C448-E15277AA3581}"/>
          </ac:graphicFrameMkLst>
        </pc:graphicFrameChg>
        <pc:graphicFrameChg chg="mod">
          <ac:chgData name="Li, Yuxin" userId="b6125c7b-2465-48ed-ba68-8535eb8a8999" providerId="ADAL" clId="{7021EFCD-E4AC-6E4B-9533-97F5975FFF43}" dt="2024-05-02T07:35:49.633" v="287" actId="1036"/>
          <ac:graphicFrameMkLst>
            <pc:docMk/>
            <pc:sldMk cId="3609492101" sldId="1416"/>
            <ac:graphicFrameMk id="60" creationId="{B640A176-57A6-2F7A-20CE-0C4E45BC6D43}"/>
          </ac:graphicFrameMkLst>
        </pc:graphicFrameChg>
      </pc:sldChg>
      <pc:sldChg chg="addSp modSp mod ord">
        <pc:chgData name="Li, Yuxin" userId="b6125c7b-2465-48ed-ba68-8535eb8a8999" providerId="ADAL" clId="{7021EFCD-E4AC-6E4B-9533-97F5975FFF43}" dt="2024-05-07T08:24:05.293" v="1083" actId="20577"/>
        <pc:sldMkLst>
          <pc:docMk/>
          <pc:sldMk cId="831200534" sldId="1424"/>
        </pc:sldMkLst>
        <pc:spChg chg="add mod">
          <ac:chgData name="Li, Yuxin" userId="b6125c7b-2465-48ed-ba68-8535eb8a8999" providerId="ADAL" clId="{7021EFCD-E4AC-6E4B-9533-97F5975FFF43}" dt="2024-05-07T07:55:18.704" v="976" actId="20577"/>
          <ac:spMkLst>
            <pc:docMk/>
            <pc:sldMk cId="831200534" sldId="1424"/>
            <ac:spMk id="2" creationId="{6F93D494-E602-7BE7-9284-DBF4180ED3CC}"/>
          </ac:spMkLst>
        </pc:spChg>
        <pc:spChg chg="mod">
          <ac:chgData name="Li, Yuxin" userId="b6125c7b-2465-48ed-ba68-8535eb8a8999" providerId="ADAL" clId="{7021EFCD-E4AC-6E4B-9533-97F5975FFF43}" dt="2024-05-07T08:24:05.293" v="1083" actId="20577"/>
          <ac:spMkLst>
            <pc:docMk/>
            <pc:sldMk cId="831200534" sldId="1424"/>
            <ac:spMk id="7" creationId="{54CA97BE-A590-9C6C-71D1-D7DA50F6E0E6}"/>
          </ac:spMkLst>
        </pc:spChg>
      </pc:sldChg>
      <pc:sldChg chg="modSp mod">
        <pc:chgData name="Li, Yuxin" userId="b6125c7b-2465-48ed-ba68-8535eb8a8999" providerId="ADAL" clId="{7021EFCD-E4AC-6E4B-9533-97F5975FFF43}" dt="2024-05-08T07:09:28.444" v="1645" actId="20577"/>
        <pc:sldMkLst>
          <pc:docMk/>
          <pc:sldMk cId="2252477355" sldId="1427"/>
        </pc:sldMkLst>
        <pc:spChg chg="mod">
          <ac:chgData name="Li, Yuxin" userId="b6125c7b-2465-48ed-ba68-8535eb8a8999" providerId="ADAL" clId="{7021EFCD-E4AC-6E4B-9533-97F5975FFF43}" dt="2024-05-07T07:53:40.316" v="943" actId="20577"/>
          <ac:spMkLst>
            <pc:docMk/>
            <pc:sldMk cId="2252477355" sldId="1427"/>
            <ac:spMk id="2" creationId="{5F487BC5-280B-9502-6568-E3FCF7374300}"/>
          </ac:spMkLst>
        </pc:spChg>
        <pc:spChg chg="mod">
          <ac:chgData name="Li, Yuxin" userId="b6125c7b-2465-48ed-ba68-8535eb8a8999" providerId="ADAL" clId="{7021EFCD-E4AC-6E4B-9533-97F5975FFF43}" dt="2024-05-04T23:46:23.213" v="428" actId="1076"/>
          <ac:spMkLst>
            <pc:docMk/>
            <pc:sldMk cId="2252477355" sldId="1427"/>
            <ac:spMk id="3" creationId="{7A206881-1704-BB96-EEC5-4D87FBA1B704}"/>
          </ac:spMkLst>
        </pc:spChg>
        <pc:spChg chg="mod">
          <ac:chgData name="Li, Yuxin" userId="b6125c7b-2465-48ed-ba68-8535eb8a8999" providerId="ADAL" clId="{7021EFCD-E4AC-6E4B-9533-97F5975FFF43}" dt="2024-05-08T04:29:05.403" v="1406"/>
          <ac:spMkLst>
            <pc:docMk/>
            <pc:sldMk cId="2252477355" sldId="1427"/>
            <ac:spMk id="4" creationId="{22729DB4-3813-5733-08E0-1DDB2481AF24}"/>
          </ac:spMkLst>
        </pc:spChg>
        <pc:spChg chg="mod">
          <ac:chgData name="Li, Yuxin" userId="b6125c7b-2465-48ed-ba68-8535eb8a8999" providerId="ADAL" clId="{7021EFCD-E4AC-6E4B-9533-97F5975FFF43}" dt="2024-05-04T23:46:26.780" v="430" actId="1076"/>
          <ac:spMkLst>
            <pc:docMk/>
            <pc:sldMk cId="2252477355" sldId="1427"/>
            <ac:spMk id="7" creationId="{8E53AD88-7205-23DF-EEE2-B785AAC5215D}"/>
          </ac:spMkLst>
        </pc:spChg>
        <pc:spChg chg="mod">
          <ac:chgData name="Li, Yuxin" userId="b6125c7b-2465-48ed-ba68-8535eb8a8999" providerId="ADAL" clId="{7021EFCD-E4AC-6E4B-9533-97F5975FFF43}" dt="2024-05-08T07:09:28.444" v="1645" actId="20577"/>
          <ac:spMkLst>
            <pc:docMk/>
            <pc:sldMk cId="2252477355" sldId="1427"/>
            <ac:spMk id="10" creationId="{95E08663-A24F-4646-6D52-AD58DAF4F655}"/>
          </ac:spMkLst>
        </pc:spChg>
        <pc:spChg chg="mod">
          <ac:chgData name="Li, Yuxin" userId="b6125c7b-2465-48ed-ba68-8535eb8a8999" providerId="ADAL" clId="{7021EFCD-E4AC-6E4B-9533-97F5975FFF43}" dt="2024-05-04T23:46:28.464" v="431" actId="1076"/>
          <ac:spMkLst>
            <pc:docMk/>
            <pc:sldMk cId="2252477355" sldId="1427"/>
            <ac:spMk id="17" creationId="{69C11B11-E9A8-26C4-F729-3766950B6393}"/>
          </ac:spMkLst>
        </pc:spChg>
        <pc:graphicFrameChg chg="mod">
          <ac:chgData name="Li, Yuxin" userId="b6125c7b-2465-48ed-ba68-8535eb8a8999" providerId="ADAL" clId="{7021EFCD-E4AC-6E4B-9533-97F5975FFF43}" dt="2024-05-04T23:46:24.781" v="429" actId="1076"/>
          <ac:graphicFrameMkLst>
            <pc:docMk/>
            <pc:sldMk cId="2252477355" sldId="1427"/>
            <ac:graphicFrameMk id="9" creationId="{4A8E0A9C-B8D5-8693-2DAA-B4C3CD36B5B8}"/>
          </ac:graphicFrameMkLst>
        </pc:graphicFrameChg>
        <pc:picChg chg="mod">
          <ac:chgData name="Li, Yuxin" userId="b6125c7b-2465-48ed-ba68-8535eb8a8999" providerId="ADAL" clId="{7021EFCD-E4AC-6E4B-9533-97F5975FFF43}" dt="2024-05-04T23:46:21.414" v="427" actId="1076"/>
          <ac:picMkLst>
            <pc:docMk/>
            <pc:sldMk cId="2252477355" sldId="1427"/>
            <ac:picMk id="5" creationId="{70CA74DD-0399-4730-3039-818143980E0E}"/>
          </ac:picMkLst>
        </pc:picChg>
      </pc:sldChg>
      <pc:sldChg chg="modSp mod">
        <pc:chgData name="Li, Yuxin" userId="b6125c7b-2465-48ed-ba68-8535eb8a8999" providerId="ADAL" clId="{7021EFCD-E4AC-6E4B-9533-97F5975FFF43}" dt="2024-05-07T07:53:23.225" v="933" actId="20577"/>
        <pc:sldMkLst>
          <pc:docMk/>
          <pc:sldMk cId="4104658600" sldId="1434"/>
        </pc:sldMkLst>
        <pc:spChg chg="mod">
          <ac:chgData name="Li, Yuxin" userId="b6125c7b-2465-48ed-ba68-8535eb8a8999" providerId="ADAL" clId="{7021EFCD-E4AC-6E4B-9533-97F5975FFF43}" dt="2024-05-07T07:53:23.225" v="933" actId="20577"/>
          <ac:spMkLst>
            <pc:docMk/>
            <pc:sldMk cId="4104658600" sldId="1434"/>
            <ac:spMk id="7" creationId="{544E283E-A297-BBC7-13D9-06DF15E442F6}"/>
          </ac:spMkLst>
        </pc:spChg>
        <pc:spChg chg="mod">
          <ac:chgData name="Li, Yuxin" userId="b6125c7b-2465-48ed-ba68-8535eb8a8999" providerId="ADAL" clId="{7021EFCD-E4AC-6E4B-9533-97F5975FFF43}" dt="2024-05-02T15:14:33.767" v="329" actId="20577"/>
          <ac:spMkLst>
            <pc:docMk/>
            <pc:sldMk cId="4104658600" sldId="1434"/>
            <ac:spMk id="12" creationId="{A8A09B63-E94D-AA08-33E7-499DE6A550A6}"/>
          </ac:spMkLst>
        </pc:spChg>
      </pc:sldChg>
      <pc:sldChg chg="modSp">
        <pc:chgData name="Li, Yuxin" userId="b6125c7b-2465-48ed-ba68-8535eb8a8999" providerId="ADAL" clId="{7021EFCD-E4AC-6E4B-9533-97F5975FFF43}" dt="2024-05-06T04:07:17.324" v="632" actId="20578"/>
        <pc:sldMkLst>
          <pc:docMk/>
          <pc:sldMk cId="425971619" sldId="1435"/>
        </pc:sldMkLst>
        <pc:spChg chg="mod">
          <ac:chgData name="Li, Yuxin" userId="b6125c7b-2465-48ed-ba68-8535eb8a8999" providerId="ADAL" clId="{7021EFCD-E4AC-6E4B-9533-97F5975FFF43}" dt="2024-05-06T04:07:17.324" v="632" actId="20578"/>
          <ac:spMkLst>
            <pc:docMk/>
            <pc:sldMk cId="425971619" sldId="1435"/>
            <ac:spMk id="346" creationId="{1671C867-E246-42FA-804F-64FDBEE8A1ED}"/>
          </ac:spMkLst>
        </pc:spChg>
      </pc:sldChg>
      <pc:sldChg chg="modSp mod">
        <pc:chgData name="Li, Yuxin" userId="b6125c7b-2465-48ed-ba68-8535eb8a8999" providerId="ADAL" clId="{7021EFCD-E4AC-6E4B-9533-97F5975FFF43}" dt="2024-05-07T07:53:35.341" v="941" actId="20577"/>
        <pc:sldMkLst>
          <pc:docMk/>
          <pc:sldMk cId="254066230" sldId="1436"/>
        </pc:sldMkLst>
        <pc:spChg chg="mod">
          <ac:chgData name="Li, Yuxin" userId="b6125c7b-2465-48ed-ba68-8535eb8a8999" providerId="ADAL" clId="{7021EFCD-E4AC-6E4B-9533-97F5975FFF43}" dt="2024-05-07T07:53:35.341" v="941" actId="20577"/>
          <ac:spMkLst>
            <pc:docMk/>
            <pc:sldMk cId="254066230" sldId="1436"/>
            <ac:spMk id="378" creationId="{5F487BC5-280B-9502-6568-E3FCF7374300}"/>
          </ac:spMkLst>
        </pc:spChg>
      </pc:sldChg>
      <pc:sldChg chg="modSp mod">
        <pc:chgData name="Li, Yuxin" userId="b6125c7b-2465-48ed-ba68-8535eb8a8999" providerId="ADAL" clId="{7021EFCD-E4AC-6E4B-9533-97F5975FFF43}" dt="2024-05-07T07:53:15.105" v="929" actId="20577"/>
        <pc:sldMkLst>
          <pc:docMk/>
          <pc:sldMk cId="2126192138" sldId="1437"/>
        </pc:sldMkLst>
        <pc:spChg chg="mod">
          <ac:chgData name="Li, Yuxin" userId="b6125c7b-2465-48ed-ba68-8535eb8a8999" providerId="ADAL" clId="{7021EFCD-E4AC-6E4B-9533-97F5975FFF43}" dt="2024-05-02T15:14:27.052" v="327" actId="20577"/>
          <ac:spMkLst>
            <pc:docMk/>
            <pc:sldMk cId="2126192138" sldId="1437"/>
            <ac:spMk id="5" creationId="{1864EDE7-E817-39CC-273C-6120F5D30827}"/>
          </ac:spMkLst>
        </pc:spChg>
        <pc:spChg chg="mod">
          <ac:chgData name="Li, Yuxin" userId="b6125c7b-2465-48ed-ba68-8535eb8a8999" providerId="ADAL" clId="{7021EFCD-E4AC-6E4B-9533-97F5975FFF43}" dt="2024-05-07T07:53:15.105" v="929" actId="20577"/>
          <ac:spMkLst>
            <pc:docMk/>
            <pc:sldMk cId="2126192138" sldId="1437"/>
            <ac:spMk id="10" creationId="{0054C976-213D-FD12-A62D-5742DF002780}"/>
          </ac:spMkLst>
        </pc:spChg>
        <pc:graphicFrameChg chg="modGraphic">
          <ac:chgData name="Li, Yuxin" userId="b6125c7b-2465-48ed-ba68-8535eb8a8999" providerId="ADAL" clId="{7021EFCD-E4AC-6E4B-9533-97F5975FFF43}" dt="2024-05-02T08:08:02.461" v="318" actId="14734"/>
          <ac:graphicFrameMkLst>
            <pc:docMk/>
            <pc:sldMk cId="2126192138" sldId="1437"/>
            <ac:graphicFrameMk id="20" creationId="{FA6C787A-1483-4D66-B426-3B298B4CF30C}"/>
          </ac:graphicFrameMkLst>
        </pc:graphicFrameChg>
      </pc:sldChg>
      <pc:sldChg chg="modSp mod">
        <pc:chgData name="Li, Yuxin" userId="b6125c7b-2465-48ed-ba68-8535eb8a8999" providerId="ADAL" clId="{7021EFCD-E4AC-6E4B-9533-97F5975FFF43}" dt="2024-05-07T07:53:27.019" v="935" actId="20577"/>
        <pc:sldMkLst>
          <pc:docMk/>
          <pc:sldMk cId="1631432019" sldId="1438"/>
        </pc:sldMkLst>
        <pc:spChg chg="mod">
          <ac:chgData name="Li, Yuxin" userId="b6125c7b-2465-48ed-ba68-8535eb8a8999" providerId="ADAL" clId="{7021EFCD-E4AC-6E4B-9533-97F5975FFF43}" dt="2024-05-07T07:53:27.019" v="935" actId="20577"/>
          <ac:spMkLst>
            <pc:docMk/>
            <pc:sldMk cId="1631432019" sldId="1438"/>
            <ac:spMk id="14" creationId="{0054C976-213D-FD12-A62D-5742DF002780}"/>
          </ac:spMkLst>
        </pc:spChg>
        <pc:spChg chg="mod">
          <ac:chgData name="Li, Yuxin" userId="b6125c7b-2465-48ed-ba68-8535eb8a8999" providerId="ADAL" clId="{7021EFCD-E4AC-6E4B-9533-97F5975FFF43}" dt="2024-05-02T15:14:37.872" v="330" actId="20577"/>
          <ac:spMkLst>
            <pc:docMk/>
            <pc:sldMk cId="1631432019" sldId="1438"/>
            <ac:spMk id="25" creationId="{8F124847-0104-48B1-B572-DBA19679B8ED}"/>
          </ac:spMkLst>
        </pc:spChg>
      </pc:sldChg>
      <pc:sldChg chg="addSp modSp del mod">
        <pc:chgData name="Li, Yuxin" userId="b6125c7b-2465-48ed-ba68-8535eb8a8999" providerId="ADAL" clId="{7021EFCD-E4AC-6E4B-9533-97F5975FFF43}" dt="2024-05-08T06:32:45.101" v="1531" actId="2696"/>
        <pc:sldMkLst>
          <pc:docMk/>
          <pc:sldMk cId="3461566212" sldId="1439"/>
        </pc:sldMkLst>
        <pc:spChg chg="add mod">
          <ac:chgData name="Li, Yuxin" userId="b6125c7b-2465-48ed-ba68-8535eb8a8999" providerId="ADAL" clId="{7021EFCD-E4AC-6E4B-9533-97F5975FFF43}" dt="2024-05-06T03:55:06.867" v="601" actId="20577"/>
          <ac:spMkLst>
            <pc:docMk/>
            <pc:sldMk cId="3461566212" sldId="1439"/>
            <ac:spMk id="3" creationId="{277A6DE0-4539-7EE8-F417-E63C04C70132}"/>
          </ac:spMkLst>
        </pc:spChg>
        <pc:spChg chg="mod">
          <ac:chgData name="Li, Yuxin" userId="b6125c7b-2465-48ed-ba68-8535eb8a8999" providerId="ADAL" clId="{7021EFCD-E4AC-6E4B-9533-97F5975FFF43}" dt="2024-05-07T07:53:48.360" v="947" actId="20577"/>
          <ac:spMkLst>
            <pc:docMk/>
            <pc:sldMk cId="3461566212" sldId="1439"/>
            <ac:spMk id="7" creationId="{0054C976-213D-FD12-A62D-5742DF002780}"/>
          </ac:spMkLst>
        </pc:spChg>
        <pc:spChg chg="mod">
          <ac:chgData name="Li, Yuxin" userId="b6125c7b-2465-48ed-ba68-8535eb8a8999" providerId="ADAL" clId="{7021EFCD-E4AC-6E4B-9533-97F5975FFF43}" dt="2024-05-06T03:52:36.330" v="509" actId="20577"/>
          <ac:spMkLst>
            <pc:docMk/>
            <pc:sldMk cId="3461566212" sldId="1439"/>
            <ac:spMk id="9" creationId="{1B1EE9A5-8186-40C4-6841-713416F23BDE}"/>
          </ac:spMkLst>
        </pc:spChg>
        <pc:spChg chg="mod">
          <ac:chgData name="Li, Yuxin" userId="b6125c7b-2465-48ed-ba68-8535eb8a8999" providerId="ADAL" clId="{7021EFCD-E4AC-6E4B-9533-97F5975FFF43}" dt="2024-05-06T03:52:53.613" v="510" actId="20577"/>
          <ac:spMkLst>
            <pc:docMk/>
            <pc:sldMk cId="3461566212" sldId="1439"/>
            <ac:spMk id="14" creationId="{FD3F3FE4-5B79-02E2-2774-50A977287FB3}"/>
          </ac:spMkLst>
        </pc:spChg>
      </pc:sldChg>
      <pc:sldChg chg="addSp delSp del mod">
        <pc:chgData name="Li, Yuxin" userId="b6125c7b-2465-48ed-ba68-8535eb8a8999" providerId="ADAL" clId="{7021EFCD-E4AC-6E4B-9533-97F5975FFF43}" dt="2024-05-06T12:24:02.018" v="639" actId="2696"/>
        <pc:sldMkLst>
          <pc:docMk/>
          <pc:sldMk cId="534488303" sldId="1440"/>
        </pc:sldMkLst>
        <pc:spChg chg="add del">
          <ac:chgData name="Li, Yuxin" userId="b6125c7b-2465-48ed-ba68-8535eb8a8999" providerId="ADAL" clId="{7021EFCD-E4AC-6E4B-9533-97F5975FFF43}" dt="2024-05-01T16:01:03.318" v="65" actId="22"/>
          <ac:spMkLst>
            <pc:docMk/>
            <pc:sldMk cId="534488303" sldId="1440"/>
            <ac:spMk id="3" creationId="{58AC809D-033F-CA4D-4372-2BD096D1FA16}"/>
          </ac:spMkLst>
        </pc:spChg>
        <pc:spChg chg="add del">
          <ac:chgData name="Li, Yuxin" userId="b6125c7b-2465-48ed-ba68-8535eb8a8999" providerId="ADAL" clId="{7021EFCD-E4AC-6E4B-9533-97F5975FFF43}" dt="2024-05-01T16:01:03.627" v="66" actId="478"/>
          <ac:spMkLst>
            <pc:docMk/>
            <pc:sldMk cId="534488303" sldId="1440"/>
            <ac:spMk id="4" creationId="{82765233-FFB6-B416-174B-88895B38AE5E}"/>
          </ac:spMkLst>
        </pc:spChg>
      </pc:sldChg>
      <pc:sldChg chg="addSp delSp modSp mod ord">
        <pc:chgData name="Li, Yuxin" userId="b6125c7b-2465-48ed-ba68-8535eb8a8999" providerId="ADAL" clId="{7021EFCD-E4AC-6E4B-9533-97F5975FFF43}" dt="2024-05-08T04:29:19.340" v="1444" actId="20577"/>
        <pc:sldMkLst>
          <pc:docMk/>
          <pc:sldMk cId="3968061092" sldId="1442"/>
        </pc:sldMkLst>
        <pc:spChg chg="mod">
          <ac:chgData name="Li, Yuxin" userId="b6125c7b-2465-48ed-ba68-8535eb8a8999" providerId="ADAL" clId="{7021EFCD-E4AC-6E4B-9533-97F5975FFF43}" dt="2024-05-08T04:29:19.340" v="1444" actId="20577"/>
          <ac:spMkLst>
            <pc:docMk/>
            <pc:sldMk cId="3968061092" sldId="1442"/>
            <ac:spMk id="2" creationId="{25134125-0FE2-5E5D-EFFA-8193759937C7}"/>
          </ac:spMkLst>
        </pc:spChg>
        <pc:spChg chg="add del mod">
          <ac:chgData name="Li, Yuxin" userId="b6125c7b-2465-48ed-ba68-8535eb8a8999" providerId="ADAL" clId="{7021EFCD-E4AC-6E4B-9533-97F5975FFF43}" dt="2024-05-04T23:48:43.490" v="460" actId="478"/>
          <ac:spMkLst>
            <pc:docMk/>
            <pc:sldMk cId="3968061092" sldId="1442"/>
            <ac:spMk id="10" creationId="{600B050B-261C-9E95-933C-9C8A9F553D78}"/>
          </ac:spMkLst>
        </pc:spChg>
        <pc:spChg chg="add mod">
          <ac:chgData name="Li, Yuxin" userId="b6125c7b-2465-48ed-ba68-8535eb8a8999" providerId="ADAL" clId="{7021EFCD-E4AC-6E4B-9533-97F5975FFF43}" dt="2024-05-07T07:55:10.734" v="968" actId="20577"/>
          <ac:spMkLst>
            <pc:docMk/>
            <pc:sldMk cId="3968061092" sldId="1442"/>
            <ac:spMk id="11" creationId="{CC2F0105-6CAE-0175-E360-C6C8EC387A59}"/>
          </ac:spMkLst>
        </pc:spChg>
        <pc:spChg chg="mod">
          <ac:chgData name="Li, Yuxin" userId="b6125c7b-2465-48ed-ba68-8535eb8a8999" providerId="ADAL" clId="{7021EFCD-E4AC-6E4B-9533-97F5975FFF43}" dt="2024-05-04T23:48:39.961" v="459"/>
          <ac:spMkLst>
            <pc:docMk/>
            <pc:sldMk cId="3968061092" sldId="1442"/>
            <ac:spMk id="34" creationId="{19A5E713-6D68-0C1E-D3AB-8B4EF2C97848}"/>
          </ac:spMkLst>
        </pc:spChg>
        <pc:picChg chg="mod">
          <ac:chgData name="Li, Yuxin" userId="b6125c7b-2465-48ed-ba68-8535eb8a8999" providerId="ADAL" clId="{7021EFCD-E4AC-6E4B-9533-97F5975FFF43}" dt="2024-05-04T23:31:04.670" v="357" actId="1076"/>
          <ac:picMkLst>
            <pc:docMk/>
            <pc:sldMk cId="3968061092" sldId="1442"/>
            <ac:picMk id="31" creationId="{861D16C3-9017-1249-7EF6-85C01129AB84}"/>
          </ac:picMkLst>
        </pc:picChg>
        <pc:cxnChg chg="mod">
          <ac:chgData name="Li, Yuxin" userId="b6125c7b-2465-48ed-ba68-8535eb8a8999" providerId="ADAL" clId="{7021EFCD-E4AC-6E4B-9533-97F5975FFF43}" dt="2024-05-04T23:29:17.882" v="332" actId="14100"/>
          <ac:cxnSpMkLst>
            <pc:docMk/>
            <pc:sldMk cId="3968061092" sldId="1442"/>
            <ac:cxnSpMk id="27" creationId="{F15D52D9-B7D4-A496-3307-4A6BC53DA2BC}"/>
          </ac:cxnSpMkLst>
        </pc:cxnChg>
      </pc:sldChg>
      <pc:sldChg chg="modSp del mod ord">
        <pc:chgData name="Li, Yuxin" userId="b6125c7b-2465-48ed-ba68-8535eb8a8999" providerId="ADAL" clId="{7021EFCD-E4AC-6E4B-9533-97F5975FFF43}" dt="2024-05-08T06:32:45.143" v="1532" actId="2696"/>
        <pc:sldMkLst>
          <pc:docMk/>
          <pc:sldMk cId="2183802211" sldId="1443"/>
        </pc:sldMkLst>
        <pc:spChg chg="mod">
          <ac:chgData name="Li, Yuxin" userId="b6125c7b-2465-48ed-ba68-8535eb8a8999" providerId="ADAL" clId="{7021EFCD-E4AC-6E4B-9533-97F5975FFF43}" dt="2024-05-07T08:23:58.384" v="1080" actId="20577"/>
          <ac:spMkLst>
            <pc:docMk/>
            <pc:sldMk cId="2183802211" sldId="1443"/>
            <ac:spMk id="2" creationId="{A04933D6-1B8D-D67B-1EDE-1749F217918E}"/>
          </ac:spMkLst>
        </pc:spChg>
      </pc:sldChg>
      <pc:sldChg chg="addSp modSp mod ord">
        <pc:chgData name="Li, Yuxin" userId="b6125c7b-2465-48ed-ba68-8535eb8a8999" providerId="ADAL" clId="{7021EFCD-E4AC-6E4B-9533-97F5975FFF43}" dt="2024-05-08T04:29:28.790" v="1449"/>
        <pc:sldMkLst>
          <pc:docMk/>
          <pc:sldMk cId="3872317011" sldId="1445"/>
        </pc:sldMkLst>
        <pc:spChg chg="add mod">
          <ac:chgData name="Li, Yuxin" userId="b6125c7b-2465-48ed-ba68-8535eb8a8999" providerId="ADAL" clId="{7021EFCD-E4AC-6E4B-9533-97F5975FFF43}" dt="2024-05-08T04:29:28.790" v="1449"/>
          <ac:spMkLst>
            <pc:docMk/>
            <pc:sldMk cId="3872317011" sldId="1445"/>
            <ac:spMk id="2" creationId="{ADCD1D11-4BB8-79C3-ADE2-D1CB8B714A8F}"/>
          </ac:spMkLst>
        </pc:spChg>
        <pc:spChg chg="mod">
          <ac:chgData name="Li, Yuxin" userId="b6125c7b-2465-48ed-ba68-8535eb8a8999" providerId="ADAL" clId="{7021EFCD-E4AC-6E4B-9533-97F5975FFF43}" dt="2024-05-06T03:58:39.017" v="624" actId="1076"/>
          <ac:spMkLst>
            <pc:docMk/>
            <pc:sldMk cId="3872317011" sldId="1445"/>
            <ac:spMk id="10" creationId="{C75E4B54-6F54-EC53-715D-1C7B37154098}"/>
          </ac:spMkLst>
        </pc:spChg>
        <pc:spChg chg="add mod">
          <ac:chgData name="Li, Yuxin" userId="b6125c7b-2465-48ed-ba68-8535eb8a8999" providerId="ADAL" clId="{7021EFCD-E4AC-6E4B-9533-97F5975FFF43}" dt="2024-05-07T07:55:14.708" v="972" actId="20577"/>
          <ac:spMkLst>
            <pc:docMk/>
            <pc:sldMk cId="3872317011" sldId="1445"/>
            <ac:spMk id="20" creationId="{76F6CBE9-820A-3353-2A10-BEE838C5EF59}"/>
          </ac:spMkLst>
        </pc:spChg>
        <pc:graphicFrameChg chg="mod">
          <ac:chgData name="Li, Yuxin" userId="b6125c7b-2465-48ed-ba68-8535eb8a8999" providerId="ADAL" clId="{7021EFCD-E4AC-6E4B-9533-97F5975FFF43}" dt="2024-05-04T23:34:34.866" v="416" actId="1076"/>
          <ac:graphicFrameMkLst>
            <pc:docMk/>
            <pc:sldMk cId="3872317011" sldId="1445"/>
            <ac:graphicFrameMk id="13" creationId="{407E0050-97AA-46F4-F45B-39C27C0C7842}"/>
          </ac:graphicFrameMkLst>
        </pc:graphicFrameChg>
        <pc:picChg chg="mod">
          <ac:chgData name="Li, Yuxin" userId="b6125c7b-2465-48ed-ba68-8535eb8a8999" providerId="ADAL" clId="{7021EFCD-E4AC-6E4B-9533-97F5975FFF43}" dt="2024-05-06T03:58:47.883" v="625" actId="1076"/>
          <ac:picMkLst>
            <pc:docMk/>
            <pc:sldMk cId="3872317011" sldId="1445"/>
            <ac:picMk id="4" creationId="{251ED249-F4E5-515E-FD99-6D61009D3647}"/>
          </ac:picMkLst>
        </pc:picChg>
        <pc:picChg chg="mod modCrop">
          <ac:chgData name="Li, Yuxin" userId="b6125c7b-2465-48ed-ba68-8535eb8a8999" providerId="ADAL" clId="{7021EFCD-E4AC-6E4B-9533-97F5975FFF43}" dt="2024-05-06T03:58:51.283" v="626" actId="14100"/>
          <ac:picMkLst>
            <pc:docMk/>
            <pc:sldMk cId="3872317011" sldId="1445"/>
            <ac:picMk id="5" creationId="{C7CFE183-3D0F-2F7F-4DE7-4E3C159E4ED6}"/>
          </ac:picMkLst>
        </pc:picChg>
        <pc:picChg chg="mod modCrop">
          <ac:chgData name="Li, Yuxin" userId="b6125c7b-2465-48ed-ba68-8535eb8a8999" providerId="ADAL" clId="{7021EFCD-E4AC-6E4B-9533-97F5975FFF43}" dt="2024-05-06T03:58:59.209" v="628" actId="1076"/>
          <ac:picMkLst>
            <pc:docMk/>
            <pc:sldMk cId="3872317011" sldId="1445"/>
            <ac:picMk id="6" creationId="{138E9E16-946F-CED5-42D1-19420CA5523B}"/>
          </ac:picMkLst>
        </pc:picChg>
        <pc:picChg chg="mod">
          <ac:chgData name="Li, Yuxin" userId="b6125c7b-2465-48ed-ba68-8535eb8a8999" providerId="ADAL" clId="{7021EFCD-E4AC-6E4B-9533-97F5975FFF43}" dt="2024-05-04T23:34:32.031" v="415" actId="1076"/>
          <ac:picMkLst>
            <pc:docMk/>
            <pc:sldMk cId="3872317011" sldId="1445"/>
            <ac:picMk id="7" creationId="{0B29C62F-6861-4552-38E9-50818E120E2C}"/>
          </ac:picMkLst>
        </pc:picChg>
        <pc:picChg chg="mod">
          <ac:chgData name="Li, Yuxin" userId="b6125c7b-2465-48ed-ba68-8535eb8a8999" providerId="ADAL" clId="{7021EFCD-E4AC-6E4B-9533-97F5975FFF43}" dt="2024-05-04T23:34:30.666" v="414" actId="1076"/>
          <ac:picMkLst>
            <pc:docMk/>
            <pc:sldMk cId="3872317011" sldId="1445"/>
            <ac:picMk id="8" creationId="{5A84BAD6-01F8-06EC-D5FD-187CAC59F59A}"/>
          </ac:picMkLst>
        </pc:picChg>
        <pc:cxnChg chg="add mod">
          <ac:chgData name="Li, Yuxin" userId="b6125c7b-2465-48ed-ba68-8535eb8a8999" providerId="ADAL" clId="{7021EFCD-E4AC-6E4B-9533-97F5975FFF43}" dt="2024-05-06T03:58:47.883" v="625" actId="1076"/>
          <ac:cxnSpMkLst>
            <pc:docMk/>
            <pc:sldMk cId="3872317011" sldId="1445"/>
            <ac:cxnSpMk id="9" creationId="{F723BF91-C328-2288-1302-EABAE0E29C19}"/>
          </ac:cxnSpMkLst>
        </pc:cxnChg>
        <pc:cxnChg chg="add mod">
          <ac:chgData name="Li, Yuxin" userId="b6125c7b-2465-48ed-ba68-8535eb8a8999" providerId="ADAL" clId="{7021EFCD-E4AC-6E4B-9533-97F5975FFF43}" dt="2024-05-06T03:59:03.831" v="630" actId="14100"/>
          <ac:cxnSpMkLst>
            <pc:docMk/>
            <pc:sldMk cId="3872317011" sldId="1445"/>
            <ac:cxnSpMk id="15" creationId="{8BBEDE36-132D-66CD-5878-F8DA45395EF1}"/>
          </ac:cxnSpMkLst>
        </pc:cxnChg>
      </pc:sldChg>
      <pc:sldChg chg="modSp mod ord">
        <pc:chgData name="Li, Yuxin" userId="b6125c7b-2465-48ed-ba68-8535eb8a8999" providerId="ADAL" clId="{7021EFCD-E4AC-6E4B-9533-97F5975FFF43}" dt="2024-05-08T06:09:27.324" v="1530" actId="20577"/>
        <pc:sldMkLst>
          <pc:docMk/>
          <pc:sldMk cId="954387773" sldId="1447"/>
        </pc:sldMkLst>
        <pc:spChg chg="mod">
          <ac:chgData name="Li, Yuxin" userId="b6125c7b-2465-48ed-ba68-8535eb8a8999" providerId="ADAL" clId="{7021EFCD-E4AC-6E4B-9533-97F5975FFF43}" dt="2024-05-08T06:09:27.324" v="1530" actId="20577"/>
          <ac:spMkLst>
            <pc:docMk/>
            <pc:sldMk cId="954387773" sldId="1447"/>
            <ac:spMk id="378" creationId="{5F487BC5-280B-9502-6568-E3FCF7374300}"/>
          </ac:spMkLst>
        </pc:spChg>
      </pc:sldChg>
      <pc:sldChg chg="modSp mod">
        <pc:chgData name="Li, Yuxin" userId="b6125c7b-2465-48ed-ba68-8535eb8a8999" providerId="ADAL" clId="{7021EFCD-E4AC-6E4B-9533-97F5975FFF43}" dt="2024-05-07T07:55:04.246" v="964" actId="20577"/>
        <pc:sldMkLst>
          <pc:docMk/>
          <pc:sldMk cId="2333566926" sldId="1448"/>
        </pc:sldMkLst>
        <pc:spChg chg="mod">
          <ac:chgData name="Li, Yuxin" userId="b6125c7b-2465-48ed-ba68-8535eb8a8999" providerId="ADAL" clId="{7021EFCD-E4AC-6E4B-9533-97F5975FFF43}" dt="2024-05-07T07:55:04.246" v="964" actId="20577"/>
          <ac:spMkLst>
            <pc:docMk/>
            <pc:sldMk cId="2333566926" sldId="1448"/>
            <ac:spMk id="2" creationId="{A04933D6-1B8D-D67B-1EDE-1749F217918E}"/>
          </ac:spMkLst>
        </pc:spChg>
      </pc:sldChg>
      <pc:sldChg chg="modSp mod">
        <pc:chgData name="Li, Yuxin" userId="b6125c7b-2465-48ed-ba68-8535eb8a8999" providerId="ADAL" clId="{7021EFCD-E4AC-6E4B-9533-97F5975FFF43}" dt="2024-05-04T23:47:43.048" v="453" actId="20577"/>
        <pc:sldMkLst>
          <pc:docMk/>
          <pc:sldMk cId="155818425" sldId="1449"/>
        </pc:sldMkLst>
        <pc:spChg chg="mod">
          <ac:chgData name="Li, Yuxin" userId="b6125c7b-2465-48ed-ba68-8535eb8a8999" providerId="ADAL" clId="{7021EFCD-E4AC-6E4B-9533-97F5975FFF43}" dt="2024-05-04T23:47:43.048" v="453" actId="20577"/>
          <ac:spMkLst>
            <pc:docMk/>
            <pc:sldMk cId="155818425" sldId="1449"/>
            <ac:spMk id="2" creationId="{A04933D6-1B8D-D67B-1EDE-1749F217918E}"/>
          </ac:spMkLst>
        </pc:spChg>
      </pc:sldChg>
      <pc:sldChg chg="modSp mod">
        <pc:chgData name="Li, Yuxin" userId="b6125c7b-2465-48ed-ba68-8535eb8a8999" providerId="ADAL" clId="{7021EFCD-E4AC-6E4B-9533-97F5975FFF43}" dt="2024-05-07T07:53:18.639" v="931" actId="20577"/>
        <pc:sldMkLst>
          <pc:docMk/>
          <pc:sldMk cId="3343641737" sldId="1450"/>
        </pc:sldMkLst>
        <pc:spChg chg="mod">
          <ac:chgData name="Li, Yuxin" userId="b6125c7b-2465-48ed-ba68-8535eb8a8999" providerId="ADAL" clId="{7021EFCD-E4AC-6E4B-9533-97F5975FFF43}" dt="2024-05-02T15:14:29.845" v="328" actId="20577"/>
          <ac:spMkLst>
            <pc:docMk/>
            <pc:sldMk cId="3343641737" sldId="1450"/>
            <ac:spMk id="5" creationId="{1864EDE7-E817-39CC-273C-6120F5D30827}"/>
          </ac:spMkLst>
        </pc:spChg>
        <pc:spChg chg="mod">
          <ac:chgData name="Li, Yuxin" userId="b6125c7b-2465-48ed-ba68-8535eb8a8999" providerId="ADAL" clId="{7021EFCD-E4AC-6E4B-9533-97F5975FFF43}" dt="2024-05-07T07:53:18.639" v="931" actId="20577"/>
          <ac:spMkLst>
            <pc:docMk/>
            <pc:sldMk cId="3343641737" sldId="1450"/>
            <ac:spMk id="10" creationId="{0054C976-213D-FD12-A62D-5742DF002780}"/>
          </ac:spMkLst>
        </pc:spChg>
      </pc:sldChg>
      <pc:sldChg chg="addSp delSp modSp mod">
        <pc:chgData name="Li, Yuxin" userId="b6125c7b-2465-48ed-ba68-8535eb8a8999" providerId="ADAL" clId="{7021EFCD-E4AC-6E4B-9533-97F5975FFF43}" dt="2024-05-08T06:43:36.727" v="1644" actId="1076"/>
        <pc:sldMkLst>
          <pc:docMk/>
          <pc:sldMk cId="47569982" sldId="1451"/>
        </pc:sldMkLst>
        <pc:spChg chg="add mod">
          <ac:chgData name="Li, Yuxin" userId="b6125c7b-2465-48ed-ba68-8535eb8a8999" providerId="ADAL" clId="{7021EFCD-E4AC-6E4B-9533-97F5975FFF43}" dt="2024-05-08T06:43:36.727" v="1644" actId="1076"/>
          <ac:spMkLst>
            <pc:docMk/>
            <pc:sldMk cId="47569982" sldId="1451"/>
            <ac:spMk id="3" creationId="{0D355DEA-AEB4-14E5-896F-ED3F688635E0}"/>
          </ac:spMkLst>
        </pc:spChg>
        <pc:spChg chg="add mod">
          <ac:chgData name="Li, Yuxin" userId="b6125c7b-2465-48ed-ba68-8535eb8a8999" providerId="ADAL" clId="{7021EFCD-E4AC-6E4B-9533-97F5975FFF43}" dt="2024-05-08T06:43:36.727" v="1644" actId="1076"/>
          <ac:spMkLst>
            <pc:docMk/>
            <pc:sldMk cId="47569982" sldId="1451"/>
            <ac:spMk id="5" creationId="{90C0FF3D-7954-4F23-699B-D1099F3E9445}"/>
          </ac:spMkLst>
        </pc:spChg>
        <pc:spChg chg="del mod">
          <ac:chgData name="Li, Yuxin" userId="b6125c7b-2465-48ed-ba68-8535eb8a8999" providerId="ADAL" clId="{7021EFCD-E4AC-6E4B-9533-97F5975FFF43}" dt="2024-05-08T06:42:29.365" v="1586" actId="478"/>
          <ac:spMkLst>
            <pc:docMk/>
            <pc:sldMk cId="47569982" sldId="1451"/>
            <ac:spMk id="11" creationId="{78307914-3645-9C37-4896-63E2256E51F7}"/>
          </ac:spMkLst>
        </pc:spChg>
        <pc:spChg chg="del">
          <ac:chgData name="Li, Yuxin" userId="b6125c7b-2465-48ed-ba68-8535eb8a8999" providerId="ADAL" clId="{7021EFCD-E4AC-6E4B-9533-97F5975FFF43}" dt="2024-05-08T06:42:33.461" v="1587" actId="478"/>
          <ac:spMkLst>
            <pc:docMk/>
            <pc:sldMk cId="47569982" sldId="1451"/>
            <ac:spMk id="12" creationId="{067CBFE7-1CD9-B9C5-25F0-C8545F272564}"/>
          </ac:spMkLst>
        </pc:spChg>
        <pc:spChg chg="mod">
          <ac:chgData name="Li, Yuxin" userId="b6125c7b-2465-48ed-ba68-8535eb8a8999" providerId="ADAL" clId="{7021EFCD-E4AC-6E4B-9533-97F5975FFF43}" dt="2024-05-07T07:53:30.777" v="937" actId="20577"/>
          <ac:spMkLst>
            <pc:docMk/>
            <pc:sldMk cId="47569982" sldId="1451"/>
            <ac:spMk id="14" creationId="{0054C976-213D-FD12-A62D-5742DF002780}"/>
          </ac:spMkLst>
        </pc:spChg>
        <pc:spChg chg="mod">
          <ac:chgData name="Li, Yuxin" userId="b6125c7b-2465-48ed-ba68-8535eb8a8999" providerId="ADAL" clId="{7021EFCD-E4AC-6E4B-9533-97F5975FFF43}" dt="2024-05-02T15:14:41.596" v="331" actId="20577"/>
          <ac:spMkLst>
            <pc:docMk/>
            <pc:sldMk cId="47569982" sldId="1451"/>
            <ac:spMk id="25" creationId="{8F124847-0104-48B1-B572-DBA19679B8ED}"/>
          </ac:spMkLst>
        </pc:spChg>
      </pc:sldChg>
      <pc:sldChg chg="modSp mod">
        <pc:chgData name="Li, Yuxin" userId="b6125c7b-2465-48ed-ba68-8535eb8a8999" providerId="ADAL" clId="{7021EFCD-E4AC-6E4B-9533-97F5975FFF43}" dt="2024-05-08T04:28:57.654" v="1403" actId="20577"/>
        <pc:sldMkLst>
          <pc:docMk/>
          <pc:sldMk cId="1119588177" sldId="1452"/>
        </pc:sldMkLst>
        <pc:spChg chg="mod">
          <ac:chgData name="Li, Yuxin" userId="b6125c7b-2465-48ed-ba68-8535eb8a8999" providerId="ADAL" clId="{7021EFCD-E4AC-6E4B-9533-97F5975FFF43}" dt="2024-05-04T23:46:09.015" v="425" actId="20577"/>
          <ac:spMkLst>
            <pc:docMk/>
            <pc:sldMk cId="1119588177" sldId="1452"/>
            <ac:spMk id="5" creationId="{1DF94CF2-7FC9-2F8B-0E81-6F3572DB7687}"/>
          </ac:spMkLst>
        </pc:spChg>
        <pc:spChg chg="mod">
          <ac:chgData name="Li, Yuxin" userId="b6125c7b-2465-48ed-ba68-8535eb8a8999" providerId="ADAL" clId="{7021EFCD-E4AC-6E4B-9533-97F5975FFF43}" dt="2024-05-08T04:28:57.654" v="1403" actId="20577"/>
          <ac:spMkLst>
            <pc:docMk/>
            <pc:sldMk cId="1119588177" sldId="1452"/>
            <ac:spMk id="6" creationId="{F1B26FFA-74E3-9026-C0B1-301F95D13C24}"/>
          </ac:spMkLst>
        </pc:spChg>
        <pc:spChg chg="mod">
          <ac:chgData name="Li, Yuxin" userId="b6125c7b-2465-48ed-ba68-8535eb8a8999" providerId="ADAL" clId="{7021EFCD-E4AC-6E4B-9533-97F5975FFF43}" dt="2024-05-04T23:47:01.666" v="451" actId="1076"/>
          <ac:spMkLst>
            <pc:docMk/>
            <pc:sldMk cId="1119588177" sldId="1452"/>
            <ac:spMk id="11" creationId="{A20308E1-1B3D-19FE-6D63-BF949C36D23F}"/>
          </ac:spMkLst>
        </pc:spChg>
        <pc:spChg chg="mod">
          <ac:chgData name="Li, Yuxin" userId="b6125c7b-2465-48ed-ba68-8535eb8a8999" providerId="ADAL" clId="{7021EFCD-E4AC-6E4B-9533-97F5975FFF43}" dt="2024-05-07T07:53:44.648" v="945" actId="20577"/>
          <ac:spMkLst>
            <pc:docMk/>
            <pc:sldMk cId="1119588177" sldId="1452"/>
            <ac:spMk id="13" creationId="{4CA03009-D764-0B01-FEC6-C6F988F0F7F9}"/>
          </ac:spMkLst>
        </pc:spChg>
        <pc:picChg chg="mod">
          <ac:chgData name="Li, Yuxin" userId="b6125c7b-2465-48ed-ba68-8535eb8a8999" providerId="ADAL" clId="{7021EFCD-E4AC-6E4B-9533-97F5975FFF43}" dt="2024-05-04T23:46:41.764" v="442" actId="1076"/>
          <ac:picMkLst>
            <pc:docMk/>
            <pc:sldMk cId="1119588177" sldId="1452"/>
            <ac:picMk id="7" creationId="{C7008679-74B1-308C-7573-B9AF81D2A229}"/>
          </ac:picMkLst>
        </pc:picChg>
        <pc:picChg chg="mod modCrop">
          <ac:chgData name="Li, Yuxin" userId="b6125c7b-2465-48ed-ba68-8535eb8a8999" providerId="ADAL" clId="{7021EFCD-E4AC-6E4B-9533-97F5975FFF43}" dt="2024-05-04T23:46:56.633" v="448" actId="1076"/>
          <ac:picMkLst>
            <pc:docMk/>
            <pc:sldMk cId="1119588177" sldId="1452"/>
            <ac:picMk id="8" creationId="{46A2DB10-CC66-E380-1566-F277688A06F8}"/>
          </ac:picMkLst>
        </pc:picChg>
        <pc:picChg chg="mod">
          <ac:chgData name="Li, Yuxin" userId="b6125c7b-2465-48ed-ba68-8535eb8a8999" providerId="ADAL" clId="{7021EFCD-E4AC-6E4B-9533-97F5975FFF43}" dt="2024-05-04T23:46:57.782" v="449" actId="1076"/>
          <ac:picMkLst>
            <pc:docMk/>
            <pc:sldMk cId="1119588177" sldId="1452"/>
            <ac:picMk id="9" creationId="{5B163358-D38B-33E4-EE27-771A1600E0AA}"/>
          </ac:picMkLst>
        </pc:picChg>
      </pc:sldChg>
      <pc:sldChg chg="addSp modSp mod">
        <pc:chgData name="Li, Yuxin" userId="b6125c7b-2465-48ed-ba68-8535eb8a8999" providerId="ADAL" clId="{7021EFCD-E4AC-6E4B-9533-97F5975FFF43}" dt="2024-04-29T12:17:58.410" v="61" actId="1076"/>
        <pc:sldMkLst>
          <pc:docMk/>
          <pc:sldMk cId="547577303" sldId="1454"/>
        </pc:sldMkLst>
        <pc:spChg chg="add mod">
          <ac:chgData name="Li, Yuxin" userId="b6125c7b-2465-48ed-ba68-8535eb8a8999" providerId="ADAL" clId="{7021EFCD-E4AC-6E4B-9533-97F5975FFF43}" dt="2024-04-29T12:17:43.248" v="2" actId="1076"/>
          <ac:spMkLst>
            <pc:docMk/>
            <pc:sldMk cId="547577303" sldId="1454"/>
            <ac:spMk id="14" creationId="{A5B270C9-6484-B03C-ADB3-C3C4346A2F5B}"/>
          </ac:spMkLst>
        </pc:spChg>
        <pc:spChg chg="add mod">
          <ac:chgData name="Li, Yuxin" userId="b6125c7b-2465-48ed-ba68-8535eb8a8999" providerId="ADAL" clId="{7021EFCD-E4AC-6E4B-9533-97F5975FFF43}" dt="2024-04-29T12:17:58.410" v="61" actId="1076"/>
          <ac:spMkLst>
            <pc:docMk/>
            <pc:sldMk cId="547577303" sldId="1454"/>
            <ac:spMk id="15" creationId="{4FDACA25-DCB0-8A2A-BCF4-36A506817539}"/>
          </ac:spMkLst>
        </pc:spChg>
      </pc:sldChg>
      <pc:sldChg chg="addSp delSp modSp new mod">
        <pc:chgData name="Li, Yuxin" userId="b6125c7b-2465-48ed-ba68-8535eb8a8999" providerId="ADAL" clId="{7021EFCD-E4AC-6E4B-9533-97F5975FFF43}" dt="2024-05-01T16:01:38.727" v="76"/>
        <pc:sldMkLst>
          <pc:docMk/>
          <pc:sldMk cId="2068168137" sldId="1456"/>
        </pc:sldMkLst>
        <pc:spChg chg="del">
          <ac:chgData name="Li, Yuxin" userId="b6125c7b-2465-48ed-ba68-8535eb8a8999" providerId="ADAL" clId="{7021EFCD-E4AC-6E4B-9533-97F5975FFF43}" dt="2024-05-01T16:01:07.028" v="68" actId="478"/>
          <ac:spMkLst>
            <pc:docMk/>
            <pc:sldMk cId="2068168137" sldId="1456"/>
            <ac:spMk id="2" creationId="{08FA6D34-6201-ABE9-887F-975E795E25DE}"/>
          </ac:spMkLst>
        </pc:spChg>
        <pc:spChg chg="del">
          <ac:chgData name="Li, Yuxin" userId="b6125c7b-2465-48ed-ba68-8535eb8a8999" providerId="ADAL" clId="{7021EFCD-E4AC-6E4B-9533-97F5975FFF43}" dt="2024-05-01T16:01:07.028" v="68" actId="478"/>
          <ac:spMkLst>
            <pc:docMk/>
            <pc:sldMk cId="2068168137" sldId="1456"/>
            <ac:spMk id="3" creationId="{FEBF8BBD-9114-210D-3C01-3288508B6AF9}"/>
          </ac:spMkLst>
        </pc:spChg>
        <pc:spChg chg="add mod">
          <ac:chgData name="Li, Yuxin" userId="b6125c7b-2465-48ed-ba68-8535eb8a8999" providerId="ADAL" clId="{7021EFCD-E4AC-6E4B-9533-97F5975FFF43}" dt="2024-05-01T16:01:20.642" v="72"/>
          <ac:spMkLst>
            <pc:docMk/>
            <pc:sldMk cId="2068168137" sldId="1456"/>
            <ac:spMk id="5" creationId="{DF8EE329-3C87-374B-A1F0-14C33456879A}"/>
          </ac:spMkLst>
        </pc:spChg>
        <pc:spChg chg="add del mod">
          <ac:chgData name="Li, Yuxin" userId="b6125c7b-2465-48ed-ba68-8535eb8a8999" providerId="ADAL" clId="{7021EFCD-E4AC-6E4B-9533-97F5975FFF43}" dt="2024-05-01T16:01:38.727" v="76"/>
          <ac:spMkLst>
            <pc:docMk/>
            <pc:sldMk cId="2068168137" sldId="1456"/>
            <ac:spMk id="6" creationId="{F2ACFD60-A8ED-83B5-A093-DC92DC450F59}"/>
          </ac:spMkLst>
        </pc:spChg>
      </pc:sldChg>
      <pc:sldChg chg="addSp delSp new mod">
        <pc:chgData name="Li, Yuxin" userId="b6125c7b-2465-48ed-ba68-8535eb8a8999" providerId="ADAL" clId="{7021EFCD-E4AC-6E4B-9533-97F5975FFF43}" dt="2024-05-01T16:01:52.536" v="78" actId="22"/>
        <pc:sldMkLst>
          <pc:docMk/>
          <pc:sldMk cId="2106457494" sldId="1457"/>
        </pc:sldMkLst>
        <pc:spChg chg="del">
          <ac:chgData name="Li, Yuxin" userId="b6125c7b-2465-48ed-ba68-8535eb8a8999" providerId="ADAL" clId="{7021EFCD-E4AC-6E4B-9533-97F5975FFF43}" dt="2024-05-01T16:01:40.980" v="77" actId="478"/>
          <ac:spMkLst>
            <pc:docMk/>
            <pc:sldMk cId="2106457494" sldId="1457"/>
            <ac:spMk id="2" creationId="{CF7A7696-FFE4-781B-3D07-C303FCAC7F7D}"/>
          </ac:spMkLst>
        </pc:spChg>
        <pc:spChg chg="del">
          <ac:chgData name="Li, Yuxin" userId="b6125c7b-2465-48ed-ba68-8535eb8a8999" providerId="ADAL" clId="{7021EFCD-E4AC-6E4B-9533-97F5975FFF43}" dt="2024-05-01T16:01:40.980" v="77" actId="478"/>
          <ac:spMkLst>
            <pc:docMk/>
            <pc:sldMk cId="2106457494" sldId="1457"/>
            <ac:spMk id="3" creationId="{5E0109DC-6C7A-9ABC-3051-8A66B2310908}"/>
          </ac:spMkLst>
        </pc:spChg>
        <pc:spChg chg="add">
          <ac:chgData name="Li, Yuxin" userId="b6125c7b-2465-48ed-ba68-8535eb8a8999" providerId="ADAL" clId="{7021EFCD-E4AC-6E4B-9533-97F5975FFF43}" dt="2024-05-01T16:01:52.536" v="78" actId="22"/>
          <ac:spMkLst>
            <pc:docMk/>
            <pc:sldMk cId="2106457494" sldId="1457"/>
            <ac:spMk id="5" creationId="{AC91E0B0-6CE6-1304-CA6E-F78D09A3F613}"/>
          </ac:spMkLst>
        </pc:spChg>
      </pc:sldChg>
      <pc:sldChg chg="addSp delSp modSp new mod">
        <pc:chgData name="Li, Yuxin" userId="b6125c7b-2465-48ed-ba68-8535eb8a8999" providerId="ADAL" clId="{7021EFCD-E4AC-6E4B-9533-97F5975FFF43}" dt="2024-05-08T06:09:23.869" v="1528" actId="20577"/>
        <pc:sldMkLst>
          <pc:docMk/>
          <pc:sldMk cId="2279847569" sldId="1458"/>
        </pc:sldMkLst>
        <pc:spChg chg="del">
          <ac:chgData name="Li, Yuxin" userId="b6125c7b-2465-48ed-ba68-8535eb8a8999" providerId="ADAL" clId="{7021EFCD-E4AC-6E4B-9533-97F5975FFF43}" dt="2024-05-02T06:10:22.319" v="181" actId="478"/>
          <ac:spMkLst>
            <pc:docMk/>
            <pc:sldMk cId="2279847569" sldId="1458"/>
            <ac:spMk id="2" creationId="{3E1A4C38-6834-2F11-D0A6-47CF07936B2F}"/>
          </ac:spMkLst>
        </pc:spChg>
        <pc:spChg chg="del">
          <ac:chgData name="Li, Yuxin" userId="b6125c7b-2465-48ed-ba68-8535eb8a8999" providerId="ADAL" clId="{7021EFCD-E4AC-6E4B-9533-97F5975FFF43}" dt="2024-05-02T06:10:22.319" v="181" actId="478"/>
          <ac:spMkLst>
            <pc:docMk/>
            <pc:sldMk cId="2279847569" sldId="1458"/>
            <ac:spMk id="3" creationId="{3AE178BF-519C-41CD-7E0A-80759419090C}"/>
          </ac:spMkLst>
        </pc:spChg>
        <pc:spChg chg="add mod">
          <ac:chgData name="Li, Yuxin" userId="b6125c7b-2465-48ed-ba68-8535eb8a8999" providerId="ADAL" clId="{7021EFCD-E4AC-6E4B-9533-97F5975FFF43}" dt="2024-05-02T06:10:27.857" v="182"/>
          <ac:spMkLst>
            <pc:docMk/>
            <pc:sldMk cId="2279847569" sldId="1458"/>
            <ac:spMk id="4" creationId="{612BA820-D9F0-6EBD-603C-BE181CB0D153}"/>
          </ac:spMkLst>
        </pc:spChg>
        <pc:spChg chg="add del mod">
          <ac:chgData name="Li, Yuxin" userId="b6125c7b-2465-48ed-ba68-8535eb8a8999" providerId="ADAL" clId="{7021EFCD-E4AC-6E4B-9533-97F5975FFF43}" dt="2024-05-07T07:42:51.016" v="858" actId="478"/>
          <ac:spMkLst>
            <pc:docMk/>
            <pc:sldMk cId="2279847569" sldId="1458"/>
            <ac:spMk id="5" creationId="{EEF614BE-C976-044D-CD9E-6ED4E80BB771}"/>
          </ac:spMkLst>
        </pc:spChg>
        <pc:spChg chg="add mod">
          <ac:chgData name="Li, Yuxin" userId="b6125c7b-2465-48ed-ba68-8535eb8a8999" providerId="ADAL" clId="{7021EFCD-E4AC-6E4B-9533-97F5975FFF43}" dt="2024-05-07T07:51:27.873" v="894" actId="1076"/>
          <ac:spMkLst>
            <pc:docMk/>
            <pc:sldMk cId="2279847569" sldId="1458"/>
            <ac:spMk id="7" creationId="{F9343EF3-E6AF-B691-D086-1B4CE192203F}"/>
          </ac:spMkLst>
        </pc:spChg>
        <pc:spChg chg="add mod">
          <ac:chgData name="Li, Yuxin" userId="b6125c7b-2465-48ed-ba68-8535eb8a8999" providerId="ADAL" clId="{7021EFCD-E4AC-6E4B-9533-97F5975FFF43}" dt="2024-05-07T07:52:35.590" v="924" actId="1076"/>
          <ac:spMkLst>
            <pc:docMk/>
            <pc:sldMk cId="2279847569" sldId="1458"/>
            <ac:spMk id="9" creationId="{027E0C45-3ACC-4D07-14FF-319C5A96A6AF}"/>
          </ac:spMkLst>
        </pc:spChg>
        <pc:spChg chg="add mod">
          <ac:chgData name="Li, Yuxin" userId="b6125c7b-2465-48ed-ba68-8535eb8a8999" providerId="ADAL" clId="{7021EFCD-E4AC-6E4B-9533-97F5975FFF43}" dt="2024-05-08T06:09:23.869" v="1528" actId="20577"/>
          <ac:spMkLst>
            <pc:docMk/>
            <pc:sldMk cId="2279847569" sldId="1458"/>
            <ac:spMk id="10" creationId="{6F7B14C5-B808-0167-03AD-098972D6EB6A}"/>
          </ac:spMkLst>
        </pc:spChg>
        <pc:picChg chg="add del mod">
          <ac:chgData name="Li, Yuxin" userId="b6125c7b-2465-48ed-ba68-8535eb8a8999" providerId="ADAL" clId="{7021EFCD-E4AC-6E4B-9533-97F5975FFF43}" dt="2024-05-07T07:49:35.086" v="864" actId="478"/>
          <ac:picMkLst>
            <pc:docMk/>
            <pc:sldMk cId="2279847569" sldId="1458"/>
            <ac:picMk id="8" creationId="{0E602B23-9DDD-7F0C-C0C9-B297BA7BF7CE}"/>
          </ac:picMkLst>
        </pc:picChg>
        <pc:picChg chg="add mod">
          <ac:chgData name="Li, Yuxin" userId="b6125c7b-2465-48ed-ba68-8535eb8a8999" providerId="ADAL" clId="{7021EFCD-E4AC-6E4B-9533-97F5975FFF43}" dt="2024-05-07T07:51:29.504" v="895" actId="1076"/>
          <ac:picMkLst>
            <pc:docMk/>
            <pc:sldMk cId="2279847569" sldId="1458"/>
            <ac:picMk id="1026" creationId="{D91B2C0C-E10F-D71F-E0F5-6087001B9A68}"/>
          </ac:picMkLst>
        </pc:picChg>
      </pc:sldChg>
      <pc:sldChg chg="addSp delSp modSp new del mod">
        <pc:chgData name="Li, Yuxin" userId="b6125c7b-2465-48ed-ba68-8535eb8a8999" providerId="ADAL" clId="{7021EFCD-E4AC-6E4B-9533-97F5975FFF43}" dt="2024-05-04T23:34:46.817" v="417" actId="2696"/>
        <pc:sldMkLst>
          <pc:docMk/>
          <pc:sldMk cId="2822433159" sldId="1459"/>
        </pc:sldMkLst>
        <pc:spChg chg="del">
          <ac:chgData name="Li, Yuxin" userId="b6125c7b-2465-48ed-ba68-8535eb8a8999" providerId="ADAL" clId="{7021EFCD-E4AC-6E4B-9533-97F5975FFF43}" dt="2024-05-04T23:29:27.596" v="334" actId="478"/>
          <ac:spMkLst>
            <pc:docMk/>
            <pc:sldMk cId="2822433159" sldId="1459"/>
            <ac:spMk id="2" creationId="{40E232EF-0F1E-CF6A-A1B8-0E6E2248EE96}"/>
          </ac:spMkLst>
        </pc:spChg>
        <pc:spChg chg="del">
          <ac:chgData name="Li, Yuxin" userId="b6125c7b-2465-48ed-ba68-8535eb8a8999" providerId="ADAL" clId="{7021EFCD-E4AC-6E4B-9533-97F5975FFF43}" dt="2024-05-04T23:29:27.596" v="334" actId="478"/>
          <ac:spMkLst>
            <pc:docMk/>
            <pc:sldMk cId="2822433159" sldId="1459"/>
            <ac:spMk id="3" creationId="{BEC992E2-3367-874B-1704-902F3B76E95D}"/>
          </ac:spMkLst>
        </pc:spChg>
        <pc:spChg chg="add del mod">
          <ac:chgData name="Li, Yuxin" userId="b6125c7b-2465-48ed-ba68-8535eb8a8999" providerId="ADAL" clId="{7021EFCD-E4AC-6E4B-9533-97F5975FFF43}" dt="2024-05-04T23:29:47.420" v="356" actId="478"/>
          <ac:spMkLst>
            <pc:docMk/>
            <pc:sldMk cId="2822433159" sldId="1459"/>
            <ac:spMk id="4" creationId="{76E58D62-3342-CB9C-DDCC-C9682E2E2CF9}"/>
          </ac:spMkLst>
        </pc:spChg>
      </pc:sldChg>
      <pc:sldChg chg="addSp delSp new mod">
        <pc:chgData name="Li, Yuxin" userId="b6125c7b-2465-48ed-ba68-8535eb8a8999" providerId="ADAL" clId="{7021EFCD-E4AC-6E4B-9533-97F5975FFF43}" dt="2024-05-05T00:58:55.718" v="463"/>
        <pc:sldMkLst>
          <pc:docMk/>
          <pc:sldMk cId="3475988766" sldId="1459"/>
        </pc:sldMkLst>
        <pc:spChg chg="del">
          <ac:chgData name="Li, Yuxin" userId="b6125c7b-2465-48ed-ba68-8535eb8a8999" providerId="ADAL" clId="{7021EFCD-E4AC-6E4B-9533-97F5975FFF43}" dt="2024-05-05T00:58:54.814" v="462" actId="478"/>
          <ac:spMkLst>
            <pc:docMk/>
            <pc:sldMk cId="3475988766" sldId="1459"/>
            <ac:spMk id="2" creationId="{9815FDD7-0BB9-337F-ADAC-7F8F06F9E842}"/>
          </ac:spMkLst>
        </pc:spChg>
        <pc:spChg chg="del">
          <ac:chgData name="Li, Yuxin" userId="b6125c7b-2465-48ed-ba68-8535eb8a8999" providerId="ADAL" clId="{7021EFCD-E4AC-6E4B-9533-97F5975FFF43}" dt="2024-05-05T00:58:54.814" v="462" actId="478"/>
          <ac:spMkLst>
            <pc:docMk/>
            <pc:sldMk cId="3475988766" sldId="1459"/>
            <ac:spMk id="3" creationId="{1BC98438-F519-7B20-40B5-9698BCF06182}"/>
          </ac:spMkLst>
        </pc:spChg>
        <pc:picChg chg="add">
          <ac:chgData name="Li, Yuxin" userId="b6125c7b-2465-48ed-ba68-8535eb8a8999" providerId="ADAL" clId="{7021EFCD-E4AC-6E4B-9533-97F5975FFF43}" dt="2024-05-05T00:58:55.718" v="463"/>
          <ac:picMkLst>
            <pc:docMk/>
            <pc:sldMk cId="3475988766" sldId="1459"/>
            <ac:picMk id="4" creationId="{5E738A3D-1AC8-C87E-AEB2-C875451C8E50}"/>
          </ac:picMkLst>
        </pc:picChg>
      </pc:sldChg>
      <pc:sldChg chg="addSp delSp modSp new mod">
        <pc:chgData name="Li, Yuxin" userId="b6125c7b-2465-48ed-ba68-8535eb8a8999" providerId="ADAL" clId="{7021EFCD-E4AC-6E4B-9533-97F5975FFF43}" dt="2024-05-06T12:24:13.041" v="643" actId="1076"/>
        <pc:sldMkLst>
          <pc:docMk/>
          <pc:sldMk cId="2467169004" sldId="1460"/>
        </pc:sldMkLst>
        <pc:spChg chg="del">
          <ac:chgData name="Li, Yuxin" userId="b6125c7b-2465-48ed-ba68-8535eb8a8999" providerId="ADAL" clId="{7021EFCD-E4AC-6E4B-9533-97F5975FFF43}" dt="2024-05-06T12:24:10.583" v="641" actId="478"/>
          <ac:spMkLst>
            <pc:docMk/>
            <pc:sldMk cId="2467169004" sldId="1460"/>
            <ac:spMk id="2" creationId="{0F8BEF78-DA39-7909-7B02-CEB8B64A3212}"/>
          </ac:spMkLst>
        </pc:spChg>
        <pc:spChg chg="del">
          <ac:chgData name="Li, Yuxin" userId="b6125c7b-2465-48ed-ba68-8535eb8a8999" providerId="ADAL" clId="{7021EFCD-E4AC-6E4B-9533-97F5975FFF43}" dt="2024-05-06T12:24:10.583" v="641" actId="478"/>
          <ac:spMkLst>
            <pc:docMk/>
            <pc:sldMk cId="2467169004" sldId="1460"/>
            <ac:spMk id="3" creationId="{C910DF21-36DA-F28C-088D-844926A4F9C0}"/>
          </ac:spMkLst>
        </pc:spChg>
        <pc:spChg chg="add mod">
          <ac:chgData name="Li, Yuxin" userId="b6125c7b-2465-48ed-ba68-8535eb8a8999" providerId="ADAL" clId="{7021EFCD-E4AC-6E4B-9533-97F5975FFF43}" dt="2024-05-06T12:24:13.041" v="643" actId="1076"/>
          <ac:spMkLst>
            <pc:docMk/>
            <pc:sldMk cId="2467169004" sldId="1460"/>
            <ac:spMk id="5" creationId="{34205841-68EE-3847-6FDE-BC6E31DDDF23}"/>
          </ac:spMkLst>
        </pc:spChg>
      </pc:sldChg>
      <pc:sldChg chg="modSp add mod">
        <pc:chgData name="Li, Yuxin" userId="b6125c7b-2465-48ed-ba68-8535eb8a8999" providerId="ADAL" clId="{7021EFCD-E4AC-6E4B-9533-97F5975FFF43}" dt="2024-05-07T07:54:50.097" v="962" actId="20577"/>
        <pc:sldMkLst>
          <pc:docMk/>
          <pc:sldMk cId="236749976" sldId="1461"/>
        </pc:sldMkLst>
        <pc:spChg chg="mod">
          <ac:chgData name="Li, Yuxin" userId="b6125c7b-2465-48ed-ba68-8535eb8a8999" providerId="ADAL" clId="{7021EFCD-E4AC-6E4B-9533-97F5975FFF43}" dt="2024-05-07T07:54:50.097" v="962" actId="20577"/>
          <ac:spMkLst>
            <pc:docMk/>
            <pc:sldMk cId="236749976" sldId="1461"/>
            <ac:spMk id="5" creationId="{A4AD0AA0-6A3A-92F5-5892-413B1B677541}"/>
          </ac:spMkLst>
        </pc:spChg>
      </pc:sldChg>
      <pc:sldChg chg="addSp delSp add del setBg delDesignElem">
        <pc:chgData name="Li, Yuxin" userId="b6125c7b-2465-48ed-ba68-8535eb8a8999" providerId="ADAL" clId="{7021EFCD-E4AC-6E4B-9533-97F5975FFF43}" dt="2024-05-07T07:54:45.550" v="960"/>
        <pc:sldMkLst>
          <pc:docMk/>
          <pc:sldMk cId="664109106" sldId="1461"/>
        </pc:sldMkLst>
        <pc:spChg chg="add del">
          <ac:chgData name="Li, Yuxin" userId="b6125c7b-2465-48ed-ba68-8535eb8a8999" providerId="ADAL" clId="{7021EFCD-E4AC-6E4B-9533-97F5975FFF43}" dt="2024-05-07T07:54:45.550" v="960"/>
          <ac:spMkLst>
            <pc:docMk/>
            <pc:sldMk cId="664109106" sldId="1461"/>
            <ac:spMk id="10" creationId="{6DDA8CE9-E0A6-4FF2-823D-D08607606DC2}"/>
          </ac:spMkLst>
        </pc:spChg>
        <pc:spChg chg="add del">
          <ac:chgData name="Li, Yuxin" userId="b6125c7b-2465-48ed-ba68-8535eb8a8999" providerId="ADAL" clId="{7021EFCD-E4AC-6E4B-9533-97F5975FFF43}" dt="2024-05-07T07:54:45.550" v="960"/>
          <ac:spMkLst>
            <pc:docMk/>
            <pc:sldMk cId="664109106" sldId="1461"/>
            <ac:spMk id="24" creationId="{11195564-33B9-434B-9641-764F5905A56F}"/>
          </ac:spMkLst>
        </pc:spChg>
        <pc:grpChg chg="add del">
          <ac:chgData name="Li, Yuxin" userId="b6125c7b-2465-48ed-ba68-8535eb8a8999" providerId="ADAL" clId="{7021EFCD-E4AC-6E4B-9533-97F5975FFF43}" dt="2024-05-07T07:54:45.550" v="960"/>
          <ac:grpSpMkLst>
            <pc:docMk/>
            <pc:sldMk cId="664109106" sldId="1461"/>
            <ac:grpSpMk id="25" creationId="{1D18C537-E336-47C4-836B-C342A230F8F3}"/>
          </ac:grpSpMkLst>
        </pc:grpChg>
        <pc:grpChg chg="add del">
          <ac:chgData name="Li, Yuxin" userId="b6125c7b-2465-48ed-ba68-8535eb8a8999" providerId="ADAL" clId="{7021EFCD-E4AC-6E4B-9533-97F5975FFF43}" dt="2024-05-07T07:54:45.550" v="960"/>
          <ac:grpSpMkLst>
            <pc:docMk/>
            <pc:sldMk cId="664109106" sldId="1461"/>
            <ac:grpSpMk id="28" creationId="{5A1259D8-0C3A-4069-A22F-537BBBB61A9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80537-364D-424F-8DAB-01E607DC3851}" type="datetimeFigureOut">
              <a:rPr lang="en-US" smtClean="0"/>
              <a:t>6/6/24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DBF7-4FE9-9B4F-8673-AF9E447785E3}" type="slidenum">
              <a:rPr lang="en-US" smtClean="0"/>
              <a:t>‹#›</a:t>
            </a:fld>
            <a:endParaRPr lang="en-US"/>
          </a:p>
        </p:txBody>
      </p:sp>
    </p:spTree>
    <p:extLst>
      <p:ext uri="{BB962C8B-B14F-4D97-AF65-F5344CB8AC3E}">
        <p14:creationId xmlns:p14="http://schemas.microsoft.com/office/powerpoint/2010/main" val="312526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2</a:t>
            </a:fld>
            <a:endParaRPr lang="en-US"/>
          </a:p>
        </p:txBody>
      </p:sp>
    </p:spTree>
    <p:extLst>
      <p:ext uri="{BB962C8B-B14F-4D97-AF65-F5344CB8AC3E}">
        <p14:creationId xmlns:p14="http://schemas.microsoft.com/office/powerpoint/2010/main" val="185727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12</a:t>
            </a:fld>
            <a:endParaRPr lang="en-US"/>
          </a:p>
        </p:txBody>
      </p:sp>
    </p:spTree>
    <p:extLst>
      <p:ext uri="{BB962C8B-B14F-4D97-AF65-F5344CB8AC3E}">
        <p14:creationId xmlns:p14="http://schemas.microsoft.com/office/powerpoint/2010/main" val="3968846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I introduced Hand</a:t>
            </a:r>
          </a:p>
        </p:txBody>
      </p:sp>
      <p:sp>
        <p:nvSpPr>
          <p:cNvPr id="4" name="Slide Number Placeholder 3"/>
          <p:cNvSpPr>
            <a:spLocks noGrp="1"/>
          </p:cNvSpPr>
          <p:nvPr>
            <p:ph type="sldNum" sz="quarter" idx="5"/>
          </p:nvPr>
        </p:nvSpPr>
        <p:spPr/>
        <p:txBody>
          <a:bodyPr/>
          <a:lstStyle/>
          <a:p>
            <a:fld id="{8807DBF7-4FE9-9B4F-8673-AF9E447785E3}" type="slidenum">
              <a:rPr lang="en-US" smtClean="0"/>
              <a:t>13</a:t>
            </a:fld>
            <a:endParaRPr lang="en-US"/>
          </a:p>
        </p:txBody>
      </p:sp>
    </p:spTree>
    <p:extLst>
      <p:ext uri="{BB962C8B-B14F-4D97-AF65-F5344CB8AC3E}">
        <p14:creationId xmlns:p14="http://schemas.microsoft.com/office/powerpoint/2010/main" val="43285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I introduced Hand</a:t>
            </a:r>
          </a:p>
        </p:txBody>
      </p:sp>
      <p:sp>
        <p:nvSpPr>
          <p:cNvPr id="4" name="Slide Number Placeholder 3"/>
          <p:cNvSpPr>
            <a:spLocks noGrp="1"/>
          </p:cNvSpPr>
          <p:nvPr>
            <p:ph type="sldNum" sz="quarter" idx="5"/>
          </p:nvPr>
        </p:nvSpPr>
        <p:spPr/>
        <p:txBody>
          <a:bodyPr/>
          <a:lstStyle/>
          <a:p>
            <a:fld id="{8807DBF7-4FE9-9B4F-8673-AF9E447785E3}" type="slidenum">
              <a:rPr lang="en-US" smtClean="0"/>
              <a:t>15</a:t>
            </a:fld>
            <a:endParaRPr lang="en-US"/>
          </a:p>
        </p:txBody>
      </p:sp>
    </p:spTree>
    <p:extLst>
      <p:ext uri="{BB962C8B-B14F-4D97-AF65-F5344CB8AC3E}">
        <p14:creationId xmlns:p14="http://schemas.microsoft.com/office/powerpoint/2010/main" val="257253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3</a:t>
            </a:fld>
            <a:endParaRPr lang="en-US"/>
          </a:p>
        </p:txBody>
      </p:sp>
    </p:spTree>
    <p:extLst>
      <p:ext uri="{BB962C8B-B14F-4D97-AF65-F5344CB8AC3E}">
        <p14:creationId xmlns:p14="http://schemas.microsoft.com/office/powerpoint/2010/main" val="296640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写在文章里 不做</a:t>
            </a:r>
            <a:r>
              <a:rPr lang="en-US" altLang="zh-CN" dirty="0"/>
              <a:t>ppt</a:t>
            </a:r>
            <a:endParaRPr lang="en-US" dirty="0"/>
          </a:p>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4</a:t>
            </a:fld>
            <a:endParaRPr lang="en-US"/>
          </a:p>
        </p:txBody>
      </p:sp>
    </p:spTree>
    <p:extLst>
      <p:ext uri="{BB962C8B-B14F-4D97-AF65-F5344CB8AC3E}">
        <p14:creationId xmlns:p14="http://schemas.microsoft.com/office/powerpoint/2010/main" val="75429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6</a:t>
            </a:fld>
            <a:endParaRPr lang="en-US"/>
          </a:p>
        </p:txBody>
      </p:sp>
    </p:spTree>
    <p:extLst>
      <p:ext uri="{BB962C8B-B14F-4D97-AF65-F5344CB8AC3E}">
        <p14:creationId xmlns:p14="http://schemas.microsoft.com/office/powerpoint/2010/main" val="140576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which consists of three modules: feature pre-extractor, part partition and part-and-relation (PR) attention. The feature pre-extractor is to obtain mid-level features and consists of shallow convolution layers of Resnet. Then, the part partition is designed to process the mid-level feature maps to acquire local and global information. Specifically, the feature map is divided into </a:t>
            </a:r>
            <a:r>
              <a:rPr lang="en-GB" sz="1200" i="1" dirty="0">
                <a:effectLst/>
                <a:latin typeface="STIXMath"/>
              </a:rPr>
              <a:t>𝑛 </a:t>
            </a:r>
            <a:r>
              <a:rPr lang="en-GB" sz="1200" dirty="0">
                <a:effectLst/>
                <a:latin typeface="STIXMath"/>
              </a:rPr>
              <a:t>+ 1 </a:t>
            </a:r>
            <a:r>
              <a:rPr lang="en-GB" sz="1200" dirty="0">
                <a:effectLst/>
                <a:latin typeface="CharisSIL"/>
              </a:rPr>
              <a:t>part feature maps: </a:t>
            </a:r>
            <a:r>
              <a:rPr lang="en-GB" sz="1200" i="1" dirty="0">
                <a:effectLst/>
                <a:latin typeface="STIXMath"/>
              </a:rPr>
              <a:t>𝑛 </a:t>
            </a:r>
            <a:r>
              <a:rPr lang="en-GB" sz="1200" dirty="0">
                <a:effectLst/>
                <a:latin typeface="CharisSIL"/>
              </a:rPr>
              <a:t>local feature maps and a copy of the original feature maps. They are fed into the </a:t>
            </a:r>
            <a:r>
              <a:rPr lang="en-GB" sz="1200" i="1" dirty="0">
                <a:effectLst/>
                <a:latin typeface="STIXMath"/>
              </a:rPr>
              <a:t>𝑛 </a:t>
            </a:r>
            <a:r>
              <a:rPr lang="en-GB" sz="1200" dirty="0">
                <a:effectLst/>
                <a:latin typeface="STIXMath"/>
              </a:rPr>
              <a:t>+ 1 </a:t>
            </a:r>
            <a:r>
              <a:rPr lang="en-GB" sz="1200" dirty="0">
                <a:effectLst/>
                <a:latin typeface="CharisSIL"/>
              </a:rPr>
              <a:t>branch networks for further extraction of high-level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The weights of input features are computed by part attention and are refined by relation attention. </a:t>
            </a:r>
            <a:endParaRPr lang="en-GB"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p>
            <a:endParaRPr lang="en-GB" sz="1200" dirty="0">
              <a:effectLst/>
              <a:latin typeface="CharisSIL"/>
            </a:endParaRPr>
          </a:p>
          <a:p>
            <a:endParaRPr lang="en-GB" sz="1200" dirty="0">
              <a:effectLst/>
              <a:latin typeface="CharisSI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Part attention is applied to assign rough weights to part features and compute weighted features </a:t>
            </a:r>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7</a:t>
            </a:fld>
            <a:endParaRPr lang="en-US"/>
          </a:p>
        </p:txBody>
      </p:sp>
    </p:spTree>
    <p:extLst>
      <p:ext uri="{BB962C8B-B14F-4D97-AF65-F5344CB8AC3E}">
        <p14:creationId xmlns:p14="http://schemas.microsoft.com/office/powerpoint/2010/main" val="3801607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which consists of three modules: feature pre-extractor, part partition and part-and-relation (PR) attention. The feature pre-extractor is to obtain mid-level features and consists of shallow convolution layers of Resnet. Then, the part partition is designed to process the mid-level feature maps to acquire local and global information. Specifically, the feature map is divided into </a:t>
            </a:r>
            <a:r>
              <a:rPr lang="en-GB" sz="1200" i="1" dirty="0">
                <a:effectLst/>
                <a:latin typeface="STIXMath"/>
              </a:rPr>
              <a:t>𝑛 </a:t>
            </a:r>
            <a:r>
              <a:rPr lang="en-GB" sz="1200" dirty="0">
                <a:effectLst/>
                <a:latin typeface="STIXMath"/>
              </a:rPr>
              <a:t>+ 1 </a:t>
            </a:r>
            <a:r>
              <a:rPr lang="en-GB" sz="1200" dirty="0">
                <a:effectLst/>
                <a:latin typeface="CharisSIL"/>
              </a:rPr>
              <a:t>part feature maps: </a:t>
            </a:r>
            <a:r>
              <a:rPr lang="en-GB" sz="1200" i="1" dirty="0">
                <a:effectLst/>
                <a:latin typeface="STIXMath"/>
              </a:rPr>
              <a:t>𝑛 </a:t>
            </a:r>
            <a:r>
              <a:rPr lang="en-GB" sz="1200" dirty="0">
                <a:effectLst/>
                <a:latin typeface="CharisSIL"/>
              </a:rPr>
              <a:t>local feature maps and a copy of the original feature maps. They are fed into the </a:t>
            </a:r>
            <a:r>
              <a:rPr lang="en-GB" sz="1200" i="1" dirty="0">
                <a:effectLst/>
                <a:latin typeface="STIXMath"/>
              </a:rPr>
              <a:t>𝑛 </a:t>
            </a:r>
            <a:r>
              <a:rPr lang="en-GB" sz="1200" dirty="0">
                <a:effectLst/>
                <a:latin typeface="STIXMath"/>
              </a:rPr>
              <a:t>+ 1 </a:t>
            </a:r>
            <a:r>
              <a:rPr lang="en-GB" sz="1200" dirty="0">
                <a:effectLst/>
                <a:latin typeface="CharisSIL"/>
              </a:rPr>
              <a:t>branch networks for further extraction of high-level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The weights of input features are computed by part attention and are refined by relation attention. </a:t>
            </a:r>
            <a:endParaRPr lang="en-GB"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p>
            <a:endParaRPr lang="en-GB" sz="1200" dirty="0">
              <a:effectLst/>
              <a:latin typeface="CharisSIL"/>
            </a:endParaRPr>
          </a:p>
          <a:p>
            <a:endParaRPr lang="en-GB" sz="1200" dirty="0">
              <a:effectLst/>
              <a:latin typeface="CharisSI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harisSIL"/>
              </a:rPr>
              <a:t>Part attention is applied to assign rough weights to part features and compute weighted features </a:t>
            </a:r>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8</a:t>
            </a:fld>
            <a:endParaRPr lang="en-US"/>
          </a:p>
        </p:txBody>
      </p:sp>
    </p:spTree>
    <p:extLst>
      <p:ext uri="{BB962C8B-B14F-4D97-AF65-F5344CB8AC3E}">
        <p14:creationId xmlns:p14="http://schemas.microsoft.com/office/powerpoint/2010/main" val="30027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C3D, 2D CNN, Channel-based Spatiotemporal information modeling. Recently, papers are using Spatial-Temporal Attention Module to extract features. Specifically, </a:t>
            </a:r>
            <a:r>
              <a:rPr lang="en-GB" sz="1200" dirty="0">
                <a:latin typeface="Times New Roman" panose="02020603050405020304" pitchFamily="18" charset="0"/>
                <a:cs typeface="Times New Roman" panose="02020603050405020304" pitchFamily="18" charset="0"/>
              </a:rPr>
              <a:t>by assigning adaptive weights and fusing the spatial and temporal features, thereby enhancing the ability to capture both global and local information. </a:t>
            </a:r>
            <a:endParaRPr lang="en-US" dirty="0"/>
          </a:p>
        </p:txBody>
      </p:sp>
      <p:sp>
        <p:nvSpPr>
          <p:cNvPr id="4" name="Slide Number Placeholder 3"/>
          <p:cNvSpPr>
            <a:spLocks noGrp="1"/>
          </p:cNvSpPr>
          <p:nvPr>
            <p:ph type="sldNum" sz="quarter" idx="5"/>
          </p:nvPr>
        </p:nvSpPr>
        <p:spPr/>
        <p:txBody>
          <a:bodyPr/>
          <a:lstStyle/>
          <a:p>
            <a:fld id="{8807DBF7-4FE9-9B4F-8673-AF9E447785E3}" type="slidenum">
              <a:rPr lang="en-US" smtClean="0"/>
              <a:t>9</a:t>
            </a:fld>
            <a:endParaRPr lang="en-US"/>
          </a:p>
        </p:txBody>
      </p:sp>
    </p:spTree>
    <p:extLst>
      <p:ext uri="{BB962C8B-B14F-4D97-AF65-F5344CB8AC3E}">
        <p14:creationId xmlns:p14="http://schemas.microsoft.com/office/powerpoint/2010/main" val="181253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Times New Roman" panose="02020603050405020304" pitchFamily="18" charset="0"/>
                <a:cs typeface="Times New Roman" panose="02020603050405020304" pitchFamily="18" charset="0"/>
              </a:rPr>
              <a:t>DA Block: </a:t>
            </a:r>
            <a:r>
              <a:rPr lang="en-GB" sz="1200" dirty="0">
                <a:latin typeface="Times New Roman" panose="02020603050405020304" pitchFamily="18" charset="0"/>
                <a:cs typeface="Times New Roman" panose="02020603050405020304" pitchFamily="18" charset="0"/>
              </a:rPr>
              <a:t>Extract The temporal information from each channel of the tensor using the self-attention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Times New Roman" panose="02020603050405020304" pitchFamily="18" charset="0"/>
                <a:cs typeface="Times New Roman" panose="02020603050405020304" pitchFamily="18" charset="0"/>
              </a:rPr>
              <a:t>ER Block: </a:t>
            </a:r>
            <a:r>
              <a:rPr lang="en-GB" dirty="0">
                <a:latin typeface="Times New Roman" panose="02020603050405020304" pitchFamily="18" charset="0"/>
                <a:cs typeface="Times New Roman" panose="02020603050405020304" pitchFamily="18" charset="0"/>
              </a:rPr>
              <a:t>improve the representation ability of network by recalibrating elements of the input tensor. </a:t>
            </a:r>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Depressioner</a:t>
            </a:r>
            <a:r>
              <a:rPr lang="en-US" sz="1200" dirty="0">
                <a:latin typeface="Times New Roman" panose="02020603050405020304" pitchFamily="18" charset="0"/>
                <a:cs typeface="Times New Roman" panose="02020603050405020304" pitchFamily="18" charset="0"/>
              </a:rPr>
              <a:t>: </a:t>
            </a:r>
            <a:r>
              <a:rPr lang="en-GB" dirty="0"/>
              <a:t>Graph Convolution Embedding (GCE) block and </a:t>
            </a:r>
            <a:r>
              <a:rPr lang="en-GB" dirty="0" err="1"/>
              <a:t>MultiScale</a:t>
            </a:r>
            <a:r>
              <a:rPr lang="en-GB" dirty="0"/>
              <a:t> Vectorization (MSV) block. The GCE block treats each channel as a node in the graph and constructs the corresponding adjacency matrix. Furthermore, the GCE block adopts the graph convolution operation to examine the relationship among channels to take advantage of each channel and highlight useful elements. The MSV block combines the dilated convolution and attention mechanism to process each channel to extract the multi-scale representation of depression cues along temporal dimension. Moreover, it aggregates these representations into the vectorization result of tensor along channel dimension</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07DBF7-4FE9-9B4F-8673-AF9E447785E3}" type="slidenum">
              <a:rPr lang="en-US" smtClean="0"/>
              <a:t>10</a:t>
            </a:fld>
            <a:endParaRPr lang="en-US"/>
          </a:p>
        </p:txBody>
      </p:sp>
    </p:spTree>
    <p:extLst>
      <p:ext uri="{BB962C8B-B14F-4D97-AF65-F5344CB8AC3E}">
        <p14:creationId xmlns:p14="http://schemas.microsoft.com/office/powerpoint/2010/main" val="263589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Times New Roman" panose="02020603050405020304" pitchFamily="18" charset="0"/>
                <a:cs typeface="Times New Roman" panose="02020603050405020304" pitchFamily="18" charset="0"/>
              </a:rPr>
              <a:t>DA Block: </a:t>
            </a:r>
            <a:r>
              <a:rPr lang="en-GB" sz="1200" dirty="0">
                <a:latin typeface="Times New Roman" panose="02020603050405020304" pitchFamily="18" charset="0"/>
                <a:cs typeface="Times New Roman" panose="02020603050405020304" pitchFamily="18" charset="0"/>
              </a:rPr>
              <a:t>Extract The temporal information from each channel of the tensor using the self-attention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Times New Roman" panose="02020603050405020304" pitchFamily="18" charset="0"/>
                <a:cs typeface="Times New Roman" panose="02020603050405020304" pitchFamily="18" charset="0"/>
              </a:rPr>
              <a:t>ER Block: </a:t>
            </a:r>
            <a:r>
              <a:rPr lang="en-GB" dirty="0">
                <a:latin typeface="Times New Roman" panose="02020603050405020304" pitchFamily="18" charset="0"/>
                <a:cs typeface="Times New Roman" panose="02020603050405020304" pitchFamily="18" charset="0"/>
              </a:rPr>
              <a:t>improve the representation ability of network by recalibrating elements of the input tensor. </a:t>
            </a:r>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Depressioner</a:t>
            </a:r>
            <a:r>
              <a:rPr lang="en-US" sz="1200" dirty="0">
                <a:latin typeface="Times New Roman" panose="02020603050405020304" pitchFamily="18" charset="0"/>
                <a:cs typeface="Times New Roman" panose="02020603050405020304" pitchFamily="18" charset="0"/>
              </a:rPr>
              <a:t>: </a:t>
            </a:r>
            <a:r>
              <a:rPr lang="en-GB" dirty="0"/>
              <a:t>Graph Convolution Embedding (GCE) block and </a:t>
            </a:r>
            <a:r>
              <a:rPr lang="en-GB" dirty="0" err="1"/>
              <a:t>MultiScale</a:t>
            </a:r>
            <a:r>
              <a:rPr lang="en-GB" dirty="0"/>
              <a:t> Vectorization (MSV) block. The GCE block treats each channel as a node in the graph and constructs the corresponding adjacency matrix. Furthermore, the GCE block adopts the graph convolution operation to examine the relationship among channels to take advantage of each channel and highlight useful elements. The MSV block combines the dilated convolution and attention mechanism to process each channel to extract the multi-scale representation of depression cues along temporal dimension. Moreover, it aggregates these representations into the vectorization result of tensor along channel dimension</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07DBF7-4FE9-9B4F-8673-AF9E447785E3}" type="slidenum">
              <a:rPr lang="en-US" smtClean="0"/>
              <a:t>11</a:t>
            </a:fld>
            <a:endParaRPr lang="en-US"/>
          </a:p>
        </p:txBody>
      </p:sp>
    </p:spTree>
    <p:extLst>
      <p:ext uri="{BB962C8B-B14F-4D97-AF65-F5344CB8AC3E}">
        <p14:creationId xmlns:p14="http://schemas.microsoft.com/office/powerpoint/2010/main" val="172650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62F5-D81A-0CBF-A71B-0897204E42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BCD42C-2D07-5057-5F4C-11CCEECBC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853B5CD-E1C7-184C-3F3B-C237DB0D8481}"/>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3C1F9FC6-14B4-378C-236A-990C63F7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C075D-C92C-B2B5-F653-45E1C00CB0FF}"/>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201453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5183-9DBF-14D9-A60B-929466F0F9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72F0D1-7FE6-F213-0ACE-148825F098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070F4A-F2F9-AE2F-2136-3F8864872FB1}"/>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F23A0E21-73FF-A9FD-BA15-3D86B6DBC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1BFCD-1215-7AC2-5041-82A4F5AEEF7A}"/>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79793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5A91E-80FF-3D22-AD3F-99E5EB790D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089BA5-F7D5-8B61-7C01-30BD5BDCD4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77DBC8-18FF-6073-369F-F50DC565BE6A}"/>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026B0E59-C4F6-CE3D-8F9E-C014811B0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51C21-72DF-1088-7F3D-32A059BD06BF}"/>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140650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947A-9A7F-22CD-A18D-E40040F213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0BC1F7-7CA6-C5CF-BAB0-57022A6588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18FC97-3551-D984-06DE-B9F045C2F6EB}"/>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164F99C7-BAD2-3A34-3436-7317A147D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197B-33E1-518A-4B72-600098C9E79F}"/>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4260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80D8-89A4-3C69-C935-A33212AB61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4BB135-C5FA-760C-DC4B-B6114B090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19084C-D2E8-592E-FA9C-5F4AC20DCAC7}"/>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003E7869-2767-6CE0-B405-2A6A20D18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B01BB-E962-D453-671F-F010CE39EC73}"/>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389421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E845-386A-128D-8934-C09E29FEB0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2E029E-FCE6-EBD9-C514-37CD8907FE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F23F05-50D8-68D6-416A-A47607AF80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D1D3FF6-AB49-8EBA-544D-6AC48610EAEB}"/>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6" name="Footer Placeholder 5">
            <a:extLst>
              <a:ext uri="{FF2B5EF4-FFF2-40B4-BE49-F238E27FC236}">
                <a16:creationId xmlns:a16="http://schemas.microsoft.com/office/drawing/2014/main" id="{E4D6AE88-B227-FD32-6BA5-8FD50593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37BCD-3128-9D27-AE83-3C7B7827FDEB}"/>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412104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0659-3663-C6BF-0928-8F4BC17AECC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0DFCBE-B378-1C20-1890-A0DB71E0A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513EF6-5AB1-8AD0-6221-79CC5A922E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3AAD460-ADBE-9EEF-8F5D-086734CA1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049F51-C56E-3397-F511-BBB2374007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57B07C9-69CF-1249-637E-35B46DB02337}"/>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8" name="Footer Placeholder 7">
            <a:extLst>
              <a:ext uri="{FF2B5EF4-FFF2-40B4-BE49-F238E27FC236}">
                <a16:creationId xmlns:a16="http://schemas.microsoft.com/office/drawing/2014/main" id="{F6C7DB05-10CC-C32D-1BCD-8DA6436F62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4A0A48-D106-5E3B-627A-AA1E1739C603}"/>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225788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AB7A-2AFD-34FB-DDDF-C761C77800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AA65F3-5E05-62D8-22BE-4A2178F4915C}"/>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4" name="Footer Placeholder 3">
            <a:extLst>
              <a:ext uri="{FF2B5EF4-FFF2-40B4-BE49-F238E27FC236}">
                <a16:creationId xmlns:a16="http://schemas.microsoft.com/office/drawing/2014/main" id="{E83CB37B-DC42-C56C-0FC3-616A62438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00636-A91F-903C-1507-E75E0EC30E55}"/>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130524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76B55-D9B7-BF9B-4E96-15411DC72C3E}"/>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3" name="Footer Placeholder 2">
            <a:extLst>
              <a:ext uri="{FF2B5EF4-FFF2-40B4-BE49-F238E27FC236}">
                <a16:creationId xmlns:a16="http://schemas.microsoft.com/office/drawing/2014/main" id="{5B7E2902-119D-B517-93E2-BF04D4356C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7545B-636F-F7E4-7353-D13F8786E080}"/>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21075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B4A6-13C3-E565-A5C4-591D443611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7FEC0A4-A3A6-CCFE-EE84-2546604B7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D2458A-0407-2A87-51C1-620D6AD4C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868061-0120-D89B-2BF0-6D9A20AA1044}"/>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6" name="Footer Placeholder 5">
            <a:extLst>
              <a:ext uri="{FF2B5EF4-FFF2-40B4-BE49-F238E27FC236}">
                <a16:creationId xmlns:a16="http://schemas.microsoft.com/office/drawing/2014/main" id="{62E6AC81-9961-D995-25A9-4EB1412CC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38100-DAAF-FB34-8548-C3D4CABD0C71}"/>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389975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5365-FA17-041D-C486-EBF295E1F4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E58F1A-A7B8-2270-C3C5-FD07832F8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BCA4B-74DD-A679-BEB5-D58D5CF00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B28799-3F22-FE60-5DB4-5C1BEAC2C995}"/>
              </a:ext>
            </a:extLst>
          </p:cNvPr>
          <p:cNvSpPr>
            <a:spLocks noGrp="1"/>
          </p:cNvSpPr>
          <p:nvPr>
            <p:ph type="dt" sz="half" idx="10"/>
          </p:nvPr>
        </p:nvSpPr>
        <p:spPr/>
        <p:txBody>
          <a:bodyPr/>
          <a:lstStyle/>
          <a:p>
            <a:fld id="{3B930A76-CEEC-3B4F-B8E1-ABFCD5ADFC03}" type="datetimeFigureOut">
              <a:rPr lang="en-US" smtClean="0"/>
              <a:t>6/6/24</a:t>
            </a:fld>
            <a:endParaRPr lang="en-US"/>
          </a:p>
        </p:txBody>
      </p:sp>
      <p:sp>
        <p:nvSpPr>
          <p:cNvPr id="6" name="Footer Placeholder 5">
            <a:extLst>
              <a:ext uri="{FF2B5EF4-FFF2-40B4-BE49-F238E27FC236}">
                <a16:creationId xmlns:a16="http://schemas.microsoft.com/office/drawing/2014/main" id="{DAECDC49-4ACA-6B1F-5B86-8FC340E09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44893-F552-0AAA-0DD5-86358369359F}"/>
              </a:ext>
            </a:extLst>
          </p:cNvPr>
          <p:cNvSpPr>
            <a:spLocks noGrp="1"/>
          </p:cNvSpPr>
          <p:nvPr>
            <p:ph type="sldNum" sz="quarter" idx="12"/>
          </p:nvPr>
        </p:nvSpPr>
        <p:spPr/>
        <p:txBody>
          <a:bodyPr/>
          <a:lstStyle/>
          <a:p>
            <a:fld id="{0E0FE64C-F603-3E41-8A07-65DE3495B55E}" type="slidenum">
              <a:rPr lang="en-US" smtClean="0"/>
              <a:t>‹#›</a:t>
            </a:fld>
            <a:endParaRPr lang="en-US"/>
          </a:p>
        </p:txBody>
      </p:sp>
    </p:spTree>
    <p:extLst>
      <p:ext uri="{BB962C8B-B14F-4D97-AF65-F5344CB8AC3E}">
        <p14:creationId xmlns:p14="http://schemas.microsoft.com/office/powerpoint/2010/main" val="38558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5E007-D4F6-FC7C-D2C6-32B1C3799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1BFA11-045E-2B45-1EC1-33C7F3E9C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0527F8-6175-339B-1AD7-638E5D03D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0A76-CEEC-3B4F-B8E1-ABFCD5ADFC03}" type="datetimeFigureOut">
              <a:rPr lang="en-US" smtClean="0"/>
              <a:t>6/6/24</a:t>
            </a:fld>
            <a:endParaRPr lang="en-US"/>
          </a:p>
        </p:txBody>
      </p:sp>
      <p:sp>
        <p:nvSpPr>
          <p:cNvPr id="5" name="Footer Placeholder 4">
            <a:extLst>
              <a:ext uri="{FF2B5EF4-FFF2-40B4-BE49-F238E27FC236}">
                <a16:creationId xmlns:a16="http://schemas.microsoft.com/office/drawing/2014/main" id="{28C56D43-0A3E-448B-424D-DA4BE7C94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E2BC7-A597-17DD-C7F6-A55F9060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E64C-F603-3E41-8A07-65DE3495B55E}" type="slidenum">
              <a:rPr lang="en-US" smtClean="0"/>
              <a:t>‹#›</a:t>
            </a:fld>
            <a:endParaRPr lang="en-US"/>
          </a:p>
        </p:txBody>
      </p:sp>
    </p:spTree>
    <p:extLst>
      <p:ext uri="{BB962C8B-B14F-4D97-AF65-F5344CB8AC3E}">
        <p14:creationId xmlns:p14="http://schemas.microsoft.com/office/powerpoint/2010/main" val="291922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13">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5" name="Freeform: Shape 14">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19">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1" name="Freeform: Shape 20">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6A28CC7-1AF0-12FD-5718-6970172FAACB}"/>
              </a:ext>
            </a:extLst>
          </p:cNvPr>
          <p:cNvSpPr>
            <a:spLocks noGrp="1"/>
          </p:cNvSpPr>
          <p:nvPr>
            <p:ph type="title"/>
          </p:nvPr>
        </p:nvSpPr>
        <p:spPr>
          <a:xfrm>
            <a:off x="654359" y="1018585"/>
            <a:ext cx="5760719" cy="4747805"/>
          </a:xfrm>
        </p:spPr>
        <p:txBody>
          <a:bodyPr vert="horz" lIns="91440" tIns="45720" rIns="91440" bIns="45720" rtlCol="0" anchor="ctr">
            <a:normAutofit/>
          </a:bodyPr>
          <a:lstStyle/>
          <a:p>
            <a:r>
              <a:rPr lang="en-US" sz="4800" b="1" dirty="0">
                <a:solidFill>
                  <a:schemeClr val="tx2"/>
                </a:solidFill>
              </a:rPr>
              <a:t>Depression Detection</a:t>
            </a:r>
            <a:endParaRPr lang="en-US" sz="4800" b="1" kern="1200" dirty="0">
              <a:solidFill>
                <a:schemeClr val="tx2"/>
              </a:solidFill>
              <a:latin typeface="+mj-lt"/>
              <a:ea typeface="+mj-ea"/>
              <a:cs typeface="+mj-cs"/>
            </a:endParaRPr>
          </a:p>
        </p:txBody>
      </p:sp>
      <p:sp>
        <p:nvSpPr>
          <p:cNvPr id="5" name="Title 10">
            <a:extLst>
              <a:ext uri="{FF2B5EF4-FFF2-40B4-BE49-F238E27FC236}">
                <a16:creationId xmlns:a16="http://schemas.microsoft.com/office/drawing/2014/main" id="{A4AD0AA0-6A3A-92F5-5892-413B1B677541}"/>
              </a:ext>
            </a:extLst>
          </p:cNvPr>
          <p:cNvSpPr txBox="1">
            <a:spLocks/>
          </p:cNvSpPr>
          <p:nvPr/>
        </p:nvSpPr>
        <p:spPr>
          <a:xfrm>
            <a:off x="8342357" y="1638300"/>
            <a:ext cx="3330531" cy="3581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pPr>
            <a:r>
              <a:rPr kumimoji="1" lang="en-US" altLang="zh-CN" sz="2400" kern="1200" dirty="0">
                <a:solidFill>
                  <a:schemeClr val="tx2"/>
                </a:solidFill>
                <a:latin typeface="+mn-lt"/>
                <a:ea typeface="+mn-ea"/>
                <a:cs typeface="+mn-cs"/>
              </a:rPr>
              <a:t>Name: </a:t>
            </a:r>
            <a:r>
              <a:rPr kumimoji="1" lang="en-US" altLang="zh-CN" sz="2400" kern="1200" dirty="0" err="1">
                <a:solidFill>
                  <a:schemeClr val="tx2"/>
                </a:solidFill>
                <a:latin typeface="+mn-lt"/>
                <a:ea typeface="+mn-ea"/>
                <a:cs typeface="+mn-cs"/>
              </a:rPr>
              <a:t>Yuxin</a:t>
            </a:r>
            <a:r>
              <a:rPr kumimoji="1" lang="en-US" altLang="zh-CN" sz="2400" kern="1200" dirty="0">
                <a:solidFill>
                  <a:schemeClr val="tx2"/>
                </a:solidFill>
                <a:latin typeface="+mn-lt"/>
                <a:ea typeface="+mn-ea"/>
                <a:cs typeface="+mn-cs"/>
              </a:rPr>
              <a:t> Li</a:t>
            </a:r>
          </a:p>
          <a:p>
            <a:pPr>
              <a:spcBef>
                <a:spcPts val="1000"/>
              </a:spcBef>
              <a:spcAft>
                <a:spcPts val="600"/>
              </a:spcAft>
            </a:pPr>
            <a:r>
              <a:rPr kumimoji="1" lang="en-US" altLang="zh-CN" sz="2400" dirty="0">
                <a:solidFill>
                  <a:schemeClr val="tx2"/>
                </a:solidFill>
                <a:latin typeface="+mn-lt"/>
                <a:ea typeface="+mn-ea"/>
                <a:cs typeface="+mn-cs"/>
              </a:rPr>
              <a:t>Date: April 24 - May 8</a:t>
            </a:r>
          </a:p>
        </p:txBody>
      </p:sp>
    </p:spTree>
    <p:extLst>
      <p:ext uri="{BB962C8B-B14F-4D97-AF65-F5344CB8AC3E}">
        <p14:creationId xmlns:p14="http://schemas.microsoft.com/office/powerpoint/2010/main" val="253226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185684-A2F1-DC00-864F-D8533BC1B330}"/>
              </a:ext>
            </a:extLst>
          </p:cNvPr>
          <p:cNvPicPr>
            <a:picLocks noChangeAspect="1"/>
          </p:cNvPicPr>
          <p:nvPr/>
        </p:nvPicPr>
        <p:blipFill>
          <a:blip r:embed="rId3"/>
          <a:stretch>
            <a:fillRect/>
          </a:stretch>
        </p:blipFill>
        <p:spPr>
          <a:xfrm>
            <a:off x="533401" y="1380435"/>
            <a:ext cx="4581302" cy="2413000"/>
          </a:xfrm>
          <a:prstGeom prst="rect">
            <a:avLst/>
          </a:prstGeom>
        </p:spPr>
      </p:pic>
      <p:graphicFrame>
        <p:nvGraphicFramePr>
          <p:cNvPr id="7" name="Table 6">
            <a:extLst>
              <a:ext uri="{FF2B5EF4-FFF2-40B4-BE49-F238E27FC236}">
                <a16:creationId xmlns:a16="http://schemas.microsoft.com/office/drawing/2014/main" id="{0FDFBF64-9B17-E347-744F-C8954070D872}"/>
              </a:ext>
            </a:extLst>
          </p:cNvPr>
          <p:cNvGraphicFramePr>
            <a:graphicFrameLocks noGrp="1"/>
          </p:cNvGraphicFramePr>
          <p:nvPr>
            <p:extLst>
              <p:ext uri="{D42A27DB-BD31-4B8C-83A1-F6EECF244321}">
                <p14:modId xmlns:p14="http://schemas.microsoft.com/office/powerpoint/2010/main" val="1381006967"/>
              </p:ext>
            </p:extLst>
          </p:nvPr>
        </p:nvGraphicFramePr>
        <p:xfrm>
          <a:off x="6339732" y="1798779"/>
          <a:ext cx="5415470" cy="3589020"/>
        </p:xfrm>
        <a:graphic>
          <a:graphicData uri="http://schemas.openxmlformats.org/drawingml/2006/table">
            <a:tbl>
              <a:tblPr firstRow="1" bandRow="1">
                <a:tableStyleId>{69012ECD-51FC-41F1-AA8D-1B2483CD663E}</a:tableStyleId>
              </a:tblPr>
              <a:tblGrid>
                <a:gridCol w="316992">
                  <a:extLst>
                    <a:ext uri="{9D8B030D-6E8A-4147-A177-3AD203B41FA5}">
                      <a16:colId xmlns:a16="http://schemas.microsoft.com/office/drawing/2014/main" val="819920538"/>
                    </a:ext>
                  </a:extLst>
                </a:gridCol>
                <a:gridCol w="914400">
                  <a:extLst>
                    <a:ext uri="{9D8B030D-6E8A-4147-A177-3AD203B41FA5}">
                      <a16:colId xmlns:a16="http://schemas.microsoft.com/office/drawing/2014/main" val="1144875705"/>
                    </a:ext>
                  </a:extLst>
                </a:gridCol>
                <a:gridCol w="597408">
                  <a:extLst>
                    <a:ext uri="{9D8B030D-6E8A-4147-A177-3AD203B41FA5}">
                      <a16:colId xmlns:a16="http://schemas.microsoft.com/office/drawing/2014/main" val="4007527750"/>
                    </a:ext>
                  </a:extLst>
                </a:gridCol>
                <a:gridCol w="1719072">
                  <a:extLst>
                    <a:ext uri="{9D8B030D-6E8A-4147-A177-3AD203B41FA5}">
                      <a16:colId xmlns:a16="http://schemas.microsoft.com/office/drawing/2014/main" val="2400173186"/>
                    </a:ext>
                  </a:extLst>
                </a:gridCol>
                <a:gridCol w="938784">
                  <a:extLst>
                    <a:ext uri="{9D8B030D-6E8A-4147-A177-3AD203B41FA5}">
                      <a16:colId xmlns:a16="http://schemas.microsoft.com/office/drawing/2014/main" val="3861530148"/>
                    </a:ext>
                  </a:extLst>
                </a:gridCol>
                <a:gridCol w="928814">
                  <a:extLst>
                    <a:ext uri="{9D8B030D-6E8A-4147-A177-3AD203B41FA5}">
                      <a16:colId xmlns:a16="http://schemas.microsoft.com/office/drawing/2014/main" val="3895372916"/>
                    </a:ext>
                  </a:extLst>
                </a:gridCol>
              </a:tblGrid>
              <a:tr h="332300">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918363661"/>
                  </a:ext>
                </a:extLst>
              </a:tr>
              <a:tr h="203072">
                <a:tc>
                  <a:txBody>
                    <a:bodyPr/>
                    <a:lstStyle/>
                    <a:p>
                      <a:pPr algn="ctr"/>
                      <a:r>
                        <a:rPr lang="en-US" altLang="zh-CN" sz="1050" dirty="0">
                          <a:latin typeface="Times New Roman" panose="02020603050405020304" pitchFamily="18" charset="0"/>
                          <a:cs typeface="Times New Roman" panose="02020603050405020304" pitchFamily="18" charset="0"/>
                        </a:rPr>
                        <a:t>1</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AI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2018</a:t>
                      </a:r>
                    </a:p>
                  </a:txBody>
                  <a:tcPr anchor="ctr"/>
                </a:tc>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9.28</a:t>
                      </a:r>
                    </a:p>
                  </a:txBody>
                  <a:tcPr anchor="ctr"/>
                </a:tc>
                <a:extLst>
                  <a:ext uri="{0D108BD9-81ED-4DB2-BD59-A6C34878D82A}">
                    <a16:rowId xmlns:a16="http://schemas.microsoft.com/office/drawing/2014/main" val="1922124204"/>
                  </a:ext>
                </a:extLst>
              </a:tr>
              <a:tr h="203072">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7.61</a:t>
                      </a:r>
                    </a:p>
                  </a:txBody>
                  <a:tcPr anchor="ctr"/>
                </a:tc>
                <a:extLst>
                  <a:ext uri="{0D108BD9-81ED-4DB2-BD59-A6C34878D82A}">
                    <a16:rowId xmlns:a16="http://schemas.microsoft.com/office/drawing/2014/main" val="2292409754"/>
                  </a:ext>
                </a:extLst>
              </a:tr>
              <a:tr h="203072">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Zhou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DCNN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1271942951"/>
                  </a:ext>
                </a:extLst>
              </a:tr>
              <a:tr h="203072">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Niu</a:t>
                      </a:r>
                      <a:r>
                        <a:rPr lang="en-US" sz="105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657337738"/>
                  </a:ext>
                </a:extLst>
              </a:tr>
              <a:tr h="203072">
                <a:tc>
                  <a:txBody>
                    <a:bodyPr/>
                    <a:lstStyle/>
                    <a:p>
                      <a:pPr algn="ctr"/>
                      <a:r>
                        <a:rPr lang="en-US" sz="105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 </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MDN</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7.65</a:t>
                      </a:r>
                    </a:p>
                  </a:txBody>
                  <a:tcPr anchor="ctr"/>
                </a:tc>
                <a:extLst>
                  <a:ext uri="{0D108BD9-81ED-4DB2-BD59-A6C34878D82A}">
                    <a16:rowId xmlns:a16="http://schemas.microsoft.com/office/drawing/2014/main" val="2702494427"/>
                  </a:ext>
                </a:extLst>
              </a:tr>
              <a:tr h="203072">
                <a:tc>
                  <a:txBody>
                    <a:bodyPr/>
                    <a:lstStyle/>
                    <a:p>
                      <a:pPr algn="ctr"/>
                      <a:r>
                        <a:rPr lang="en-US" sz="105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Xu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GNN</a:t>
                      </a:r>
                    </a:p>
                  </a:txBody>
                  <a:tcPr anchor="ctr"/>
                </a:tc>
                <a:tc>
                  <a:txBody>
                    <a:bodyPr/>
                    <a:lstStyle/>
                    <a:p>
                      <a:pPr marL="0" algn="ctr" defTabSz="914400" rtl="0" eaLnBrk="1" latinLnBrk="0" hangingPunct="1"/>
                      <a:r>
                        <a:rPr lang="en-GB" sz="1050" b="1" kern="1200" dirty="0">
                          <a:solidFill>
                            <a:schemeClr val="dk1"/>
                          </a:solidFill>
                          <a:latin typeface="Times New Roman" panose="02020603050405020304" pitchFamily="18" charset="0"/>
                          <a:cs typeface="Times New Roman" panose="02020603050405020304" pitchFamily="18" charset="0"/>
                        </a:rPr>
                        <a:t>7.57</a:t>
                      </a:r>
                      <a:endParaRPr lang="en-US" sz="1050" b="1"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01305996"/>
                  </a:ext>
                </a:extLst>
              </a:tr>
              <a:tr h="203072">
                <a:tc>
                  <a:txBody>
                    <a:bodyPr/>
                    <a:lstStyle/>
                    <a:p>
                      <a:pPr algn="ctr"/>
                      <a:r>
                        <a:rPr lang="en-US" sz="1050" dirty="0">
                          <a:latin typeface="Times New Roman" panose="02020603050405020304" pitchFamily="18" charset="0"/>
                          <a:cs typeface="Times New Roman" panose="02020603050405020304" pitchFamily="18" charset="0"/>
                        </a:rPr>
                        <a:t>7</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He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2022</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8.30</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624811225"/>
                  </a:ext>
                </a:extLst>
              </a:tr>
              <a:tr h="203072">
                <a:tc>
                  <a:txBody>
                    <a:bodyPr/>
                    <a:lstStyle/>
                    <a:p>
                      <a:pPr algn="ctr"/>
                      <a:r>
                        <a:rPr lang="en-US" sz="1050" dirty="0">
                          <a:latin typeface="Times New Roman" panose="02020603050405020304" pitchFamily="18" charset="0"/>
                          <a:cs typeface="Times New Roman" panose="02020603050405020304" pitchFamily="18" charset="0"/>
                        </a:rPr>
                        <a:t>8</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Chen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2D 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8.13</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7389073"/>
                  </a:ext>
                </a:extLst>
              </a:tr>
              <a:tr h="203072">
                <a:tc>
                  <a:txBody>
                    <a:bodyPr/>
                    <a:lstStyle/>
                    <a:p>
                      <a:pPr algn="ctr"/>
                      <a:r>
                        <a:rPr lang="en-US" sz="1050" dirty="0">
                          <a:latin typeface="Times New Roman" panose="02020603050405020304" pitchFamily="18" charset="0"/>
                          <a:cs typeface="Times New Roman" panose="02020603050405020304" pitchFamily="18" charset="0"/>
                        </a:rPr>
                        <a:t>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latin typeface="Times New Roman" panose="02020603050405020304" pitchFamily="18" charset="0"/>
                          <a:cs typeface="Times New Roman" panose="02020603050405020304" pitchFamily="18" charset="0"/>
                        </a:rPr>
                        <a:t>7.97</a:t>
                      </a:r>
                    </a:p>
                  </a:txBody>
                  <a:tcPr anchor="ctr"/>
                </a:tc>
                <a:extLst>
                  <a:ext uri="{0D108BD9-81ED-4DB2-BD59-A6C34878D82A}">
                    <a16:rowId xmlns:a16="http://schemas.microsoft.com/office/drawing/2014/main" val="1412771199"/>
                  </a:ext>
                </a:extLst>
              </a:tr>
              <a:tr h="203072">
                <a:tc>
                  <a:txBody>
                    <a:bodyPr/>
                    <a:lstStyle/>
                    <a:p>
                      <a:pPr algn="ctr"/>
                      <a:r>
                        <a:rPr lang="en-US" sz="1050" dirty="0">
                          <a:latin typeface="Times New Roman" panose="02020603050405020304" pitchFamily="18" charset="0"/>
                          <a:cs typeface="Times New Roman" panose="02020603050405020304" pitchFamily="18" charset="0"/>
                        </a:rPr>
                        <a:t>10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Uddin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BiLSTM</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8.93</a:t>
                      </a:r>
                    </a:p>
                  </a:txBody>
                  <a:tcPr anchor="ctr"/>
                </a:tc>
                <a:extLst>
                  <a:ext uri="{0D108BD9-81ED-4DB2-BD59-A6C34878D82A}">
                    <a16:rowId xmlns:a16="http://schemas.microsoft.com/office/drawing/2014/main" val="1769174242"/>
                  </a:ext>
                </a:extLst>
              </a:tr>
              <a:tr h="203072">
                <a:tc>
                  <a:txBody>
                    <a:bodyPr/>
                    <a:lstStyle/>
                    <a:p>
                      <a:pPr algn="ctr"/>
                      <a:r>
                        <a:rPr lang="en-US" sz="1050" b="0" dirty="0">
                          <a:latin typeface="Times New Roman" panose="02020603050405020304" pitchFamily="18" charset="0"/>
                          <a:cs typeface="Times New Roman" panose="02020603050405020304" pitchFamily="18" charset="0"/>
                        </a:rPr>
                        <a:t>11</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Pan et al</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2024</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Attention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dirty="0" err="1">
                          <a:latin typeface="Times New Roman" panose="02020603050405020304" pitchFamily="18" charset="0"/>
                          <a:cs typeface="Times New Roman" panose="02020603050405020304" pitchFamily="18" charset="0"/>
                        </a:rPr>
                        <a:t>ResNet</a:t>
                      </a:r>
                      <a:endParaRPr lang="en-US" sz="105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dirty="0">
                          <a:latin typeface="Times New Roman" panose="02020603050405020304" pitchFamily="18" charset="0"/>
                          <a:cs typeface="Times New Roman" panose="02020603050405020304" pitchFamily="18" charset="0"/>
                        </a:rPr>
                        <a:t>7.55</a:t>
                      </a:r>
                    </a:p>
                  </a:txBody>
                  <a:tcPr anchor="ctr"/>
                </a:tc>
                <a:extLst>
                  <a:ext uri="{0D108BD9-81ED-4DB2-BD59-A6C34878D82A}">
                    <a16:rowId xmlns:a16="http://schemas.microsoft.com/office/drawing/2014/main" val="96708325"/>
                  </a:ext>
                </a:extLst>
              </a:tr>
              <a:tr h="203072">
                <a:tc>
                  <a:txBody>
                    <a:bodyPr/>
                    <a:lstStyle/>
                    <a:p>
                      <a:pPr algn="ctr"/>
                      <a:r>
                        <a:rPr lang="en-US" sz="1050" dirty="0">
                          <a:latin typeface="Times New Roman" panose="02020603050405020304" pitchFamily="18" charset="0"/>
                          <a:cs typeface="Times New Roman" panose="02020603050405020304" pitchFamily="18" charset="0"/>
                        </a:rPr>
                        <a:t>12</a:t>
                      </a:r>
                    </a:p>
                  </a:txBody>
                  <a:tcPr anchor="ctr"/>
                </a:tc>
                <a:tc>
                  <a:txBody>
                    <a:bodyPr/>
                    <a:lstStyle/>
                    <a:p>
                      <a:pPr algn="ctr"/>
                      <a:r>
                        <a:rPr lang="en-US" sz="1050" b="1" dirty="0" err="1">
                          <a:latin typeface="Times New Roman" panose="02020603050405020304" pitchFamily="18" charset="0"/>
                          <a:cs typeface="Times New Roman" panose="02020603050405020304" pitchFamily="18" charset="0"/>
                        </a:rPr>
                        <a:t>Niu</a:t>
                      </a:r>
                      <a:r>
                        <a:rPr lang="en-US" sz="1050" b="1" dirty="0">
                          <a:latin typeface="Times New Roman" panose="02020603050405020304" pitchFamily="18" charset="0"/>
                          <a:cs typeface="Times New Roman" panose="02020603050405020304" pitchFamily="18" charset="0"/>
                        </a:rPr>
                        <a:t> et al.</a:t>
                      </a:r>
                      <a:r>
                        <a:rPr lang="en-US" sz="1050" b="1" baseline="30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srgbClr val="0070C0"/>
                          </a:solidFill>
                          <a:latin typeface="Times New Roman" panose="02020603050405020304" pitchFamily="18" charset="0"/>
                          <a:cs typeface="Times New Roman" panose="02020603050405020304" pitchFamily="18" charset="0"/>
                        </a:rPr>
                        <a:t>Channel-based + Attention</a:t>
                      </a:r>
                    </a:p>
                  </a:txBody>
                  <a:tcPr anchor="ctr">
                    <a:lnB w="12700" cap="flat" cmpd="sng" algn="ctr">
                      <a:solidFill>
                        <a:srgbClr val="4472C4"/>
                      </a:solidFill>
                      <a:prstDash val="solid"/>
                      <a:round/>
                      <a:headEnd type="none" w="med" len="med"/>
                      <a:tailEnd type="none" w="med" len="med"/>
                    </a:lnB>
                  </a:tcPr>
                </a:tc>
                <a:tc>
                  <a:txBody>
                    <a:bodyPr/>
                    <a:lstStyle/>
                    <a:p>
                      <a:pPr algn="ctr"/>
                      <a:r>
                        <a:rPr lang="en-US" sz="1050" b="1"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a:solidFill>
                            <a:schemeClr val="dk1"/>
                          </a:solidFill>
                          <a:latin typeface="Times New Roman" panose="02020603050405020304" pitchFamily="18" charset="0"/>
                          <a:cs typeface="Times New Roman" panose="02020603050405020304" pitchFamily="18" charset="0"/>
                        </a:rPr>
                        <a:t>7.79</a:t>
                      </a:r>
                      <a:endParaRPr lang="en-US" sz="1050" b="1"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32633755"/>
                  </a:ext>
                </a:extLst>
              </a:tr>
            </a:tbl>
          </a:graphicData>
        </a:graphic>
      </p:graphicFrame>
      <p:sp>
        <p:nvSpPr>
          <p:cNvPr id="9" name="TextBox 8">
            <a:extLst>
              <a:ext uri="{FF2B5EF4-FFF2-40B4-BE49-F238E27FC236}">
                <a16:creationId xmlns:a16="http://schemas.microsoft.com/office/drawing/2014/main" id="{6360F266-9B40-1EC1-B293-AF537FED4C03}"/>
              </a:ext>
            </a:extLst>
          </p:cNvPr>
          <p:cNvSpPr txBox="1"/>
          <p:nvPr/>
        </p:nvSpPr>
        <p:spPr>
          <a:xfrm>
            <a:off x="1577975" y="1133470"/>
            <a:ext cx="5013325" cy="276999"/>
          </a:xfrm>
          <a:prstGeom prst="rect">
            <a:avLst/>
          </a:prstGeom>
          <a:noFill/>
        </p:spPr>
        <p:txBody>
          <a:bodyPr wrap="square">
            <a:spAutoFit/>
          </a:bodyPr>
          <a:lstStyle/>
          <a:p>
            <a:r>
              <a:rPr lang="en-GB" sz="1200" b="1" dirty="0">
                <a:latin typeface="Times New Roman" panose="02020603050405020304" pitchFamily="18" charset="0"/>
                <a:cs typeface="Times New Roman" panose="02020603050405020304" pitchFamily="18" charset="0"/>
              </a:rPr>
              <a:t>DA Block: </a:t>
            </a:r>
            <a:r>
              <a:rPr lang="en-GB" sz="1200" dirty="0">
                <a:latin typeface="Times New Roman" panose="02020603050405020304" pitchFamily="18" charset="0"/>
                <a:cs typeface="Times New Roman" panose="02020603050405020304" pitchFamily="18" charset="0"/>
              </a:rPr>
              <a:t>Extract The temporal information</a:t>
            </a:r>
            <a:endParaRPr lang="en-US"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CCC09C-3CDD-16B7-C5AB-1754EDC52819}"/>
              </a:ext>
            </a:extLst>
          </p:cNvPr>
          <p:cNvSpPr txBox="1"/>
          <p:nvPr/>
        </p:nvSpPr>
        <p:spPr>
          <a:xfrm>
            <a:off x="1374775" y="3749670"/>
            <a:ext cx="5419725" cy="276999"/>
          </a:xfrm>
          <a:prstGeom prst="rect">
            <a:avLst/>
          </a:prstGeom>
          <a:noFill/>
        </p:spPr>
        <p:txBody>
          <a:bodyPr wrap="square">
            <a:spAutoFit/>
          </a:bodyPr>
          <a:lstStyle/>
          <a:p>
            <a:r>
              <a:rPr lang="en-GB" sz="1200" b="1" dirty="0">
                <a:latin typeface="Times New Roman" panose="02020603050405020304" pitchFamily="18" charset="0"/>
                <a:cs typeface="Times New Roman" panose="02020603050405020304" pitchFamily="18" charset="0"/>
              </a:rPr>
              <a:t>ER Block: </a:t>
            </a:r>
            <a:r>
              <a:rPr lang="en-GB" sz="1200" dirty="0">
                <a:latin typeface="Times New Roman" panose="02020603050405020304" pitchFamily="18" charset="0"/>
                <a:cs typeface="Times New Roman" panose="02020603050405020304" pitchFamily="18" charset="0"/>
              </a:rPr>
              <a:t>improve the representation ability of network</a:t>
            </a:r>
            <a:endParaRPr lang="en-US"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46396F6-72DC-A801-4B34-81D3913DFE20}"/>
              </a:ext>
            </a:extLst>
          </p:cNvPr>
          <p:cNvSpPr txBox="1"/>
          <p:nvPr/>
        </p:nvSpPr>
        <p:spPr>
          <a:xfrm>
            <a:off x="0" y="6488668"/>
            <a:ext cx="10393847" cy="369332"/>
          </a:xfrm>
          <a:prstGeom prst="rect">
            <a:avLst/>
          </a:prstGeom>
          <a:noFill/>
        </p:spPr>
        <p:txBody>
          <a:bodyPr wrap="square">
            <a:spAutoFit/>
          </a:bodyPr>
          <a:lstStyle/>
          <a:p>
            <a:r>
              <a:rPr lang="en-GB" sz="900" b="0" i="0" dirty="0">
                <a:solidFill>
                  <a:srgbClr val="222222"/>
                </a:solidFill>
                <a:effectLst/>
                <a:latin typeface="Times New Roman" panose="02020603050405020304" pitchFamily="18" charset="0"/>
                <a:cs typeface="Times New Roman" panose="02020603050405020304" pitchFamily="18" charset="0"/>
              </a:rPr>
              <a:t>[</a:t>
            </a:r>
            <a:r>
              <a:rPr lang="en-GB" sz="900" dirty="0">
                <a:solidFill>
                  <a:srgbClr val="222222"/>
                </a:solidFill>
                <a:latin typeface="Times New Roman" panose="02020603050405020304" pitchFamily="18" charset="0"/>
                <a:cs typeface="Times New Roman" panose="02020603050405020304" pitchFamily="18" charset="0"/>
              </a:rPr>
              <a:t>6</a:t>
            </a:r>
            <a:r>
              <a:rPr lang="en-GB" sz="900" b="0" i="0" dirty="0">
                <a:solidFill>
                  <a:srgbClr val="222222"/>
                </a:solidFill>
                <a:effectLst/>
                <a:latin typeface="Times New Roman" panose="02020603050405020304" pitchFamily="18" charset="0"/>
                <a:cs typeface="Times New Roman" panose="02020603050405020304" pitchFamily="18" charset="0"/>
              </a:rPr>
              <a:t>] </a:t>
            </a:r>
            <a:r>
              <a:rPr lang="en-GB" sz="900" b="0" i="0" dirty="0" err="1">
                <a:solidFill>
                  <a:srgbClr val="222222"/>
                </a:solidFill>
                <a:effectLst/>
                <a:latin typeface="Times New Roman" panose="02020603050405020304" pitchFamily="18" charset="0"/>
                <a:cs typeface="Times New Roman" panose="02020603050405020304" pitchFamily="18" charset="0"/>
              </a:rPr>
              <a:t>Niu</a:t>
            </a:r>
            <a:r>
              <a:rPr lang="en-GB" sz="900" b="0" i="0" dirty="0">
                <a:solidFill>
                  <a:srgbClr val="222222"/>
                </a:solidFill>
                <a:effectLst/>
                <a:latin typeface="Times New Roman" panose="02020603050405020304" pitchFamily="18" charset="0"/>
                <a:cs typeface="Times New Roman" panose="02020603050405020304" pitchFamily="18" charset="0"/>
              </a:rPr>
              <a:t>, M., Zhao, Z., Tao, J., Li, Y., &amp; Schuller, B. W. (2022). Dual attention and element recalibration networks for automatic depression level prediction. IEEE Transactions on Affective Computing, 14(3), 1954-1965.</a:t>
            </a:r>
          </a:p>
          <a:p>
            <a:r>
              <a:rPr lang="en-US" sz="900" dirty="0">
                <a:latin typeface="Times New Roman" panose="02020603050405020304" pitchFamily="18" charset="0"/>
                <a:cs typeface="Times New Roman" panose="02020603050405020304" pitchFamily="18" charset="0"/>
              </a:rPr>
              <a:t>[7] </a:t>
            </a:r>
            <a:r>
              <a:rPr lang="en-US" sz="900" dirty="0" err="1">
                <a:latin typeface="Times New Roman" panose="02020603050405020304" pitchFamily="18" charset="0"/>
                <a:cs typeface="Times New Roman" panose="02020603050405020304" pitchFamily="18" charset="0"/>
              </a:rPr>
              <a:t>Niu</a:t>
            </a:r>
            <a:r>
              <a:rPr lang="en-US" sz="900" dirty="0">
                <a:latin typeface="Times New Roman" panose="02020603050405020304" pitchFamily="18" charset="0"/>
                <a:cs typeface="Times New Roman" panose="02020603050405020304" pitchFamily="18" charset="0"/>
              </a:rPr>
              <a:t>, M., He, L., Li, Y., &amp; Liu, B. (2022). </a:t>
            </a:r>
            <a:r>
              <a:rPr lang="en-US" sz="900" dirty="0" err="1">
                <a:latin typeface="Times New Roman" panose="02020603050405020304" pitchFamily="18" charset="0"/>
                <a:cs typeface="Times New Roman" panose="02020603050405020304" pitchFamily="18" charset="0"/>
              </a:rPr>
              <a:t>Depressioner</a:t>
            </a:r>
            <a:r>
              <a:rPr lang="en-US" sz="900" dirty="0">
                <a:latin typeface="Times New Roman" panose="02020603050405020304" pitchFamily="18" charset="0"/>
                <a:cs typeface="Times New Roman" panose="02020603050405020304" pitchFamily="18" charset="0"/>
              </a:rPr>
              <a:t>: facial dynamic representation for automatic depression level prediction. Expert Systems with Applications, 204, 117512.</a:t>
            </a:r>
          </a:p>
        </p:txBody>
      </p:sp>
      <p:sp>
        <p:nvSpPr>
          <p:cNvPr id="20" name="TextBox 19">
            <a:extLst>
              <a:ext uri="{FF2B5EF4-FFF2-40B4-BE49-F238E27FC236}">
                <a16:creationId xmlns:a16="http://schemas.microsoft.com/office/drawing/2014/main" id="{89360E38-78ED-14DD-9E02-41968292DF46}"/>
              </a:ext>
            </a:extLst>
          </p:cNvPr>
          <p:cNvSpPr txBox="1"/>
          <p:nvPr/>
        </p:nvSpPr>
        <p:spPr>
          <a:xfrm>
            <a:off x="571500" y="876300"/>
            <a:ext cx="131959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 DEAR</a:t>
            </a:r>
            <a:r>
              <a:rPr lang="en-US" baseline="30000" dirty="0">
                <a:latin typeface="Times New Roman" panose="02020603050405020304" pitchFamily="18" charset="0"/>
                <a:cs typeface="Times New Roman" panose="02020603050405020304" pitchFamily="18" charset="0"/>
              </a:rPr>
              <a:t>[6]</a:t>
            </a:r>
          </a:p>
        </p:txBody>
      </p:sp>
      <p:pic>
        <p:nvPicPr>
          <p:cNvPr id="23" name="Picture 22">
            <a:extLst>
              <a:ext uri="{FF2B5EF4-FFF2-40B4-BE49-F238E27FC236}">
                <a16:creationId xmlns:a16="http://schemas.microsoft.com/office/drawing/2014/main" id="{5B28C211-2770-EB7E-07C7-F131497D2063}"/>
              </a:ext>
            </a:extLst>
          </p:cNvPr>
          <p:cNvPicPr>
            <a:picLocks noChangeAspect="1"/>
          </p:cNvPicPr>
          <p:nvPr/>
        </p:nvPicPr>
        <p:blipFill rotWithShape="1">
          <a:blip r:embed="rId4"/>
          <a:srcRect t="20901"/>
          <a:stretch/>
        </p:blipFill>
        <p:spPr>
          <a:xfrm>
            <a:off x="9535376" y="5510785"/>
            <a:ext cx="2094933" cy="615246"/>
          </a:xfrm>
          <a:prstGeom prst="rect">
            <a:avLst/>
          </a:prstGeom>
        </p:spPr>
      </p:pic>
      <p:sp>
        <p:nvSpPr>
          <p:cNvPr id="24" name="标题 2">
            <a:extLst>
              <a:ext uri="{FF2B5EF4-FFF2-40B4-BE49-F238E27FC236}">
                <a16:creationId xmlns:a16="http://schemas.microsoft.com/office/drawing/2014/main" id="{77531066-E848-7D4B-08ED-86F4EBF89E35}"/>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25" name="TextBox 24">
            <a:extLst>
              <a:ext uri="{FF2B5EF4-FFF2-40B4-BE49-F238E27FC236}">
                <a16:creationId xmlns:a16="http://schemas.microsoft.com/office/drawing/2014/main" id="{8F124847-0104-48B1-B572-DBA19679B8ED}"/>
              </a:ext>
            </a:extLst>
          </p:cNvPr>
          <p:cNvSpPr txBox="1"/>
          <p:nvPr/>
        </p:nvSpPr>
        <p:spPr>
          <a:xfrm>
            <a:off x="362604" y="520239"/>
            <a:ext cx="1169940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2.3 </a:t>
            </a:r>
            <a:r>
              <a:rPr lang="en-US" sz="2000" b="1" dirty="0">
                <a:latin typeface="Times New Roman" panose="02020603050405020304" pitchFamily="18" charset="0"/>
                <a:ea typeface="等线 Light" panose="02010600030101010101" pitchFamily="2" charset="-122"/>
                <a:cs typeface="Times New Roman" panose="02020603050405020304" pitchFamily="18" charset="0"/>
              </a:rPr>
              <a:t>Methods using</a:t>
            </a:r>
            <a:r>
              <a:rPr kumimoji="0" lang="en-US" altLang="zh-CN" sz="20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 Spatiotemporal Information Modelling – Channel-based + Attention</a:t>
            </a:r>
            <a:endParaRPr lang="en-US" sz="2000" b="1" dirty="0">
              <a:latin typeface="Times New Roman" panose="02020603050405020304" pitchFamily="18" charset="0"/>
              <a:cs typeface="Times New Roman" panose="02020603050405020304" pitchFamily="18" charset="0"/>
            </a:endParaRPr>
          </a:p>
        </p:txBody>
      </p:sp>
      <p:cxnSp>
        <p:nvCxnSpPr>
          <p:cNvPr id="2" name="Straight Arrow Connector 1">
            <a:extLst>
              <a:ext uri="{FF2B5EF4-FFF2-40B4-BE49-F238E27FC236}">
                <a16:creationId xmlns:a16="http://schemas.microsoft.com/office/drawing/2014/main" id="{06A9672C-2C2C-A55B-7B12-F29BB06AD1C5}"/>
              </a:ext>
            </a:extLst>
          </p:cNvPr>
          <p:cNvCxnSpPr>
            <a:cxnSpLocks/>
          </p:cNvCxnSpPr>
          <p:nvPr/>
        </p:nvCxnSpPr>
        <p:spPr>
          <a:xfrm>
            <a:off x="5202847" y="2422948"/>
            <a:ext cx="1118440" cy="273214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8FEE03-7396-7E30-468A-1BB1D235E8D2}"/>
              </a:ext>
            </a:extLst>
          </p:cNvPr>
          <p:cNvSpPr txBox="1"/>
          <p:nvPr/>
        </p:nvSpPr>
        <p:spPr>
          <a:xfrm>
            <a:off x="6334539" y="1326542"/>
            <a:ext cx="5420139"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Table 7: Comparison with different Spatiotemporal information Modeling methods in AVEC 2024</a:t>
            </a:r>
          </a:p>
        </p:txBody>
      </p:sp>
      <p:sp>
        <p:nvSpPr>
          <p:cNvPr id="11" name="TextBox 10">
            <a:extLst>
              <a:ext uri="{FF2B5EF4-FFF2-40B4-BE49-F238E27FC236}">
                <a16:creationId xmlns:a16="http://schemas.microsoft.com/office/drawing/2014/main" id="{78307914-3645-9C37-4896-63E2256E51F7}"/>
              </a:ext>
            </a:extLst>
          </p:cNvPr>
          <p:cNvSpPr txBox="1"/>
          <p:nvPr/>
        </p:nvSpPr>
        <p:spPr>
          <a:xfrm>
            <a:off x="2659952" y="3966294"/>
            <a:ext cx="215430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Fig 5: Architecture of DEAR</a:t>
            </a:r>
            <a:r>
              <a:rPr lang="en-US" sz="1200" baseline="30000" dirty="0">
                <a:latin typeface="Times New Roman" panose="02020603050405020304" pitchFamily="18" charset="0"/>
                <a:cs typeface="Times New Roman" panose="02020603050405020304" pitchFamily="18" charset="0"/>
              </a:rPr>
              <a:t>[6]</a:t>
            </a:r>
          </a:p>
        </p:txBody>
      </p:sp>
      <p:sp>
        <p:nvSpPr>
          <p:cNvPr id="14" name="矩形 7">
            <a:extLst>
              <a:ext uri="{FF2B5EF4-FFF2-40B4-BE49-F238E27FC236}">
                <a16:creationId xmlns:a16="http://schemas.microsoft.com/office/drawing/2014/main" id="{0054C976-213D-FD12-A62D-5742DF002780}"/>
              </a:ext>
            </a:extLst>
          </p:cNvPr>
          <p:cNvSpPr/>
          <p:nvPr/>
        </p:nvSpPr>
        <p:spPr>
          <a:xfrm>
            <a:off x="11430000" y="6173620"/>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08</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43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185684-A2F1-DC00-864F-D8533BC1B330}"/>
              </a:ext>
            </a:extLst>
          </p:cNvPr>
          <p:cNvPicPr>
            <a:picLocks noChangeAspect="1"/>
          </p:cNvPicPr>
          <p:nvPr/>
        </p:nvPicPr>
        <p:blipFill>
          <a:blip r:embed="rId3"/>
          <a:stretch>
            <a:fillRect/>
          </a:stretch>
        </p:blipFill>
        <p:spPr>
          <a:xfrm>
            <a:off x="533401" y="1380435"/>
            <a:ext cx="4581302" cy="2413000"/>
          </a:xfrm>
          <a:prstGeom prst="rect">
            <a:avLst/>
          </a:prstGeom>
        </p:spPr>
      </p:pic>
      <p:graphicFrame>
        <p:nvGraphicFramePr>
          <p:cNvPr id="7" name="Table 6">
            <a:extLst>
              <a:ext uri="{FF2B5EF4-FFF2-40B4-BE49-F238E27FC236}">
                <a16:creationId xmlns:a16="http://schemas.microsoft.com/office/drawing/2014/main" id="{0FDFBF64-9B17-E347-744F-C8954070D872}"/>
              </a:ext>
            </a:extLst>
          </p:cNvPr>
          <p:cNvGraphicFramePr>
            <a:graphicFrameLocks noGrp="1"/>
          </p:cNvGraphicFramePr>
          <p:nvPr/>
        </p:nvGraphicFramePr>
        <p:xfrm>
          <a:off x="6339732" y="1798779"/>
          <a:ext cx="5415470" cy="3680460"/>
        </p:xfrm>
        <a:graphic>
          <a:graphicData uri="http://schemas.openxmlformats.org/drawingml/2006/table">
            <a:tbl>
              <a:tblPr firstRow="1" bandRow="1">
                <a:tableStyleId>{69012ECD-51FC-41F1-AA8D-1B2483CD663E}</a:tableStyleId>
              </a:tblPr>
              <a:tblGrid>
                <a:gridCol w="316992">
                  <a:extLst>
                    <a:ext uri="{9D8B030D-6E8A-4147-A177-3AD203B41FA5}">
                      <a16:colId xmlns:a16="http://schemas.microsoft.com/office/drawing/2014/main" val="819920538"/>
                    </a:ext>
                  </a:extLst>
                </a:gridCol>
                <a:gridCol w="914400">
                  <a:extLst>
                    <a:ext uri="{9D8B030D-6E8A-4147-A177-3AD203B41FA5}">
                      <a16:colId xmlns:a16="http://schemas.microsoft.com/office/drawing/2014/main" val="1144875705"/>
                    </a:ext>
                  </a:extLst>
                </a:gridCol>
                <a:gridCol w="597408">
                  <a:extLst>
                    <a:ext uri="{9D8B030D-6E8A-4147-A177-3AD203B41FA5}">
                      <a16:colId xmlns:a16="http://schemas.microsoft.com/office/drawing/2014/main" val="4007527750"/>
                    </a:ext>
                  </a:extLst>
                </a:gridCol>
                <a:gridCol w="1719072">
                  <a:extLst>
                    <a:ext uri="{9D8B030D-6E8A-4147-A177-3AD203B41FA5}">
                      <a16:colId xmlns:a16="http://schemas.microsoft.com/office/drawing/2014/main" val="2400173186"/>
                    </a:ext>
                  </a:extLst>
                </a:gridCol>
                <a:gridCol w="938784">
                  <a:extLst>
                    <a:ext uri="{9D8B030D-6E8A-4147-A177-3AD203B41FA5}">
                      <a16:colId xmlns:a16="http://schemas.microsoft.com/office/drawing/2014/main" val="3861530148"/>
                    </a:ext>
                  </a:extLst>
                </a:gridCol>
                <a:gridCol w="928814">
                  <a:extLst>
                    <a:ext uri="{9D8B030D-6E8A-4147-A177-3AD203B41FA5}">
                      <a16:colId xmlns:a16="http://schemas.microsoft.com/office/drawing/2014/main" val="3895372916"/>
                    </a:ext>
                  </a:extLst>
                </a:gridCol>
              </a:tblGrid>
              <a:tr h="332300">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918363661"/>
                  </a:ext>
                </a:extLst>
              </a:tr>
              <a:tr h="203072">
                <a:tc>
                  <a:txBody>
                    <a:bodyPr/>
                    <a:lstStyle/>
                    <a:p>
                      <a:pPr algn="ctr"/>
                      <a:r>
                        <a:rPr lang="en-US" altLang="zh-CN" sz="1050" dirty="0">
                          <a:latin typeface="Times New Roman" panose="02020603050405020304" pitchFamily="18" charset="0"/>
                          <a:cs typeface="Times New Roman" panose="02020603050405020304" pitchFamily="18" charset="0"/>
                        </a:rPr>
                        <a:t>1</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AI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2018</a:t>
                      </a:r>
                    </a:p>
                  </a:txBody>
                  <a:tcPr anchor="ctr"/>
                </a:tc>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9.28</a:t>
                      </a:r>
                    </a:p>
                  </a:txBody>
                  <a:tcPr anchor="ctr"/>
                </a:tc>
                <a:extLst>
                  <a:ext uri="{0D108BD9-81ED-4DB2-BD59-A6C34878D82A}">
                    <a16:rowId xmlns:a16="http://schemas.microsoft.com/office/drawing/2014/main" val="1922124204"/>
                  </a:ext>
                </a:extLst>
              </a:tr>
              <a:tr h="203072">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7.61</a:t>
                      </a:r>
                    </a:p>
                  </a:txBody>
                  <a:tcPr anchor="ctr"/>
                </a:tc>
                <a:extLst>
                  <a:ext uri="{0D108BD9-81ED-4DB2-BD59-A6C34878D82A}">
                    <a16:rowId xmlns:a16="http://schemas.microsoft.com/office/drawing/2014/main" val="2292409754"/>
                  </a:ext>
                </a:extLst>
              </a:tr>
              <a:tr h="203072">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Zhou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DCNN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1271942951"/>
                  </a:ext>
                </a:extLst>
              </a:tr>
              <a:tr h="203072">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Niu</a:t>
                      </a:r>
                      <a:r>
                        <a:rPr lang="en-US" sz="105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657337738"/>
                  </a:ext>
                </a:extLst>
              </a:tr>
              <a:tr h="203072">
                <a:tc>
                  <a:txBody>
                    <a:bodyPr/>
                    <a:lstStyle/>
                    <a:p>
                      <a:pPr algn="ctr"/>
                      <a:r>
                        <a:rPr lang="en-US" sz="105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 </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MDN</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7.65</a:t>
                      </a:r>
                    </a:p>
                  </a:txBody>
                  <a:tcPr anchor="ctr"/>
                </a:tc>
                <a:extLst>
                  <a:ext uri="{0D108BD9-81ED-4DB2-BD59-A6C34878D82A}">
                    <a16:rowId xmlns:a16="http://schemas.microsoft.com/office/drawing/2014/main" val="2702494427"/>
                  </a:ext>
                </a:extLst>
              </a:tr>
              <a:tr h="203072">
                <a:tc>
                  <a:txBody>
                    <a:bodyPr/>
                    <a:lstStyle/>
                    <a:p>
                      <a:pPr algn="ctr"/>
                      <a:r>
                        <a:rPr lang="en-US" sz="105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Xu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GNN</a:t>
                      </a:r>
                    </a:p>
                  </a:txBody>
                  <a:tcPr anchor="ctr"/>
                </a:tc>
                <a:tc>
                  <a:txBody>
                    <a:bodyPr/>
                    <a:lstStyle/>
                    <a:p>
                      <a:pPr marL="0" algn="ctr" defTabSz="914400" rtl="0" eaLnBrk="1" latinLnBrk="0" hangingPunct="1"/>
                      <a:r>
                        <a:rPr lang="en-GB" sz="1050" b="1" kern="1200" dirty="0">
                          <a:solidFill>
                            <a:schemeClr val="dk1"/>
                          </a:solidFill>
                          <a:latin typeface="Times New Roman" panose="02020603050405020304" pitchFamily="18" charset="0"/>
                          <a:cs typeface="Times New Roman" panose="02020603050405020304" pitchFamily="18" charset="0"/>
                        </a:rPr>
                        <a:t>7.57</a:t>
                      </a:r>
                      <a:endParaRPr lang="en-US" sz="1050" b="1"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01305996"/>
                  </a:ext>
                </a:extLst>
              </a:tr>
              <a:tr h="203072">
                <a:tc>
                  <a:txBody>
                    <a:bodyPr/>
                    <a:lstStyle/>
                    <a:p>
                      <a:pPr algn="ctr"/>
                      <a:r>
                        <a:rPr lang="en-US" sz="1050" dirty="0">
                          <a:latin typeface="Times New Roman" panose="02020603050405020304" pitchFamily="18" charset="0"/>
                          <a:cs typeface="Times New Roman" panose="02020603050405020304" pitchFamily="18" charset="0"/>
                        </a:rPr>
                        <a:t>7</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He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2022</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8.30</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624811225"/>
                  </a:ext>
                </a:extLst>
              </a:tr>
              <a:tr h="203072">
                <a:tc>
                  <a:txBody>
                    <a:bodyPr/>
                    <a:lstStyle/>
                    <a:p>
                      <a:pPr algn="ctr"/>
                      <a:r>
                        <a:rPr lang="en-US" sz="1050" dirty="0">
                          <a:latin typeface="Times New Roman" panose="02020603050405020304" pitchFamily="18" charset="0"/>
                          <a:cs typeface="Times New Roman" panose="02020603050405020304" pitchFamily="18" charset="0"/>
                        </a:rPr>
                        <a:t>8</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Chen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2D 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8.13</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7389073"/>
                  </a:ext>
                </a:extLst>
              </a:tr>
              <a:tr h="203072">
                <a:tc>
                  <a:txBody>
                    <a:bodyPr/>
                    <a:lstStyle/>
                    <a:p>
                      <a:pPr algn="ctr"/>
                      <a:r>
                        <a:rPr lang="en-US" sz="1050" dirty="0">
                          <a:latin typeface="Times New Roman" panose="02020603050405020304" pitchFamily="18" charset="0"/>
                          <a:cs typeface="Times New Roman" panose="02020603050405020304" pitchFamily="18" charset="0"/>
                        </a:rPr>
                        <a:t>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latin typeface="Times New Roman" panose="02020603050405020304" pitchFamily="18" charset="0"/>
                          <a:cs typeface="Times New Roman" panose="02020603050405020304" pitchFamily="18" charset="0"/>
                        </a:rPr>
                        <a:t>7.97</a:t>
                      </a:r>
                    </a:p>
                  </a:txBody>
                  <a:tcPr anchor="ctr"/>
                </a:tc>
                <a:extLst>
                  <a:ext uri="{0D108BD9-81ED-4DB2-BD59-A6C34878D82A}">
                    <a16:rowId xmlns:a16="http://schemas.microsoft.com/office/drawing/2014/main" val="1412771199"/>
                  </a:ext>
                </a:extLst>
              </a:tr>
              <a:tr h="203072">
                <a:tc>
                  <a:txBody>
                    <a:bodyPr/>
                    <a:lstStyle/>
                    <a:p>
                      <a:pPr algn="ctr"/>
                      <a:r>
                        <a:rPr lang="en-US" sz="1050" dirty="0">
                          <a:latin typeface="Times New Roman" panose="02020603050405020304" pitchFamily="18" charset="0"/>
                          <a:cs typeface="Times New Roman" panose="02020603050405020304" pitchFamily="18" charset="0"/>
                        </a:rPr>
                        <a:t>10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Uddin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BiLSTM</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8.93</a:t>
                      </a:r>
                    </a:p>
                  </a:txBody>
                  <a:tcPr anchor="ctr"/>
                </a:tc>
                <a:extLst>
                  <a:ext uri="{0D108BD9-81ED-4DB2-BD59-A6C34878D82A}">
                    <a16:rowId xmlns:a16="http://schemas.microsoft.com/office/drawing/2014/main" val="1769174242"/>
                  </a:ext>
                </a:extLst>
              </a:tr>
              <a:tr h="203072">
                <a:tc>
                  <a:txBody>
                    <a:bodyPr/>
                    <a:lstStyle/>
                    <a:p>
                      <a:pPr algn="ctr"/>
                      <a:r>
                        <a:rPr lang="en-US" sz="1050" b="0" dirty="0">
                          <a:latin typeface="Times New Roman" panose="02020603050405020304" pitchFamily="18" charset="0"/>
                          <a:cs typeface="Times New Roman" panose="02020603050405020304" pitchFamily="18" charset="0"/>
                        </a:rPr>
                        <a:t>11</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Pan et al</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2024</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Attention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dirty="0" err="1">
                          <a:latin typeface="Times New Roman" panose="02020603050405020304" pitchFamily="18" charset="0"/>
                          <a:cs typeface="Times New Roman" panose="02020603050405020304" pitchFamily="18" charset="0"/>
                        </a:rPr>
                        <a:t>ResNet</a:t>
                      </a:r>
                      <a:endParaRPr lang="en-US" sz="105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dirty="0">
                          <a:latin typeface="Times New Roman" panose="02020603050405020304" pitchFamily="18" charset="0"/>
                          <a:cs typeface="Times New Roman" panose="02020603050405020304" pitchFamily="18" charset="0"/>
                        </a:rPr>
                        <a:t>7.55</a:t>
                      </a:r>
                    </a:p>
                  </a:txBody>
                  <a:tcPr anchor="ctr"/>
                </a:tc>
                <a:extLst>
                  <a:ext uri="{0D108BD9-81ED-4DB2-BD59-A6C34878D82A}">
                    <a16:rowId xmlns:a16="http://schemas.microsoft.com/office/drawing/2014/main" val="96708325"/>
                  </a:ext>
                </a:extLst>
              </a:tr>
              <a:tr h="203072">
                <a:tc>
                  <a:txBody>
                    <a:bodyPr/>
                    <a:lstStyle/>
                    <a:p>
                      <a:pPr algn="ctr"/>
                      <a:r>
                        <a:rPr lang="en-US" sz="1050" dirty="0">
                          <a:latin typeface="Times New Roman" panose="02020603050405020304" pitchFamily="18" charset="0"/>
                          <a:cs typeface="Times New Roman" panose="02020603050405020304" pitchFamily="18" charset="0"/>
                        </a:rPr>
                        <a:t>12</a:t>
                      </a:r>
                    </a:p>
                  </a:txBody>
                  <a:tcPr anchor="ctr"/>
                </a:tc>
                <a:tc>
                  <a:txBody>
                    <a:bodyPr/>
                    <a:lstStyle/>
                    <a:p>
                      <a:pPr algn="ctr"/>
                      <a:r>
                        <a:rPr lang="en-US" sz="1050" b="1" dirty="0" err="1">
                          <a:latin typeface="Times New Roman" panose="02020603050405020304" pitchFamily="18" charset="0"/>
                          <a:cs typeface="Times New Roman" panose="02020603050405020304" pitchFamily="18" charset="0"/>
                        </a:rPr>
                        <a:t>Niu</a:t>
                      </a:r>
                      <a:r>
                        <a:rPr lang="en-US" sz="1050" b="1" dirty="0">
                          <a:latin typeface="Times New Roman" panose="02020603050405020304" pitchFamily="18" charset="0"/>
                          <a:cs typeface="Times New Roman" panose="02020603050405020304" pitchFamily="18" charset="0"/>
                        </a:rPr>
                        <a:t> et al.</a:t>
                      </a:r>
                      <a:r>
                        <a:rPr lang="en-US" sz="1050" b="1" baseline="30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2022</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srgbClr val="0070C0"/>
                          </a:solidFill>
                          <a:latin typeface="Times New Roman" panose="02020603050405020304" pitchFamily="18" charset="0"/>
                          <a:cs typeface="Times New Roman" panose="02020603050405020304" pitchFamily="18" charset="0"/>
                        </a:rPr>
                        <a:t>Channel-based + Attention</a:t>
                      </a:r>
                    </a:p>
                  </a:txBody>
                  <a:tcPr anchor="ctr">
                    <a:lnB w="12700" cap="flat" cmpd="sng" algn="ctr">
                      <a:solidFill>
                        <a:srgbClr val="4472C4"/>
                      </a:solidFill>
                      <a:prstDash val="solid"/>
                      <a:round/>
                      <a:headEnd type="none" w="med" len="med"/>
                      <a:tailEnd type="none" w="med" len="med"/>
                    </a:lnB>
                  </a:tcPr>
                </a:tc>
                <a:tc>
                  <a:txBody>
                    <a:bodyPr/>
                    <a:lstStyle/>
                    <a:p>
                      <a:pPr algn="ctr"/>
                      <a:r>
                        <a:rPr lang="en-US" sz="1050" b="1"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a:solidFill>
                            <a:schemeClr val="dk1"/>
                          </a:solidFill>
                          <a:latin typeface="Times New Roman" panose="02020603050405020304" pitchFamily="18" charset="0"/>
                          <a:cs typeface="Times New Roman" panose="02020603050405020304" pitchFamily="18" charset="0"/>
                        </a:rPr>
                        <a:t>7.79</a:t>
                      </a:r>
                      <a:endParaRPr lang="en-US" sz="1050" b="1"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32633755"/>
                  </a:ext>
                </a:extLst>
              </a:tr>
              <a:tr h="204403">
                <a:tc>
                  <a:txBody>
                    <a:bodyPr/>
                    <a:lstStyle/>
                    <a:p>
                      <a:pPr algn="ctr"/>
                      <a:r>
                        <a:rPr lang="en-US" sz="1050" b="0" dirty="0">
                          <a:latin typeface="Times New Roman" panose="02020603050405020304" pitchFamily="18" charset="0"/>
                          <a:cs typeface="Times New Roman" panose="02020603050405020304" pitchFamily="18" charset="0"/>
                        </a:rPr>
                        <a:t>13</a:t>
                      </a:r>
                    </a:p>
                  </a:txBody>
                  <a:tcPr anchor="ctr"/>
                </a:tc>
                <a:tc>
                  <a:txBody>
                    <a:bodyPr/>
                    <a:lstStyle/>
                    <a:p>
                      <a:pPr algn="ctr"/>
                      <a:r>
                        <a:rPr lang="en-US" sz="1050" b="1" dirty="0" err="1">
                          <a:latin typeface="Times New Roman" panose="02020603050405020304" pitchFamily="18" charset="0"/>
                          <a:cs typeface="Times New Roman" panose="02020603050405020304" pitchFamily="18" charset="0"/>
                        </a:rPr>
                        <a:t>Niu</a:t>
                      </a:r>
                      <a:r>
                        <a:rPr lang="en-US" sz="1050" b="1" dirty="0">
                          <a:latin typeface="Times New Roman" panose="02020603050405020304" pitchFamily="18" charset="0"/>
                          <a:cs typeface="Times New Roman" panose="02020603050405020304" pitchFamily="18" charset="0"/>
                        </a:rPr>
                        <a:t> et al.</a:t>
                      </a:r>
                      <a:r>
                        <a:rPr lang="en-US" sz="1050" b="1" baseline="30000" dirty="0">
                          <a:latin typeface="Times New Roman" panose="02020603050405020304" pitchFamily="18" charset="0"/>
                          <a:cs typeface="Times New Roman" panose="02020603050405020304" pitchFamily="18" charset="0"/>
                        </a:rPr>
                        <a:t>[7]</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2022</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rgbClr val="0070C0"/>
                        </a:solidFill>
                        <a:latin typeface="Times New Roman" panose="02020603050405020304" pitchFamily="18" charset="0"/>
                        <a:cs typeface="Times New Roman" panose="02020603050405020304" pitchFamily="18" charset="0"/>
                      </a:endParaRPr>
                    </a:p>
                  </a:txBody>
                  <a:tcPr anchor="ct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r>
                        <a:rPr lang="en-US" sz="1050" b="1"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FF0000"/>
                          </a:solidFill>
                          <a:latin typeface="Times New Roman" panose="02020603050405020304" pitchFamily="18" charset="0"/>
                          <a:cs typeface="Times New Roman" panose="02020603050405020304" pitchFamily="18" charset="0"/>
                        </a:rPr>
                        <a:t> 7.49</a:t>
                      </a:r>
                      <a:endParaRPr lang="en-US" sz="1050" b="1" kern="1200" dirty="0">
                        <a:solidFill>
                          <a:srgbClr val="FF00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149144541"/>
                  </a:ext>
                </a:extLst>
              </a:tr>
            </a:tbl>
          </a:graphicData>
        </a:graphic>
      </p:graphicFrame>
      <p:sp>
        <p:nvSpPr>
          <p:cNvPr id="9" name="TextBox 8">
            <a:extLst>
              <a:ext uri="{FF2B5EF4-FFF2-40B4-BE49-F238E27FC236}">
                <a16:creationId xmlns:a16="http://schemas.microsoft.com/office/drawing/2014/main" id="{6360F266-9B40-1EC1-B293-AF537FED4C03}"/>
              </a:ext>
            </a:extLst>
          </p:cNvPr>
          <p:cNvSpPr txBox="1"/>
          <p:nvPr/>
        </p:nvSpPr>
        <p:spPr>
          <a:xfrm>
            <a:off x="1577975" y="1133470"/>
            <a:ext cx="5013325" cy="276999"/>
          </a:xfrm>
          <a:prstGeom prst="rect">
            <a:avLst/>
          </a:prstGeom>
          <a:noFill/>
        </p:spPr>
        <p:txBody>
          <a:bodyPr wrap="square">
            <a:spAutoFit/>
          </a:bodyPr>
          <a:lstStyle/>
          <a:p>
            <a:r>
              <a:rPr lang="en-GB" sz="1200" b="1" dirty="0">
                <a:latin typeface="Times New Roman" panose="02020603050405020304" pitchFamily="18" charset="0"/>
                <a:cs typeface="Times New Roman" panose="02020603050405020304" pitchFamily="18" charset="0"/>
              </a:rPr>
              <a:t>DA Block: </a:t>
            </a:r>
            <a:r>
              <a:rPr lang="en-GB" sz="1200" dirty="0">
                <a:latin typeface="Times New Roman" panose="02020603050405020304" pitchFamily="18" charset="0"/>
                <a:cs typeface="Times New Roman" panose="02020603050405020304" pitchFamily="18" charset="0"/>
              </a:rPr>
              <a:t>Extract The temporal information</a:t>
            </a:r>
            <a:endParaRPr lang="en-US"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CCC09C-3CDD-16B7-C5AB-1754EDC52819}"/>
              </a:ext>
            </a:extLst>
          </p:cNvPr>
          <p:cNvSpPr txBox="1"/>
          <p:nvPr/>
        </p:nvSpPr>
        <p:spPr>
          <a:xfrm>
            <a:off x="1374775" y="3749670"/>
            <a:ext cx="5419725" cy="276999"/>
          </a:xfrm>
          <a:prstGeom prst="rect">
            <a:avLst/>
          </a:prstGeom>
          <a:noFill/>
        </p:spPr>
        <p:txBody>
          <a:bodyPr wrap="square">
            <a:spAutoFit/>
          </a:bodyPr>
          <a:lstStyle/>
          <a:p>
            <a:r>
              <a:rPr lang="en-GB" sz="1200" b="1" dirty="0">
                <a:latin typeface="Times New Roman" panose="02020603050405020304" pitchFamily="18" charset="0"/>
                <a:cs typeface="Times New Roman" panose="02020603050405020304" pitchFamily="18" charset="0"/>
              </a:rPr>
              <a:t>ER Block: </a:t>
            </a:r>
            <a:r>
              <a:rPr lang="en-GB" sz="1200" dirty="0">
                <a:latin typeface="Times New Roman" panose="02020603050405020304" pitchFamily="18" charset="0"/>
                <a:cs typeface="Times New Roman" panose="02020603050405020304" pitchFamily="18" charset="0"/>
              </a:rPr>
              <a:t>improve the representation ability of network</a:t>
            </a:r>
            <a:endParaRPr lang="en-US"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46396F6-72DC-A801-4B34-81D3913DFE20}"/>
              </a:ext>
            </a:extLst>
          </p:cNvPr>
          <p:cNvSpPr txBox="1"/>
          <p:nvPr/>
        </p:nvSpPr>
        <p:spPr>
          <a:xfrm>
            <a:off x="0" y="6488668"/>
            <a:ext cx="10393847" cy="369332"/>
          </a:xfrm>
          <a:prstGeom prst="rect">
            <a:avLst/>
          </a:prstGeom>
          <a:noFill/>
        </p:spPr>
        <p:txBody>
          <a:bodyPr wrap="square">
            <a:spAutoFit/>
          </a:bodyPr>
          <a:lstStyle/>
          <a:p>
            <a:r>
              <a:rPr lang="en-GB" sz="900" b="0" i="0" dirty="0">
                <a:solidFill>
                  <a:srgbClr val="222222"/>
                </a:solidFill>
                <a:effectLst/>
                <a:latin typeface="Times New Roman" panose="02020603050405020304" pitchFamily="18" charset="0"/>
                <a:cs typeface="Times New Roman" panose="02020603050405020304" pitchFamily="18" charset="0"/>
              </a:rPr>
              <a:t>[</a:t>
            </a:r>
            <a:r>
              <a:rPr lang="en-GB" sz="900" dirty="0">
                <a:solidFill>
                  <a:srgbClr val="222222"/>
                </a:solidFill>
                <a:latin typeface="Times New Roman" panose="02020603050405020304" pitchFamily="18" charset="0"/>
                <a:cs typeface="Times New Roman" panose="02020603050405020304" pitchFamily="18" charset="0"/>
              </a:rPr>
              <a:t>6</a:t>
            </a:r>
            <a:r>
              <a:rPr lang="en-GB" sz="900" b="0" i="0" dirty="0">
                <a:solidFill>
                  <a:srgbClr val="222222"/>
                </a:solidFill>
                <a:effectLst/>
                <a:latin typeface="Times New Roman" panose="02020603050405020304" pitchFamily="18" charset="0"/>
                <a:cs typeface="Times New Roman" panose="02020603050405020304" pitchFamily="18" charset="0"/>
              </a:rPr>
              <a:t>] </a:t>
            </a:r>
            <a:r>
              <a:rPr lang="en-GB" sz="900" b="0" i="0" dirty="0" err="1">
                <a:solidFill>
                  <a:srgbClr val="222222"/>
                </a:solidFill>
                <a:effectLst/>
                <a:latin typeface="Times New Roman" panose="02020603050405020304" pitchFamily="18" charset="0"/>
                <a:cs typeface="Times New Roman" panose="02020603050405020304" pitchFamily="18" charset="0"/>
              </a:rPr>
              <a:t>Niu</a:t>
            </a:r>
            <a:r>
              <a:rPr lang="en-GB" sz="900" b="0" i="0" dirty="0">
                <a:solidFill>
                  <a:srgbClr val="222222"/>
                </a:solidFill>
                <a:effectLst/>
                <a:latin typeface="Times New Roman" panose="02020603050405020304" pitchFamily="18" charset="0"/>
                <a:cs typeface="Times New Roman" panose="02020603050405020304" pitchFamily="18" charset="0"/>
              </a:rPr>
              <a:t>, M., Zhao, Z., Tao, J., Li, Y., &amp; Schuller, B. W. (2022). Dual attention and element recalibration networks for automatic depression level prediction. IEEE Transactions on Affective Computing, 14(3), 1954-1965.</a:t>
            </a:r>
          </a:p>
          <a:p>
            <a:r>
              <a:rPr lang="en-US" sz="900" dirty="0">
                <a:latin typeface="Times New Roman" panose="02020603050405020304" pitchFamily="18" charset="0"/>
                <a:cs typeface="Times New Roman" panose="02020603050405020304" pitchFamily="18" charset="0"/>
              </a:rPr>
              <a:t>[7] </a:t>
            </a:r>
            <a:r>
              <a:rPr lang="en-US" sz="900" dirty="0" err="1">
                <a:latin typeface="Times New Roman" panose="02020603050405020304" pitchFamily="18" charset="0"/>
                <a:cs typeface="Times New Roman" panose="02020603050405020304" pitchFamily="18" charset="0"/>
              </a:rPr>
              <a:t>Niu</a:t>
            </a:r>
            <a:r>
              <a:rPr lang="en-US" sz="900" dirty="0">
                <a:latin typeface="Times New Roman" panose="02020603050405020304" pitchFamily="18" charset="0"/>
                <a:cs typeface="Times New Roman" panose="02020603050405020304" pitchFamily="18" charset="0"/>
              </a:rPr>
              <a:t>, M., He, L., Li, Y., &amp; Liu, B. (2022). </a:t>
            </a:r>
            <a:r>
              <a:rPr lang="en-US" sz="900" dirty="0" err="1">
                <a:latin typeface="Times New Roman" panose="02020603050405020304" pitchFamily="18" charset="0"/>
                <a:cs typeface="Times New Roman" panose="02020603050405020304" pitchFamily="18" charset="0"/>
              </a:rPr>
              <a:t>Depressioner</a:t>
            </a:r>
            <a:r>
              <a:rPr lang="en-US" sz="900" dirty="0">
                <a:latin typeface="Times New Roman" panose="02020603050405020304" pitchFamily="18" charset="0"/>
                <a:cs typeface="Times New Roman" panose="02020603050405020304" pitchFamily="18" charset="0"/>
              </a:rPr>
              <a:t>: facial dynamic representation for automatic depression level prediction. Expert Systems with Applications, 204, 117512.</a:t>
            </a:r>
          </a:p>
        </p:txBody>
      </p:sp>
      <p:sp>
        <p:nvSpPr>
          <p:cNvPr id="20" name="TextBox 19">
            <a:extLst>
              <a:ext uri="{FF2B5EF4-FFF2-40B4-BE49-F238E27FC236}">
                <a16:creationId xmlns:a16="http://schemas.microsoft.com/office/drawing/2014/main" id="{89360E38-78ED-14DD-9E02-41968292DF46}"/>
              </a:ext>
            </a:extLst>
          </p:cNvPr>
          <p:cNvSpPr txBox="1"/>
          <p:nvPr/>
        </p:nvSpPr>
        <p:spPr>
          <a:xfrm>
            <a:off x="571500" y="876300"/>
            <a:ext cx="131959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 DEAR</a:t>
            </a:r>
            <a:r>
              <a:rPr lang="en-US" baseline="30000" dirty="0">
                <a:latin typeface="Times New Roman" panose="02020603050405020304" pitchFamily="18" charset="0"/>
                <a:cs typeface="Times New Roman" panose="02020603050405020304" pitchFamily="18" charset="0"/>
              </a:rPr>
              <a:t>[6]</a:t>
            </a:r>
          </a:p>
        </p:txBody>
      </p:sp>
      <p:pic>
        <p:nvPicPr>
          <p:cNvPr id="21" name="Picture 20">
            <a:extLst>
              <a:ext uri="{FF2B5EF4-FFF2-40B4-BE49-F238E27FC236}">
                <a16:creationId xmlns:a16="http://schemas.microsoft.com/office/drawing/2014/main" id="{0FB83978-DE9A-E0BA-7DAF-DE0CD1EE1FA6}"/>
              </a:ext>
            </a:extLst>
          </p:cNvPr>
          <p:cNvPicPr>
            <a:picLocks noChangeAspect="1"/>
          </p:cNvPicPr>
          <p:nvPr/>
        </p:nvPicPr>
        <p:blipFill>
          <a:blip r:embed="rId4"/>
          <a:stretch>
            <a:fillRect/>
          </a:stretch>
        </p:blipFill>
        <p:spPr>
          <a:xfrm>
            <a:off x="577850" y="4419600"/>
            <a:ext cx="5269372" cy="2063750"/>
          </a:xfrm>
          <a:prstGeom prst="rect">
            <a:avLst/>
          </a:prstGeom>
        </p:spPr>
      </p:pic>
      <p:sp>
        <p:nvSpPr>
          <p:cNvPr id="22" name="TextBox 21">
            <a:extLst>
              <a:ext uri="{FF2B5EF4-FFF2-40B4-BE49-F238E27FC236}">
                <a16:creationId xmlns:a16="http://schemas.microsoft.com/office/drawing/2014/main" id="{1C6BA8F1-C16E-EEA7-0ABA-28808D20BEE1}"/>
              </a:ext>
            </a:extLst>
          </p:cNvPr>
          <p:cNvSpPr txBox="1"/>
          <p:nvPr/>
        </p:nvSpPr>
        <p:spPr>
          <a:xfrm>
            <a:off x="520700" y="4064000"/>
            <a:ext cx="19094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Depressioner</a:t>
            </a:r>
            <a:r>
              <a:rPr lang="en-US" baseline="30000" dirty="0">
                <a:latin typeface="Times New Roman" panose="02020603050405020304" pitchFamily="18" charset="0"/>
                <a:cs typeface="Times New Roman" panose="02020603050405020304" pitchFamily="18" charset="0"/>
              </a:rPr>
              <a:t>[7]</a:t>
            </a:r>
          </a:p>
        </p:txBody>
      </p:sp>
      <p:pic>
        <p:nvPicPr>
          <p:cNvPr id="23" name="Picture 22">
            <a:extLst>
              <a:ext uri="{FF2B5EF4-FFF2-40B4-BE49-F238E27FC236}">
                <a16:creationId xmlns:a16="http://schemas.microsoft.com/office/drawing/2014/main" id="{5B28C211-2770-EB7E-07C7-F131497D2063}"/>
              </a:ext>
            </a:extLst>
          </p:cNvPr>
          <p:cNvPicPr>
            <a:picLocks noChangeAspect="1"/>
          </p:cNvPicPr>
          <p:nvPr/>
        </p:nvPicPr>
        <p:blipFill rotWithShape="1">
          <a:blip r:embed="rId5"/>
          <a:srcRect t="20901"/>
          <a:stretch/>
        </p:blipFill>
        <p:spPr>
          <a:xfrm>
            <a:off x="9774862" y="5663185"/>
            <a:ext cx="2094933" cy="615246"/>
          </a:xfrm>
          <a:prstGeom prst="rect">
            <a:avLst/>
          </a:prstGeom>
        </p:spPr>
      </p:pic>
      <p:sp>
        <p:nvSpPr>
          <p:cNvPr id="24" name="标题 2">
            <a:extLst>
              <a:ext uri="{FF2B5EF4-FFF2-40B4-BE49-F238E27FC236}">
                <a16:creationId xmlns:a16="http://schemas.microsoft.com/office/drawing/2014/main" id="{77531066-E848-7D4B-08ED-86F4EBF89E35}"/>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25" name="TextBox 24">
            <a:extLst>
              <a:ext uri="{FF2B5EF4-FFF2-40B4-BE49-F238E27FC236}">
                <a16:creationId xmlns:a16="http://schemas.microsoft.com/office/drawing/2014/main" id="{8F124847-0104-48B1-B572-DBA19679B8ED}"/>
              </a:ext>
            </a:extLst>
          </p:cNvPr>
          <p:cNvSpPr txBox="1"/>
          <p:nvPr/>
        </p:nvSpPr>
        <p:spPr>
          <a:xfrm>
            <a:off x="362604" y="520239"/>
            <a:ext cx="1169940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2.3 </a:t>
            </a:r>
            <a:r>
              <a:rPr lang="en-US" sz="2000" b="1" dirty="0">
                <a:latin typeface="Times New Roman" panose="02020603050405020304" pitchFamily="18" charset="0"/>
                <a:ea typeface="等线 Light" panose="02010600030101010101" pitchFamily="2" charset="-122"/>
                <a:cs typeface="Times New Roman" panose="02020603050405020304" pitchFamily="18" charset="0"/>
              </a:rPr>
              <a:t>Methods using</a:t>
            </a:r>
            <a:r>
              <a:rPr kumimoji="0" lang="en-US" altLang="zh-CN" sz="20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 Spatiotemporal Information Modelling – Channel-based + Attention</a:t>
            </a:r>
            <a:endParaRPr lang="en-US" sz="2000" b="1" dirty="0">
              <a:latin typeface="Times New Roman" panose="02020603050405020304" pitchFamily="18" charset="0"/>
              <a:cs typeface="Times New Roman" panose="02020603050405020304" pitchFamily="18" charset="0"/>
            </a:endParaRPr>
          </a:p>
        </p:txBody>
      </p:sp>
      <p:cxnSp>
        <p:nvCxnSpPr>
          <p:cNvPr id="2" name="Straight Arrow Connector 1">
            <a:extLst>
              <a:ext uri="{FF2B5EF4-FFF2-40B4-BE49-F238E27FC236}">
                <a16:creationId xmlns:a16="http://schemas.microsoft.com/office/drawing/2014/main" id="{06A9672C-2C2C-A55B-7B12-F29BB06AD1C5}"/>
              </a:ext>
            </a:extLst>
          </p:cNvPr>
          <p:cNvCxnSpPr>
            <a:cxnSpLocks/>
          </p:cNvCxnSpPr>
          <p:nvPr/>
        </p:nvCxnSpPr>
        <p:spPr>
          <a:xfrm>
            <a:off x="5202847" y="2422948"/>
            <a:ext cx="1118440" cy="273214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DD2C211-968D-A5E6-D161-B65A27155B9E}"/>
              </a:ext>
            </a:extLst>
          </p:cNvPr>
          <p:cNvCxnSpPr>
            <a:cxnSpLocks/>
          </p:cNvCxnSpPr>
          <p:nvPr/>
        </p:nvCxnSpPr>
        <p:spPr>
          <a:xfrm flipV="1">
            <a:off x="5844209" y="5393635"/>
            <a:ext cx="477078" cy="530087"/>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8FEE03-7396-7E30-468A-1BB1D235E8D2}"/>
              </a:ext>
            </a:extLst>
          </p:cNvPr>
          <p:cNvSpPr txBox="1"/>
          <p:nvPr/>
        </p:nvSpPr>
        <p:spPr>
          <a:xfrm>
            <a:off x="6334539" y="1326542"/>
            <a:ext cx="5420139"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Table 7: Comparison with different Spatiotemporal information Modeling methods in AVEC 2024</a:t>
            </a:r>
          </a:p>
        </p:txBody>
      </p:sp>
      <p:sp>
        <p:nvSpPr>
          <p:cNvPr id="14" name="矩形 7">
            <a:extLst>
              <a:ext uri="{FF2B5EF4-FFF2-40B4-BE49-F238E27FC236}">
                <a16:creationId xmlns:a16="http://schemas.microsoft.com/office/drawing/2014/main" id="{0054C976-213D-FD12-A62D-5742DF002780}"/>
              </a:ext>
            </a:extLst>
          </p:cNvPr>
          <p:cNvSpPr/>
          <p:nvPr/>
        </p:nvSpPr>
        <p:spPr>
          <a:xfrm>
            <a:off x="11430000" y="6173620"/>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09</a:t>
            </a:r>
            <a:endParaRPr kumimoji="1" lang="zh-CN" alt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355DEA-AEB4-14E5-896F-ED3F688635E0}"/>
              </a:ext>
            </a:extLst>
          </p:cNvPr>
          <p:cNvSpPr txBox="1"/>
          <p:nvPr/>
        </p:nvSpPr>
        <p:spPr>
          <a:xfrm>
            <a:off x="2638425" y="4267200"/>
            <a:ext cx="2870174"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Graph Convolution Embedding (GCE)</a:t>
            </a:r>
          </a:p>
        </p:txBody>
      </p:sp>
      <p:sp>
        <p:nvSpPr>
          <p:cNvPr id="5" name="TextBox 4">
            <a:extLst>
              <a:ext uri="{FF2B5EF4-FFF2-40B4-BE49-F238E27FC236}">
                <a16:creationId xmlns:a16="http://schemas.microsoft.com/office/drawing/2014/main" id="{90C0FF3D-7954-4F23-699B-D1099F3E9445}"/>
              </a:ext>
            </a:extLst>
          </p:cNvPr>
          <p:cNvSpPr txBox="1"/>
          <p:nvPr/>
        </p:nvSpPr>
        <p:spPr>
          <a:xfrm>
            <a:off x="3333750" y="6276975"/>
            <a:ext cx="1933575" cy="230832"/>
          </a:xfrm>
          <a:prstGeom prst="rect">
            <a:avLst/>
          </a:prstGeom>
          <a:noFill/>
        </p:spPr>
        <p:txBody>
          <a:bodyPr wrap="square" rtlCol="0">
            <a:spAutoFit/>
          </a:bodyPr>
          <a:lstStyle/>
          <a:p>
            <a:r>
              <a:rPr lang="en-US" sz="900" b="1" dirty="0" err="1">
                <a:latin typeface="Times New Roman" panose="02020603050405020304" pitchFamily="18" charset="0"/>
                <a:cs typeface="Times New Roman" panose="02020603050405020304" pitchFamily="18" charset="0"/>
              </a:rPr>
              <a:t>MultiScale</a:t>
            </a:r>
            <a:r>
              <a:rPr lang="en-US" sz="900" b="1" dirty="0">
                <a:latin typeface="Times New Roman" panose="02020603050405020304" pitchFamily="18" charset="0"/>
                <a:cs typeface="Times New Roman" panose="02020603050405020304" pitchFamily="18" charset="0"/>
              </a:rPr>
              <a:t> Vectorization (MSV)</a:t>
            </a:r>
          </a:p>
        </p:txBody>
      </p:sp>
    </p:spTree>
    <p:extLst>
      <p:ext uri="{BB962C8B-B14F-4D97-AF65-F5344CB8AC3E}">
        <p14:creationId xmlns:p14="http://schemas.microsoft.com/office/powerpoint/2010/main" val="4756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Box 345">
            <a:extLst>
              <a:ext uri="{FF2B5EF4-FFF2-40B4-BE49-F238E27FC236}">
                <a16:creationId xmlns:a16="http://schemas.microsoft.com/office/drawing/2014/main" id="{1671C867-E246-42FA-804F-64FDBEE8A1ED}"/>
              </a:ext>
            </a:extLst>
          </p:cNvPr>
          <p:cNvSpPr txBox="1"/>
          <p:nvPr/>
        </p:nvSpPr>
        <p:spPr>
          <a:xfrm>
            <a:off x="0" y="6581001"/>
            <a:ext cx="11487150" cy="369332"/>
          </a:xfrm>
          <a:prstGeom prst="rect">
            <a:avLst/>
          </a:prstGeom>
          <a:noFill/>
        </p:spPr>
        <p:txBody>
          <a:bodyPr wrap="square">
            <a:spAutoFit/>
          </a:bodyPr>
          <a:lstStyle>
            <a:defPPr>
              <a:defRPr lang="en-US"/>
            </a:defPPr>
            <a:lvl1pPr>
              <a:defRPr sz="1050">
                <a:solidFill>
                  <a:srgbClr val="222222"/>
                </a:solidFill>
                <a:latin typeface="Times New Roman" panose="02020603050405020304" pitchFamily="18" charset="0"/>
                <a:cs typeface="Times New Roman" panose="02020603050405020304" pitchFamily="18" charset="0"/>
              </a:defRPr>
            </a:lvl1pPr>
          </a:lstStyle>
          <a:p>
            <a:r>
              <a:rPr lang="en-GB" sz="600" dirty="0"/>
              <a:t>[1] Ashraf, A., </a:t>
            </a:r>
            <a:r>
              <a:rPr lang="en-GB" sz="600" dirty="0" err="1"/>
              <a:t>Gunawan</a:t>
            </a:r>
            <a:r>
              <a:rPr lang="en-GB" sz="600" dirty="0"/>
              <a:t>, T. S., Rahman, F. D. A., </a:t>
            </a:r>
            <a:r>
              <a:rPr lang="en-GB" sz="600" dirty="0" err="1"/>
              <a:t>Kartiwi</a:t>
            </a:r>
            <a:r>
              <a:rPr lang="en-GB" sz="600" dirty="0"/>
              <a:t>, M., &amp; Ismail, N. (2020, September). A summarization of the visual depression databases for depression detection. In 2020 6th International Conference on Wireless and Telematics (ICWT) (pp. 1-6). IEEE.</a:t>
            </a:r>
          </a:p>
          <a:p>
            <a:r>
              <a:rPr lang="en-GB" sz="600" dirty="0"/>
              <a:t>[2] </a:t>
            </a:r>
            <a:r>
              <a:rPr lang="en-GB" sz="600" dirty="0" err="1"/>
              <a:t>Pampouchidou</a:t>
            </a:r>
            <a:r>
              <a:rPr lang="en-GB" sz="600" dirty="0"/>
              <a:t>, A., Simos, P. G., Marias, K., </a:t>
            </a:r>
            <a:r>
              <a:rPr lang="en-GB" sz="600" dirty="0" err="1"/>
              <a:t>Meriaudeau</a:t>
            </a:r>
            <a:r>
              <a:rPr lang="en-GB" sz="600" dirty="0"/>
              <a:t>, F., Yang, F., </a:t>
            </a:r>
            <a:r>
              <a:rPr lang="en-GB" sz="600" dirty="0" err="1"/>
              <a:t>Pediaditis</a:t>
            </a:r>
            <a:r>
              <a:rPr lang="en-GB" sz="600" dirty="0"/>
              <a:t>, M., &amp; </a:t>
            </a:r>
            <a:r>
              <a:rPr lang="en-GB" sz="600" dirty="0" err="1"/>
              <a:t>Tsiknakis</a:t>
            </a:r>
            <a:r>
              <a:rPr lang="en-GB" sz="600" dirty="0"/>
              <a:t>, M. (2017). Automatic assessment of depression based on visual cues: A systematic review. IEEE Transactions on Affective Computing, 10(4), 445-470.</a:t>
            </a:r>
          </a:p>
          <a:p>
            <a:r>
              <a:rPr lang="en-GB" sz="600" dirty="0"/>
              <a:t>.</a:t>
            </a:r>
          </a:p>
        </p:txBody>
      </p:sp>
      <p:sp>
        <p:nvSpPr>
          <p:cNvPr id="378" name="矩形 7">
            <a:extLst>
              <a:ext uri="{FF2B5EF4-FFF2-40B4-BE49-F238E27FC236}">
                <a16:creationId xmlns:a16="http://schemas.microsoft.com/office/drawing/2014/main" id="{5F487BC5-280B-9502-6568-E3FCF737430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10</a:t>
            </a:r>
            <a:endParaRPr kumimoji="1" lang="zh-CN" altLang="en-US" b="1" dirty="0">
              <a:latin typeface="Times New Roman" panose="02020603050405020304" pitchFamily="18" charset="0"/>
              <a:cs typeface="Times New Roman" panose="02020603050405020304" pitchFamily="18" charset="0"/>
            </a:endParaRPr>
          </a:p>
        </p:txBody>
      </p:sp>
      <p:sp>
        <p:nvSpPr>
          <p:cNvPr id="53" name="TextBox 5">
            <a:extLst>
              <a:ext uri="{FF2B5EF4-FFF2-40B4-BE49-F238E27FC236}">
                <a16:creationId xmlns:a16="http://schemas.microsoft.com/office/drawing/2014/main" id="{7FB48B80-657E-8218-0BE5-9CFAAD30E4DE}"/>
              </a:ext>
            </a:extLst>
          </p:cNvPr>
          <p:cNvSpPr txBox="1"/>
          <p:nvPr/>
        </p:nvSpPr>
        <p:spPr>
          <a:xfrm>
            <a:off x="567716" y="3865518"/>
            <a:ext cx="1641731" cy="307777"/>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Feature Extraction</a:t>
            </a:r>
          </a:p>
        </p:txBody>
      </p:sp>
      <p:sp>
        <p:nvSpPr>
          <p:cNvPr id="95" name="TextBox 94">
            <a:extLst>
              <a:ext uri="{FF2B5EF4-FFF2-40B4-BE49-F238E27FC236}">
                <a16:creationId xmlns:a16="http://schemas.microsoft.com/office/drawing/2014/main" id="{974A4C08-0B59-2BB8-88F4-C1658C3AC55B}"/>
              </a:ext>
            </a:extLst>
          </p:cNvPr>
          <p:cNvSpPr txBox="1"/>
          <p:nvPr/>
        </p:nvSpPr>
        <p:spPr>
          <a:xfrm>
            <a:off x="4715553" y="1829996"/>
            <a:ext cx="476412"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Face</a:t>
            </a:r>
          </a:p>
        </p:txBody>
      </p:sp>
      <p:sp>
        <p:nvSpPr>
          <p:cNvPr id="96" name="TextBox 95">
            <a:extLst>
              <a:ext uri="{FF2B5EF4-FFF2-40B4-BE49-F238E27FC236}">
                <a16:creationId xmlns:a16="http://schemas.microsoft.com/office/drawing/2014/main" id="{A5CD016D-FE96-F2CC-C8EB-D4A3CF44F49C}"/>
              </a:ext>
            </a:extLst>
          </p:cNvPr>
          <p:cNvSpPr txBox="1"/>
          <p:nvPr/>
        </p:nvSpPr>
        <p:spPr>
          <a:xfrm>
            <a:off x="4757572" y="2982302"/>
            <a:ext cx="518091"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Body</a:t>
            </a:r>
          </a:p>
        </p:txBody>
      </p:sp>
      <p:sp>
        <p:nvSpPr>
          <p:cNvPr id="97" name="TextBox 7">
            <a:extLst>
              <a:ext uri="{FF2B5EF4-FFF2-40B4-BE49-F238E27FC236}">
                <a16:creationId xmlns:a16="http://schemas.microsoft.com/office/drawing/2014/main" id="{1AF1475B-8AE0-1908-A33B-0B7CC9064619}"/>
              </a:ext>
            </a:extLst>
          </p:cNvPr>
          <p:cNvSpPr txBox="1"/>
          <p:nvPr/>
        </p:nvSpPr>
        <p:spPr>
          <a:xfrm>
            <a:off x="5892948" y="1239859"/>
            <a:ext cx="132440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Appearance-based</a:t>
            </a:r>
          </a:p>
        </p:txBody>
      </p:sp>
      <p:sp>
        <p:nvSpPr>
          <p:cNvPr id="98" name="TextBox 7">
            <a:extLst>
              <a:ext uri="{FF2B5EF4-FFF2-40B4-BE49-F238E27FC236}">
                <a16:creationId xmlns:a16="http://schemas.microsoft.com/office/drawing/2014/main" id="{74C1CF55-367A-430A-302E-8D67A89A5BDF}"/>
              </a:ext>
            </a:extLst>
          </p:cNvPr>
          <p:cNvSpPr txBox="1"/>
          <p:nvPr/>
        </p:nvSpPr>
        <p:spPr>
          <a:xfrm>
            <a:off x="5855226" y="1577297"/>
            <a:ext cx="1157689"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Face landmarks</a:t>
            </a:r>
          </a:p>
        </p:txBody>
      </p:sp>
      <p:sp>
        <p:nvSpPr>
          <p:cNvPr id="99" name="TextBox 7">
            <a:extLst>
              <a:ext uri="{FF2B5EF4-FFF2-40B4-BE49-F238E27FC236}">
                <a16:creationId xmlns:a16="http://schemas.microsoft.com/office/drawing/2014/main" id="{69CE4DBB-9FC9-A185-A662-E7BCAA761E92}"/>
              </a:ext>
            </a:extLst>
          </p:cNvPr>
          <p:cNvSpPr txBox="1"/>
          <p:nvPr/>
        </p:nvSpPr>
        <p:spPr>
          <a:xfrm>
            <a:off x="5884067" y="1964482"/>
            <a:ext cx="46519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AUs</a:t>
            </a:r>
          </a:p>
        </p:txBody>
      </p:sp>
      <p:sp>
        <p:nvSpPr>
          <p:cNvPr id="100" name="TextBox 7">
            <a:extLst>
              <a:ext uri="{FF2B5EF4-FFF2-40B4-BE49-F238E27FC236}">
                <a16:creationId xmlns:a16="http://schemas.microsoft.com/office/drawing/2014/main" id="{14A2235D-C6B5-D061-01A3-A9C27ACBB7B2}"/>
              </a:ext>
            </a:extLst>
          </p:cNvPr>
          <p:cNvSpPr txBox="1"/>
          <p:nvPr/>
        </p:nvSpPr>
        <p:spPr>
          <a:xfrm>
            <a:off x="5897050" y="2327020"/>
            <a:ext cx="1194558"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Mouth and Eyes</a:t>
            </a:r>
          </a:p>
        </p:txBody>
      </p:sp>
      <p:cxnSp>
        <p:nvCxnSpPr>
          <p:cNvPr id="101" name="Straight Connector 100">
            <a:extLst>
              <a:ext uri="{FF2B5EF4-FFF2-40B4-BE49-F238E27FC236}">
                <a16:creationId xmlns:a16="http://schemas.microsoft.com/office/drawing/2014/main" id="{0A33A9CA-1785-3DD7-D4DE-3ECFBEB08B41}"/>
              </a:ext>
            </a:extLst>
          </p:cNvPr>
          <p:cNvCxnSpPr>
            <a:cxnSpLocks/>
            <a:stCxn id="95" idx="3"/>
            <a:endCxn id="97" idx="1"/>
          </p:cNvCxnSpPr>
          <p:nvPr/>
        </p:nvCxnSpPr>
        <p:spPr>
          <a:xfrm flipV="1">
            <a:off x="5191965" y="1378359"/>
            <a:ext cx="700983" cy="59013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3269112F-CDAE-20D3-E510-EF698B1447AA}"/>
              </a:ext>
            </a:extLst>
          </p:cNvPr>
          <p:cNvCxnSpPr>
            <a:cxnSpLocks/>
            <a:stCxn id="95" idx="3"/>
            <a:endCxn id="98" idx="1"/>
          </p:cNvCxnSpPr>
          <p:nvPr/>
        </p:nvCxnSpPr>
        <p:spPr>
          <a:xfrm flipV="1">
            <a:off x="5191965" y="1715797"/>
            <a:ext cx="663261" cy="252699"/>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3B052B2E-8C82-D228-9286-367A8C0DE34E}"/>
              </a:ext>
            </a:extLst>
          </p:cNvPr>
          <p:cNvCxnSpPr>
            <a:cxnSpLocks/>
            <a:stCxn id="95" idx="3"/>
            <a:endCxn id="99" idx="1"/>
          </p:cNvCxnSpPr>
          <p:nvPr/>
        </p:nvCxnSpPr>
        <p:spPr>
          <a:xfrm>
            <a:off x="5191965" y="1968496"/>
            <a:ext cx="692102" cy="134486"/>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2CEC72EA-0946-88B1-13BD-15F8743044EB}"/>
              </a:ext>
            </a:extLst>
          </p:cNvPr>
          <p:cNvCxnSpPr>
            <a:cxnSpLocks/>
            <a:stCxn id="95" idx="3"/>
            <a:endCxn id="100" idx="1"/>
          </p:cNvCxnSpPr>
          <p:nvPr/>
        </p:nvCxnSpPr>
        <p:spPr>
          <a:xfrm>
            <a:off x="5191965" y="1968496"/>
            <a:ext cx="705085" cy="497024"/>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2AAF238-5366-BC73-8C8B-77CA56417BBF}"/>
              </a:ext>
            </a:extLst>
          </p:cNvPr>
          <p:cNvCxnSpPr>
            <a:cxnSpLocks/>
            <a:stCxn id="108" idx="3"/>
            <a:endCxn id="95" idx="1"/>
          </p:cNvCxnSpPr>
          <p:nvPr/>
        </p:nvCxnSpPr>
        <p:spPr>
          <a:xfrm flipV="1">
            <a:off x="4411608" y="1968496"/>
            <a:ext cx="303945" cy="40246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EC94CD8B-ACBF-61DE-ADD1-F4920E391DA4}"/>
              </a:ext>
            </a:extLst>
          </p:cNvPr>
          <p:cNvCxnSpPr>
            <a:cxnSpLocks/>
            <a:stCxn id="108" idx="3"/>
            <a:endCxn id="96" idx="1"/>
          </p:cNvCxnSpPr>
          <p:nvPr/>
        </p:nvCxnSpPr>
        <p:spPr>
          <a:xfrm>
            <a:off x="4411608" y="2370962"/>
            <a:ext cx="345964" cy="74984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EEE9724-1975-7971-3C8B-976F815667CE}"/>
              </a:ext>
            </a:extLst>
          </p:cNvPr>
          <p:cNvSpPr txBox="1"/>
          <p:nvPr/>
        </p:nvSpPr>
        <p:spPr>
          <a:xfrm>
            <a:off x="7796759" y="756879"/>
            <a:ext cx="2556417" cy="769441"/>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Binary Patterns (</a:t>
            </a:r>
            <a:r>
              <a:rPr lang="en-GB" b="1" dirty="0">
                <a:latin typeface="Times New Roman" panose="02020603050405020304" pitchFamily="18" charset="0"/>
                <a:cs typeface="Times New Roman" panose="02020603050405020304" pitchFamily="18" charset="0"/>
              </a:rPr>
              <a:t>LBP</a:t>
            </a:r>
            <a:r>
              <a:rPr lang="en-GB" dirty="0">
                <a:latin typeface="Times New Roman" panose="02020603050405020304" pitchFamily="18" charset="0"/>
                <a:cs typeface="Times New Roman" panose="02020603050405020304" pitchFamily="18" charset="0"/>
              </a:rPr>
              <a:t>), Local Phase Quantization (</a:t>
            </a:r>
            <a:r>
              <a:rPr lang="en-GB" b="1" dirty="0">
                <a:latin typeface="Times New Roman" panose="02020603050405020304" pitchFamily="18" charset="0"/>
                <a:cs typeface="Times New Roman" panose="02020603050405020304" pitchFamily="18" charset="0"/>
              </a:rPr>
              <a:t>LPQ</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Motion History Histograms (MHH)</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Space-Time Interest Points (STIP) algorithm</a:t>
            </a:r>
            <a:endParaRPr lang="en-US" dirty="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0E020648-33C0-D07A-70C6-3ECB8C5B48B4}"/>
              </a:ext>
            </a:extLst>
          </p:cNvPr>
          <p:cNvSpPr txBox="1"/>
          <p:nvPr/>
        </p:nvSpPr>
        <p:spPr>
          <a:xfrm>
            <a:off x="3072345" y="2232462"/>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Handcrafted </a:t>
            </a:r>
          </a:p>
        </p:txBody>
      </p:sp>
      <p:cxnSp>
        <p:nvCxnSpPr>
          <p:cNvPr id="109" name="Straight Connector 108">
            <a:extLst>
              <a:ext uri="{FF2B5EF4-FFF2-40B4-BE49-F238E27FC236}">
                <a16:creationId xmlns:a16="http://schemas.microsoft.com/office/drawing/2014/main" id="{60CEB689-CA64-437E-4D91-B9EFF05F51E2}"/>
              </a:ext>
            </a:extLst>
          </p:cNvPr>
          <p:cNvCxnSpPr>
            <a:cxnSpLocks/>
            <a:stCxn id="97" idx="3"/>
            <a:endCxn id="107" idx="1"/>
          </p:cNvCxnSpPr>
          <p:nvPr/>
        </p:nvCxnSpPr>
        <p:spPr>
          <a:xfrm flipV="1">
            <a:off x="7217350" y="1141600"/>
            <a:ext cx="579409" cy="23675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0A965548-8248-843B-65FF-7919EC7D799F}"/>
              </a:ext>
            </a:extLst>
          </p:cNvPr>
          <p:cNvSpPr txBox="1"/>
          <p:nvPr/>
        </p:nvSpPr>
        <p:spPr>
          <a:xfrm>
            <a:off x="7773770" y="1709307"/>
            <a:ext cx="2703584" cy="1107996"/>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Models method (CLM), Active Shape Models (ASM), Active Appearance Models (AAMs)</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3D Landmark Model Matching</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Elastic Bunch Graph Matching (EBFM)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Distribution Model (LDM)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Motion Magnitude (LMM)</a:t>
            </a:r>
            <a:endParaRPr lang="en-US" dirty="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C91FCF08-6A07-AFCF-386D-B2A05153DD11}"/>
              </a:ext>
            </a:extLst>
          </p:cNvPr>
          <p:cNvCxnSpPr>
            <a:cxnSpLocks/>
            <a:stCxn id="98" idx="3"/>
            <a:endCxn id="110" idx="1"/>
          </p:cNvCxnSpPr>
          <p:nvPr/>
        </p:nvCxnSpPr>
        <p:spPr>
          <a:xfrm>
            <a:off x="7012915" y="1715797"/>
            <a:ext cx="760855" cy="547508"/>
          </a:xfrm>
          <a:prstGeom prst="line">
            <a:avLst/>
          </a:prstGeom>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4C02DB0C-D10E-3293-029B-189BA9680B14}"/>
              </a:ext>
            </a:extLst>
          </p:cNvPr>
          <p:cNvSpPr txBox="1"/>
          <p:nvPr/>
        </p:nvSpPr>
        <p:spPr>
          <a:xfrm>
            <a:off x="5739977" y="2979084"/>
            <a:ext cx="2633620" cy="276999"/>
          </a:xfrm>
          <a:prstGeom prst="rect">
            <a:avLst/>
          </a:prstGeom>
          <a:noFill/>
          <a:ln>
            <a:solidFill>
              <a:schemeClr val="tx1"/>
            </a:solidFill>
          </a:ln>
        </p:spPr>
        <p:txBody>
          <a:bodyPr wrap="square" rtlCol="0">
            <a:spAutoFit/>
          </a:bodyPr>
          <a:lstStyle>
            <a:defPPr>
              <a:defRPr lang="en-US"/>
            </a:defPPr>
            <a:lvl1pPr>
              <a:defRPr sz="1100"/>
            </a:lvl1pPr>
          </a:lstStyle>
          <a:p>
            <a:r>
              <a:rPr lang="en-GB" sz="1200" dirty="0">
                <a:latin typeface="Times New Roman" panose="02020603050405020304" pitchFamily="18" charset="0"/>
                <a:cs typeface="Times New Roman" panose="02020603050405020304" pitchFamily="18" charset="0"/>
              </a:rPr>
              <a:t>STIP, Divergence-Curl-Shear (DCS)</a:t>
            </a:r>
            <a:endParaRPr lang="en-US" sz="1200" dirty="0">
              <a:latin typeface="Times New Roman" panose="02020603050405020304" pitchFamily="18" charset="0"/>
              <a:cs typeface="Times New Roman" panose="02020603050405020304" pitchFamily="18" charset="0"/>
            </a:endParaRPr>
          </a:p>
        </p:txBody>
      </p:sp>
      <p:cxnSp>
        <p:nvCxnSpPr>
          <p:cNvPr id="113" name="Straight Connector 112">
            <a:extLst>
              <a:ext uri="{FF2B5EF4-FFF2-40B4-BE49-F238E27FC236}">
                <a16:creationId xmlns:a16="http://schemas.microsoft.com/office/drawing/2014/main" id="{51D9FAE8-3C62-A491-356E-3E9EBA1F4AC5}"/>
              </a:ext>
            </a:extLst>
          </p:cNvPr>
          <p:cNvCxnSpPr>
            <a:cxnSpLocks/>
            <a:stCxn id="96" idx="3"/>
            <a:endCxn id="112" idx="1"/>
          </p:cNvCxnSpPr>
          <p:nvPr/>
        </p:nvCxnSpPr>
        <p:spPr>
          <a:xfrm flipV="1">
            <a:off x="5275663" y="3117584"/>
            <a:ext cx="464314" cy="3218"/>
          </a:xfrm>
          <a:prstGeom prst="line">
            <a:avLst/>
          </a:prstGeom>
        </p:spPr>
        <p:style>
          <a:lnRef idx="1">
            <a:schemeClr val="dk1"/>
          </a:lnRef>
          <a:fillRef idx="0">
            <a:schemeClr val="dk1"/>
          </a:fillRef>
          <a:effectRef idx="0">
            <a:schemeClr val="dk1"/>
          </a:effectRef>
          <a:fontRef idx="minor">
            <a:schemeClr val="tx1"/>
          </a:fontRef>
        </p:style>
      </p:cxnSp>
      <p:sp>
        <p:nvSpPr>
          <p:cNvPr id="118" name="TextBox 192">
            <a:extLst>
              <a:ext uri="{FF2B5EF4-FFF2-40B4-BE49-F238E27FC236}">
                <a16:creationId xmlns:a16="http://schemas.microsoft.com/office/drawing/2014/main" id="{71CCF81B-A3C9-55A2-C873-D713956C44A2}"/>
              </a:ext>
            </a:extLst>
          </p:cNvPr>
          <p:cNvSpPr txBox="1"/>
          <p:nvPr/>
        </p:nvSpPr>
        <p:spPr>
          <a:xfrm>
            <a:off x="4791163" y="3876353"/>
            <a:ext cx="17110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Times New Roman" panose="02020603050405020304" pitchFamily="18" charset="0"/>
                <a:cs typeface="Times New Roman" panose="02020603050405020304" pitchFamily="18" charset="0"/>
              </a:rPr>
              <a:t>Spatiotemporal information modeling</a:t>
            </a:r>
          </a:p>
        </p:txBody>
      </p:sp>
      <p:cxnSp>
        <p:nvCxnSpPr>
          <p:cNvPr id="119" name="Straight Connector 118">
            <a:extLst>
              <a:ext uri="{FF2B5EF4-FFF2-40B4-BE49-F238E27FC236}">
                <a16:creationId xmlns:a16="http://schemas.microsoft.com/office/drawing/2014/main" id="{5011E147-A387-7504-4577-4998CEA2BA00}"/>
              </a:ext>
            </a:extLst>
          </p:cNvPr>
          <p:cNvCxnSpPr>
            <a:cxnSpLocks/>
            <a:stCxn id="131" idx="3"/>
            <a:endCxn id="118" idx="1"/>
          </p:cNvCxnSpPr>
          <p:nvPr/>
        </p:nvCxnSpPr>
        <p:spPr>
          <a:xfrm flipV="1">
            <a:off x="4404364" y="4107186"/>
            <a:ext cx="386799" cy="216815"/>
          </a:xfrm>
          <a:prstGeom prst="line">
            <a:avLst/>
          </a:prstGeom>
        </p:spPr>
        <p:style>
          <a:lnRef idx="1">
            <a:schemeClr val="dk1"/>
          </a:lnRef>
          <a:fillRef idx="0">
            <a:schemeClr val="dk1"/>
          </a:fillRef>
          <a:effectRef idx="0">
            <a:schemeClr val="dk1"/>
          </a:effectRef>
          <a:fontRef idx="minor">
            <a:schemeClr val="tx1"/>
          </a:fontRef>
        </p:style>
      </p:cxnSp>
      <p:sp>
        <p:nvSpPr>
          <p:cNvPr id="120" name="TextBox 201">
            <a:extLst>
              <a:ext uri="{FF2B5EF4-FFF2-40B4-BE49-F238E27FC236}">
                <a16:creationId xmlns:a16="http://schemas.microsoft.com/office/drawing/2014/main" id="{A7047F62-1CBA-E73A-C161-787DDB6954A2}"/>
              </a:ext>
            </a:extLst>
          </p:cNvPr>
          <p:cNvSpPr txBox="1"/>
          <p:nvPr/>
        </p:nvSpPr>
        <p:spPr>
          <a:xfrm>
            <a:off x="6824916" y="3361938"/>
            <a:ext cx="474810"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C3D</a:t>
            </a:r>
            <a:endParaRPr lang="en-US" sz="1200" baseline="30000" dirty="0">
              <a:latin typeface="Times New Roman" panose="02020603050405020304" pitchFamily="18" charset="0"/>
              <a:cs typeface="Times New Roman" panose="02020603050405020304" pitchFamily="18" charset="0"/>
            </a:endParaRPr>
          </a:p>
        </p:txBody>
      </p:sp>
      <p:sp>
        <p:nvSpPr>
          <p:cNvPr id="121" name="TextBox 206">
            <a:extLst>
              <a:ext uri="{FF2B5EF4-FFF2-40B4-BE49-F238E27FC236}">
                <a16:creationId xmlns:a16="http://schemas.microsoft.com/office/drawing/2014/main" id="{42429672-1E4F-00DD-33DC-895EAC03F8AD}"/>
              </a:ext>
            </a:extLst>
          </p:cNvPr>
          <p:cNvSpPr txBox="1"/>
          <p:nvPr/>
        </p:nvSpPr>
        <p:spPr>
          <a:xfrm>
            <a:off x="6807077" y="3830187"/>
            <a:ext cx="747320"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2D-CNN</a:t>
            </a:r>
          </a:p>
        </p:txBody>
      </p:sp>
      <p:sp>
        <p:nvSpPr>
          <p:cNvPr id="122" name="TextBox 208">
            <a:extLst>
              <a:ext uri="{FF2B5EF4-FFF2-40B4-BE49-F238E27FC236}">
                <a16:creationId xmlns:a16="http://schemas.microsoft.com/office/drawing/2014/main" id="{4FD357D1-723A-7AA0-A7C4-A79B98FA37C6}"/>
              </a:ext>
            </a:extLst>
          </p:cNvPr>
          <p:cNvSpPr txBox="1"/>
          <p:nvPr/>
        </p:nvSpPr>
        <p:spPr>
          <a:xfrm>
            <a:off x="6798214" y="4277835"/>
            <a:ext cx="1662635"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Channel-based methods</a:t>
            </a:r>
            <a:endParaRPr lang="en-US" sz="1200" dirty="0"/>
          </a:p>
        </p:txBody>
      </p:sp>
      <p:cxnSp>
        <p:nvCxnSpPr>
          <p:cNvPr id="123" name="Straight Connector 122">
            <a:extLst>
              <a:ext uri="{FF2B5EF4-FFF2-40B4-BE49-F238E27FC236}">
                <a16:creationId xmlns:a16="http://schemas.microsoft.com/office/drawing/2014/main" id="{0B1BDEA5-5F39-F22A-20E7-3B4B2068E79D}"/>
              </a:ext>
            </a:extLst>
          </p:cNvPr>
          <p:cNvCxnSpPr>
            <a:cxnSpLocks/>
            <a:stCxn id="118" idx="3"/>
            <a:endCxn id="121" idx="1"/>
          </p:cNvCxnSpPr>
          <p:nvPr/>
        </p:nvCxnSpPr>
        <p:spPr>
          <a:xfrm flipV="1">
            <a:off x="6502222" y="3968687"/>
            <a:ext cx="304855" cy="138499"/>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40362989-7CBC-4B5D-F878-AFC503524734}"/>
              </a:ext>
            </a:extLst>
          </p:cNvPr>
          <p:cNvCxnSpPr>
            <a:cxnSpLocks/>
            <a:stCxn id="118" idx="3"/>
            <a:endCxn id="122" idx="1"/>
          </p:cNvCxnSpPr>
          <p:nvPr/>
        </p:nvCxnSpPr>
        <p:spPr>
          <a:xfrm>
            <a:off x="6502222" y="4107186"/>
            <a:ext cx="295992" cy="309149"/>
          </a:xfrm>
          <a:prstGeom prst="line">
            <a:avLst/>
          </a:prstGeom>
        </p:spPr>
        <p:style>
          <a:lnRef idx="1">
            <a:schemeClr val="dk1"/>
          </a:lnRef>
          <a:fillRef idx="0">
            <a:schemeClr val="dk1"/>
          </a:fillRef>
          <a:effectRef idx="0">
            <a:schemeClr val="dk1"/>
          </a:effectRef>
          <a:fontRef idx="minor">
            <a:schemeClr val="tx1"/>
          </a:fontRef>
        </p:style>
      </p:cxnSp>
      <p:sp>
        <p:nvSpPr>
          <p:cNvPr id="125" name="TextBox 219">
            <a:extLst>
              <a:ext uri="{FF2B5EF4-FFF2-40B4-BE49-F238E27FC236}">
                <a16:creationId xmlns:a16="http://schemas.microsoft.com/office/drawing/2014/main" id="{5D0C676F-D8CC-3698-D53F-B7122CFA7556}"/>
              </a:ext>
            </a:extLst>
          </p:cNvPr>
          <p:cNvSpPr txBox="1"/>
          <p:nvPr/>
        </p:nvSpPr>
        <p:spPr>
          <a:xfrm>
            <a:off x="4807605" y="4610671"/>
            <a:ext cx="1835241"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Without Spatiotemporal information modeling</a:t>
            </a:r>
          </a:p>
        </p:txBody>
      </p:sp>
      <p:cxnSp>
        <p:nvCxnSpPr>
          <p:cNvPr id="130" name="Straight Connector 129">
            <a:extLst>
              <a:ext uri="{FF2B5EF4-FFF2-40B4-BE49-F238E27FC236}">
                <a16:creationId xmlns:a16="http://schemas.microsoft.com/office/drawing/2014/main" id="{1FED0371-B918-FFD9-5B80-4E3BF5A5096C}"/>
              </a:ext>
            </a:extLst>
          </p:cNvPr>
          <p:cNvCxnSpPr>
            <a:cxnSpLocks/>
            <a:stCxn id="131" idx="3"/>
            <a:endCxn id="125" idx="1"/>
          </p:cNvCxnSpPr>
          <p:nvPr/>
        </p:nvCxnSpPr>
        <p:spPr>
          <a:xfrm>
            <a:off x="4404364" y="4324001"/>
            <a:ext cx="403241" cy="517503"/>
          </a:xfrm>
          <a:prstGeom prst="line">
            <a:avLst/>
          </a:prstGeom>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B8181F5E-71F4-30CB-5516-97375510CA68}"/>
              </a:ext>
            </a:extLst>
          </p:cNvPr>
          <p:cNvSpPr txBox="1"/>
          <p:nvPr/>
        </p:nvSpPr>
        <p:spPr>
          <a:xfrm>
            <a:off x="3065101" y="4185501"/>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DNN-based</a:t>
            </a:r>
          </a:p>
        </p:txBody>
      </p:sp>
      <p:cxnSp>
        <p:nvCxnSpPr>
          <p:cNvPr id="132" name="Straight Connector 131">
            <a:extLst>
              <a:ext uri="{FF2B5EF4-FFF2-40B4-BE49-F238E27FC236}">
                <a16:creationId xmlns:a16="http://schemas.microsoft.com/office/drawing/2014/main" id="{B960689E-BAB3-229F-452E-D701F7252F09}"/>
              </a:ext>
            </a:extLst>
          </p:cNvPr>
          <p:cNvCxnSpPr>
            <a:cxnSpLocks/>
            <a:stCxn id="118" idx="3"/>
            <a:endCxn id="120" idx="1"/>
          </p:cNvCxnSpPr>
          <p:nvPr/>
        </p:nvCxnSpPr>
        <p:spPr>
          <a:xfrm flipV="1">
            <a:off x="6502222" y="3500438"/>
            <a:ext cx="322694" cy="606748"/>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DCC8CECE-5D0F-2ED3-91BB-0D9A383F7900}"/>
              </a:ext>
            </a:extLst>
          </p:cNvPr>
          <p:cNvCxnSpPr>
            <a:cxnSpLocks/>
            <a:stCxn id="53" idx="3"/>
            <a:endCxn id="108" idx="1"/>
          </p:cNvCxnSpPr>
          <p:nvPr/>
        </p:nvCxnSpPr>
        <p:spPr>
          <a:xfrm flipV="1">
            <a:off x="2209447" y="2370962"/>
            <a:ext cx="862898" cy="1648445"/>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501D6CF5-7C9C-16E8-F776-48FB329BE9CD}"/>
              </a:ext>
            </a:extLst>
          </p:cNvPr>
          <p:cNvCxnSpPr>
            <a:cxnSpLocks/>
            <a:stCxn id="53" idx="3"/>
            <a:endCxn id="131" idx="1"/>
          </p:cNvCxnSpPr>
          <p:nvPr/>
        </p:nvCxnSpPr>
        <p:spPr>
          <a:xfrm>
            <a:off x="2209447" y="4019407"/>
            <a:ext cx="855654" cy="304594"/>
          </a:xfrm>
          <a:prstGeom prst="line">
            <a:avLst/>
          </a:prstGeom>
        </p:spPr>
        <p:style>
          <a:lnRef idx="1">
            <a:schemeClr val="dk1"/>
          </a:lnRef>
          <a:fillRef idx="0">
            <a:schemeClr val="dk1"/>
          </a:fillRef>
          <a:effectRef idx="0">
            <a:schemeClr val="dk1"/>
          </a:effectRef>
          <a:fontRef idx="minor">
            <a:schemeClr val="tx1"/>
          </a:fontRef>
        </p:style>
      </p:cxnSp>
      <p:sp>
        <p:nvSpPr>
          <p:cNvPr id="149" name="TextBox 148">
            <a:extLst>
              <a:ext uri="{FF2B5EF4-FFF2-40B4-BE49-F238E27FC236}">
                <a16:creationId xmlns:a16="http://schemas.microsoft.com/office/drawing/2014/main" id="{0C6C11C2-E65B-DD2F-5854-C4D882EF5672}"/>
              </a:ext>
            </a:extLst>
          </p:cNvPr>
          <p:cNvSpPr txBox="1"/>
          <p:nvPr/>
        </p:nvSpPr>
        <p:spPr>
          <a:xfrm>
            <a:off x="2654161" y="3005314"/>
            <a:ext cx="385042" cy="307777"/>
          </a:xfrm>
          <a:prstGeom prst="rect">
            <a:avLst/>
          </a:prstGeom>
          <a:noFill/>
        </p:spPr>
        <p:txBody>
          <a:bodyPr wrap="none" rtlCol="0">
            <a:spAutoFit/>
          </a:bodyPr>
          <a:lstStyle/>
          <a:p>
            <a:r>
              <a:rPr lang="en-US" sz="1400" dirty="0"/>
              <a:t>(1)</a:t>
            </a:r>
          </a:p>
        </p:txBody>
      </p:sp>
      <p:sp>
        <p:nvSpPr>
          <p:cNvPr id="150" name="TextBox 149">
            <a:extLst>
              <a:ext uri="{FF2B5EF4-FFF2-40B4-BE49-F238E27FC236}">
                <a16:creationId xmlns:a16="http://schemas.microsoft.com/office/drawing/2014/main" id="{2019675E-965A-4219-EC1E-89444B511A92}"/>
              </a:ext>
            </a:extLst>
          </p:cNvPr>
          <p:cNvSpPr txBox="1"/>
          <p:nvPr/>
        </p:nvSpPr>
        <p:spPr>
          <a:xfrm>
            <a:off x="2558206" y="3780087"/>
            <a:ext cx="385042" cy="307777"/>
          </a:xfrm>
          <a:prstGeom prst="rect">
            <a:avLst/>
          </a:prstGeom>
          <a:noFill/>
        </p:spPr>
        <p:txBody>
          <a:bodyPr wrap="none" rtlCol="0">
            <a:spAutoFit/>
          </a:bodyPr>
          <a:lstStyle/>
          <a:p>
            <a:r>
              <a:rPr lang="en-US" sz="1400" dirty="0"/>
              <a:t>(2)</a:t>
            </a:r>
          </a:p>
        </p:txBody>
      </p:sp>
      <p:sp>
        <p:nvSpPr>
          <p:cNvPr id="10" name="TextBox 9">
            <a:extLst>
              <a:ext uri="{FF2B5EF4-FFF2-40B4-BE49-F238E27FC236}">
                <a16:creationId xmlns:a16="http://schemas.microsoft.com/office/drawing/2014/main" id="{0D9A3FC4-C4C4-7A83-129A-AE33C10BF29B}"/>
              </a:ext>
            </a:extLst>
          </p:cNvPr>
          <p:cNvSpPr txBox="1"/>
          <p:nvPr/>
        </p:nvSpPr>
        <p:spPr>
          <a:xfrm>
            <a:off x="3095581" y="5438565"/>
            <a:ext cx="2458054" cy="461665"/>
          </a:xfrm>
          <a:prstGeom prst="rect">
            <a:avLst/>
          </a:prstGeom>
          <a:noFill/>
          <a:ln>
            <a:solidFill>
              <a:schemeClr val="tx1"/>
            </a:solidFill>
          </a:ln>
        </p:spPr>
        <p:txBody>
          <a:bodyPr wrap="square" rtlCol="0">
            <a:spAutoFit/>
          </a:bodyPr>
          <a:lstStyle>
            <a:defPPr>
              <a:defRPr lang="en-US"/>
            </a:defPPr>
          </a:lstStyle>
          <a:p>
            <a:pPr algn="ctr"/>
            <a:r>
              <a:rPr lang="en-US" sz="1200" b="1" dirty="0">
                <a:solidFill>
                  <a:srgbClr val="FF0000"/>
                </a:solidFill>
                <a:latin typeface="Times New Roman" panose="02020603050405020304" pitchFamily="18" charset="0"/>
                <a:cs typeface="Times New Roman" panose="02020603050405020304" pitchFamily="18" charset="0"/>
              </a:rPr>
              <a:t>Hybrid Approach</a:t>
            </a:r>
          </a:p>
          <a:p>
            <a:pPr algn="ctr"/>
            <a:r>
              <a:rPr lang="en-US" sz="1200" b="1" dirty="0">
                <a:solidFill>
                  <a:srgbClr val="FF0000"/>
                </a:solidFill>
                <a:latin typeface="Times New Roman" panose="02020603050405020304" pitchFamily="18" charset="0"/>
                <a:cs typeface="Times New Roman" panose="02020603050405020304" pitchFamily="18" charset="0"/>
              </a:rPr>
              <a:t>(Handcrafted + DNN-based)</a:t>
            </a:r>
          </a:p>
        </p:txBody>
      </p:sp>
      <p:cxnSp>
        <p:nvCxnSpPr>
          <p:cNvPr id="12" name="Straight Connector 11">
            <a:extLst>
              <a:ext uri="{FF2B5EF4-FFF2-40B4-BE49-F238E27FC236}">
                <a16:creationId xmlns:a16="http://schemas.microsoft.com/office/drawing/2014/main" id="{24A85AEC-A517-1E1C-A956-1D5165B6320D}"/>
              </a:ext>
            </a:extLst>
          </p:cNvPr>
          <p:cNvCxnSpPr>
            <a:cxnSpLocks/>
            <a:stCxn id="53" idx="3"/>
            <a:endCxn id="10" idx="1"/>
          </p:cNvCxnSpPr>
          <p:nvPr/>
        </p:nvCxnSpPr>
        <p:spPr>
          <a:xfrm>
            <a:off x="2209447" y="4019407"/>
            <a:ext cx="886134" cy="164999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3C3FD40-207B-28B6-76DA-2EF175B09E96}"/>
              </a:ext>
            </a:extLst>
          </p:cNvPr>
          <p:cNvSpPr txBox="1"/>
          <p:nvPr/>
        </p:nvSpPr>
        <p:spPr>
          <a:xfrm>
            <a:off x="2647136" y="4835054"/>
            <a:ext cx="385042" cy="307777"/>
          </a:xfrm>
          <a:prstGeom prst="rect">
            <a:avLst/>
          </a:prstGeom>
          <a:noFill/>
        </p:spPr>
        <p:txBody>
          <a:bodyPr wrap="none" rtlCol="0">
            <a:spAutoFit/>
          </a:bodyPr>
          <a:lstStyle/>
          <a:p>
            <a:r>
              <a:rPr lang="en-US" sz="1400" dirty="0"/>
              <a:t>(3)</a:t>
            </a:r>
          </a:p>
        </p:txBody>
      </p:sp>
      <p:cxnSp>
        <p:nvCxnSpPr>
          <p:cNvPr id="37" name="Straight Connector 36">
            <a:extLst>
              <a:ext uri="{FF2B5EF4-FFF2-40B4-BE49-F238E27FC236}">
                <a16:creationId xmlns:a16="http://schemas.microsoft.com/office/drawing/2014/main" id="{6815E922-036D-5BFD-F87C-14D4FD16F368}"/>
              </a:ext>
            </a:extLst>
          </p:cNvPr>
          <p:cNvCxnSpPr>
            <a:cxnSpLocks/>
            <a:stCxn id="125" idx="2"/>
            <a:endCxn id="40" idx="1"/>
          </p:cNvCxnSpPr>
          <p:nvPr/>
        </p:nvCxnSpPr>
        <p:spPr>
          <a:xfrm>
            <a:off x="5725226" y="5072336"/>
            <a:ext cx="1039298" cy="693922"/>
          </a:xfrm>
          <a:prstGeom prst="line">
            <a:avLst/>
          </a:prstGeom>
        </p:spPr>
        <p:style>
          <a:lnRef idx="1">
            <a:schemeClr val="dk1"/>
          </a:lnRef>
          <a:fillRef idx="0">
            <a:schemeClr val="dk1"/>
          </a:fillRef>
          <a:effectRef idx="0">
            <a:schemeClr val="dk1"/>
          </a:effectRef>
          <a:fontRef idx="minor">
            <a:schemeClr val="tx1"/>
          </a:fontRef>
        </p:style>
      </p:cxnSp>
      <p:sp>
        <p:nvSpPr>
          <p:cNvPr id="40" name="TextBox 208">
            <a:extLst>
              <a:ext uri="{FF2B5EF4-FFF2-40B4-BE49-F238E27FC236}">
                <a16:creationId xmlns:a16="http://schemas.microsoft.com/office/drawing/2014/main" id="{7E5AB836-A556-1FA9-B97A-EDFE813F13F9}"/>
              </a:ext>
            </a:extLst>
          </p:cNvPr>
          <p:cNvSpPr txBox="1"/>
          <p:nvPr/>
        </p:nvSpPr>
        <p:spPr>
          <a:xfrm>
            <a:off x="6764524" y="5627758"/>
            <a:ext cx="904415"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End-to-End</a:t>
            </a:r>
            <a:endParaRPr lang="en-US" b="0" dirty="0">
              <a:solidFill>
                <a:schemeClr val="tx1"/>
              </a:solidFill>
            </a:endParaRPr>
          </a:p>
        </p:txBody>
      </p:sp>
      <p:sp>
        <p:nvSpPr>
          <p:cNvPr id="9" name="TextBox 208">
            <a:extLst>
              <a:ext uri="{FF2B5EF4-FFF2-40B4-BE49-F238E27FC236}">
                <a16:creationId xmlns:a16="http://schemas.microsoft.com/office/drawing/2014/main" id="{5BD91D95-1C95-04D2-083E-20EF218639AD}"/>
              </a:ext>
            </a:extLst>
          </p:cNvPr>
          <p:cNvSpPr txBox="1"/>
          <p:nvPr/>
        </p:nvSpPr>
        <p:spPr>
          <a:xfrm>
            <a:off x="6821522" y="4627902"/>
            <a:ext cx="1285929"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Attention Module</a:t>
            </a:r>
            <a:endParaRPr lang="en-US" sz="1200" dirty="0"/>
          </a:p>
        </p:txBody>
      </p:sp>
      <p:cxnSp>
        <p:nvCxnSpPr>
          <p:cNvPr id="13" name="Straight Connector 12">
            <a:extLst>
              <a:ext uri="{FF2B5EF4-FFF2-40B4-BE49-F238E27FC236}">
                <a16:creationId xmlns:a16="http://schemas.microsoft.com/office/drawing/2014/main" id="{DCB4C65F-B2BA-707F-4DE8-8C572CD79B1C}"/>
              </a:ext>
            </a:extLst>
          </p:cNvPr>
          <p:cNvCxnSpPr>
            <a:cxnSpLocks/>
            <a:stCxn id="118" idx="3"/>
            <a:endCxn id="9" idx="1"/>
          </p:cNvCxnSpPr>
          <p:nvPr/>
        </p:nvCxnSpPr>
        <p:spPr>
          <a:xfrm>
            <a:off x="6502222" y="4107186"/>
            <a:ext cx="319300" cy="659216"/>
          </a:xfrm>
          <a:prstGeom prst="line">
            <a:avLst/>
          </a:prstGeom>
        </p:spPr>
        <p:style>
          <a:lnRef idx="1">
            <a:schemeClr val="dk1"/>
          </a:lnRef>
          <a:fillRef idx="0">
            <a:schemeClr val="dk1"/>
          </a:fillRef>
          <a:effectRef idx="0">
            <a:schemeClr val="dk1"/>
          </a:effectRef>
          <a:fontRef idx="minor">
            <a:schemeClr val="tx1"/>
          </a:fontRef>
        </p:style>
      </p:cxnSp>
      <p:sp>
        <p:nvSpPr>
          <p:cNvPr id="30" name="TextBox 208">
            <a:extLst>
              <a:ext uri="{FF2B5EF4-FFF2-40B4-BE49-F238E27FC236}">
                <a16:creationId xmlns:a16="http://schemas.microsoft.com/office/drawing/2014/main" id="{19365CF0-0898-DFF1-366E-F0A2B100D723}"/>
              </a:ext>
            </a:extLst>
          </p:cNvPr>
          <p:cNvSpPr txBox="1"/>
          <p:nvPr/>
        </p:nvSpPr>
        <p:spPr>
          <a:xfrm>
            <a:off x="6782453" y="5188488"/>
            <a:ext cx="1181734"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Pretrained CNN</a:t>
            </a:r>
            <a:endParaRPr lang="en-US" b="0" dirty="0">
              <a:solidFill>
                <a:schemeClr val="tx1"/>
              </a:solidFill>
            </a:endParaRPr>
          </a:p>
        </p:txBody>
      </p:sp>
      <p:cxnSp>
        <p:nvCxnSpPr>
          <p:cNvPr id="31" name="Straight Connector 30">
            <a:extLst>
              <a:ext uri="{FF2B5EF4-FFF2-40B4-BE49-F238E27FC236}">
                <a16:creationId xmlns:a16="http://schemas.microsoft.com/office/drawing/2014/main" id="{212FAAF3-1FAE-3E67-F0F5-4CBE53CE058B}"/>
              </a:ext>
            </a:extLst>
          </p:cNvPr>
          <p:cNvCxnSpPr>
            <a:cxnSpLocks/>
            <a:stCxn id="125" idx="2"/>
            <a:endCxn id="30" idx="1"/>
          </p:cNvCxnSpPr>
          <p:nvPr/>
        </p:nvCxnSpPr>
        <p:spPr>
          <a:xfrm>
            <a:off x="5725226" y="5072336"/>
            <a:ext cx="1057227" cy="254652"/>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0272F69C-1263-9F50-63E1-1F28D0099BF2}"/>
              </a:ext>
            </a:extLst>
          </p:cNvPr>
          <p:cNvCxnSpPr>
            <a:cxnSpLocks/>
            <a:stCxn id="40" idx="3"/>
          </p:cNvCxnSpPr>
          <p:nvPr/>
        </p:nvCxnSpPr>
        <p:spPr>
          <a:xfrm>
            <a:off x="7668939" y="5766258"/>
            <a:ext cx="363891" cy="0"/>
          </a:xfrm>
          <a:prstGeom prst="line">
            <a:avLst/>
          </a:prstGeom>
        </p:spPr>
        <p:style>
          <a:lnRef idx="1">
            <a:schemeClr val="dk1"/>
          </a:lnRef>
          <a:fillRef idx="0">
            <a:schemeClr val="dk1"/>
          </a:fillRef>
          <a:effectRef idx="0">
            <a:schemeClr val="dk1"/>
          </a:effectRef>
          <a:fontRef idx="minor">
            <a:schemeClr val="tx1"/>
          </a:fontRef>
        </p:style>
      </p:cxnSp>
      <p:sp>
        <p:nvSpPr>
          <p:cNvPr id="8" name="TextBox 208">
            <a:extLst>
              <a:ext uri="{FF2B5EF4-FFF2-40B4-BE49-F238E27FC236}">
                <a16:creationId xmlns:a16="http://schemas.microsoft.com/office/drawing/2014/main" id="{48D4B775-6C94-7970-18CA-25AAECDDE1B2}"/>
              </a:ext>
            </a:extLst>
          </p:cNvPr>
          <p:cNvSpPr txBox="1"/>
          <p:nvPr/>
        </p:nvSpPr>
        <p:spPr>
          <a:xfrm>
            <a:off x="8038792" y="5625254"/>
            <a:ext cx="1285929"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Attention Module</a:t>
            </a:r>
            <a:endParaRPr lang="en-US" sz="1200" dirty="0"/>
          </a:p>
        </p:txBody>
      </p:sp>
      <p:sp>
        <p:nvSpPr>
          <p:cNvPr id="11" name="标题 2">
            <a:extLst>
              <a:ext uri="{FF2B5EF4-FFF2-40B4-BE49-F238E27FC236}">
                <a16:creationId xmlns:a16="http://schemas.microsoft.com/office/drawing/2014/main" id="{AC1B43E3-8055-F0FE-14E0-980F7F3D1D06}"/>
              </a:ext>
            </a:extLst>
          </p:cNvPr>
          <p:cNvSpPr txBox="1">
            <a:spLocks/>
          </p:cNvSpPr>
          <p:nvPr/>
        </p:nvSpPr>
        <p:spPr>
          <a:xfrm>
            <a:off x="85270" y="184701"/>
            <a:ext cx="12935860" cy="41604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Overview of </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Visual Feature Extraction</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2" name="TextBox 208">
            <a:extLst>
              <a:ext uri="{FF2B5EF4-FFF2-40B4-BE49-F238E27FC236}">
                <a16:creationId xmlns:a16="http://schemas.microsoft.com/office/drawing/2014/main" id="{677E4D4C-2895-5F49-702C-45CA36E4460C}"/>
              </a:ext>
            </a:extLst>
          </p:cNvPr>
          <p:cNvSpPr txBox="1"/>
          <p:nvPr/>
        </p:nvSpPr>
        <p:spPr>
          <a:xfrm>
            <a:off x="8795465" y="4278625"/>
            <a:ext cx="1285929"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Attention Module</a:t>
            </a:r>
            <a:endParaRPr lang="en-US" b="0" dirty="0">
              <a:solidFill>
                <a:schemeClr val="tx1"/>
              </a:solidFill>
            </a:endParaRPr>
          </a:p>
        </p:txBody>
      </p:sp>
      <p:cxnSp>
        <p:nvCxnSpPr>
          <p:cNvPr id="4" name="Straight Connector 3">
            <a:extLst>
              <a:ext uri="{FF2B5EF4-FFF2-40B4-BE49-F238E27FC236}">
                <a16:creationId xmlns:a16="http://schemas.microsoft.com/office/drawing/2014/main" id="{C73FF6D3-0CE5-8691-BB22-53735A038D63}"/>
              </a:ext>
            </a:extLst>
          </p:cNvPr>
          <p:cNvCxnSpPr>
            <a:cxnSpLocks/>
            <a:stCxn id="122" idx="3"/>
            <a:endCxn id="2" idx="1"/>
          </p:cNvCxnSpPr>
          <p:nvPr/>
        </p:nvCxnSpPr>
        <p:spPr>
          <a:xfrm>
            <a:off x="8460849" y="4416335"/>
            <a:ext cx="334616" cy="790"/>
          </a:xfrm>
          <a:prstGeom prst="line">
            <a:avLst/>
          </a:prstGeom>
        </p:spPr>
        <p:style>
          <a:lnRef idx="1">
            <a:schemeClr val="dk1"/>
          </a:lnRef>
          <a:fillRef idx="0">
            <a:schemeClr val="dk1"/>
          </a:fillRef>
          <a:effectRef idx="0">
            <a:schemeClr val="dk1"/>
          </a:effectRef>
          <a:fontRef idx="minor">
            <a:schemeClr val="tx1"/>
          </a:fontRef>
        </p:style>
      </p:cxnSp>
      <p:sp>
        <p:nvSpPr>
          <p:cNvPr id="14" name="TextBox 6">
            <a:extLst>
              <a:ext uri="{FF2B5EF4-FFF2-40B4-BE49-F238E27FC236}">
                <a16:creationId xmlns:a16="http://schemas.microsoft.com/office/drawing/2014/main" id="{E8B12F22-16EE-9011-C38B-84C06C2DA923}"/>
              </a:ext>
            </a:extLst>
          </p:cNvPr>
          <p:cNvSpPr txBox="1"/>
          <p:nvPr/>
        </p:nvSpPr>
        <p:spPr>
          <a:xfrm>
            <a:off x="4380434" y="6309860"/>
            <a:ext cx="343113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Fig 1: Overview of Visual Feature Extraction</a:t>
            </a:r>
          </a:p>
        </p:txBody>
      </p:sp>
    </p:spTree>
    <p:extLst>
      <p:ext uri="{BB962C8B-B14F-4D97-AF65-F5344CB8AC3E}">
        <p14:creationId xmlns:p14="http://schemas.microsoft.com/office/powerpoint/2010/main" val="25406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22729DB4-3813-5733-08E0-1DDB2481AF24}"/>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3</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Hybrid Feature Extraction Approach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70CA74DD-0399-4730-3039-818143980E0E}"/>
              </a:ext>
            </a:extLst>
          </p:cNvPr>
          <p:cNvPicPr>
            <a:picLocks noChangeAspect="1"/>
          </p:cNvPicPr>
          <p:nvPr/>
        </p:nvPicPr>
        <p:blipFill>
          <a:blip r:embed="rId3"/>
          <a:stretch>
            <a:fillRect/>
          </a:stretch>
        </p:blipFill>
        <p:spPr>
          <a:xfrm>
            <a:off x="1178841" y="647762"/>
            <a:ext cx="8852089" cy="3115385"/>
          </a:xfrm>
          <a:prstGeom prst="rect">
            <a:avLst/>
          </a:prstGeom>
        </p:spPr>
      </p:pic>
      <p:graphicFrame>
        <p:nvGraphicFramePr>
          <p:cNvPr id="9" name="Table 8">
            <a:extLst>
              <a:ext uri="{FF2B5EF4-FFF2-40B4-BE49-F238E27FC236}">
                <a16:creationId xmlns:a16="http://schemas.microsoft.com/office/drawing/2014/main" id="{4A8E0A9C-B8D5-8693-2DAA-B4C3CD36B5B8}"/>
              </a:ext>
            </a:extLst>
          </p:cNvPr>
          <p:cNvGraphicFramePr>
            <a:graphicFrameLocks noGrp="1"/>
          </p:cNvGraphicFramePr>
          <p:nvPr>
            <p:extLst>
              <p:ext uri="{D42A27DB-BD31-4B8C-83A1-F6EECF244321}">
                <p14:modId xmlns:p14="http://schemas.microsoft.com/office/powerpoint/2010/main" val="2601743656"/>
              </p:ext>
            </p:extLst>
          </p:nvPr>
        </p:nvGraphicFramePr>
        <p:xfrm>
          <a:off x="447083" y="4055683"/>
          <a:ext cx="5648917" cy="1645920"/>
        </p:xfrm>
        <a:graphic>
          <a:graphicData uri="http://schemas.openxmlformats.org/drawingml/2006/table">
            <a:tbl>
              <a:tblPr firstRow="1" bandRow="1">
                <a:tableStyleId>{69012ECD-51FC-41F1-AA8D-1B2483CD663E}</a:tableStyleId>
              </a:tblPr>
              <a:tblGrid>
                <a:gridCol w="515647">
                  <a:extLst>
                    <a:ext uri="{9D8B030D-6E8A-4147-A177-3AD203B41FA5}">
                      <a16:colId xmlns:a16="http://schemas.microsoft.com/office/drawing/2014/main" val="2536208590"/>
                    </a:ext>
                  </a:extLst>
                </a:gridCol>
                <a:gridCol w="1235900">
                  <a:extLst>
                    <a:ext uri="{9D8B030D-6E8A-4147-A177-3AD203B41FA5}">
                      <a16:colId xmlns:a16="http://schemas.microsoft.com/office/drawing/2014/main" val="4085089064"/>
                    </a:ext>
                  </a:extLst>
                </a:gridCol>
                <a:gridCol w="1235900">
                  <a:extLst>
                    <a:ext uri="{9D8B030D-6E8A-4147-A177-3AD203B41FA5}">
                      <a16:colId xmlns:a16="http://schemas.microsoft.com/office/drawing/2014/main" val="2531443855"/>
                    </a:ext>
                  </a:extLst>
                </a:gridCol>
                <a:gridCol w="1125104">
                  <a:extLst>
                    <a:ext uri="{9D8B030D-6E8A-4147-A177-3AD203B41FA5}">
                      <a16:colId xmlns:a16="http://schemas.microsoft.com/office/drawing/2014/main" val="366929995"/>
                    </a:ext>
                  </a:extLst>
                </a:gridCol>
                <a:gridCol w="962717">
                  <a:extLst>
                    <a:ext uri="{9D8B030D-6E8A-4147-A177-3AD203B41FA5}">
                      <a16:colId xmlns:a16="http://schemas.microsoft.com/office/drawing/2014/main" val="749696857"/>
                    </a:ext>
                  </a:extLst>
                </a:gridCol>
                <a:gridCol w="573649">
                  <a:extLst>
                    <a:ext uri="{9D8B030D-6E8A-4147-A177-3AD203B41FA5}">
                      <a16:colId xmlns:a16="http://schemas.microsoft.com/office/drawing/2014/main" val="495483967"/>
                    </a:ext>
                  </a:extLst>
                </a:gridCol>
              </a:tblGrid>
              <a:tr h="161240">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Feature Extraction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596266197"/>
                  </a:ext>
                </a:extLst>
              </a:tr>
              <a:tr h="185525">
                <a:tc>
                  <a:txBody>
                    <a:bodyPr/>
                    <a:lstStyle/>
                    <a:p>
                      <a:pPr algn="ctr"/>
                      <a:r>
                        <a:rPr lang="en-US" sz="1050" b="1"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Jan et al., 2017</a:t>
                      </a:r>
                      <a:r>
                        <a:rPr lang="en-US" sz="1050" b="1" baseline="30000" dirty="0">
                          <a:latin typeface="Times New Roman" panose="02020603050405020304" pitchFamily="18" charset="0"/>
                          <a:cs typeface="Times New Roman" panose="02020603050405020304" pitchFamily="18" charset="0"/>
                        </a:rPr>
                        <a:t>[8]</a:t>
                      </a:r>
                    </a:p>
                  </a:txBody>
                  <a:tcPr anchor="ctr"/>
                </a:tc>
                <a:tc>
                  <a:txBody>
                    <a:bodyPr/>
                    <a:lstStyle/>
                    <a:p>
                      <a:pPr algn="ctr"/>
                      <a:r>
                        <a:rPr lang="en-US" sz="1050" b="1" baseline="0" dirty="0">
                          <a:latin typeface="Times New Roman" panose="02020603050405020304" pitchFamily="18" charset="0"/>
                          <a:cs typeface="Times New Roman" panose="02020603050405020304" pitchFamily="18" charset="0"/>
                        </a:rPr>
                        <a:t>Hybrid</a:t>
                      </a:r>
                    </a:p>
                  </a:txBody>
                  <a:tcPr anchor="ctr"/>
                </a:tc>
                <a:tc>
                  <a:txBody>
                    <a:bodyPr/>
                    <a:lstStyle/>
                    <a:p>
                      <a:pPr algn="ctr"/>
                      <a:r>
                        <a:rPr lang="en-US" altLang="zh-CN" sz="1050" b="1" dirty="0">
                          <a:latin typeface="Times New Roman" panose="02020603050405020304" pitchFamily="18" charset="0"/>
                          <a:cs typeface="Times New Roman" panose="02020603050405020304" pitchFamily="18" charset="0"/>
                        </a:rPr>
                        <a:t>/</a:t>
                      </a: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latin typeface="Times New Roman" panose="02020603050405020304" pitchFamily="18" charset="0"/>
                          <a:cs typeface="Times New Roman" panose="02020603050405020304" pitchFamily="18" charset="0"/>
                        </a:rPr>
                        <a:t>Pre-trained CNN +PLS</a:t>
                      </a:r>
                    </a:p>
                  </a:txBody>
                  <a:tcPr anchor="ctr"/>
                </a:tc>
                <a:tc>
                  <a:txBody>
                    <a:bodyPr/>
                    <a:lstStyle/>
                    <a:p>
                      <a:pPr algn="ctr"/>
                      <a:r>
                        <a:rPr lang="en-US" sz="1050" b="1" dirty="0">
                          <a:solidFill>
                            <a:srgbClr val="FF0000"/>
                          </a:solidFill>
                          <a:latin typeface="Times New Roman" panose="02020603050405020304" pitchFamily="18" charset="0"/>
                          <a:cs typeface="Times New Roman" panose="02020603050405020304" pitchFamily="18" charset="0"/>
                        </a:rPr>
                        <a:t>7.43</a:t>
                      </a:r>
                    </a:p>
                  </a:txBody>
                  <a:tcPr anchor="ctr"/>
                </a:tc>
                <a:extLst>
                  <a:ext uri="{0D108BD9-81ED-4DB2-BD59-A6C34878D82A}">
                    <a16:rowId xmlns:a16="http://schemas.microsoft.com/office/drawing/2014/main" val="785874706"/>
                  </a:ext>
                </a:extLst>
              </a:tr>
              <a:tr h="0">
                <a:tc>
                  <a:txBody>
                    <a:bodyPr/>
                    <a:lstStyle/>
                    <a:p>
                      <a:pPr algn="ctr"/>
                      <a:r>
                        <a:rPr lang="en-US" sz="1050" b="0" baseline="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b="0" dirty="0" err="1">
                          <a:latin typeface="Times New Roman" panose="02020603050405020304" pitchFamily="18" charset="0"/>
                          <a:cs typeface="Times New Roman" panose="02020603050405020304" pitchFamily="18" charset="0"/>
                        </a:rPr>
                        <a:t>Niu</a:t>
                      </a:r>
                      <a:r>
                        <a:rPr lang="en-US" sz="1050" b="0" dirty="0">
                          <a:latin typeface="Times New Roman" panose="02020603050405020304" pitchFamily="18" charset="0"/>
                          <a:cs typeface="Times New Roman" panose="02020603050405020304" pitchFamily="18" charset="0"/>
                        </a:rPr>
                        <a:t> et al., 2022</a:t>
                      </a:r>
                      <a:r>
                        <a:rPr lang="en-US" sz="1050" b="0" baseline="30000" dirty="0">
                          <a:latin typeface="Times New Roman" panose="02020603050405020304" pitchFamily="18" charset="0"/>
                          <a:cs typeface="Times New Roman" panose="02020603050405020304" pitchFamily="18" charset="0"/>
                        </a:rPr>
                        <a:t>[7]</a:t>
                      </a:r>
                    </a:p>
                  </a:txBody>
                  <a:tcPr anchor="ctr"/>
                </a:tc>
                <a:tc>
                  <a:txBody>
                    <a:bodyPr/>
                    <a:lstStyle/>
                    <a:p>
                      <a:pPr algn="ctr"/>
                      <a:r>
                        <a:rPr lang="en-US" sz="1050" b="0" baseline="0" dirty="0">
                          <a:latin typeface="Times New Roman" panose="02020603050405020304" pitchFamily="18" charset="0"/>
                          <a:cs typeface="Times New Roman" panose="02020603050405020304" pitchFamily="18" charset="0"/>
                        </a:rPr>
                        <a:t>DNN-based</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Channel-based + Attention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kern="1200" dirty="0">
                          <a:solidFill>
                            <a:schemeClr val="tx1"/>
                          </a:solidFill>
                          <a:latin typeface="Times New Roman" panose="02020603050405020304" pitchFamily="18" charset="0"/>
                          <a:cs typeface="Times New Roman" panose="02020603050405020304" pitchFamily="18" charset="0"/>
                        </a:rPr>
                        <a:t> 7.49</a:t>
                      </a:r>
                      <a:endParaRPr lang="en-US" sz="105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525956137"/>
                  </a:ext>
                </a:extLst>
              </a:tr>
              <a:tr h="0">
                <a:tc>
                  <a:txBody>
                    <a:bodyPr/>
                    <a:lstStyle/>
                    <a:p>
                      <a:pPr algn="ctr"/>
                      <a:r>
                        <a:rPr lang="en-US" sz="1050" b="0" baseline="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b="0" baseline="0" dirty="0">
                          <a:latin typeface="Times New Roman" panose="02020603050405020304" pitchFamily="18" charset="0"/>
                          <a:cs typeface="Times New Roman" panose="02020603050405020304" pitchFamily="18" charset="0"/>
                        </a:rPr>
                        <a:t>Li et al., 2024 </a:t>
                      </a:r>
                      <a:r>
                        <a:rPr lang="en-US" sz="1050" b="0" baseline="30000" dirty="0">
                          <a:latin typeface="Times New Roman" panose="02020603050405020304" pitchFamily="18" charset="0"/>
                          <a:cs typeface="Times New Roman" panose="02020603050405020304" pitchFamily="18" charset="0"/>
                        </a:rPr>
                        <a:t>[9]</a:t>
                      </a:r>
                    </a:p>
                  </a:txBody>
                  <a:tcPr anchor="ctr"/>
                </a:tc>
                <a:tc>
                  <a:txBody>
                    <a:bodyPr/>
                    <a:lstStyle/>
                    <a:p>
                      <a:pPr algn="ctr"/>
                      <a:r>
                        <a:rPr lang="en-US" sz="1050" b="0" baseline="0" dirty="0">
                          <a:latin typeface="Times New Roman" panose="02020603050405020304" pitchFamily="18" charset="0"/>
                          <a:cs typeface="Times New Roman" panose="02020603050405020304" pitchFamily="18" charset="0"/>
                        </a:rPr>
                        <a:t>Handcrafted</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Attention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kern="1200" dirty="0">
                          <a:solidFill>
                            <a:schemeClr val="tx1"/>
                          </a:solidFill>
                          <a:latin typeface="Times New Roman" panose="02020603050405020304" pitchFamily="18" charset="0"/>
                          <a:ea typeface="+mn-ea"/>
                          <a:cs typeface="Times New Roman" panose="02020603050405020304" pitchFamily="18" charset="0"/>
                        </a:rPr>
                        <a:t>7.90</a:t>
                      </a:r>
                    </a:p>
                  </a:txBody>
                  <a:tcPr anchor="ctr"/>
                </a:tc>
                <a:extLst>
                  <a:ext uri="{0D108BD9-81ED-4DB2-BD59-A6C34878D82A}">
                    <a16:rowId xmlns:a16="http://schemas.microsoft.com/office/drawing/2014/main" val="3337584991"/>
                  </a:ext>
                </a:extLst>
              </a:tr>
            </a:tbl>
          </a:graphicData>
        </a:graphic>
      </p:graphicFrame>
      <p:sp>
        <p:nvSpPr>
          <p:cNvPr id="10" name="TextBox 9">
            <a:extLst>
              <a:ext uri="{FF2B5EF4-FFF2-40B4-BE49-F238E27FC236}">
                <a16:creationId xmlns:a16="http://schemas.microsoft.com/office/drawing/2014/main" id="{95E08663-A24F-4646-6D52-AD58DAF4F655}"/>
              </a:ext>
            </a:extLst>
          </p:cNvPr>
          <p:cNvSpPr txBox="1"/>
          <p:nvPr/>
        </p:nvSpPr>
        <p:spPr>
          <a:xfrm>
            <a:off x="6832884" y="4479027"/>
            <a:ext cx="417057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Hybrid Approach outperform the DNN-based approach in regression task in AVEC 2014 </a:t>
            </a:r>
          </a:p>
        </p:txBody>
      </p:sp>
      <p:sp>
        <p:nvSpPr>
          <p:cNvPr id="17" name="TextBox 16">
            <a:extLst>
              <a:ext uri="{FF2B5EF4-FFF2-40B4-BE49-F238E27FC236}">
                <a16:creationId xmlns:a16="http://schemas.microsoft.com/office/drawing/2014/main" id="{69C11B11-E9A8-26C4-F729-3766950B6393}"/>
              </a:ext>
            </a:extLst>
          </p:cNvPr>
          <p:cNvSpPr txBox="1"/>
          <p:nvPr/>
        </p:nvSpPr>
        <p:spPr>
          <a:xfrm>
            <a:off x="32238" y="6304002"/>
            <a:ext cx="12159762" cy="553998"/>
          </a:xfrm>
          <a:prstGeom prst="rect">
            <a:avLst/>
          </a:prstGeom>
          <a:noFill/>
        </p:spPr>
        <p:txBody>
          <a:bodyPr wrap="square">
            <a:spAutoFit/>
          </a:bodyPr>
          <a:lstStyle/>
          <a:p>
            <a:r>
              <a:rPr lang="en-GB" sz="1000" b="0" i="0" dirty="0">
                <a:solidFill>
                  <a:srgbClr val="222222"/>
                </a:solidFill>
                <a:effectLst/>
                <a:latin typeface="Times New Roman" panose="02020603050405020304" pitchFamily="18" charset="0"/>
                <a:cs typeface="Times New Roman" panose="02020603050405020304" pitchFamily="18" charset="0"/>
              </a:rPr>
              <a:t>[8] Jan, A., Meng, H., </a:t>
            </a:r>
            <a:r>
              <a:rPr lang="en-GB" sz="1000" b="0" i="0" dirty="0" err="1">
                <a:solidFill>
                  <a:srgbClr val="222222"/>
                </a:solidFill>
                <a:effectLst/>
                <a:latin typeface="Times New Roman" panose="02020603050405020304" pitchFamily="18" charset="0"/>
                <a:cs typeface="Times New Roman" panose="02020603050405020304" pitchFamily="18" charset="0"/>
              </a:rPr>
              <a:t>Gaus</a:t>
            </a:r>
            <a:r>
              <a:rPr lang="en-GB" sz="1000" b="0" i="0" dirty="0">
                <a:solidFill>
                  <a:srgbClr val="222222"/>
                </a:solidFill>
                <a:effectLst/>
                <a:latin typeface="Times New Roman" panose="02020603050405020304" pitchFamily="18" charset="0"/>
                <a:cs typeface="Times New Roman" panose="02020603050405020304" pitchFamily="18" charset="0"/>
              </a:rPr>
              <a:t>, Y. F. B. A., &amp; Zhang, F. (2017). Artificial intelligent system for automatic depression level analysis through visual and vocal expressions. </a:t>
            </a:r>
            <a:r>
              <a:rPr lang="en-GB" sz="1000" b="0" i="1" dirty="0">
                <a:solidFill>
                  <a:srgbClr val="222222"/>
                </a:solidFill>
                <a:effectLst/>
                <a:latin typeface="Times New Roman" panose="02020603050405020304" pitchFamily="18" charset="0"/>
                <a:cs typeface="Times New Roman" panose="02020603050405020304" pitchFamily="18" charset="0"/>
              </a:rPr>
              <a:t>IEEE Transactions on Cognitive and Developmental Systems</a:t>
            </a:r>
            <a:r>
              <a:rPr lang="en-GB" sz="1000" b="0" i="0" dirty="0">
                <a:solidFill>
                  <a:srgbClr val="222222"/>
                </a:solidFill>
                <a:effectLst/>
                <a:latin typeface="Times New Roman" panose="02020603050405020304" pitchFamily="18" charset="0"/>
                <a:cs typeface="Times New Roman" panose="02020603050405020304" pitchFamily="18" charset="0"/>
              </a:rPr>
              <a:t>, </a:t>
            </a:r>
            <a:r>
              <a:rPr lang="en-GB" sz="1000" b="0" i="1" dirty="0">
                <a:solidFill>
                  <a:srgbClr val="222222"/>
                </a:solidFill>
                <a:effectLst/>
                <a:latin typeface="Times New Roman" panose="02020603050405020304" pitchFamily="18" charset="0"/>
                <a:cs typeface="Times New Roman" panose="02020603050405020304" pitchFamily="18" charset="0"/>
              </a:rPr>
              <a:t>10</a:t>
            </a:r>
            <a:r>
              <a:rPr lang="en-GB" sz="1000" b="0" i="0" dirty="0">
                <a:solidFill>
                  <a:srgbClr val="222222"/>
                </a:solidFill>
                <a:effectLst/>
                <a:latin typeface="Times New Roman" panose="02020603050405020304" pitchFamily="18" charset="0"/>
                <a:cs typeface="Times New Roman" panose="02020603050405020304" pitchFamily="18" charset="0"/>
              </a:rPr>
              <a:t>(3), 668-680.</a:t>
            </a:r>
          </a:p>
          <a:p>
            <a:r>
              <a:rPr lang="en-GB" sz="1000" dirty="0">
                <a:solidFill>
                  <a:srgbClr val="222222"/>
                </a:solidFill>
                <a:latin typeface="Times New Roman" panose="02020603050405020304" pitchFamily="18" charset="0"/>
                <a:cs typeface="Times New Roman" panose="02020603050405020304" pitchFamily="18" charset="0"/>
              </a:rPr>
              <a:t>[9] Li, X., Yi, X., Lu, L., Wang, H., Zheng, Y., Han, M., &amp; Wang, Q. (2024). TSFFM: Depression detection based on latent association of facial and body expressions. Computers in Biology and Medicine, 168, 107805.</a:t>
            </a:r>
            <a:endParaRPr lang="en-US" sz="1000" dirty="0">
              <a:latin typeface="Times New Roman" panose="02020603050405020304" pitchFamily="18" charset="0"/>
              <a:cs typeface="Times New Roman" panose="02020603050405020304" pitchFamily="18" charset="0"/>
            </a:endParaRPr>
          </a:p>
        </p:txBody>
      </p:sp>
      <p:sp>
        <p:nvSpPr>
          <p:cNvPr id="2" name="矩形 7">
            <a:extLst>
              <a:ext uri="{FF2B5EF4-FFF2-40B4-BE49-F238E27FC236}">
                <a16:creationId xmlns:a16="http://schemas.microsoft.com/office/drawing/2014/main" id="{5F487BC5-280B-9502-6568-E3FCF7374300}"/>
              </a:ext>
            </a:extLst>
          </p:cNvPr>
          <p:cNvSpPr/>
          <p:nvPr/>
        </p:nvSpPr>
        <p:spPr>
          <a:xfrm>
            <a:off x="11430000" y="5934355"/>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11</a:t>
            </a:r>
            <a:endParaRPr kumimoji="1" lang="zh-CN" alt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206881-1704-BB96-EEC5-4D87FBA1B704}"/>
              </a:ext>
            </a:extLst>
          </p:cNvPr>
          <p:cNvSpPr txBox="1"/>
          <p:nvPr/>
        </p:nvSpPr>
        <p:spPr>
          <a:xfrm>
            <a:off x="3817294" y="3638381"/>
            <a:ext cx="3994107"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Fig 7: Architecture of Hybrid Feature Extraction Approach</a:t>
            </a:r>
            <a:r>
              <a:rPr lang="en-US" sz="1200" baseline="30000" dirty="0">
                <a:latin typeface="Times New Roman" panose="02020603050405020304" pitchFamily="18" charset="0"/>
                <a:cs typeface="Times New Roman" panose="02020603050405020304" pitchFamily="18" charset="0"/>
              </a:rPr>
              <a:t>[8]</a:t>
            </a:r>
          </a:p>
        </p:txBody>
      </p:sp>
      <p:sp>
        <p:nvSpPr>
          <p:cNvPr id="7" name="TextBox 6">
            <a:extLst>
              <a:ext uri="{FF2B5EF4-FFF2-40B4-BE49-F238E27FC236}">
                <a16:creationId xmlns:a16="http://schemas.microsoft.com/office/drawing/2014/main" id="{8E53AD88-7205-23DF-EEE2-B785AAC5215D}"/>
              </a:ext>
            </a:extLst>
          </p:cNvPr>
          <p:cNvSpPr txBox="1"/>
          <p:nvPr/>
        </p:nvSpPr>
        <p:spPr>
          <a:xfrm>
            <a:off x="456089" y="5843680"/>
            <a:ext cx="5420139"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Table 7: Comparison with the state-of-art in DNN-based visual feature extraction</a:t>
            </a:r>
          </a:p>
        </p:txBody>
      </p:sp>
    </p:spTree>
    <p:extLst>
      <p:ext uri="{BB962C8B-B14F-4D97-AF65-F5344CB8AC3E}">
        <p14:creationId xmlns:p14="http://schemas.microsoft.com/office/powerpoint/2010/main" val="225247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F94CF2-7FC9-2F8B-0E81-6F3572DB7687}"/>
              </a:ext>
            </a:extLst>
          </p:cNvPr>
          <p:cNvSpPr txBox="1"/>
          <p:nvPr/>
        </p:nvSpPr>
        <p:spPr>
          <a:xfrm>
            <a:off x="457199" y="788240"/>
            <a:ext cx="7014117" cy="646331"/>
          </a:xfrm>
          <a:prstGeom prst="rect">
            <a:avLst/>
          </a:prstGeom>
          <a:noFill/>
        </p:spPr>
        <p:txBody>
          <a:bodyPr wrap="square">
            <a:spAutoFit/>
          </a:bodyPr>
          <a:lstStyle/>
          <a:p>
            <a:r>
              <a:rPr lang="en-GB" dirty="0" err="1">
                <a:latin typeface="Times New Roman" panose="02020603050405020304" pitchFamily="18" charset="0"/>
                <a:cs typeface="Times New Roman" panose="02020603050405020304" pitchFamily="18" charset="0"/>
              </a:rPr>
              <a:t>LQGDNet</a:t>
            </a:r>
            <a:r>
              <a:rPr lang="en-GB" dirty="0">
                <a:latin typeface="Times New Roman" panose="02020603050405020304" pitchFamily="18" charset="0"/>
                <a:cs typeface="Times New Roman" panose="02020603050405020304" pitchFamily="18" charset="0"/>
              </a:rPr>
              <a:t>: A Local Quaternion and Global Deep Network for Facial Depression Recognition</a:t>
            </a:r>
            <a:endParaRPr lang="en-US" dirty="0">
              <a:latin typeface="Times New Roman" panose="02020603050405020304" pitchFamily="18" charset="0"/>
              <a:cs typeface="Times New Roman" panose="02020603050405020304" pitchFamily="18" charset="0"/>
            </a:endParaRPr>
          </a:p>
        </p:txBody>
      </p:sp>
      <p:sp>
        <p:nvSpPr>
          <p:cNvPr id="6" name="标题 2">
            <a:extLst>
              <a:ext uri="{FF2B5EF4-FFF2-40B4-BE49-F238E27FC236}">
                <a16:creationId xmlns:a16="http://schemas.microsoft.com/office/drawing/2014/main" id="{F1B26FFA-74E3-9026-C0B1-301F95D13C24}"/>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3</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Hybrid Feature Extraction Approach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7008679-74B1-308C-7573-B9AF81D2A229}"/>
              </a:ext>
            </a:extLst>
          </p:cNvPr>
          <p:cNvPicPr>
            <a:picLocks noChangeAspect="1"/>
          </p:cNvPicPr>
          <p:nvPr/>
        </p:nvPicPr>
        <p:blipFill>
          <a:blip r:embed="rId2"/>
          <a:stretch>
            <a:fillRect/>
          </a:stretch>
        </p:blipFill>
        <p:spPr>
          <a:xfrm>
            <a:off x="522225" y="2060562"/>
            <a:ext cx="6326406" cy="2640519"/>
          </a:xfrm>
          <a:prstGeom prst="rect">
            <a:avLst/>
          </a:prstGeom>
        </p:spPr>
      </p:pic>
      <p:pic>
        <p:nvPicPr>
          <p:cNvPr id="8" name="Picture 7">
            <a:extLst>
              <a:ext uri="{FF2B5EF4-FFF2-40B4-BE49-F238E27FC236}">
                <a16:creationId xmlns:a16="http://schemas.microsoft.com/office/drawing/2014/main" id="{46A2DB10-CC66-E380-1566-F277688A06F8}"/>
              </a:ext>
            </a:extLst>
          </p:cNvPr>
          <p:cNvPicPr>
            <a:picLocks noChangeAspect="1"/>
          </p:cNvPicPr>
          <p:nvPr/>
        </p:nvPicPr>
        <p:blipFill rotWithShape="1">
          <a:blip r:embed="rId3"/>
          <a:srcRect t="5478"/>
          <a:stretch/>
        </p:blipFill>
        <p:spPr>
          <a:xfrm>
            <a:off x="7430820" y="1260764"/>
            <a:ext cx="3651796" cy="2128838"/>
          </a:xfrm>
          <a:prstGeom prst="rect">
            <a:avLst/>
          </a:prstGeom>
        </p:spPr>
      </p:pic>
      <p:pic>
        <p:nvPicPr>
          <p:cNvPr id="9" name="Picture 8">
            <a:extLst>
              <a:ext uri="{FF2B5EF4-FFF2-40B4-BE49-F238E27FC236}">
                <a16:creationId xmlns:a16="http://schemas.microsoft.com/office/drawing/2014/main" id="{5B163358-D38B-33E4-EE27-771A1600E0AA}"/>
              </a:ext>
            </a:extLst>
          </p:cNvPr>
          <p:cNvPicPr>
            <a:picLocks noChangeAspect="1"/>
          </p:cNvPicPr>
          <p:nvPr/>
        </p:nvPicPr>
        <p:blipFill>
          <a:blip r:embed="rId4"/>
          <a:stretch>
            <a:fillRect/>
          </a:stretch>
        </p:blipFill>
        <p:spPr>
          <a:xfrm>
            <a:off x="6832352" y="3500438"/>
            <a:ext cx="4722607" cy="2743200"/>
          </a:xfrm>
          <a:prstGeom prst="rect">
            <a:avLst/>
          </a:prstGeom>
        </p:spPr>
      </p:pic>
      <p:sp>
        <p:nvSpPr>
          <p:cNvPr id="11" name="TextBox 10">
            <a:extLst>
              <a:ext uri="{FF2B5EF4-FFF2-40B4-BE49-F238E27FC236}">
                <a16:creationId xmlns:a16="http://schemas.microsoft.com/office/drawing/2014/main" id="{A20308E1-1B3D-19FE-6D63-BF949C36D23F}"/>
              </a:ext>
            </a:extLst>
          </p:cNvPr>
          <p:cNvSpPr txBox="1"/>
          <p:nvPr/>
        </p:nvSpPr>
        <p:spPr>
          <a:xfrm>
            <a:off x="0" y="6642556"/>
            <a:ext cx="11180618" cy="215444"/>
          </a:xfrm>
          <a:prstGeom prst="rect">
            <a:avLst/>
          </a:prstGeom>
          <a:noFill/>
        </p:spPr>
        <p:txBody>
          <a:bodyPr wrap="square">
            <a:spAutoFit/>
          </a:bodyPr>
          <a:lstStyle/>
          <a:p>
            <a:r>
              <a:rPr lang="en-US" sz="800" dirty="0">
                <a:solidFill>
                  <a:srgbClr val="222222"/>
                </a:solidFill>
                <a:latin typeface="Times New Roman" panose="02020603050405020304" pitchFamily="18" charset="0"/>
                <a:cs typeface="Times New Roman" panose="02020603050405020304" pitchFamily="18" charset="0"/>
              </a:rPr>
              <a:t>[10] </a:t>
            </a:r>
            <a:r>
              <a:rPr lang="en-GB" sz="800" b="0" i="0" dirty="0">
                <a:solidFill>
                  <a:srgbClr val="222222"/>
                </a:solidFill>
                <a:effectLst/>
                <a:latin typeface="Times New Roman" panose="02020603050405020304" pitchFamily="18" charset="0"/>
                <a:cs typeface="Times New Roman" panose="02020603050405020304" pitchFamily="18" charset="0"/>
              </a:rPr>
              <a:t>Shang, Y., Pan, Y., Jiang, X., Shao, Z., Guo, G., Liu, T., &amp; Ding, H. (2021). </a:t>
            </a:r>
            <a:r>
              <a:rPr lang="en-GB" sz="800" b="0" i="0" dirty="0" err="1">
                <a:solidFill>
                  <a:srgbClr val="222222"/>
                </a:solidFill>
                <a:effectLst/>
                <a:latin typeface="Times New Roman" panose="02020603050405020304" pitchFamily="18" charset="0"/>
                <a:cs typeface="Times New Roman" panose="02020603050405020304" pitchFamily="18" charset="0"/>
              </a:rPr>
              <a:t>LQGDNet</a:t>
            </a:r>
            <a:r>
              <a:rPr lang="en-GB" sz="800" b="0" i="0" dirty="0">
                <a:solidFill>
                  <a:srgbClr val="222222"/>
                </a:solidFill>
                <a:effectLst/>
                <a:latin typeface="Times New Roman" panose="02020603050405020304" pitchFamily="18" charset="0"/>
                <a:cs typeface="Times New Roman" panose="02020603050405020304" pitchFamily="18" charset="0"/>
              </a:rPr>
              <a:t>: A local quaternion and global deep network for facial depression recognition. </a:t>
            </a:r>
            <a:r>
              <a:rPr lang="en-GB" sz="800" b="0" i="1" dirty="0">
                <a:solidFill>
                  <a:srgbClr val="222222"/>
                </a:solidFill>
                <a:effectLst/>
                <a:latin typeface="Times New Roman" panose="02020603050405020304" pitchFamily="18" charset="0"/>
                <a:cs typeface="Times New Roman" panose="02020603050405020304" pitchFamily="18" charset="0"/>
              </a:rPr>
              <a:t>IEEE Transactions on Affective Computing</a:t>
            </a:r>
            <a:r>
              <a:rPr lang="en-GB" sz="800" b="0" i="0" dirty="0">
                <a:solidFill>
                  <a:srgbClr val="222222"/>
                </a:solidFill>
                <a:effectLst/>
                <a:latin typeface="Times New Roman" panose="02020603050405020304" pitchFamily="18" charset="0"/>
                <a:cs typeface="Times New Roman" panose="02020603050405020304" pitchFamily="18" charset="0"/>
              </a:rPr>
              <a:t>, </a:t>
            </a:r>
            <a:r>
              <a:rPr lang="en-GB" sz="800" b="0" i="1" dirty="0">
                <a:solidFill>
                  <a:srgbClr val="222222"/>
                </a:solidFill>
                <a:effectLst/>
                <a:latin typeface="Times New Roman" panose="02020603050405020304" pitchFamily="18" charset="0"/>
                <a:cs typeface="Times New Roman" panose="02020603050405020304" pitchFamily="18" charset="0"/>
              </a:rPr>
              <a:t>14</a:t>
            </a:r>
            <a:r>
              <a:rPr lang="en-GB" sz="800" b="0" i="0" dirty="0">
                <a:solidFill>
                  <a:srgbClr val="222222"/>
                </a:solidFill>
                <a:effectLst/>
                <a:latin typeface="Times New Roman" panose="02020603050405020304" pitchFamily="18" charset="0"/>
                <a:cs typeface="Times New Roman" panose="02020603050405020304" pitchFamily="18" charset="0"/>
              </a:rPr>
              <a:t>(3), 2557-2563.</a:t>
            </a:r>
            <a:endParaRPr lang="en-US" sz="800" dirty="0">
              <a:latin typeface="Times New Roman" panose="02020603050405020304" pitchFamily="18" charset="0"/>
              <a:cs typeface="Times New Roman" panose="02020603050405020304" pitchFamily="18" charset="0"/>
            </a:endParaRPr>
          </a:p>
        </p:txBody>
      </p:sp>
      <p:sp>
        <p:nvSpPr>
          <p:cNvPr id="13" name="矩形 7">
            <a:extLst>
              <a:ext uri="{FF2B5EF4-FFF2-40B4-BE49-F238E27FC236}">
                <a16:creationId xmlns:a16="http://schemas.microsoft.com/office/drawing/2014/main" id="{4CA03009-D764-0B01-FEC6-C6F988F0F7F9}"/>
              </a:ext>
            </a:extLst>
          </p:cNvPr>
          <p:cNvSpPr/>
          <p:nvPr/>
        </p:nvSpPr>
        <p:spPr>
          <a:xfrm>
            <a:off x="11430000" y="5934355"/>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12</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58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CA74DD-0399-4730-3039-818143980E0E}"/>
              </a:ext>
            </a:extLst>
          </p:cNvPr>
          <p:cNvPicPr>
            <a:picLocks noChangeAspect="1"/>
          </p:cNvPicPr>
          <p:nvPr/>
        </p:nvPicPr>
        <p:blipFill rotWithShape="1">
          <a:blip r:embed="rId3"/>
          <a:srcRect r="29182"/>
          <a:stretch/>
        </p:blipFill>
        <p:spPr>
          <a:xfrm>
            <a:off x="553544" y="774302"/>
            <a:ext cx="4108708" cy="2041861"/>
          </a:xfrm>
          <a:prstGeom prst="rect">
            <a:avLst/>
          </a:prstGeom>
        </p:spPr>
      </p:pic>
      <p:pic>
        <p:nvPicPr>
          <p:cNvPr id="6" name="Picture 5">
            <a:extLst>
              <a:ext uri="{FF2B5EF4-FFF2-40B4-BE49-F238E27FC236}">
                <a16:creationId xmlns:a16="http://schemas.microsoft.com/office/drawing/2014/main" id="{8FBF2F29-09F3-EABE-CEB2-1E081731E0A4}"/>
              </a:ext>
            </a:extLst>
          </p:cNvPr>
          <p:cNvPicPr>
            <a:picLocks noChangeAspect="1"/>
          </p:cNvPicPr>
          <p:nvPr/>
        </p:nvPicPr>
        <p:blipFill rotWithShape="1">
          <a:blip r:embed="rId4"/>
          <a:srcRect r="42162"/>
          <a:stretch/>
        </p:blipFill>
        <p:spPr>
          <a:xfrm>
            <a:off x="732733" y="2709852"/>
            <a:ext cx="4107452" cy="2176986"/>
          </a:xfrm>
          <a:prstGeom prst="rect">
            <a:avLst/>
          </a:prstGeom>
        </p:spPr>
      </p:pic>
      <p:sp>
        <p:nvSpPr>
          <p:cNvPr id="2" name="标题 2">
            <a:extLst>
              <a:ext uri="{FF2B5EF4-FFF2-40B4-BE49-F238E27FC236}">
                <a16:creationId xmlns:a16="http://schemas.microsoft.com/office/drawing/2014/main" id="{25134125-0FE2-5E5D-EFFA-8193759937C7}"/>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5. Bimodal (Audio + Vision) Approach </a:t>
            </a: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using DAIC-WOZ</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14154915-48A0-BD4E-519E-8E6F8E1488F1}"/>
              </a:ext>
            </a:extLst>
          </p:cNvPr>
          <p:cNvPicPr>
            <a:picLocks noChangeAspect="1"/>
          </p:cNvPicPr>
          <p:nvPr/>
        </p:nvPicPr>
        <p:blipFill rotWithShape="1">
          <a:blip r:embed="rId3"/>
          <a:srcRect l="78728" t="71630" r="11880" b="10109"/>
          <a:stretch/>
        </p:blipFill>
        <p:spPr>
          <a:xfrm>
            <a:off x="5457172" y="2843304"/>
            <a:ext cx="822422" cy="562707"/>
          </a:xfrm>
          <a:prstGeom prst="rect">
            <a:avLst/>
          </a:prstGeom>
        </p:spPr>
      </p:pic>
      <p:pic>
        <p:nvPicPr>
          <p:cNvPr id="7" name="Picture 6">
            <a:extLst>
              <a:ext uri="{FF2B5EF4-FFF2-40B4-BE49-F238E27FC236}">
                <a16:creationId xmlns:a16="http://schemas.microsoft.com/office/drawing/2014/main" id="{18A02C9C-9BCA-886D-7978-965911D89A8D}"/>
              </a:ext>
            </a:extLst>
          </p:cNvPr>
          <p:cNvPicPr>
            <a:picLocks noChangeAspect="1"/>
          </p:cNvPicPr>
          <p:nvPr/>
        </p:nvPicPr>
        <p:blipFill rotWithShape="1">
          <a:blip r:embed="rId3"/>
          <a:srcRect l="79057" t="19192" r="12375" b="57867"/>
          <a:stretch/>
        </p:blipFill>
        <p:spPr>
          <a:xfrm>
            <a:off x="5457172" y="1856557"/>
            <a:ext cx="937846" cy="883740"/>
          </a:xfrm>
          <a:prstGeom prst="rect">
            <a:avLst/>
          </a:prstGeom>
        </p:spPr>
      </p:pic>
      <p:cxnSp>
        <p:nvCxnSpPr>
          <p:cNvPr id="15" name="Elbow Connector 14">
            <a:extLst>
              <a:ext uri="{FF2B5EF4-FFF2-40B4-BE49-F238E27FC236}">
                <a16:creationId xmlns:a16="http://schemas.microsoft.com/office/drawing/2014/main" id="{1A6EACDE-2334-8CE5-2DB9-C7D1E53C7A0F}"/>
              </a:ext>
            </a:extLst>
          </p:cNvPr>
          <p:cNvCxnSpPr>
            <a:cxnSpLocks/>
            <a:stCxn id="5" idx="3"/>
          </p:cNvCxnSpPr>
          <p:nvPr/>
        </p:nvCxnSpPr>
        <p:spPr>
          <a:xfrm>
            <a:off x="4662252" y="1795233"/>
            <a:ext cx="723940" cy="1023123"/>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6685ACDB-0E01-6E3B-724E-28C79FE71A71}"/>
              </a:ext>
            </a:extLst>
          </p:cNvPr>
          <p:cNvCxnSpPr>
            <a:stCxn id="6" idx="3"/>
          </p:cNvCxnSpPr>
          <p:nvPr/>
        </p:nvCxnSpPr>
        <p:spPr>
          <a:xfrm flipV="1">
            <a:off x="4840185" y="2803637"/>
            <a:ext cx="539262" cy="994708"/>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F280100-9BDC-831E-64C6-0C8286F21D77}"/>
              </a:ext>
            </a:extLst>
          </p:cNvPr>
          <p:cNvSpPr txBox="1"/>
          <p:nvPr/>
        </p:nvSpPr>
        <p:spPr>
          <a:xfrm>
            <a:off x="6944513" y="2555631"/>
            <a:ext cx="671979" cy="523220"/>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BDI-II</a:t>
            </a:r>
          </a:p>
          <a:p>
            <a:pPr algn="ctr"/>
            <a:r>
              <a:rPr lang="en-US" sz="1400" dirty="0">
                <a:latin typeface="Times New Roman" panose="02020603050405020304" pitchFamily="18" charset="0"/>
                <a:cs typeface="Times New Roman" panose="02020603050405020304" pitchFamily="18" charset="0"/>
              </a:rPr>
              <a:t>Scores</a:t>
            </a:r>
          </a:p>
        </p:txBody>
      </p:sp>
      <p:cxnSp>
        <p:nvCxnSpPr>
          <p:cNvPr id="27" name="Elbow Connector 26">
            <a:extLst>
              <a:ext uri="{FF2B5EF4-FFF2-40B4-BE49-F238E27FC236}">
                <a16:creationId xmlns:a16="http://schemas.microsoft.com/office/drawing/2014/main" id="{F15D52D9-B7D4-A496-3307-4A6BC53DA2BC}"/>
              </a:ext>
            </a:extLst>
          </p:cNvPr>
          <p:cNvCxnSpPr>
            <a:stCxn id="7" idx="3"/>
            <a:endCxn id="25" idx="1"/>
          </p:cNvCxnSpPr>
          <p:nvPr/>
        </p:nvCxnSpPr>
        <p:spPr>
          <a:xfrm>
            <a:off x="6395018" y="2298427"/>
            <a:ext cx="549495" cy="518814"/>
          </a:xfrm>
          <a:prstGeom prst="bentConnector3">
            <a:avLst>
              <a:gd name="adj1" fmla="val 38444"/>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Elbow Connector 27">
            <a:extLst>
              <a:ext uri="{FF2B5EF4-FFF2-40B4-BE49-F238E27FC236}">
                <a16:creationId xmlns:a16="http://schemas.microsoft.com/office/drawing/2014/main" id="{0FC5F234-F099-587C-E4C5-7710CF3B57B2}"/>
              </a:ext>
            </a:extLst>
          </p:cNvPr>
          <p:cNvCxnSpPr>
            <a:cxnSpLocks/>
            <a:stCxn id="3" idx="3"/>
            <a:endCxn id="25" idx="1"/>
          </p:cNvCxnSpPr>
          <p:nvPr/>
        </p:nvCxnSpPr>
        <p:spPr>
          <a:xfrm flipV="1">
            <a:off x="6279594" y="2817241"/>
            <a:ext cx="664919" cy="307417"/>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861D16C3-9017-1249-7EF6-85C01129AB84}"/>
              </a:ext>
            </a:extLst>
          </p:cNvPr>
          <p:cNvPicPr>
            <a:picLocks noChangeAspect="1"/>
          </p:cNvPicPr>
          <p:nvPr/>
        </p:nvPicPr>
        <p:blipFill rotWithShape="1">
          <a:blip r:embed="rId5"/>
          <a:srcRect t="20901"/>
          <a:stretch/>
        </p:blipFill>
        <p:spPr>
          <a:xfrm>
            <a:off x="8537184" y="4503377"/>
            <a:ext cx="2094933" cy="615246"/>
          </a:xfrm>
          <a:prstGeom prst="rect">
            <a:avLst/>
          </a:prstGeom>
        </p:spPr>
      </p:pic>
      <p:pic>
        <p:nvPicPr>
          <p:cNvPr id="8" name="Picture 7">
            <a:extLst>
              <a:ext uri="{FF2B5EF4-FFF2-40B4-BE49-F238E27FC236}">
                <a16:creationId xmlns:a16="http://schemas.microsoft.com/office/drawing/2014/main" id="{7F8DE07E-7D9E-28F0-4A99-09D252C1AADD}"/>
              </a:ext>
            </a:extLst>
          </p:cNvPr>
          <p:cNvPicPr>
            <a:picLocks noChangeAspect="1"/>
          </p:cNvPicPr>
          <p:nvPr/>
        </p:nvPicPr>
        <p:blipFill>
          <a:blip r:embed="rId6"/>
          <a:stretch>
            <a:fillRect/>
          </a:stretch>
        </p:blipFill>
        <p:spPr>
          <a:xfrm>
            <a:off x="7728558" y="1422187"/>
            <a:ext cx="4087661" cy="2893028"/>
          </a:xfrm>
          <a:prstGeom prst="rect">
            <a:avLst/>
          </a:prstGeom>
        </p:spPr>
      </p:pic>
      <p:sp>
        <p:nvSpPr>
          <p:cNvPr id="34" name="TextBox 33">
            <a:extLst>
              <a:ext uri="{FF2B5EF4-FFF2-40B4-BE49-F238E27FC236}">
                <a16:creationId xmlns:a16="http://schemas.microsoft.com/office/drawing/2014/main" id="{19A5E713-6D68-0C1E-D3AB-8B4EF2C97848}"/>
              </a:ext>
            </a:extLst>
          </p:cNvPr>
          <p:cNvSpPr txBox="1"/>
          <p:nvPr/>
        </p:nvSpPr>
        <p:spPr>
          <a:xfrm>
            <a:off x="-1" y="5467205"/>
            <a:ext cx="12355551" cy="1569660"/>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[41]</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H. Kaya, F. </a:t>
            </a:r>
            <a:r>
              <a:rPr lang="en-GB" altLang="zh-CN" sz="800" dirty="0" err="1">
                <a:latin typeface="Times New Roman" panose="02020603050405020304" pitchFamily="18" charset="0"/>
                <a:cs typeface="Times New Roman" panose="02020603050405020304" pitchFamily="18" charset="0"/>
              </a:rPr>
              <a:t>Çilli</a:t>
            </a:r>
            <a:r>
              <a:rPr lang="en-GB" altLang="zh-CN" sz="800" dirty="0">
                <a:latin typeface="Times New Roman" panose="02020603050405020304" pitchFamily="18" charset="0"/>
                <a:cs typeface="Times New Roman" panose="02020603050405020304" pitchFamily="18" charset="0"/>
              </a:rPr>
              <a:t>, and A. A. Salah, “Ensemble CCA for continuous emotion prediction,” in Proc. 4th ACM Int. Workshop Audio/Vis. Emotion Challenge (AVEC), Orlando, FL, USA, 2013, pp. 19–26.</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[40]</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V. Mitra et al., “The SRI AVEC-2014 evaluation system,” in Proc. ACM Int. Conf. Multimedia, Orlando, FL, USA, 2014, pp. 93–101.</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[44]</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V. Jain, J. L. Crowley, A. K. Dey, and A. Lux, “Depression estimation using </a:t>
            </a:r>
            <a:r>
              <a:rPr lang="en-GB" altLang="zh-CN" sz="800" dirty="0" err="1">
                <a:latin typeface="Times New Roman" panose="02020603050405020304" pitchFamily="18" charset="0"/>
                <a:cs typeface="Times New Roman" panose="02020603050405020304" pitchFamily="18" charset="0"/>
              </a:rPr>
              <a:t>audiovisual</a:t>
            </a:r>
            <a:r>
              <a:rPr lang="en-GB" altLang="zh-CN" sz="800" dirty="0">
                <a:latin typeface="Times New Roman" panose="02020603050405020304" pitchFamily="18" charset="0"/>
                <a:cs typeface="Times New Roman" panose="02020603050405020304" pitchFamily="18" charset="0"/>
              </a:rPr>
              <a:t> features and Fisher vector encoding,” in Proc. 4th ACM Int. Workshop Audio/Vis. Emotion Challenge (AVEC), Orlando, FL, USA, 2014, pp. 87–91.</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[18]</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M. F. </a:t>
            </a:r>
            <a:r>
              <a:rPr lang="en-GB" altLang="zh-CN" sz="800" dirty="0" err="1">
                <a:latin typeface="Times New Roman" panose="02020603050405020304" pitchFamily="18" charset="0"/>
                <a:cs typeface="Times New Roman" panose="02020603050405020304" pitchFamily="18" charset="0"/>
              </a:rPr>
              <a:t>Valstar</a:t>
            </a:r>
            <a:r>
              <a:rPr lang="en-GB" altLang="zh-CN" sz="800" dirty="0">
                <a:latin typeface="Times New Roman" panose="02020603050405020304" pitchFamily="18" charset="0"/>
                <a:cs typeface="Times New Roman" panose="02020603050405020304" pitchFamily="18" charset="0"/>
              </a:rPr>
              <a:t> et al., “AVEC 2014: 3D dimensional affect and depression recognition challenge,” in Proc. Int. Conf. ACM Multimedia Audio/Vis. Emotion Challenge Workshop, Orlando, FL, USA, 2014, pp. 3–10.</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[39]</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H. Pérez Espinosa et al., “Fusing affective dimensions and audio-visual features from segmented video for depression recognition: INAOEBUAP’s participation at AVEC’14 challenge,” in Proc. 4th Int. Workshop Audio/Vis. Emotion Challenge (AVEC), Orlando, FL, USA, 2014, pp. 49–55.</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[20]</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J. R. Williamson, T. F. </a:t>
            </a:r>
            <a:r>
              <a:rPr lang="en-GB" altLang="zh-CN" sz="800" dirty="0" err="1">
                <a:latin typeface="Times New Roman" panose="02020603050405020304" pitchFamily="18" charset="0"/>
                <a:cs typeface="Times New Roman" panose="02020603050405020304" pitchFamily="18" charset="0"/>
              </a:rPr>
              <a:t>Quatieri</a:t>
            </a:r>
            <a:r>
              <a:rPr lang="en-GB" altLang="zh-CN" sz="800" dirty="0">
                <a:latin typeface="Times New Roman" panose="02020603050405020304" pitchFamily="18" charset="0"/>
                <a:cs typeface="Times New Roman" panose="02020603050405020304" pitchFamily="18" charset="0"/>
              </a:rPr>
              <a:t>, B. S. Helfer, G. Ciccarelli, and D. D. Mehta, “Vocal and facial biomarkers of depression based on motor incoordination and timing,” in Proc. 4th ACM Int. Workshop Audio/Vis. Emotion Challenge (AVEC), Orlando, FL, USA, 2013, pp. 41–47.</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[43]</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L. Chao, J. Tao, M. Yang, and Y. Li, “Multi task sequence learning for depression scale prediction from video,” in Proc. Int. Conf. Affective </a:t>
            </a:r>
            <a:r>
              <a:rPr lang="en-GB" altLang="zh-CN" sz="800" dirty="0" err="1">
                <a:latin typeface="Times New Roman" panose="02020603050405020304" pitchFamily="18" charset="0"/>
                <a:cs typeface="Times New Roman" panose="02020603050405020304" pitchFamily="18" charset="0"/>
              </a:rPr>
              <a:t>Comput</a:t>
            </a:r>
            <a:r>
              <a:rPr lang="en-GB" altLang="zh-CN" sz="800" dirty="0">
                <a:latin typeface="Times New Roman" panose="02020603050405020304" pitchFamily="18" charset="0"/>
                <a:cs typeface="Times New Roman" panose="02020603050405020304" pitchFamily="18" charset="0"/>
              </a:rPr>
              <a:t>. </a:t>
            </a:r>
            <a:r>
              <a:rPr lang="en-GB" altLang="zh-CN" sz="800" dirty="0" err="1">
                <a:latin typeface="Times New Roman" panose="02020603050405020304" pitchFamily="18" charset="0"/>
                <a:cs typeface="Times New Roman" panose="02020603050405020304" pitchFamily="18" charset="0"/>
              </a:rPr>
              <a:t>Intell</a:t>
            </a:r>
            <a:r>
              <a:rPr lang="en-GB" altLang="zh-CN" sz="800" dirty="0">
                <a:latin typeface="Times New Roman" panose="02020603050405020304" pitchFamily="18" charset="0"/>
                <a:cs typeface="Times New Roman" panose="02020603050405020304" pitchFamily="18" charset="0"/>
              </a:rPr>
              <a:t>. Interact. (ACII), Xi’an, China, 2015, pp. 526–531.</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[38]</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M. </a:t>
            </a:r>
            <a:r>
              <a:rPr lang="en-GB" altLang="zh-CN" sz="800" dirty="0" err="1">
                <a:latin typeface="Times New Roman" panose="02020603050405020304" pitchFamily="18" charset="0"/>
                <a:cs typeface="Times New Roman" panose="02020603050405020304" pitchFamily="18" charset="0"/>
              </a:rPr>
              <a:t>Senoussaoui</a:t>
            </a:r>
            <a:r>
              <a:rPr lang="en-GB" altLang="zh-CN" sz="800" dirty="0">
                <a:latin typeface="Times New Roman" panose="02020603050405020304" pitchFamily="18" charset="0"/>
                <a:cs typeface="Times New Roman" panose="02020603050405020304" pitchFamily="18" charset="0"/>
              </a:rPr>
              <a:t>, M. </a:t>
            </a:r>
            <a:r>
              <a:rPr lang="en-GB" altLang="zh-CN" sz="800" dirty="0" err="1">
                <a:latin typeface="Times New Roman" panose="02020603050405020304" pitchFamily="18" charset="0"/>
                <a:cs typeface="Times New Roman" panose="02020603050405020304" pitchFamily="18" charset="0"/>
              </a:rPr>
              <a:t>Sarria-Paja</a:t>
            </a:r>
            <a:r>
              <a:rPr lang="en-GB" altLang="zh-CN" sz="800" dirty="0">
                <a:latin typeface="Times New Roman" panose="02020603050405020304" pitchFamily="18" charset="0"/>
                <a:cs typeface="Times New Roman" panose="02020603050405020304" pitchFamily="18" charset="0"/>
              </a:rPr>
              <a:t>, J. F. Santos, and T. H. Falk, “Model fusion for multimodal depression classification and level detection,” in Proc. 4th Int. Workshop Audio/Vis. Emotion Challenge, Orlando, FL, USA, 2014, pp. 57–63.</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[37]</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M. </a:t>
            </a:r>
            <a:r>
              <a:rPr lang="en-GB" altLang="zh-CN" sz="800" dirty="0" err="1">
                <a:latin typeface="Times New Roman" panose="02020603050405020304" pitchFamily="18" charset="0"/>
                <a:cs typeface="Times New Roman" panose="02020603050405020304" pitchFamily="18" charset="0"/>
              </a:rPr>
              <a:t>Kächele</a:t>
            </a:r>
            <a:r>
              <a:rPr lang="en-GB" altLang="zh-CN" sz="800" dirty="0">
                <a:latin typeface="Times New Roman" panose="02020603050405020304" pitchFamily="18" charset="0"/>
                <a:cs typeface="Times New Roman" panose="02020603050405020304" pitchFamily="18" charset="0"/>
              </a:rPr>
              <a:t>, M. </a:t>
            </a:r>
            <a:r>
              <a:rPr lang="en-GB" altLang="zh-CN" sz="800" dirty="0" err="1">
                <a:latin typeface="Times New Roman" panose="02020603050405020304" pitchFamily="18" charset="0"/>
                <a:cs typeface="Times New Roman" panose="02020603050405020304" pitchFamily="18" charset="0"/>
              </a:rPr>
              <a:t>Schels</a:t>
            </a:r>
            <a:r>
              <a:rPr lang="en-GB" altLang="zh-CN" sz="800" dirty="0">
                <a:latin typeface="Times New Roman" panose="02020603050405020304" pitchFamily="18" charset="0"/>
                <a:cs typeface="Times New Roman" panose="02020603050405020304" pitchFamily="18" charset="0"/>
              </a:rPr>
              <a:t>, and F. Schwenker, “Inferring depression and affect from application dependent meta knowledge,” in Proc. 4th Int. Workshop Audio/Vis. Emotion Challenge (AVEC), Orlando, FL, USA, 2014, pp. 41–48.</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[42]</a:t>
            </a:r>
            <a:r>
              <a:rPr lang="zh-CN" altLang="en-US" sz="800" dirty="0">
                <a:latin typeface="Times New Roman" panose="02020603050405020304" pitchFamily="18" charset="0"/>
                <a:cs typeface="Times New Roman" panose="02020603050405020304" pitchFamily="18" charset="0"/>
              </a:rPr>
              <a:t> </a:t>
            </a:r>
            <a:r>
              <a:rPr lang="en-GB" altLang="zh-CN" sz="800" dirty="0">
                <a:latin typeface="Times New Roman" panose="02020603050405020304" pitchFamily="18" charset="0"/>
                <a:cs typeface="Times New Roman" panose="02020603050405020304" pitchFamily="18" charset="0"/>
              </a:rPr>
              <a:t>R. Gupta et al., “Multimodal prediction of affective dimensions and depression in human–computer interactions categories and subject descriptors,” in Proc. 4th ACM Int. Workshop Audio/Vis. Emotion Challenge (AVEC), Orlando, FL, USA, 2014, pp. 33–40.</a:t>
            </a:r>
          </a:p>
          <a:p>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[8] Jan, A., Meng, H., </a:t>
            </a:r>
            <a:r>
              <a:rPr kumimoji="0" lang="en-GB" sz="800" b="0" i="0" u="none" strike="noStrike" kern="1200" cap="none" spc="0" normalizeH="0" baseline="0" noProof="0" dirty="0" err="1">
                <a:ln>
                  <a:noFill/>
                </a:ln>
                <a:solidFill>
                  <a:srgbClr val="222222"/>
                </a:solidFill>
                <a:effectLst/>
                <a:uLnTx/>
                <a:uFillTx/>
                <a:latin typeface="Times New Roman" panose="02020603050405020304" pitchFamily="18" charset="0"/>
                <a:ea typeface="+mn-ea"/>
                <a:cs typeface="Times New Roman" panose="02020603050405020304" pitchFamily="18" charset="0"/>
              </a:rPr>
              <a:t>Gaus</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Y. F. B. A., &amp; Zhang, F. (2017). Artificial intelligent system for automatic depression level analysis through visual and vocal expressions. </a:t>
            </a:r>
            <a:r>
              <a:rPr kumimoji="0" lang="en-GB" sz="800" b="0" i="1"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IEEE Transactions on Cognitive and Developmental Systems</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a:t>
            </a:r>
            <a:r>
              <a:rPr kumimoji="0" lang="en-GB" sz="800" b="0" i="1"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10</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(3), 668-680.</a:t>
            </a:r>
          </a:p>
          <a:p>
            <a:endParaRPr lang="en-US" sz="8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F09C233-C94B-A768-0944-A6E671B0BD7F}"/>
              </a:ext>
            </a:extLst>
          </p:cNvPr>
          <p:cNvSpPr txBox="1"/>
          <p:nvPr/>
        </p:nvSpPr>
        <p:spPr>
          <a:xfrm>
            <a:off x="7478038" y="1077238"/>
            <a:ext cx="9284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Results:</a:t>
            </a:r>
          </a:p>
        </p:txBody>
      </p:sp>
      <p:sp>
        <p:nvSpPr>
          <p:cNvPr id="11" name="矩形 7">
            <a:extLst>
              <a:ext uri="{FF2B5EF4-FFF2-40B4-BE49-F238E27FC236}">
                <a16:creationId xmlns:a16="http://schemas.microsoft.com/office/drawing/2014/main" id="{CC2F0105-6CAE-0175-E360-C6C8EC387A59}"/>
              </a:ext>
            </a:extLst>
          </p:cNvPr>
          <p:cNvSpPr/>
          <p:nvPr/>
        </p:nvSpPr>
        <p:spPr>
          <a:xfrm>
            <a:off x="11430000" y="6357257"/>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01</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6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1ED249-F4E5-515E-FD99-6D61009D3647}"/>
              </a:ext>
            </a:extLst>
          </p:cNvPr>
          <p:cNvPicPr>
            <a:picLocks noChangeAspect="1"/>
          </p:cNvPicPr>
          <p:nvPr/>
        </p:nvPicPr>
        <p:blipFill>
          <a:blip r:embed="rId2"/>
          <a:stretch>
            <a:fillRect/>
          </a:stretch>
        </p:blipFill>
        <p:spPr>
          <a:xfrm>
            <a:off x="443497" y="2383945"/>
            <a:ext cx="5652503" cy="2232986"/>
          </a:xfrm>
          <a:prstGeom prst="rect">
            <a:avLst/>
          </a:prstGeom>
        </p:spPr>
      </p:pic>
      <p:pic>
        <p:nvPicPr>
          <p:cNvPr id="5" name="Picture 4">
            <a:extLst>
              <a:ext uri="{FF2B5EF4-FFF2-40B4-BE49-F238E27FC236}">
                <a16:creationId xmlns:a16="http://schemas.microsoft.com/office/drawing/2014/main" id="{C7CFE183-3D0F-2F7F-4DE7-4E3C159E4ED6}"/>
              </a:ext>
            </a:extLst>
          </p:cNvPr>
          <p:cNvPicPr>
            <a:picLocks noChangeAspect="1"/>
          </p:cNvPicPr>
          <p:nvPr/>
        </p:nvPicPr>
        <p:blipFill rotWithShape="1">
          <a:blip r:embed="rId3"/>
          <a:srcRect r="21676"/>
          <a:stretch/>
        </p:blipFill>
        <p:spPr>
          <a:xfrm>
            <a:off x="532728" y="689114"/>
            <a:ext cx="3681953" cy="1554750"/>
          </a:xfrm>
          <a:prstGeom prst="rect">
            <a:avLst/>
          </a:prstGeom>
        </p:spPr>
      </p:pic>
      <p:pic>
        <p:nvPicPr>
          <p:cNvPr id="6" name="Picture 5">
            <a:extLst>
              <a:ext uri="{FF2B5EF4-FFF2-40B4-BE49-F238E27FC236}">
                <a16:creationId xmlns:a16="http://schemas.microsoft.com/office/drawing/2014/main" id="{138E9E16-946F-CED5-42D1-19420CA5523B}"/>
              </a:ext>
            </a:extLst>
          </p:cNvPr>
          <p:cNvPicPr>
            <a:picLocks noChangeAspect="1"/>
          </p:cNvPicPr>
          <p:nvPr/>
        </p:nvPicPr>
        <p:blipFill rotWithShape="1">
          <a:blip r:embed="rId4"/>
          <a:srcRect r="20273"/>
          <a:stretch/>
        </p:blipFill>
        <p:spPr>
          <a:xfrm>
            <a:off x="403217" y="4651743"/>
            <a:ext cx="3260657" cy="1762310"/>
          </a:xfrm>
          <a:prstGeom prst="rect">
            <a:avLst/>
          </a:prstGeom>
        </p:spPr>
      </p:pic>
      <p:pic>
        <p:nvPicPr>
          <p:cNvPr id="7" name="Picture 6">
            <a:extLst>
              <a:ext uri="{FF2B5EF4-FFF2-40B4-BE49-F238E27FC236}">
                <a16:creationId xmlns:a16="http://schemas.microsoft.com/office/drawing/2014/main" id="{0B29C62F-6861-4552-38E9-50818E120E2C}"/>
              </a:ext>
            </a:extLst>
          </p:cNvPr>
          <p:cNvPicPr>
            <a:picLocks noChangeAspect="1"/>
          </p:cNvPicPr>
          <p:nvPr/>
        </p:nvPicPr>
        <p:blipFill>
          <a:blip r:embed="rId5"/>
          <a:stretch>
            <a:fillRect/>
          </a:stretch>
        </p:blipFill>
        <p:spPr>
          <a:xfrm>
            <a:off x="6411331" y="700681"/>
            <a:ext cx="4241800" cy="1752600"/>
          </a:xfrm>
          <a:prstGeom prst="rect">
            <a:avLst/>
          </a:prstGeom>
        </p:spPr>
      </p:pic>
      <p:pic>
        <p:nvPicPr>
          <p:cNvPr id="8" name="Picture 7">
            <a:extLst>
              <a:ext uri="{FF2B5EF4-FFF2-40B4-BE49-F238E27FC236}">
                <a16:creationId xmlns:a16="http://schemas.microsoft.com/office/drawing/2014/main" id="{5A84BAD6-01F8-06EC-D5FD-187CAC59F59A}"/>
              </a:ext>
            </a:extLst>
          </p:cNvPr>
          <p:cNvPicPr>
            <a:picLocks noChangeAspect="1"/>
          </p:cNvPicPr>
          <p:nvPr/>
        </p:nvPicPr>
        <p:blipFill>
          <a:blip r:embed="rId6"/>
          <a:stretch>
            <a:fillRect/>
          </a:stretch>
        </p:blipFill>
        <p:spPr>
          <a:xfrm>
            <a:off x="6615839" y="2803797"/>
            <a:ext cx="4025900" cy="1231900"/>
          </a:xfrm>
          <a:prstGeom prst="rect">
            <a:avLst/>
          </a:prstGeom>
        </p:spPr>
      </p:pic>
      <p:sp>
        <p:nvSpPr>
          <p:cNvPr id="10" name="TextBox 9">
            <a:extLst>
              <a:ext uri="{FF2B5EF4-FFF2-40B4-BE49-F238E27FC236}">
                <a16:creationId xmlns:a16="http://schemas.microsoft.com/office/drawing/2014/main" id="{C75E4B54-6F54-EC53-715D-1C7B37154098}"/>
              </a:ext>
            </a:extLst>
          </p:cNvPr>
          <p:cNvSpPr txBox="1"/>
          <p:nvPr/>
        </p:nvSpPr>
        <p:spPr>
          <a:xfrm>
            <a:off x="0" y="6519446"/>
            <a:ext cx="1141702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[8] Jan, A., Meng, H., </a:t>
            </a:r>
            <a:r>
              <a:rPr kumimoji="0" lang="en-GB" sz="800" b="0" i="0" u="none" strike="noStrike" kern="1200" cap="none" spc="0" normalizeH="0" baseline="0" noProof="0" dirty="0" err="1">
                <a:ln>
                  <a:noFill/>
                </a:ln>
                <a:solidFill>
                  <a:srgbClr val="222222"/>
                </a:solidFill>
                <a:effectLst/>
                <a:uLnTx/>
                <a:uFillTx/>
                <a:latin typeface="Times New Roman" panose="02020603050405020304" pitchFamily="18" charset="0"/>
                <a:ea typeface="+mn-ea"/>
                <a:cs typeface="Times New Roman" panose="02020603050405020304" pitchFamily="18" charset="0"/>
              </a:rPr>
              <a:t>Gaus</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Y. F. B. A., &amp; Zhang, F. (2017). Artificial intelligent system for automatic depression level analysis through visual and vocal expressions. </a:t>
            </a:r>
            <a:r>
              <a:rPr kumimoji="0" lang="en-GB" sz="800" b="0" i="1"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IEEE Transactions on Cognitive and Developmental Systems</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a:t>
            </a:r>
            <a:r>
              <a:rPr kumimoji="0" lang="en-GB" sz="800" b="0" i="1"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10</a:t>
            </a:r>
            <a:r>
              <a:rPr kumimoji="0" lang="en-GB" sz="8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(3), 668-680.</a:t>
            </a:r>
          </a:p>
          <a:p>
            <a:r>
              <a:rPr lang="en-US" sz="800" dirty="0">
                <a:latin typeface="Times New Roman" panose="02020603050405020304" pitchFamily="18" charset="0"/>
                <a:cs typeface="Times New Roman" panose="02020603050405020304" pitchFamily="18" charset="0"/>
              </a:rPr>
              <a:t>[9] </a:t>
            </a:r>
            <a:r>
              <a:rPr lang="en-US" sz="800" dirty="0" err="1">
                <a:latin typeface="Times New Roman" panose="02020603050405020304" pitchFamily="18" charset="0"/>
                <a:cs typeface="Times New Roman" panose="02020603050405020304" pitchFamily="18" charset="0"/>
              </a:rPr>
              <a:t>Niu</a:t>
            </a:r>
            <a:r>
              <a:rPr lang="en-US" sz="800" dirty="0">
                <a:latin typeface="Times New Roman" panose="02020603050405020304" pitchFamily="18" charset="0"/>
                <a:cs typeface="Times New Roman" panose="02020603050405020304" pitchFamily="18" charset="0"/>
              </a:rPr>
              <a:t>, M., Tao, J., Liu, B., Huang, J., &amp; Lian, Z. (2020). Multimodal spatiotemporal representation for automatic depression level detection. IEEE transactions on affective computing, 14(1), 294-307.</a:t>
            </a:r>
          </a:p>
        </p:txBody>
      </p:sp>
      <p:graphicFrame>
        <p:nvGraphicFramePr>
          <p:cNvPr id="13" name="Table 12">
            <a:extLst>
              <a:ext uri="{FF2B5EF4-FFF2-40B4-BE49-F238E27FC236}">
                <a16:creationId xmlns:a16="http://schemas.microsoft.com/office/drawing/2014/main" id="{407E0050-97AA-46F4-F45B-39C27C0C7842}"/>
              </a:ext>
            </a:extLst>
          </p:cNvPr>
          <p:cNvGraphicFramePr>
            <a:graphicFrameLocks noGrp="1"/>
          </p:cNvGraphicFramePr>
          <p:nvPr>
            <p:extLst>
              <p:ext uri="{D42A27DB-BD31-4B8C-83A1-F6EECF244321}">
                <p14:modId xmlns:p14="http://schemas.microsoft.com/office/powerpoint/2010/main" val="795920699"/>
              </p:ext>
            </p:extLst>
          </p:nvPr>
        </p:nvGraphicFramePr>
        <p:xfrm>
          <a:off x="6181134" y="4204249"/>
          <a:ext cx="4900295" cy="1127760"/>
        </p:xfrm>
        <a:graphic>
          <a:graphicData uri="http://schemas.openxmlformats.org/drawingml/2006/table">
            <a:tbl>
              <a:tblPr firstRow="1" bandRow="1">
                <a:tableStyleId>{69012ECD-51FC-41F1-AA8D-1B2483CD663E}</a:tableStyleId>
              </a:tblPr>
              <a:tblGrid>
                <a:gridCol w="1020895">
                  <a:extLst>
                    <a:ext uri="{9D8B030D-6E8A-4147-A177-3AD203B41FA5}">
                      <a16:colId xmlns:a16="http://schemas.microsoft.com/office/drawing/2014/main" val="1628536521"/>
                    </a:ext>
                  </a:extLst>
                </a:gridCol>
                <a:gridCol w="695172">
                  <a:extLst>
                    <a:ext uri="{9D8B030D-6E8A-4147-A177-3AD203B41FA5}">
                      <a16:colId xmlns:a16="http://schemas.microsoft.com/office/drawing/2014/main" val="3996478307"/>
                    </a:ext>
                  </a:extLst>
                </a:gridCol>
                <a:gridCol w="1142438">
                  <a:extLst>
                    <a:ext uri="{9D8B030D-6E8A-4147-A177-3AD203B41FA5}">
                      <a16:colId xmlns:a16="http://schemas.microsoft.com/office/drawing/2014/main" val="2029000307"/>
                    </a:ext>
                  </a:extLst>
                </a:gridCol>
                <a:gridCol w="1020895">
                  <a:extLst>
                    <a:ext uri="{9D8B030D-6E8A-4147-A177-3AD203B41FA5}">
                      <a16:colId xmlns:a16="http://schemas.microsoft.com/office/drawing/2014/main" val="3042036851"/>
                    </a:ext>
                  </a:extLst>
                </a:gridCol>
                <a:gridCol w="1020895">
                  <a:extLst>
                    <a:ext uri="{9D8B030D-6E8A-4147-A177-3AD203B41FA5}">
                      <a16:colId xmlns:a16="http://schemas.microsoft.com/office/drawing/2014/main" val="3173638294"/>
                    </a:ext>
                  </a:extLst>
                </a:gridCol>
              </a:tblGrid>
              <a:tr h="211097">
                <a:tc>
                  <a:txBody>
                    <a:bodyPr/>
                    <a:lstStyle/>
                    <a:p>
                      <a:pPr algn="ctr"/>
                      <a:r>
                        <a:rPr lang="en-US" sz="14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400" dirty="0">
                          <a:solidFill>
                            <a:schemeClr val="bg1"/>
                          </a:solidFill>
                          <a:latin typeface="Times New Roman" panose="02020603050405020304" pitchFamily="18" charset="0"/>
                          <a:cs typeface="Times New Roman" panose="02020603050405020304" pitchFamily="18" charset="0"/>
                        </a:rPr>
                        <a:t>Modalities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987494688"/>
                  </a:ext>
                </a:extLst>
              </a:tr>
              <a:tr h="268469">
                <a:tc>
                  <a:txBody>
                    <a:bodyPr/>
                    <a:lstStyle/>
                    <a:p>
                      <a:pPr algn="ctr"/>
                      <a:r>
                        <a:rPr lang="en-US" sz="1400" dirty="0" err="1">
                          <a:latin typeface="Times New Roman" panose="02020603050405020304" pitchFamily="18" charset="0"/>
                          <a:cs typeface="Times New Roman" panose="02020603050405020304" pitchFamily="18" charset="0"/>
                        </a:rPr>
                        <a:t>Niu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STA</a:t>
                      </a:r>
                    </a:p>
                  </a:txBody>
                  <a:tcPr anchor="ct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V+A</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6.68</a:t>
                      </a:r>
                    </a:p>
                  </a:txBody>
                  <a:tcPr anchor="ctr"/>
                </a:tc>
                <a:extLst>
                  <a:ext uri="{0D108BD9-81ED-4DB2-BD59-A6C34878D82A}">
                    <a16:rowId xmlns:a16="http://schemas.microsoft.com/office/drawing/2014/main" val="1315762343"/>
                  </a:ext>
                </a:extLst>
              </a:tr>
              <a:tr h="268469">
                <a:tc>
                  <a:txBody>
                    <a:bodyPr/>
                    <a:lstStyle/>
                    <a:p>
                      <a:pPr algn="ctr"/>
                      <a:r>
                        <a:rPr lang="en-US" sz="1400" dirty="0">
                          <a:latin typeface="Times New Roman" panose="02020603050405020304" pitchFamily="18" charset="0"/>
                          <a:cs typeface="Times New Roman" panose="02020603050405020304" pitchFamily="18" charset="0"/>
                        </a:rPr>
                        <a:t>Jan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2017</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Pre-trained CNN +PLS</a:t>
                      </a:r>
                    </a:p>
                  </a:txBody>
                  <a:tcPr anchor="ct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V+A</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7.43</a:t>
                      </a:r>
                    </a:p>
                  </a:txBody>
                  <a:tcPr anchor="ctr"/>
                </a:tc>
                <a:extLst>
                  <a:ext uri="{0D108BD9-81ED-4DB2-BD59-A6C34878D82A}">
                    <a16:rowId xmlns:a16="http://schemas.microsoft.com/office/drawing/2014/main" val="3458086093"/>
                  </a:ext>
                </a:extLst>
              </a:tr>
            </a:tbl>
          </a:graphicData>
        </a:graphic>
      </p:graphicFrame>
      <p:sp>
        <p:nvSpPr>
          <p:cNvPr id="2" name="标题 2">
            <a:extLst>
              <a:ext uri="{FF2B5EF4-FFF2-40B4-BE49-F238E27FC236}">
                <a16:creationId xmlns:a16="http://schemas.microsoft.com/office/drawing/2014/main" id="{ADCD1D11-4BB8-79C3-ADE2-D1CB8B714A8F}"/>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5. Bimodal (Audio + Vision) Approach using DAIC-WOZ</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723BF91-C328-2288-1302-EABAE0E29C19}"/>
              </a:ext>
            </a:extLst>
          </p:cNvPr>
          <p:cNvCxnSpPr>
            <a:cxnSpLocks/>
          </p:cNvCxnSpPr>
          <p:nvPr/>
        </p:nvCxnSpPr>
        <p:spPr>
          <a:xfrm flipV="1">
            <a:off x="1861168" y="2246887"/>
            <a:ext cx="0" cy="5340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BEDE36-132D-66CD-5878-F8DA45395EF1}"/>
              </a:ext>
            </a:extLst>
          </p:cNvPr>
          <p:cNvCxnSpPr>
            <a:cxnSpLocks/>
          </p:cNvCxnSpPr>
          <p:nvPr/>
        </p:nvCxnSpPr>
        <p:spPr>
          <a:xfrm>
            <a:off x="1895061" y="4253948"/>
            <a:ext cx="0" cy="42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矩形 7">
            <a:extLst>
              <a:ext uri="{FF2B5EF4-FFF2-40B4-BE49-F238E27FC236}">
                <a16:creationId xmlns:a16="http://schemas.microsoft.com/office/drawing/2014/main" id="{76F6CBE9-820A-3353-2A10-BEE838C5EF59}"/>
              </a:ext>
            </a:extLst>
          </p:cNvPr>
          <p:cNvSpPr/>
          <p:nvPr/>
        </p:nvSpPr>
        <p:spPr>
          <a:xfrm>
            <a:off x="11430000" y="5961586"/>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02</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31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a:extLst>
              <a:ext uri="{FF2B5EF4-FFF2-40B4-BE49-F238E27FC236}">
                <a16:creationId xmlns:a16="http://schemas.microsoft.com/office/drawing/2014/main" id="{54CA97BE-A590-9C6C-71D1-D7DA50F6E0E6}"/>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5</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Bimodal (Audio + Vision)</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9E9ED0D-D52C-E1F3-D820-74006F92D6AC}"/>
              </a:ext>
            </a:extLst>
          </p:cNvPr>
          <p:cNvGraphicFramePr>
            <a:graphicFrameLocks noGrp="1"/>
          </p:cNvGraphicFramePr>
          <p:nvPr>
            <p:extLst>
              <p:ext uri="{D42A27DB-BD31-4B8C-83A1-F6EECF244321}">
                <p14:modId xmlns:p14="http://schemas.microsoft.com/office/powerpoint/2010/main" val="2939666857"/>
              </p:ext>
            </p:extLst>
          </p:nvPr>
        </p:nvGraphicFramePr>
        <p:xfrm>
          <a:off x="687887" y="2372678"/>
          <a:ext cx="10497922" cy="1127760"/>
        </p:xfrm>
        <a:graphic>
          <a:graphicData uri="http://schemas.openxmlformats.org/drawingml/2006/table">
            <a:tbl>
              <a:tblPr firstRow="1" bandRow="1">
                <a:tableStyleId>{69012ECD-51FC-41F1-AA8D-1B2483CD663E}</a:tableStyleId>
              </a:tblPr>
              <a:tblGrid>
                <a:gridCol w="1809987">
                  <a:extLst>
                    <a:ext uri="{9D8B030D-6E8A-4147-A177-3AD203B41FA5}">
                      <a16:colId xmlns:a16="http://schemas.microsoft.com/office/drawing/2014/main" val="2350627876"/>
                    </a:ext>
                  </a:extLst>
                </a:gridCol>
                <a:gridCol w="840176">
                  <a:extLst>
                    <a:ext uri="{9D8B030D-6E8A-4147-A177-3AD203B41FA5}">
                      <a16:colId xmlns:a16="http://schemas.microsoft.com/office/drawing/2014/main" val="2659857618"/>
                    </a:ext>
                  </a:extLst>
                </a:gridCol>
                <a:gridCol w="2417798">
                  <a:extLst>
                    <a:ext uri="{9D8B030D-6E8A-4147-A177-3AD203B41FA5}">
                      <a16:colId xmlns:a16="http://schemas.microsoft.com/office/drawing/2014/main" val="1829165119"/>
                    </a:ext>
                  </a:extLst>
                </a:gridCol>
                <a:gridCol w="1809987">
                  <a:extLst>
                    <a:ext uri="{9D8B030D-6E8A-4147-A177-3AD203B41FA5}">
                      <a16:colId xmlns:a16="http://schemas.microsoft.com/office/drawing/2014/main" val="3993063084"/>
                    </a:ext>
                  </a:extLst>
                </a:gridCol>
                <a:gridCol w="1809987">
                  <a:extLst>
                    <a:ext uri="{9D8B030D-6E8A-4147-A177-3AD203B41FA5}">
                      <a16:colId xmlns:a16="http://schemas.microsoft.com/office/drawing/2014/main" val="2818584717"/>
                    </a:ext>
                  </a:extLst>
                </a:gridCol>
                <a:gridCol w="1809987">
                  <a:extLst>
                    <a:ext uri="{9D8B030D-6E8A-4147-A177-3AD203B41FA5}">
                      <a16:colId xmlns:a16="http://schemas.microsoft.com/office/drawing/2014/main" val="3037414721"/>
                    </a:ext>
                  </a:extLst>
                </a:gridCol>
              </a:tblGrid>
              <a:tr h="268469">
                <a:tc>
                  <a:txBody>
                    <a:bodyPr/>
                    <a:lstStyle/>
                    <a:p>
                      <a:pPr algn="ctr"/>
                      <a:r>
                        <a:rPr lang="en-US" sz="14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400" dirty="0">
                          <a:solidFill>
                            <a:schemeClr val="bg1"/>
                          </a:solidFill>
                          <a:latin typeface="Times New Roman" panose="02020603050405020304" pitchFamily="18" charset="0"/>
                          <a:cs typeface="Times New Roman" panose="02020603050405020304" pitchFamily="18" charset="0"/>
                        </a:rPr>
                        <a:t>Modalities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Datasets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2188959994"/>
                  </a:ext>
                </a:extLst>
              </a:tr>
              <a:tr h="447449">
                <a:tc>
                  <a:txBody>
                    <a:bodyPr/>
                    <a:lstStyle/>
                    <a:p>
                      <a:pPr algn="ctr"/>
                      <a:r>
                        <a:rPr lang="en-US" sz="1400" dirty="0" err="1">
                          <a:latin typeface="Times New Roman" panose="02020603050405020304" pitchFamily="18" charset="0"/>
                          <a:cs typeface="Times New Roman" panose="02020603050405020304" pitchFamily="18" charset="0"/>
                        </a:rPr>
                        <a:t>Dibeklioğlu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2017</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Stacked Denoising Autoencoders (SDA) </a:t>
                      </a:r>
                    </a:p>
                  </a:txBody>
                  <a:tcPr anchor="ctr"/>
                </a:tc>
                <a:tc>
                  <a:txBody>
                    <a:bodyPr/>
                    <a:lstStyle/>
                    <a:p>
                      <a:pPr algn="ctr"/>
                      <a:r>
                        <a:rPr lang="en-US" sz="1400" dirty="0">
                          <a:solidFill>
                            <a:schemeClr val="accent2">
                              <a:lumMod val="75000"/>
                            </a:schemeClr>
                          </a:solidFill>
                          <a:latin typeface="Times New Roman" panose="02020603050405020304" pitchFamily="18" charset="0"/>
                          <a:cs typeface="Times New Roman" panose="02020603050405020304" pitchFamily="18" charset="0"/>
                        </a:rPr>
                        <a:t>Visual and Audio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Pittsburgh</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Acc 0.787</a:t>
                      </a:r>
                    </a:p>
                  </a:txBody>
                  <a:tcPr anchor="ctr"/>
                </a:tc>
                <a:extLst>
                  <a:ext uri="{0D108BD9-81ED-4DB2-BD59-A6C34878D82A}">
                    <a16:rowId xmlns:a16="http://schemas.microsoft.com/office/drawing/2014/main" val="1805583443"/>
                  </a:ext>
                </a:extLst>
              </a:tr>
              <a:tr h="275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Dibeklioğlu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2017</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SDA</a:t>
                      </a:r>
                    </a:p>
                  </a:txBody>
                  <a:tcPr anchor="ctr"/>
                </a:tc>
                <a:tc>
                  <a:txBody>
                    <a:bodyPr/>
                    <a:lstStyle/>
                    <a:p>
                      <a:pPr algn="ctr"/>
                      <a:r>
                        <a:rPr lang="en-US" sz="1400" b="0" dirty="0">
                          <a:solidFill>
                            <a:srgbClr val="0070C0"/>
                          </a:solidFill>
                          <a:latin typeface="Times New Roman" panose="02020603050405020304" pitchFamily="18" charset="0"/>
                          <a:cs typeface="Times New Roman" panose="02020603050405020304" pitchFamily="18" charset="0"/>
                        </a:rPr>
                        <a:t>Visual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Pittsburgh</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Acc 0.726</a:t>
                      </a:r>
                    </a:p>
                  </a:txBody>
                  <a:tcPr anchor="ctr"/>
                </a:tc>
                <a:extLst>
                  <a:ext uri="{0D108BD9-81ED-4DB2-BD59-A6C34878D82A}">
                    <a16:rowId xmlns:a16="http://schemas.microsoft.com/office/drawing/2014/main" val="4122307399"/>
                  </a:ext>
                </a:extLst>
              </a:tr>
            </a:tbl>
          </a:graphicData>
        </a:graphic>
      </p:graphicFrame>
      <p:graphicFrame>
        <p:nvGraphicFramePr>
          <p:cNvPr id="10" name="Table 9">
            <a:extLst>
              <a:ext uri="{FF2B5EF4-FFF2-40B4-BE49-F238E27FC236}">
                <a16:creationId xmlns:a16="http://schemas.microsoft.com/office/drawing/2014/main" id="{C297C96C-10AD-113F-035C-712196950E25}"/>
              </a:ext>
            </a:extLst>
          </p:cNvPr>
          <p:cNvGraphicFramePr>
            <a:graphicFrameLocks noGrp="1"/>
          </p:cNvGraphicFramePr>
          <p:nvPr>
            <p:extLst>
              <p:ext uri="{D42A27DB-BD31-4B8C-83A1-F6EECF244321}">
                <p14:modId xmlns:p14="http://schemas.microsoft.com/office/powerpoint/2010/main" val="2822061793"/>
              </p:ext>
            </p:extLst>
          </p:nvPr>
        </p:nvGraphicFramePr>
        <p:xfrm>
          <a:off x="684201" y="1207757"/>
          <a:ext cx="10497922" cy="914400"/>
        </p:xfrm>
        <a:graphic>
          <a:graphicData uri="http://schemas.openxmlformats.org/drawingml/2006/table">
            <a:tbl>
              <a:tblPr firstRow="1" bandRow="1">
                <a:tableStyleId>{69012ECD-51FC-41F1-AA8D-1B2483CD663E}</a:tableStyleId>
              </a:tblPr>
              <a:tblGrid>
                <a:gridCol w="1809987">
                  <a:extLst>
                    <a:ext uri="{9D8B030D-6E8A-4147-A177-3AD203B41FA5}">
                      <a16:colId xmlns:a16="http://schemas.microsoft.com/office/drawing/2014/main" val="1628536521"/>
                    </a:ext>
                  </a:extLst>
                </a:gridCol>
                <a:gridCol w="840176">
                  <a:extLst>
                    <a:ext uri="{9D8B030D-6E8A-4147-A177-3AD203B41FA5}">
                      <a16:colId xmlns:a16="http://schemas.microsoft.com/office/drawing/2014/main" val="3996478307"/>
                    </a:ext>
                  </a:extLst>
                </a:gridCol>
                <a:gridCol w="2417798">
                  <a:extLst>
                    <a:ext uri="{9D8B030D-6E8A-4147-A177-3AD203B41FA5}">
                      <a16:colId xmlns:a16="http://schemas.microsoft.com/office/drawing/2014/main" val="2029000307"/>
                    </a:ext>
                  </a:extLst>
                </a:gridCol>
                <a:gridCol w="1809987">
                  <a:extLst>
                    <a:ext uri="{9D8B030D-6E8A-4147-A177-3AD203B41FA5}">
                      <a16:colId xmlns:a16="http://schemas.microsoft.com/office/drawing/2014/main" val="3042036851"/>
                    </a:ext>
                  </a:extLst>
                </a:gridCol>
                <a:gridCol w="1809987">
                  <a:extLst>
                    <a:ext uri="{9D8B030D-6E8A-4147-A177-3AD203B41FA5}">
                      <a16:colId xmlns:a16="http://schemas.microsoft.com/office/drawing/2014/main" val="2929271871"/>
                    </a:ext>
                  </a:extLst>
                </a:gridCol>
                <a:gridCol w="1809987">
                  <a:extLst>
                    <a:ext uri="{9D8B030D-6E8A-4147-A177-3AD203B41FA5}">
                      <a16:colId xmlns:a16="http://schemas.microsoft.com/office/drawing/2014/main" val="3173638294"/>
                    </a:ext>
                  </a:extLst>
                </a:gridCol>
              </a:tblGrid>
              <a:tr h="268469">
                <a:tc>
                  <a:txBody>
                    <a:bodyPr/>
                    <a:lstStyle/>
                    <a:p>
                      <a:pPr algn="ctr"/>
                      <a:r>
                        <a:rPr lang="en-US" sz="14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400" dirty="0">
                          <a:solidFill>
                            <a:schemeClr val="bg1"/>
                          </a:solidFill>
                          <a:latin typeface="Times New Roman" panose="02020603050405020304" pitchFamily="18" charset="0"/>
                          <a:cs typeface="Times New Roman" panose="02020603050405020304" pitchFamily="18" charset="0"/>
                        </a:rPr>
                        <a:t>Modalities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Datasets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2987494688"/>
                  </a:ext>
                </a:extLst>
              </a:tr>
              <a:tr h="268469">
                <a:tc>
                  <a:txBody>
                    <a:bodyPr/>
                    <a:lstStyle/>
                    <a:p>
                      <a:pPr algn="ctr"/>
                      <a:r>
                        <a:rPr lang="en-US" sz="1400" dirty="0" err="1">
                          <a:latin typeface="Times New Roman" panose="02020603050405020304" pitchFamily="18" charset="0"/>
                          <a:cs typeface="Times New Roman" panose="02020603050405020304" pitchFamily="18" charset="0"/>
                        </a:rPr>
                        <a:t>Alghowinem</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2016</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SVM</a:t>
                      </a:r>
                    </a:p>
                  </a:txBody>
                  <a:tcPr anchor="ctr"/>
                </a:tc>
                <a:tc>
                  <a:txBody>
                    <a:bodyPr/>
                    <a:lstStyle/>
                    <a:p>
                      <a:pPr algn="ctr"/>
                      <a:r>
                        <a:rPr lang="en-US" sz="1400" dirty="0">
                          <a:solidFill>
                            <a:schemeClr val="accent2">
                              <a:lumMod val="75000"/>
                            </a:schemeClr>
                          </a:solidFill>
                          <a:latin typeface="Times New Roman" panose="02020603050405020304" pitchFamily="18" charset="0"/>
                          <a:cs typeface="Times New Roman" panose="02020603050405020304" pitchFamily="18" charset="0"/>
                        </a:rPr>
                        <a:t>Visual and Audio </a:t>
                      </a:r>
                    </a:p>
                  </a:txBody>
                  <a:tcPr anchor="ctr"/>
                </a:tc>
                <a:tc>
                  <a:txBody>
                    <a:bodyPr/>
                    <a:lstStyle/>
                    <a:p>
                      <a:pPr algn="ctr"/>
                      <a:r>
                        <a:rPr lang="en-US" sz="1400" dirty="0" err="1">
                          <a:latin typeface="Times New Roman" panose="02020603050405020304" pitchFamily="18" charset="0"/>
                          <a:cs typeface="Times New Roman" panose="02020603050405020304" pitchFamily="18" charset="0"/>
                        </a:rPr>
                        <a:t>BlackDog</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1" dirty="0">
                          <a:latin typeface="Times New Roman" panose="02020603050405020304" pitchFamily="18" charset="0"/>
                          <a:cs typeface="Times New Roman" panose="02020603050405020304" pitchFamily="18" charset="0"/>
                        </a:rPr>
                        <a:t>Rec 0.883</a:t>
                      </a:r>
                    </a:p>
                  </a:txBody>
                  <a:tcPr anchor="ctr"/>
                </a:tc>
                <a:extLst>
                  <a:ext uri="{0D108BD9-81ED-4DB2-BD59-A6C34878D82A}">
                    <a16:rowId xmlns:a16="http://schemas.microsoft.com/office/drawing/2014/main" val="1315762343"/>
                  </a:ext>
                </a:extLst>
              </a:tr>
              <a:tr h="268469">
                <a:tc>
                  <a:txBody>
                    <a:bodyPr/>
                    <a:lstStyle/>
                    <a:p>
                      <a:pPr algn="ctr"/>
                      <a:r>
                        <a:rPr lang="en-US" sz="1400" dirty="0" err="1">
                          <a:latin typeface="Times New Roman" panose="02020603050405020304" pitchFamily="18" charset="0"/>
                          <a:cs typeface="Times New Roman" panose="02020603050405020304" pitchFamily="18" charset="0"/>
                        </a:rPr>
                        <a:t>Alghowinem</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2016</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SVM</a:t>
                      </a:r>
                    </a:p>
                  </a:txBody>
                  <a:tcPr anchor="ctr"/>
                </a:tc>
                <a:tc>
                  <a:txBody>
                    <a:bodyPr/>
                    <a:lstStyle/>
                    <a:p>
                      <a:pPr algn="ctr"/>
                      <a:r>
                        <a:rPr lang="en-US" sz="1400" b="0" dirty="0">
                          <a:solidFill>
                            <a:srgbClr val="0070C0"/>
                          </a:solidFill>
                          <a:latin typeface="Times New Roman" panose="02020603050405020304" pitchFamily="18" charset="0"/>
                          <a:cs typeface="Times New Roman" panose="02020603050405020304" pitchFamily="18" charset="0"/>
                        </a:rPr>
                        <a:t>Visual</a:t>
                      </a:r>
                    </a:p>
                  </a:txBody>
                  <a:tcPr anchor="ctr"/>
                </a:tc>
                <a:tc>
                  <a:txBody>
                    <a:bodyPr/>
                    <a:lstStyle/>
                    <a:p>
                      <a:pPr algn="ctr"/>
                      <a:r>
                        <a:rPr lang="en-US" sz="1400" dirty="0" err="1">
                          <a:latin typeface="Times New Roman" panose="02020603050405020304" pitchFamily="18" charset="0"/>
                          <a:cs typeface="Times New Roman" panose="02020603050405020304" pitchFamily="18" charset="0"/>
                        </a:rPr>
                        <a:t>BlackDog</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Rec 0.783</a:t>
                      </a:r>
                    </a:p>
                  </a:txBody>
                  <a:tcPr anchor="ctr"/>
                </a:tc>
                <a:extLst>
                  <a:ext uri="{0D108BD9-81ED-4DB2-BD59-A6C34878D82A}">
                    <a16:rowId xmlns:a16="http://schemas.microsoft.com/office/drawing/2014/main" val="3458086093"/>
                  </a:ext>
                </a:extLst>
              </a:tr>
            </a:tbl>
          </a:graphicData>
        </a:graphic>
      </p:graphicFrame>
      <p:sp>
        <p:nvSpPr>
          <p:cNvPr id="12" name="TextBox 11">
            <a:extLst>
              <a:ext uri="{FF2B5EF4-FFF2-40B4-BE49-F238E27FC236}">
                <a16:creationId xmlns:a16="http://schemas.microsoft.com/office/drawing/2014/main" id="{0AEC941C-E2BB-244F-B2BC-3F302C38CC85}"/>
              </a:ext>
            </a:extLst>
          </p:cNvPr>
          <p:cNvSpPr txBox="1"/>
          <p:nvPr/>
        </p:nvSpPr>
        <p:spPr>
          <a:xfrm>
            <a:off x="626301" y="751562"/>
            <a:ext cx="178125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Classification</a:t>
            </a:r>
          </a:p>
        </p:txBody>
      </p:sp>
      <p:sp>
        <p:nvSpPr>
          <p:cNvPr id="13" name="TextBox 12">
            <a:extLst>
              <a:ext uri="{FF2B5EF4-FFF2-40B4-BE49-F238E27FC236}">
                <a16:creationId xmlns:a16="http://schemas.microsoft.com/office/drawing/2014/main" id="{3BD16672-95BC-42E6-4DD9-FEE23C256242}"/>
              </a:ext>
            </a:extLst>
          </p:cNvPr>
          <p:cNvSpPr txBox="1"/>
          <p:nvPr/>
        </p:nvSpPr>
        <p:spPr>
          <a:xfrm>
            <a:off x="653440" y="3759896"/>
            <a:ext cx="153760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Regression</a:t>
            </a:r>
          </a:p>
        </p:txBody>
      </p:sp>
      <p:graphicFrame>
        <p:nvGraphicFramePr>
          <p:cNvPr id="14" name="Table 13">
            <a:extLst>
              <a:ext uri="{FF2B5EF4-FFF2-40B4-BE49-F238E27FC236}">
                <a16:creationId xmlns:a16="http://schemas.microsoft.com/office/drawing/2014/main" id="{44E05363-2581-CF3C-B4F5-E70ACA6B58BD}"/>
              </a:ext>
            </a:extLst>
          </p:cNvPr>
          <p:cNvGraphicFramePr>
            <a:graphicFrameLocks noGrp="1"/>
          </p:cNvGraphicFramePr>
          <p:nvPr>
            <p:extLst>
              <p:ext uri="{D42A27DB-BD31-4B8C-83A1-F6EECF244321}">
                <p14:modId xmlns:p14="http://schemas.microsoft.com/office/powerpoint/2010/main" val="1511415094"/>
              </p:ext>
            </p:extLst>
          </p:nvPr>
        </p:nvGraphicFramePr>
        <p:xfrm>
          <a:off x="677449" y="4266195"/>
          <a:ext cx="10497922" cy="1361849"/>
        </p:xfrm>
        <a:graphic>
          <a:graphicData uri="http://schemas.openxmlformats.org/drawingml/2006/table">
            <a:tbl>
              <a:tblPr firstRow="1" bandRow="1">
                <a:tableStyleId>{69012ECD-51FC-41F1-AA8D-1B2483CD663E}</a:tableStyleId>
              </a:tblPr>
              <a:tblGrid>
                <a:gridCol w="1809987">
                  <a:extLst>
                    <a:ext uri="{9D8B030D-6E8A-4147-A177-3AD203B41FA5}">
                      <a16:colId xmlns:a16="http://schemas.microsoft.com/office/drawing/2014/main" val="2350627876"/>
                    </a:ext>
                  </a:extLst>
                </a:gridCol>
                <a:gridCol w="840176">
                  <a:extLst>
                    <a:ext uri="{9D8B030D-6E8A-4147-A177-3AD203B41FA5}">
                      <a16:colId xmlns:a16="http://schemas.microsoft.com/office/drawing/2014/main" val="2659857618"/>
                    </a:ext>
                  </a:extLst>
                </a:gridCol>
                <a:gridCol w="2417798">
                  <a:extLst>
                    <a:ext uri="{9D8B030D-6E8A-4147-A177-3AD203B41FA5}">
                      <a16:colId xmlns:a16="http://schemas.microsoft.com/office/drawing/2014/main" val="1829165119"/>
                    </a:ext>
                  </a:extLst>
                </a:gridCol>
                <a:gridCol w="1809987">
                  <a:extLst>
                    <a:ext uri="{9D8B030D-6E8A-4147-A177-3AD203B41FA5}">
                      <a16:colId xmlns:a16="http://schemas.microsoft.com/office/drawing/2014/main" val="3993063084"/>
                    </a:ext>
                  </a:extLst>
                </a:gridCol>
                <a:gridCol w="1809987">
                  <a:extLst>
                    <a:ext uri="{9D8B030D-6E8A-4147-A177-3AD203B41FA5}">
                      <a16:colId xmlns:a16="http://schemas.microsoft.com/office/drawing/2014/main" val="2818584717"/>
                    </a:ext>
                  </a:extLst>
                </a:gridCol>
                <a:gridCol w="1809987">
                  <a:extLst>
                    <a:ext uri="{9D8B030D-6E8A-4147-A177-3AD203B41FA5}">
                      <a16:colId xmlns:a16="http://schemas.microsoft.com/office/drawing/2014/main" val="3037414721"/>
                    </a:ext>
                  </a:extLst>
                </a:gridCol>
              </a:tblGrid>
              <a:tr h="268469">
                <a:tc>
                  <a:txBody>
                    <a:bodyPr/>
                    <a:lstStyle/>
                    <a:p>
                      <a:pPr algn="ctr"/>
                      <a:r>
                        <a:rPr lang="en-US" sz="14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400" dirty="0">
                          <a:solidFill>
                            <a:schemeClr val="bg1"/>
                          </a:solidFill>
                          <a:latin typeface="Times New Roman" panose="02020603050405020304" pitchFamily="18" charset="0"/>
                          <a:cs typeface="Times New Roman" panose="02020603050405020304" pitchFamily="18" charset="0"/>
                        </a:rPr>
                        <a:t>Modalities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Datasets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Result</a:t>
                      </a:r>
                    </a:p>
                  </a:txBody>
                  <a:tcPr anchor="ctr"/>
                </a:tc>
                <a:extLst>
                  <a:ext uri="{0D108BD9-81ED-4DB2-BD59-A6C34878D82A}">
                    <a16:rowId xmlns:a16="http://schemas.microsoft.com/office/drawing/2014/main" val="2188959994"/>
                  </a:ext>
                </a:extLst>
              </a:tr>
              <a:tr h="447449">
                <a:tc>
                  <a:txBody>
                    <a:bodyPr/>
                    <a:lstStyle/>
                    <a:p>
                      <a:pPr algn="ctr"/>
                      <a:r>
                        <a:rPr lang="en-US" sz="1400" dirty="0" err="1">
                          <a:latin typeface="Times New Roman" panose="02020603050405020304" pitchFamily="18" charset="0"/>
                          <a:cs typeface="Times New Roman" panose="02020603050405020304" pitchFamily="18" charset="0"/>
                        </a:rPr>
                        <a:t>Niu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STA</a:t>
                      </a:r>
                    </a:p>
                  </a:txBody>
                  <a:tcPr anchor="ctr"/>
                </a:tc>
                <a:tc>
                  <a:txBody>
                    <a:bodyPr/>
                    <a:lstStyle/>
                    <a:p>
                      <a:pPr algn="ctr"/>
                      <a:r>
                        <a:rPr lang="en-US" sz="1400" dirty="0">
                          <a:solidFill>
                            <a:schemeClr val="accent2">
                              <a:lumMod val="75000"/>
                            </a:schemeClr>
                          </a:solidFill>
                          <a:latin typeface="Times New Roman" panose="02020603050405020304" pitchFamily="18" charset="0"/>
                          <a:cs typeface="Times New Roman" panose="02020603050405020304" pitchFamily="18" charset="0"/>
                        </a:rPr>
                        <a:t>Visual and Audio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AVEC 2014</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RMSE 6.68</a:t>
                      </a:r>
                    </a:p>
                  </a:txBody>
                  <a:tcPr anchor="ctr"/>
                </a:tc>
                <a:extLst>
                  <a:ext uri="{0D108BD9-81ED-4DB2-BD59-A6C34878D82A}">
                    <a16:rowId xmlns:a16="http://schemas.microsoft.com/office/drawing/2014/main" val="1805583443"/>
                  </a:ext>
                </a:extLst>
              </a:tr>
              <a:tr h="275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Niu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STA</a:t>
                      </a:r>
                    </a:p>
                  </a:txBody>
                  <a:tcPr anchor="ctr"/>
                </a:tc>
                <a:tc>
                  <a:txBody>
                    <a:bodyPr/>
                    <a:lstStyle/>
                    <a:p>
                      <a:pPr algn="ctr"/>
                      <a:r>
                        <a:rPr lang="en-US" sz="1400" b="0" dirty="0">
                          <a:solidFill>
                            <a:srgbClr val="0070C0"/>
                          </a:solidFill>
                          <a:latin typeface="Times New Roman" panose="02020603050405020304" pitchFamily="18" charset="0"/>
                          <a:cs typeface="Times New Roman" panose="02020603050405020304" pitchFamily="18" charset="0"/>
                        </a:rPr>
                        <a:t>Visual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AVEC 2014</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RMSE 7.53</a:t>
                      </a:r>
                    </a:p>
                  </a:txBody>
                  <a:tcPr anchor="ctr"/>
                </a:tc>
                <a:extLst>
                  <a:ext uri="{0D108BD9-81ED-4DB2-BD59-A6C34878D82A}">
                    <a16:rowId xmlns:a16="http://schemas.microsoft.com/office/drawing/2014/main" val="4122307399"/>
                  </a:ext>
                </a:extLst>
              </a:tr>
              <a:tr h="275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Niu</a:t>
                      </a:r>
                      <a:r>
                        <a:rPr lang="en-US" sz="140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STA</a:t>
                      </a:r>
                    </a:p>
                  </a:txBody>
                  <a:tcPr anchor="ctr"/>
                </a:tc>
                <a:tc>
                  <a:txBody>
                    <a:bodyPr/>
                    <a:lstStyle/>
                    <a:p>
                      <a:pPr algn="ctr"/>
                      <a:r>
                        <a:rPr lang="en-US" sz="1400" b="0" dirty="0">
                          <a:solidFill>
                            <a:srgbClr val="00B050"/>
                          </a:solidFill>
                          <a:latin typeface="Times New Roman" panose="02020603050405020304" pitchFamily="18" charset="0"/>
                          <a:cs typeface="Times New Roman" panose="02020603050405020304" pitchFamily="18" charset="0"/>
                        </a:rPr>
                        <a:t>Audio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AVEC 2014</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RMSE 8.17</a:t>
                      </a:r>
                    </a:p>
                  </a:txBody>
                  <a:tcPr anchor="ctr"/>
                </a:tc>
                <a:extLst>
                  <a:ext uri="{0D108BD9-81ED-4DB2-BD59-A6C34878D82A}">
                    <a16:rowId xmlns:a16="http://schemas.microsoft.com/office/drawing/2014/main" val="2740236585"/>
                  </a:ext>
                </a:extLst>
              </a:tr>
            </a:tbl>
          </a:graphicData>
        </a:graphic>
      </p:graphicFrame>
      <p:sp>
        <p:nvSpPr>
          <p:cNvPr id="16" name="TextBox 15">
            <a:extLst>
              <a:ext uri="{FF2B5EF4-FFF2-40B4-BE49-F238E27FC236}">
                <a16:creationId xmlns:a16="http://schemas.microsoft.com/office/drawing/2014/main" id="{9634034D-D0A6-01CD-C7E9-E28575FFDB28}"/>
              </a:ext>
            </a:extLst>
          </p:cNvPr>
          <p:cNvSpPr txBox="1"/>
          <p:nvPr/>
        </p:nvSpPr>
        <p:spPr>
          <a:xfrm>
            <a:off x="0" y="6300251"/>
            <a:ext cx="8900786" cy="338554"/>
          </a:xfrm>
          <a:prstGeom prst="rect">
            <a:avLst/>
          </a:prstGeom>
          <a:noFill/>
        </p:spPr>
        <p:txBody>
          <a:bodyPr wrap="square">
            <a:spAutoFit/>
          </a:bodyPr>
          <a:lstStyle/>
          <a:p>
            <a:r>
              <a:rPr lang="en-GB" sz="800" dirty="0">
                <a:latin typeface="Times New Roman" panose="02020603050405020304" pitchFamily="18" charset="0"/>
                <a:cs typeface="Times New Roman" panose="02020603050405020304" pitchFamily="18" charset="0"/>
              </a:rPr>
              <a:t>S. </a:t>
            </a:r>
            <a:r>
              <a:rPr lang="en-GB" sz="800" dirty="0" err="1">
                <a:latin typeface="Times New Roman" panose="02020603050405020304" pitchFamily="18" charset="0"/>
                <a:cs typeface="Times New Roman" panose="02020603050405020304" pitchFamily="18" charset="0"/>
              </a:rPr>
              <a:t>Alghowinem</a:t>
            </a:r>
            <a:r>
              <a:rPr lang="en-GB" sz="800" dirty="0">
                <a:latin typeface="Times New Roman" panose="02020603050405020304" pitchFamily="18" charset="0"/>
                <a:cs typeface="Times New Roman" panose="02020603050405020304" pitchFamily="18" charset="0"/>
              </a:rPr>
              <a:t>, et al., “Multimodal depression detection: Fusion analysis of paralinguistic, head pose and eye gaze </a:t>
            </a:r>
            <a:r>
              <a:rPr lang="en-GB" sz="800" dirty="0" err="1">
                <a:latin typeface="Times New Roman" panose="02020603050405020304" pitchFamily="18" charset="0"/>
                <a:cs typeface="Times New Roman" panose="02020603050405020304" pitchFamily="18" charset="0"/>
              </a:rPr>
              <a:t>behaviors</a:t>
            </a:r>
            <a:r>
              <a:rPr lang="en-GB" sz="800" dirty="0">
                <a:latin typeface="Times New Roman" panose="02020603050405020304" pitchFamily="18" charset="0"/>
                <a:cs typeface="Times New Roman" panose="02020603050405020304" pitchFamily="18" charset="0"/>
              </a:rPr>
              <a:t>,” IEEE Trans. Affect. </a:t>
            </a:r>
            <a:r>
              <a:rPr lang="en-GB" sz="800" dirty="0" err="1">
                <a:latin typeface="Times New Roman" panose="02020603050405020304" pitchFamily="18" charset="0"/>
                <a:cs typeface="Times New Roman" panose="02020603050405020304" pitchFamily="18" charset="0"/>
              </a:rPr>
              <a:t>Comput</a:t>
            </a:r>
            <a:r>
              <a:rPr lang="en-GB" sz="800" dirty="0">
                <a:latin typeface="Times New Roman" panose="02020603050405020304" pitchFamily="18" charset="0"/>
                <a:cs typeface="Times New Roman" panose="02020603050405020304" pitchFamily="18" charset="0"/>
              </a:rPr>
              <a:t>., 2016, </a:t>
            </a:r>
            <a:r>
              <a:rPr lang="en-GB" sz="800" dirty="0" err="1">
                <a:latin typeface="Times New Roman" panose="02020603050405020304" pitchFamily="18" charset="0"/>
                <a:cs typeface="Times New Roman" panose="02020603050405020304" pitchFamily="18" charset="0"/>
              </a:rPr>
              <a:t>doi</a:t>
            </a:r>
            <a:r>
              <a:rPr lang="en-GB" sz="800" dirty="0">
                <a:latin typeface="Times New Roman" panose="02020603050405020304" pitchFamily="18" charset="0"/>
                <a:cs typeface="Times New Roman" panose="02020603050405020304" pitchFamily="18" charset="0"/>
              </a:rPr>
              <a:t>: 10.1109/TAFFC.2016.2634527.</a:t>
            </a:r>
          </a:p>
          <a:p>
            <a:r>
              <a:rPr lang="en-GB" sz="800" dirty="0">
                <a:latin typeface="Times New Roman" panose="02020603050405020304" pitchFamily="18" charset="0"/>
                <a:cs typeface="Times New Roman" panose="02020603050405020304" pitchFamily="18" charset="0"/>
              </a:rPr>
              <a:t>H. </a:t>
            </a:r>
            <a:r>
              <a:rPr lang="en-GB" sz="800" dirty="0" err="1">
                <a:latin typeface="Times New Roman" panose="02020603050405020304" pitchFamily="18" charset="0"/>
                <a:cs typeface="Times New Roman" panose="02020603050405020304" pitchFamily="18" charset="0"/>
              </a:rPr>
              <a:t>Dibeklioglu</a:t>
            </a:r>
            <a:r>
              <a:rPr lang="en-GB" sz="800" dirty="0">
                <a:latin typeface="Times New Roman" panose="02020603050405020304" pitchFamily="18" charset="0"/>
                <a:cs typeface="Times New Roman" panose="02020603050405020304" pitchFamily="18" charset="0"/>
              </a:rPr>
              <a:t>, Z. </a:t>
            </a:r>
            <a:r>
              <a:rPr lang="en-GB" sz="800" dirty="0" err="1">
                <a:latin typeface="Times New Roman" panose="02020603050405020304" pitchFamily="18" charset="0"/>
                <a:cs typeface="Times New Roman" panose="02020603050405020304" pitchFamily="18" charset="0"/>
              </a:rPr>
              <a:t>Hammal</a:t>
            </a:r>
            <a:r>
              <a:rPr lang="en-GB" sz="800" dirty="0">
                <a:latin typeface="Times New Roman" panose="02020603050405020304" pitchFamily="18" charset="0"/>
                <a:cs typeface="Times New Roman" panose="02020603050405020304" pitchFamily="18" charset="0"/>
              </a:rPr>
              <a:t>, and J. F. Cohn, “Dynamic multimodal measurement of depression severity using deep autoencoding,” IEEE J. Biomed. Health </a:t>
            </a:r>
            <a:r>
              <a:rPr lang="en-GB" sz="800" dirty="0" err="1">
                <a:latin typeface="Times New Roman" panose="02020603050405020304" pitchFamily="18" charset="0"/>
                <a:cs typeface="Times New Roman" panose="02020603050405020304" pitchFamily="18" charset="0"/>
              </a:rPr>
              <a:t>Informat</a:t>
            </a:r>
            <a:r>
              <a:rPr lang="en-GB" sz="800" dirty="0">
                <a:latin typeface="Times New Roman" panose="02020603050405020304" pitchFamily="18" charset="0"/>
                <a:cs typeface="Times New Roman" panose="02020603050405020304" pitchFamily="18" charset="0"/>
              </a:rPr>
              <a:t>., 2017, </a:t>
            </a:r>
            <a:r>
              <a:rPr lang="en-GB" sz="800" dirty="0" err="1">
                <a:latin typeface="Times New Roman" panose="02020603050405020304" pitchFamily="18" charset="0"/>
                <a:cs typeface="Times New Roman" panose="02020603050405020304" pitchFamily="18" charset="0"/>
              </a:rPr>
              <a:t>doi</a:t>
            </a:r>
            <a:r>
              <a:rPr lang="en-GB" sz="800" dirty="0">
                <a:latin typeface="Times New Roman" panose="02020603050405020304" pitchFamily="18" charset="0"/>
                <a:cs typeface="Times New Roman" panose="02020603050405020304" pitchFamily="18" charset="0"/>
              </a:rPr>
              <a:t>: 10.1109/JBHI.2017.2676878.</a:t>
            </a:r>
          </a:p>
        </p:txBody>
      </p:sp>
      <p:sp>
        <p:nvSpPr>
          <p:cNvPr id="2" name="矩形 7">
            <a:extLst>
              <a:ext uri="{FF2B5EF4-FFF2-40B4-BE49-F238E27FC236}">
                <a16:creationId xmlns:a16="http://schemas.microsoft.com/office/drawing/2014/main" id="{6F93D494-E602-7BE7-9284-DBF4180ED3CC}"/>
              </a:ext>
            </a:extLst>
          </p:cNvPr>
          <p:cNvSpPr/>
          <p:nvPr/>
        </p:nvSpPr>
        <p:spPr>
          <a:xfrm>
            <a:off x="11430000" y="5961586"/>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b="1" dirty="0">
                <a:latin typeface="Times New Roman" panose="02020603050405020304" pitchFamily="18" charset="0"/>
                <a:cs typeface="Times New Roman" panose="02020603050405020304" pitchFamily="18" charset="0"/>
              </a:rPr>
              <a:t>03</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标题 2">
            <a:extLst>
              <a:ext uri="{FF2B5EF4-FFF2-40B4-BE49-F238E27FC236}">
                <a16:creationId xmlns:a16="http://schemas.microsoft.com/office/drawing/2014/main" id="{4B62A68D-F560-AAB5-4A21-8BDEF19D9BAB}"/>
              </a:ext>
            </a:extLst>
          </p:cNvPr>
          <p:cNvSpPr txBox="1">
            <a:spLocks/>
          </p:cNvSpPr>
          <p:nvPr/>
        </p:nvSpPr>
        <p:spPr>
          <a:xfrm>
            <a:off x="2074262" y="1438720"/>
            <a:ext cx="8119614" cy="10235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04088" rtl="0" eaLnBrk="1" fontAlgn="auto" latinLnBrk="0" hangingPunct="1">
              <a:lnSpc>
                <a:spcPct val="90000"/>
              </a:lnSpc>
              <a:spcBef>
                <a:spcPct val="0"/>
              </a:spcBef>
              <a:spcAft>
                <a:spcPts val="600"/>
              </a:spcAft>
              <a:buClrTx/>
              <a:buSzTx/>
              <a:buFontTx/>
              <a:buNone/>
              <a:tabLst/>
              <a:defRPr/>
            </a:pPr>
            <a:r>
              <a:rPr kumimoji="0" lang="en-US" altLang="zh-CN" sz="308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rPr>
              <a:t>Plan for next week</a:t>
            </a:r>
            <a:endParaRPr kumimoji="0" lang="en-US" altLang="zh-CN" sz="40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7" name="标题 2">
            <a:extLst>
              <a:ext uri="{FF2B5EF4-FFF2-40B4-BE49-F238E27FC236}">
                <a16:creationId xmlns:a16="http://schemas.microsoft.com/office/drawing/2014/main" id="{D0C54ADF-6DD5-9F82-0B6B-99428B3F0364}"/>
              </a:ext>
            </a:extLst>
          </p:cNvPr>
          <p:cNvSpPr txBox="1">
            <a:spLocks/>
          </p:cNvSpPr>
          <p:nvPr/>
        </p:nvSpPr>
        <p:spPr>
          <a:xfrm>
            <a:off x="3145489" y="2480574"/>
            <a:ext cx="8101107"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04088" rtl="0" eaLnBrk="1" fontAlgn="auto" latinLnBrk="0" hangingPunct="1">
              <a:lnSpc>
                <a:spcPct val="90000"/>
              </a:lnSpc>
              <a:spcBef>
                <a:spcPct val="0"/>
              </a:spcBef>
              <a:spcAft>
                <a:spcPts val="600"/>
              </a:spcAft>
              <a:buClrTx/>
              <a:buSzTx/>
              <a:buFontTx/>
              <a:buNone/>
              <a:tabLst/>
              <a:defRPr/>
            </a:pPr>
            <a:r>
              <a:rPr lang="en-US" altLang="zh-CN" sz="2156" b="1" dirty="0">
                <a:solidFill>
                  <a:srgbClr val="002060"/>
                </a:solidFill>
                <a:latin typeface="Arial" charset="0"/>
                <a:ea typeface="等线 Light" panose="02010600030101010101" pitchFamily="2" charset="-122"/>
                <a:cs typeface="Arial" charset="0"/>
              </a:rPr>
              <a:t>Literature review and writing on Feature Fusion Section</a:t>
            </a:r>
          </a:p>
          <a:p>
            <a:pPr marL="0" marR="0" lvl="0" indent="0" algn="l" defTabSz="704088" rtl="0" eaLnBrk="1" fontAlgn="auto" latinLnBrk="0" hangingPunct="1">
              <a:lnSpc>
                <a:spcPct val="90000"/>
              </a:lnSpc>
              <a:spcBef>
                <a:spcPct val="0"/>
              </a:spcBef>
              <a:spcAft>
                <a:spcPts val="600"/>
              </a:spcAft>
              <a:buClrTx/>
              <a:buSzTx/>
              <a:buFontTx/>
              <a:buNone/>
              <a:tabLst/>
              <a:defRPr/>
            </a:pPr>
            <a:r>
              <a:rPr lang="en-US" altLang="zh-CN" sz="2156" b="1" dirty="0">
                <a:solidFill>
                  <a:srgbClr val="002060"/>
                </a:solidFill>
                <a:latin typeface="Arial" charset="0"/>
                <a:ea typeface="等线 Light" panose="02010600030101010101" pitchFamily="2" charset="-122"/>
                <a:cs typeface="Arial" charset="0"/>
              </a:rPr>
              <a:t>Including bimodal (A+V; A+T) and multimodal (A+V+T)</a:t>
            </a:r>
          </a:p>
        </p:txBody>
      </p:sp>
      <p:sp>
        <p:nvSpPr>
          <p:cNvPr id="17" name="标题 2">
            <a:extLst>
              <a:ext uri="{FF2B5EF4-FFF2-40B4-BE49-F238E27FC236}">
                <a16:creationId xmlns:a16="http://schemas.microsoft.com/office/drawing/2014/main" id="{79A8031B-1632-1A8C-854E-66ECE489E10E}"/>
              </a:ext>
            </a:extLst>
          </p:cNvPr>
          <p:cNvSpPr txBox="1">
            <a:spLocks/>
          </p:cNvSpPr>
          <p:nvPr/>
        </p:nvSpPr>
        <p:spPr>
          <a:xfrm>
            <a:off x="2422609" y="2377630"/>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04088" rtl="0" eaLnBrk="1" fontAlgn="auto" latinLnBrk="0" hangingPunct="1">
              <a:lnSpc>
                <a:spcPct val="90000"/>
              </a:lnSpc>
              <a:spcBef>
                <a:spcPct val="0"/>
              </a:spcBef>
              <a:spcAft>
                <a:spcPts val="600"/>
              </a:spcAft>
              <a:buClrTx/>
              <a:buSzTx/>
              <a:buFontTx/>
              <a:buNone/>
              <a:tabLst/>
              <a:defRPr/>
            </a:pPr>
            <a:r>
              <a:rPr kumimoji="0" lang="en-US" altLang="zh-CN" sz="3696"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rPr>
              <a:t>01</a:t>
            </a:r>
            <a:endParaRPr kumimoji="0" lang="en-US" altLang="zh-CN" sz="4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6" name="标题 2">
            <a:extLst>
              <a:ext uri="{FF2B5EF4-FFF2-40B4-BE49-F238E27FC236}">
                <a16:creationId xmlns:a16="http://schemas.microsoft.com/office/drawing/2014/main" id="{A5602D69-C04F-6D25-6245-A65137C4569F}"/>
              </a:ext>
            </a:extLst>
          </p:cNvPr>
          <p:cNvSpPr txBox="1">
            <a:spLocks/>
          </p:cNvSpPr>
          <p:nvPr/>
        </p:nvSpPr>
        <p:spPr>
          <a:xfrm>
            <a:off x="3076438" y="3991246"/>
            <a:ext cx="8622656"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solidFill>
                  <a:srgbClr val="002060"/>
                </a:solidFill>
                <a:latin typeface="Arial" charset="0"/>
                <a:ea typeface="等线 Light" panose="02010600030101010101" pitchFamily="2" charset="-122"/>
                <a:cs typeface="Arial" charset="0"/>
              </a:rPr>
              <a:t> </a:t>
            </a:r>
            <a:endParaRPr kumimoji="0" lang="en-US" altLang="zh-CN" sz="2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2" name="标题 2">
            <a:extLst>
              <a:ext uri="{FF2B5EF4-FFF2-40B4-BE49-F238E27FC236}">
                <a16:creationId xmlns:a16="http://schemas.microsoft.com/office/drawing/2014/main" id="{745F3E72-B78D-9539-CD12-ACCC925A7C0F}"/>
              </a:ext>
            </a:extLst>
          </p:cNvPr>
          <p:cNvSpPr txBox="1">
            <a:spLocks/>
          </p:cNvSpPr>
          <p:nvPr/>
        </p:nvSpPr>
        <p:spPr>
          <a:xfrm>
            <a:off x="2393491" y="3389959"/>
            <a:ext cx="3497525" cy="10235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04088" rtl="0" eaLnBrk="1" fontAlgn="auto" latinLnBrk="0" hangingPunct="1">
              <a:lnSpc>
                <a:spcPct val="90000"/>
              </a:lnSpc>
              <a:spcBef>
                <a:spcPct val="0"/>
              </a:spcBef>
              <a:spcAft>
                <a:spcPts val="600"/>
              </a:spcAft>
              <a:buClrTx/>
              <a:buSzTx/>
              <a:buFontTx/>
              <a:buNone/>
              <a:tabLst/>
              <a:defRPr/>
            </a:pPr>
            <a:r>
              <a:rPr kumimoji="0" lang="en-US" altLang="zh-CN" sz="3696"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rPr>
              <a:t>02</a:t>
            </a:r>
            <a:endParaRPr kumimoji="0" lang="en-US" altLang="zh-CN" sz="4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3" name="标题 2">
            <a:extLst>
              <a:ext uri="{FF2B5EF4-FFF2-40B4-BE49-F238E27FC236}">
                <a16:creationId xmlns:a16="http://schemas.microsoft.com/office/drawing/2014/main" id="{7DD8773C-F435-DC15-B389-B3F8E21D622F}"/>
              </a:ext>
            </a:extLst>
          </p:cNvPr>
          <p:cNvSpPr txBox="1">
            <a:spLocks/>
          </p:cNvSpPr>
          <p:nvPr/>
        </p:nvSpPr>
        <p:spPr>
          <a:xfrm>
            <a:off x="3048809" y="3500438"/>
            <a:ext cx="8622656"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solidFill>
                  <a:srgbClr val="002060"/>
                </a:solidFill>
                <a:latin typeface="Arial" charset="0"/>
                <a:ea typeface="等线 Light" panose="02010600030101010101" pitchFamily="2" charset="-122"/>
                <a:cs typeface="Arial" charset="0"/>
              </a:rPr>
              <a:t> Evaluate LLMs in DAICWOZ dataset</a:t>
            </a:r>
            <a:endParaRPr kumimoji="0" lang="en-US" altLang="zh-CN" sz="2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12" name="标题 2">
            <a:extLst>
              <a:ext uri="{FF2B5EF4-FFF2-40B4-BE49-F238E27FC236}">
                <a16:creationId xmlns:a16="http://schemas.microsoft.com/office/drawing/2014/main" id="{7EE2499C-D1C3-AFEC-E062-76BBE9D3398F}"/>
              </a:ext>
            </a:extLst>
          </p:cNvPr>
          <p:cNvSpPr txBox="1">
            <a:spLocks/>
          </p:cNvSpPr>
          <p:nvPr/>
        </p:nvSpPr>
        <p:spPr>
          <a:xfrm>
            <a:off x="2383276" y="4125928"/>
            <a:ext cx="3497525" cy="10235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704088" rtl="0" eaLnBrk="1" fontAlgn="auto" latinLnBrk="0" hangingPunct="1">
              <a:lnSpc>
                <a:spcPct val="90000"/>
              </a:lnSpc>
              <a:spcBef>
                <a:spcPct val="0"/>
              </a:spcBef>
              <a:spcAft>
                <a:spcPts val="600"/>
              </a:spcAft>
              <a:buClrTx/>
              <a:buSzTx/>
              <a:buFontTx/>
              <a:buNone/>
              <a:tabLst/>
              <a:defRPr/>
            </a:pPr>
            <a:r>
              <a:rPr kumimoji="0" lang="en-US" altLang="zh-CN" sz="3696"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rPr>
              <a:t>03</a:t>
            </a:r>
            <a:endParaRPr kumimoji="0" lang="en-US" altLang="zh-CN" sz="4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13" name="标题 2">
            <a:extLst>
              <a:ext uri="{FF2B5EF4-FFF2-40B4-BE49-F238E27FC236}">
                <a16:creationId xmlns:a16="http://schemas.microsoft.com/office/drawing/2014/main" id="{CF3220E8-3878-3AF2-767E-79C7A7D85D28}"/>
              </a:ext>
            </a:extLst>
          </p:cNvPr>
          <p:cNvSpPr txBox="1">
            <a:spLocks/>
          </p:cNvSpPr>
          <p:nvPr/>
        </p:nvSpPr>
        <p:spPr>
          <a:xfrm>
            <a:off x="3014210" y="4233698"/>
            <a:ext cx="9013198"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solidFill>
                  <a:srgbClr val="002060"/>
                </a:solidFill>
                <a:latin typeface="Arial" charset="0"/>
                <a:ea typeface="等线 Light" panose="02010600030101010101" pitchFamily="2" charset="-122"/>
                <a:cs typeface="Arial" charset="0"/>
              </a:rPr>
              <a:t> Literature review and writing on LLMs</a:t>
            </a:r>
          </a:p>
          <a:p>
            <a:pPr marL="0" marR="0" lvl="0" indent="0" algn="l" defTabSz="704088" rtl="0" eaLnBrk="1" fontAlgn="auto" latinLnBrk="0" hangingPunct="1">
              <a:lnSpc>
                <a:spcPct val="90000"/>
              </a:lnSpc>
              <a:spcBef>
                <a:spcPct val="0"/>
              </a:spcBef>
              <a:spcAft>
                <a:spcPts val="600"/>
              </a:spcAft>
              <a:buClrTx/>
              <a:buSzTx/>
              <a:buFontTx/>
              <a:buNone/>
              <a:tabLst/>
              <a:defRPr/>
            </a:pPr>
            <a:endParaRPr kumimoji="0" lang="en-US" altLang="zh-CN" sz="28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14" name="TextBox 13">
            <a:extLst>
              <a:ext uri="{FF2B5EF4-FFF2-40B4-BE49-F238E27FC236}">
                <a16:creationId xmlns:a16="http://schemas.microsoft.com/office/drawing/2014/main" id="{843151F7-B5E8-0A66-E100-A9A700955B9D}"/>
              </a:ext>
            </a:extLst>
          </p:cNvPr>
          <p:cNvSpPr txBox="1"/>
          <p:nvPr/>
        </p:nvSpPr>
        <p:spPr>
          <a:xfrm>
            <a:off x="2121408" y="4074837"/>
            <a:ext cx="341760" cy="604204"/>
          </a:xfrm>
          <a:prstGeom prst="rect">
            <a:avLst/>
          </a:prstGeom>
        </p:spPr>
        <p:txBody>
          <a:bodyPr/>
          <a:lstStyle>
            <a:defPPr>
              <a:defRPr lang="en-US"/>
            </a:defPPr>
            <a:lvl1pPr marR="0" lvl="0" indent="0" defTabSz="704088" fontAlgn="auto">
              <a:lnSpc>
                <a:spcPct val="90000"/>
              </a:lnSpc>
              <a:spcBef>
                <a:spcPct val="0"/>
              </a:spcBef>
              <a:spcAft>
                <a:spcPts val="600"/>
              </a:spcAft>
              <a:buClrTx/>
              <a:buSzTx/>
              <a:buFontTx/>
              <a:buNone/>
              <a:tabLst/>
              <a:defRPr kumimoji="0" sz="3696" b="1" i="0" u="none" strike="noStrike" cap="none" spc="0" normalizeH="0" baseline="0">
                <a:ln>
                  <a:noFill/>
                </a:ln>
                <a:solidFill>
                  <a:srgbClr val="002060"/>
                </a:solidFill>
                <a:effectLst/>
                <a:uLnTx/>
                <a:uFillTx/>
                <a:latin typeface="Arial" charset="0"/>
                <a:ea typeface="等线 Light" panose="02010600030101010101" pitchFamily="2" charset="-122"/>
                <a:cs typeface="Arial" charset="0"/>
              </a:defRPr>
            </a:lvl1pPr>
          </a:lstStyle>
          <a:p>
            <a:r>
              <a:rPr lang="en-US" dirty="0"/>
              <a:t>(</a:t>
            </a:r>
          </a:p>
        </p:txBody>
      </p:sp>
      <p:sp>
        <p:nvSpPr>
          <p:cNvPr id="15" name="TextBox 14">
            <a:extLst>
              <a:ext uri="{FF2B5EF4-FFF2-40B4-BE49-F238E27FC236}">
                <a16:creationId xmlns:a16="http://schemas.microsoft.com/office/drawing/2014/main" id="{3A2F1B7B-D900-246F-6952-44DCA8841E98}"/>
              </a:ext>
            </a:extLst>
          </p:cNvPr>
          <p:cNvSpPr txBox="1"/>
          <p:nvPr/>
        </p:nvSpPr>
        <p:spPr>
          <a:xfrm>
            <a:off x="8113776" y="4080933"/>
            <a:ext cx="341760" cy="604204"/>
          </a:xfrm>
          <a:prstGeom prst="rect">
            <a:avLst/>
          </a:prstGeom>
        </p:spPr>
        <p:txBody>
          <a:bodyPr/>
          <a:lstStyle>
            <a:defPPr>
              <a:defRPr lang="en-US"/>
            </a:defPPr>
            <a:lvl1pPr marR="0" lvl="0" indent="0" defTabSz="704088" fontAlgn="auto">
              <a:lnSpc>
                <a:spcPct val="90000"/>
              </a:lnSpc>
              <a:spcBef>
                <a:spcPct val="0"/>
              </a:spcBef>
              <a:spcAft>
                <a:spcPts val="600"/>
              </a:spcAft>
              <a:buClrTx/>
              <a:buSzTx/>
              <a:buFontTx/>
              <a:buNone/>
              <a:tabLst/>
              <a:defRPr kumimoji="0" sz="3696" b="1" i="0" u="none" strike="noStrike" cap="none" spc="0" normalizeH="0" baseline="0">
                <a:ln>
                  <a:noFill/>
                </a:ln>
                <a:solidFill>
                  <a:srgbClr val="002060"/>
                </a:solidFill>
                <a:effectLst/>
                <a:uLnTx/>
                <a:uFillTx/>
                <a:latin typeface="Arial" charset="0"/>
                <a:ea typeface="等线 Light" panose="02010600030101010101" pitchFamily="2" charset="-122"/>
                <a:cs typeface="Arial" charset="0"/>
              </a:defRPr>
            </a:lvl1pPr>
          </a:lstStyle>
          <a:p>
            <a:r>
              <a:rPr lang="en-US" dirty="0"/>
              <a:t>)</a:t>
            </a:r>
          </a:p>
        </p:txBody>
      </p:sp>
    </p:spTree>
    <p:extLst>
      <p:ext uri="{BB962C8B-B14F-4D97-AF65-F5344CB8AC3E}">
        <p14:creationId xmlns:p14="http://schemas.microsoft.com/office/powerpoint/2010/main" val="40435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5" name="Freeform: Shape 14">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1" name="Freeform: Shape 20">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标题 2">
            <a:extLst>
              <a:ext uri="{FF2B5EF4-FFF2-40B4-BE49-F238E27FC236}">
                <a16:creationId xmlns:a16="http://schemas.microsoft.com/office/drawing/2014/main" id="{14D910FF-EE2B-7D8F-43CE-8B1E9EB5CC67}"/>
              </a:ext>
            </a:extLst>
          </p:cNvPr>
          <p:cNvSpPr txBox="1">
            <a:spLocks/>
          </p:cNvSpPr>
          <p:nvPr/>
        </p:nvSpPr>
        <p:spPr>
          <a:xfrm>
            <a:off x="804672" y="1055098"/>
            <a:ext cx="5760719" cy="4747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defRPr/>
            </a:pPr>
            <a:r>
              <a:rPr lang="en-US" altLang="zh-CN" sz="4000" b="1" kern="1200">
                <a:solidFill>
                  <a:schemeClr val="tx2"/>
                </a:solidFill>
                <a:latin typeface="+mj-lt"/>
                <a:ea typeface="+mj-ea"/>
                <a:cs typeface="+mj-cs"/>
              </a:rPr>
              <a:t>Thank you!</a:t>
            </a:r>
            <a:endParaRPr kumimoji="0" lang="en-US" altLang="zh-CN" sz="4000" b="1" i="0" u="none" strike="noStrike" kern="1200" cap="none" spc="0" normalizeH="0" baseline="0" noProof="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32018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4" name="Freeform: Shape 2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标题 2">
            <a:extLst>
              <a:ext uri="{FF2B5EF4-FFF2-40B4-BE49-F238E27FC236}">
                <a16:creationId xmlns:a16="http://schemas.microsoft.com/office/drawing/2014/main" id="{4B62A68D-F560-AAB5-4A21-8BDEF19D9BAB}"/>
              </a:ext>
            </a:extLst>
          </p:cNvPr>
          <p:cNvSpPr txBox="1">
            <a:spLocks/>
          </p:cNvSpPr>
          <p:nvPr/>
        </p:nvSpPr>
        <p:spPr>
          <a:xfrm>
            <a:off x="2106486" y="590580"/>
            <a:ext cx="8119614" cy="10235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3080" b="1" kern="1200" dirty="0">
                <a:solidFill>
                  <a:srgbClr val="002060"/>
                </a:solidFill>
                <a:latin typeface="Arial" charset="0"/>
                <a:ea typeface="等线 Light" panose="02010600030101010101" pitchFamily="2" charset="-122"/>
                <a:cs typeface="Arial" charset="0"/>
              </a:rPr>
              <a:t>Agenda</a:t>
            </a:r>
            <a:endParaRPr kumimoji="0" lang="en-US" altLang="zh-CN" sz="4000" b="1" i="0" u="none" strike="noStrike" kern="1200" cap="none" spc="0" normalizeH="0" baseline="0" noProof="0" dirty="0">
              <a:ln>
                <a:noFill/>
              </a:ln>
              <a:solidFill>
                <a:srgbClr val="002060"/>
              </a:solidFill>
              <a:effectLst/>
              <a:uLnTx/>
              <a:uFillTx/>
              <a:latin typeface="Arial" charset="0"/>
              <a:ea typeface="等线 Light" panose="02010600030101010101" pitchFamily="2" charset="-122"/>
              <a:cs typeface="Arial" charset="0"/>
            </a:endParaRPr>
          </a:p>
        </p:txBody>
      </p:sp>
      <p:sp>
        <p:nvSpPr>
          <p:cNvPr id="7" name="标题 2">
            <a:extLst>
              <a:ext uri="{FF2B5EF4-FFF2-40B4-BE49-F238E27FC236}">
                <a16:creationId xmlns:a16="http://schemas.microsoft.com/office/drawing/2014/main" id="{D0C54ADF-6DD5-9F82-0B6B-99428B3F0364}"/>
              </a:ext>
            </a:extLst>
          </p:cNvPr>
          <p:cNvSpPr txBox="1">
            <a:spLocks/>
          </p:cNvSpPr>
          <p:nvPr/>
        </p:nvSpPr>
        <p:spPr>
          <a:xfrm>
            <a:off x="3151209" y="1504706"/>
            <a:ext cx="8723799" cy="165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kern="1200" dirty="0">
                <a:latin typeface="Arial" charset="0"/>
                <a:ea typeface="等线 Light" panose="02010600030101010101" pitchFamily="2" charset="-122"/>
                <a:cs typeface="Arial" charset="0"/>
              </a:rPr>
              <a:t>Compare Different Spatiotemporal Information Modelling Methods in Visual Modality</a:t>
            </a:r>
          </a:p>
        </p:txBody>
      </p:sp>
      <p:sp>
        <p:nvSpPr>
          <p:cNvPr id="17" name="标题 2">
            <a:extLst>
              <a:ext uri="{FF2B5EF4-FFF2-40B4-BE49-F238E27FC236}">
                <a16:creationId xmlns:a16="http://schemas.microsoft.com/office/drawing/2014/main" id="{79A8031B-1632-1A8C-854E-66ECE489E10E}"/>
              </a:ext>
            </a:extLst>
          </p:cNvPr>
          <p:cNvSpPr txBox="1">
            <a:spLocks/>
          </p:cNvSpPr>
          <p:nvPr/>
        </p:nvSpPr>
        <p:spPr>
          <a:xfrm>
            <a:off x="2428329" y="1415012"/>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pPr>
            <a:r>
              <a:rPr lang="en-US" altLang="zh-CN" sz="3696" b="1" kern="1200" dirty="0">
                <a:solidFill>
                  <a:srgbClr val="002060"/>
                </a:solidFill>
                <a:latin typeface="Arial" charset="0"/>
                <a:cs typeface="Arial" charset="0"/>
              </a:rPr>
              <a:t>01</a:t>
            </a:r>
            <a:endParaRPr lang="en-US" altLang="zh-CN" sz="4800" b="1" dirty="0">
              <a:solidFill>
                <a:srgbClr val="002060"/>
              </a:solidFill>
              <a:latin typeface="Arial" charset="0"/>
              <a:cs typeface="Arial" charset="0"/>
            </a:endParaRPr>
          </a:p>
        </p:txBody>
      </p:sp>
      <p:sp>
        <p:nvSpPr>
          <p:cNvPr id="8" name="TextBox 7">
            <a:extLst>
              <a:ext uri="{FF2B5EF4-FFF2-40B4-BE49-F238E27FC236}">
                <a16:creationId xmlns:a16="http://schemas.microsoft.com/office/drawing/2014/main" id="{2521CEC9-0944-58EB-4631-CEAD1DB966C9}"/>
              </a:ext>
            </a:extLst>
          </p:cNvPr>
          <p:cNvSpPr txBox="1"/>
          <p:nvPr/>
        </p:nvSpPr>
        <p:spPr>
          <a:xfrm>
            <a:off x="2994389" y="2734334"/>
            <a:ext cx="657607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 without using Spatiotemporal Information Modelling</a:t>
            </a:r>
            <a:endParaRPr lang="en-US" b="1" dirty="0">
              <a:latin typeface="Times New Roman" panose="02020603050405020304" pitchFamily="18" charset="0"/>
              <a:cs typeface="Times New Roman" panose="02020603050405020304" pitchFamily="18" charset="0"/>
            </a:endParaRPr>
          </a:p>
        </p:txBody>
      </p:sp>
      <p:sp>
        <p:nvSpPr>
          <p:cNvPr id="11" name="标题 2">
            <a:extLst>
              <a:ext uri="{FF2B5EF4-FFF2-40B4-BE49-F238E27FC236}">
                <a16:creationId xmlns:a16="http://schemas.microsoft.com/office/drawing/2014/main" id="{76E8ADED-B3A3-4888-6A02-6E1B57B707B9}"/>
              </a:ext>
            </a:extLst>
          </p:cNvPr>
          <p:cNvSpPr txBox="1">
            <a:spLocks/>
          </p:cNvSpPr>
          <p:nvPr/>
        </p:nvSpPr>
        <p:spPr>
          <a:xfrm>
            <a:off x="3143111" y="2297629"/>
            <a:ext cx="8746063" cy="130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latin typeface="Arial" charset="0"/>
                <a:ea typeface="等线 Light" panose="02010600030101010101" pitchFamily="2" charset="-122"/>
                <a:cs typeface="Arial" charset="0"/>
              </a:rPr>
              <a:t>Attention Mechanism in Visual Modality</a:t>
            </a:r>
          </a:p>
        </p:txBody>
      </p:sp>
      <p:sp>
        <p:nvSpPr>
          <p:cNvPr id="12" name="标题 2">
            <a:extLst>
              <a:ext uri="{FF2B5EF4-FFF2-40B4-BE49-F238E27FC236}">
                <a16:creationId xmlns:a16="http://schemas.microsoft.com/office/drawing/2014/main" id="{6CDC6F86-CA5E-FC5E-055B-1E1EF5234136}"/>
              </a:ext>
            </a:extLst>
          </p:cNvPr>
          <p:cNvSpPr txBox="1">
            <a:spLocks/>
          </p:cNvSpPr>
          <p:nvPr/>
        </p:nvSpPr>
        <p:spPr>
          <a:xfrm>
            <a:off x="2420231" y="2207935"/>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pPr>
            <a:r>
              <a:rPr lang="en-US" altLang="zh-CN" sz="3696" b="1" kern="1200" dirty="0">
                <a:solidFill>
                  <a:srgbClr val="002060"/>
                </a:solidFill>
                <a:latin typeface="Arial" charset="0"/>
                <a:cs typeface="Arial" charset="0"/>
              </a:rPr>
              <a:t>02</a:t>
            </a:r>
            <a:endParaRPr lang="en-US" altLang="zh-CN" sz="4800" b="1" dirty="0">
              <a:solidFill>
                <a:srgbClr val="002060"/>
              </a:solidFill>
              <a:latin typeface="Arial" charset="0"/>
              <a:cs typeface="Arial" charset="0"/>
            </a:endParaRPr>
          </a:p>
        </p:txBody>
      </p:sp>
      <p:sp>
        <p:nvSpPr>
          <p:cNvPr id="2" name="TextBox 1">
            <a:extLst>
              <a:ext uri="{FF2B5EF4-FFF2-40B4-BE49-F238E27FC236}">
                <a16:creationId xmlns:a16="http://schemas.microsoft.com/office/drawing/2014/main" id="{02FDE854-916F-ABD5-3E88-B6B3563C255D}"/>
              </a:ext>
            </a:extLst>
          </p:cNvPr>
          <p:cNvSpPr txBox="1"/>
          <p:nvPr/>
        </p:nvSpPr>
        <p:spPr>
          <a:xfrm>
            <a:off x="3001015" y="3098768"/>
            <a:ext cx="720821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 using Spatiotemporal Information Modelling -- Attention</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AA10DA-11A4-5F6F-2DA5-A64AF0795B5E}"/>
              </a:ext>
            </a:extLst>
          </p:cNvPr>
          <p:cNvSpPr txBox="1"/>
          <p:nvPr/>
        </p:nvSpPr>
        <p:spPr>
          <a:xfrm>
            <a:off x="2994388" y="3476455"/>
            <a:ext cx="823020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2.3</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 using Spatiotemporal Information Modelling -- Channel-based + Attention</a:t>
            </a:r>
            <a:endParaRPr lang="en-US" b="1" dirty="0">
              <a:latin typeface="Times New Roman" panose="02020603050405020304" pitchFamily="18" charset="0"/>
              <a:cs typeface="Times New Roman" panose="02020603050405020304" pitchFamily="18" charset="0"/>
            </a:endParaRPr>
          </a:p>
        </p:txBody>
      </p:sp>
      <p:sp>
        <p:nvSpPr>
          <p:cNvPr id="5" name="标题 2">
            <a:extLst>
              <a:ext uri="{FF2B5EF4-FFF2-40B4-BE49-F238E27FC236}">
                <a16:creationId xmlns:a16="http://schemas.microsoft.com/office/drawing/2014/main" id="{70142130-3B9D-D9C3-4BE1-CBD27D6BEAE9}"/>
              </a:ext>
            </a:extLst>
          </p:cNvPr>
          <p:cNvSpPr txBox="1">
            <a:spLocks/>
          </p:cNvSpPr>
          <p:nvPr/>
        </p:nvSpPr>
        <p:spPr>
          <a:xfrm>
            <a:off x="3136485" y="4013786"/>
            <a:ext cx="8746063" cy="130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latin typeface="Arial" charset="0"/>
                <a:ea typeface="等线 Light" panose="02010600030101010101" pitchFamily="2" charset="-122"/>
                <a:cs typeface="Arial" charset="0"/>
              </a:rPr>
              <a:t>Hybrid Feature Extraction Approach in Visual Modality</a:t>
            </a:r>
          </a:p>
        </p:txBody>
      </p:sp>
      <p:sp>
        <p:nvSpPr>
          <p:cNvPr id="6" name="标题 2">
            <a:extLst>
              <a:ext uri="{FF2B5EF4-FFF2-40B4-BE49-F238E27FC236}">
                <a16:creationId xmlns:a16="http://schemas.microsoft.com/office/drawing/2014/main" id="{0BA11A41-6853-2B87-7EA7-1C9D52DD8647}"/>
              </a:ext>
            </a:extLst>
          </p:cNvPr>
          <p:cNvSpPr txBox="1">
            <a:spLocks/>
          </p:cNvSpPr>
          <p:nvPr/>
        </p:nvSpPr>
        <p:spPr>
          <a:xfrm>
            <a:off x="2413605" y="3924092"/>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pPr>
            <a:r>
              <a:rPr lang="en-US" altLang="zh-CN" sz="3696" b="1" kern="1200" dirty="0">
                <a:solidFill>
                  <a:srgbClr val="002060"/>
                </a:solidFill>
                <a:latin typeface="Arial" charset="0"/>
                <a:cs typeface="Arial" charset="0"/>
              </a:rPr>
              <a:t>03</a:t>
            </a:r>
            <a:endParaRPr lang="en-US" altLang="zh-CN" sz="4800" b="1" dirty="0">
              <a:solidFill>
                <a:srgbClr val="002060"/>
              </a:solidFill>
              <a:latin typeface="Arial" charset="0"/>
              <a:cs typeface="Arial" charset="0"/>
            </a:endParaRPr>
          </a:p>
        </p:txBody>
      </p:sp>
      <p:sp>
        <p:nvSpPr>
          <p:cNvPr id="18" name="标题 2">
            <a:extLst>
              <a:ext uri="{FF2B5EF4-FFF2-40B4-BE49-F238E27FC236}">
                <a16:creationId xmlns:a16="http://schemas.microsoft.com/office/drawing/2014/main" id="{6C397762-CE9E-B539-438E-64C6097BA4E7}"/>
              </a:ext>
            </a:extLst>
          </p:cNvPr>
          <p:cNvSpPr txBox="1">
            <a:spLocks/>
          </p:cNvSpPr>
          <p:nvPr/>
        </p:nvSpPr>
        <p:spPr>
          <a:xfrm>
            <a:off x="3139853" y="5391712"/>
            <a:ext cx="8746063" cy="130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latin typeface="Arial" charset="0"/>
                <a:ea typeface="等线 Light" panose="02010600030101010101" pitchFamily="2" charset="-122"/>
                <a:cs typeface="Arial" charset="0"/>
              </a:rPr>
              <a:t>Plan for Next Week</a:t>
            </a:r>
          </a:p>
        </p:txBody>
      </p:sp>
      <p:sp>
        <p:nvSpPr>
          <p:cNvPr id="19" name="标题 2">
            <a:extLst>
              <a:ext uri="{FF2B5EF4-FFF2-40B4-BE49-F238E27FC236}">
                <a16:creationId xmlns:a16="http://schemas.microsoft.com/office/drawing/2014/main" id="{1C1B45F1-20FB-0F5D-E409-21438CB4D245}"/>
              </a:ext>
            </a:extLst>
          </p:cNvPr>
          <p:cNvSpPr txBox="1">
            <a:spLocks/>
          </p:cNvSpPr>
          <p:nvPr/>
        </p:nvSpPr>
        <p:spPr>
          <a:xfrm>
            <a:off x="2416973" y="5302018"/>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pPr>
            <a:r>
              <a:rPr lang="en-US" altLang="zh-CN" sz="3696" b="1" kern="1200" dirty="0">
                <a:solidFill>
                  <a:srgbClr val="002060"/>
                </a:solidFill>
                <a:latin typeface="Arial" charset="0"/>
                <a:cs typeface="Arial" charset="0"/>
              </a:rPr>
              <a:t>05</a:t>
            </a:r>
            <a:endParaRPr lang="en-US" altLang="zh-CN" sz="4800" b="1" dirty="0">
              <a:solidFill>
                <a:srgbClr val="002060"/>
              </a:solidFill>
              <a:latin typeface="Arial" charset="0"/>
              <a:cs typeface="Arial" charset="0"/>
            </a:endParaRPr>
          </a:p>
        </p:txBody>
      </p:sp>
      <p:sp>
        <p:nvSpPr>
          <p:cNvPr id="15" name="标题 2">
            <a:extLst>
              <a:ext uri="{FF2B5EF4-FFF2-40B4-BE49-F238E27FC236}">
                <a16:creationId xmlns:a16="http://schemas.microsoft.com/office/drawing/2014/main" id="{D2A9BED7-B9D0-693E-B84C-E829FBA03A60}"/>
              </a:ext>
            </a:extLst>
          </p:cNvPr>
          <p:cNvSpPr txBox="1">
            <a:spLocks/>
          </p:cNvSpPr>
          <p:nvPr/>
        </p:nvSpPr>
        <p:spPr>
          <a:xfrm>
            <a:off x="3135960" y="4751632"/>
            <a:ext cx="8746063" cy="130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defRPr/>
            </a:pPr>
            <a:r>
              <a:rPr lang="en-US" altLang="zh-CN" sz="2156" b="1" dirty="0">
                <a:latin typeface="Arial" charset="0"/>
                <a:ea typeface="等线 Light" panose="02010600030101010101" pitchFamily="2" charset="-122"/>
                <a:cs typeface="Arial" charset="0"/>
              </a:rPr>
              <a:t>Bimodal (Audio + Vision) Approaches using DAIC-WOZ</a:t>
            </a:r>
          </a:p>
        </p:txBody>
      </p:sp>
      <p:sp>
        <p:nvSpPr>
          <p:cNvPr id="16" name="标题 2">
            <a:extLst>
              <a:ext uri="{FF2B5EF4-FFF2-40B4-BE49-F238E27FC236}">
                <a16:creationId xmlns:a16="http://schemas.microsoft.com/office/drawing/2014/main" id="{4768470B-54E6-7412-50CD-E52E966342B4}"/>
              </a:ext>
            </a:extLst>
          </p:cNvPr>
          <p:cNvSpPr txBox="1">
            <a:spLocks/>
          </p:cNvSpPr>
          <p:nvPr/>
        </p:nvSpPr>
        <p:spPr>
          <a:xfrm>
            <a:off x="2413080" y="4661938"/>
            <a:ext cx="3749633" cy="1444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04088">
              <a:spcAft>
                <a:spcPts val="600"/>
              </a:spcAft>
            </a:pPr>
            <a:r>
              <a:rPr lang="en-US" altLang="zh-CN" sz="3696" b="1" kern="1200" dirty="0">
                <a:solidFill>
                  <a:srgbClr val="002060"/>
                </a:solidFill>
                <a:latin typeface="Arial" charset="0"/>
                <a:cs typeface="Arial" charset="0"/>
              </a:rPr>
              <a:t>04</a:t>
            </a:r>
            <a:endParaRPr lang="en-US" altLang="zh-CN" sz="4800" b="1" dirty="0">
              <a:solidFill>
                <a:srgbClr val="002060"/>
              </a:solidFill>
              <a:latin typeface="Arial" charset="0"/>
              <a:cs typeface="Arial" charset="0"/>
            </a:endParaRPr>
          </a:p>
        </p:txBody>
      </p:sp>
    </p:spTree>
    <p:extLst>
      <p:ext uri="{BB962C8B-B14F-4D97-AF65-F5344CB8AC3E}">
        <p14:creationId xmlns:p14="http://schemas.microsoft.com/office/powerpoint/2010/main" val="36255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Box 345">
            <a:extLst>
              <a:ext uri="{FF2B5EF4-FFF2-40B4-BE49-F238E27FC236}">
                <a16:creationId xmlns:a16="http://schemas.microsoft.com/office/drawing/2014/main" id="{1671C867-E246-42FA-804F-64FDBEE8A1ED}"/>
              </a:ext>
            </a:extLst>
          </p:cNvPr>
          <p:cNvSpPr txBox="1"/>
          <p:nvPr/>
        </p:nvSpPr>
        <p:spPr>
          <a:xfrm>
            <a:off x="0" y="6581001"/>
            <a:ext cx="11487150" cy="369332"/>
          </a:xfrm>
          <a:prstGeom prst="rect">
            <a:avLst/>
          </a:prstGeom>
          <a:noFill/>
        </p:spPr>
        <p:txBody>
          <a:bodyPr wrap="square">
            <a:spAutoFit/>
          </a:bodyPr>
          <a:lstStyle>
            <a:defPPr>
              <a:defRPr lang="en-US"/>
            </a:defPPr>
            <a:lvl1pPr>
              <a:defRPr sz="1050">
                <a:solidFill>
                  <a:srgbClr val="222222"/>
                </a:solidFill>
                <a:latin typeface="Times New Roman" panose="02020603050405020304" pitchFamily="18" charset="0"/>
                <a:cs typeface="Times New Roman" panose="02020603050405020304" pitchFamily="18" charset="0"/>
              </a:defRPr>
            </a:lvl1pPr>
          </a:lstStyle>
          <a:p>
            <a:r>
              <a:rPr lang="en-GB" sz="600" dirty="0"/>
              <a:t>[1] Ashraf, A., </a:t>
            </a:r>
            <a:r>
              <a:rPr lang="en-GB" sz="600" dirty="0" err="1"/>
              <a:t>Gunawan</a:t>
            </a:r>
            <a:r>
              <a:rPr lang="en-GB" sz="600" dirty="0"/>
              <a:t>, T. S., Rahman, F. D. A., </a:t>
            </a:r>
            <a:r>
              <a:rPr lang="en-GB" sz="600" dirty="0" err="1"/>
              <a:t>Kartiwi</a:t>
            </a:r>
            <a:r>
              <a:rPr lang="en-GB" sz="600" dirty="0"/>
              <a:t>, M., &amp; Ismail, N. (2020, September). A summarization of the visual depression databases for depression detection. In 2020 6th International Conference on Wireless and Telematics (ICWT) (pp. 1-6). IEEE.</a:t>
            </a:r>
          </a:p>
          <a:p>
            <a:r>
              <a:rPr lang="en-GB" sz="600" dirty="0"/>
              <a:t>[2] </a:t>
            </a:r>
            <a:r>
              <a:rPr lang="en-GB" sz="600" dirty="0" err="1"/>
              <a:t>Pampouchidou</a:t>
            </a:r>
            <a:r>
              <a:rPr lang="en-GB" sz="600" dirty="0"/>
              <a:t>, A., Simos, P. G., Marias, K., </a:t>
            </a:r>
            <a:r>
              <a:rPr lang="en-GB" sz="600" dirty="0" err="1"/>
              <a:t>Meriaudeau</a:t>
            </a:r>
            <a:r>
              <a:rPr lang="en-GB" sz="600" dirty="0"/>
              <a:t>, F., Yang, F., </a:t>
            </a:r>
            <a:r>
              <a:rPr lang="en-GB" sz="600" dirty="0" err="1"/>
              <a:t>Pediaditis</a:t>
            </a:r>
            <a:r>
              <a:rPr lang="en-GB" sz="600" dirty="0"/>
              <a:t>, M., &amp; </a:t>
            </a:r>
            <a:r>
              <a:rPr lang="en-GB" sz="600" dirty="0" err="1"/>
              <a:t>Tsiknakis</a:t>
            </a:r>
            <a:r>
              <a:rPr lang="en-GB" sz="600" dirty="0"/>
              <a:t>, M. (2017). Automatic assessment of depression based on visual cues: A systematic review. IEEE Transactions on Affective Computing, 10(4), 445-470.</a:t>
            </a:r>
          </a:p>
          <a:p>
            <a:r>
              <a:rPr lang="en-GB" sz="600" dirty="0"/>
              <a:t>.</a:t>
            </a:r>
          </a:p>
        </p:txBody>
      </p:sp>
      <p:sp>
        <p:nvSpPr>
          <p:cNvPr id="378" name="矩形 7">
            <a:extLst>
              <a:ext uri="{FF2B5EF4-FFF2-40B4-BE49-F238E27FC236}">
                <a16:creationId xmlns:a16="http://schemas.microsoft.com/office/drawing/2014/main" id="{5F487BC5-280B-9502-6568-E3FCF737430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01</a:t>
            </a:r>
            <a:endParaRPr kumimoji="1" lang="zh-CN" altLang="en-US" b="1" dirty="0">
              <a:latin typeface="Times New Roman" panose="02020603050405020304" pitchFamily="18" charset="0"/>
              <a:cs typeface="Times New Roman" panose="02020603050405020304" pitchFamily="18" charset="0"/>
            </a:endParaRPr>
          </a:p>
        </p:txBody>
      </p:sp>
      <p:sp>
        <p:nvSpPr>
          <p:cNvPr id="53" name="TextBox 5">
            <a:extLst>
              <a:ext uri="{FF2B5EF4-FFF2-40B4-BE49-F238E27FC236}">
                <a16:creationId xmlns:a16="http://schemas.microsoft.com/office/drawing/2014/main" id="{7FB48B80-657E-8218-0BE5-9CFAAD30E4DE}"/>
              </a:ext>
            </a:extLst>
          </p:cNvPr>
          <p:cNvSpPr txBox="1"/>
          <p:nvPr/>
        </p:nvSpPr>
        <p:spPr>
          <a:xfrm>
            <a:off x="567716" y="3865518"/>
            <a:ext cx="1641731" cy="307777"/>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Feature Extraction</a:t>
            </a:r>
          </a:p>
        </p:txBody>
      </p:sp>
      <p:sp>
        <p:nvSpPr>
          <p:cNvPr id="95" name="TextBox 94">
            <a:extLst>
              <a:ext uri="{FF2B5EF4-FFF2-40B4-BE49-F238E27FC236}">
                <a16:creationId xmlns:a16="http://schemas.microsoft.com/office/drawing/2014/main" id="{974A4C08-0B59-2BB8-88F4-C1658C3AC55B}"/>
              </a:ext>
            </a:extLst>
          </p:cNvPr>
          <p:cNvSpPr txBox="1"/>
          <p:nvPr/>
        </p:nvSpPr>
        <p:spPr>
          <a:xfrm>
            <a:off x="4715553" y="1829996"/>
            <a:ext cx="476412"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Face</a:t>
            </a:r>
          </a:p>
        </p:txBody>
      </p:sp>
      <p:sp>
        <p:nvSpPr>
          <p:cNvPr id="96" name="TextBox 95">
            <a:extLst>
              <a:ext uri="{FF2B5EF4-FFF2-40B4-BE49-F238E27FC236}">
                <a16:creationId xmlns:a16="http://schemas.microsoft.com/office/drawing/2014/main" id="{A5CD016D-FE96-F2CC-C8EB-D4A3CF44F49C}"/>
              </a:ext>
            </a:extLst>
          </p:cNvPr>
          <p:cNvSpPr txBox="1"/>
          <p:nvPr/>
        </p:nvSpPr>
        <p:spPr>
          <a:xfrm>
            <a:off x="4757572" y="2982302"/>
            <a:ext cx="518091"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Body</a:t>
            </a:r>
          </a:p>
        </p:txBody>
      </p:sp>
      <p:sp>
        <p:nvSpPr>
          <p:cNvPr id="97" name="TextBox 7">
            <a:extLst>
              <a:ext uri="{FF2B5EF4-FFF2-40B4-BE49-F238E27FC236}">
                <a16:creationId xmlns:a16="http://schemas.microsoft.com/office/drawing/2014/main" id="{1AF1475B-8AE0-1908-A33B-0B7CC9064619}"/>
              </a:ext>
            </a:extLst>
          </p:cNvPr>
          <p:cNvSpPr txBox="1"/>
          <p:nvPr/>
        </p:nvSpPr>
        <p:spPr>
          <a:xfrm>
            <a:off x="5892948" y="1239859"/>
            <a:ext cx="132440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Appearance-based</a:t>
            </a:r>
          </a:p>
        </p:txBody>
      </p:sp>
      <p:sp>
        <p:nvSpPr>
          <p:cNvPr id="98" name="TextBox 7">
            <a:extLst>
              <a:ext uri="{FF2B5EF4-FFF2-40B4-BE49-F238E27FC236}">
                <a16:creationId xmlns:a16="http://schemas.microsoft.com/office/drawing/2014/main" id="{74C1CF55-367A-430A-302E-8D67A89A5BDF}"/>
              </a:ext>
            </a:extLst>
          </p:cNvPr>
          <p:cNvSpPr txBox="1"/>
          <p:nvPr/>
        </p:nvSpPr>
        <p:spPr>
          <a:xfrm>
            <a:off x="5855226" y="1577297"/>
            <a:ext cx="1157689"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Face landmarks</a:t>
            </a:r>
          </a:p>
        </p:txBody>
      </p:sp>
      <p:sp>
        <p:nvSpPr>
          <p:cNvPr id="99" name="TextBox 7">
            <a:extLst>
              <a:ext uri="{FF2B5EF4-FFF2-40B4-BE49-F238E27FC236}">
                <a16:creationId xmlns:a16="http://schemas.microsoft.com/office/drawing/2014/main" id="{69CE4DBB-9FC9-A185-A662-E7BCAA761E92}"/>
              </a:ext>
            </a:extLst>
          </p:cNvPr>
          <p:cNvSpPr txBox="1"/>
          <p:nvPr/>
        </p:nvSpPr>
        <p:spPr>
          <a:xfrm>
            <a:off x="5884067" y="1964482"/>
            <a:ext cx="46519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AUs</a:t>
            </a:r>
          </a:p>
        </p:txBody>
      </p:sp>
      <p:sp>
        <p:nvSpPr>
          <p:cNvPr id="100" name="TextBox 7">
            <a:extLst>
              <a:ext uri="{FF2B5EF4-FFF2-40B4-BE49-F238E27FC236}">
                <a16:creationId xmlns:a16="http://schemas.microsoft.com/office/drawing/2014/main" id="{14A2235D-C6B5-D061-01A3-A9C27ACBB7B2}"/>
              </a:ext>
            </a:extLst>
          </p:cNvPr>
          <p:cNvSpPr txBox="1"/>
          <p:nvPr/>
        </p:nvSpPr>
        <p:spPr>
          <a:xfrm>
            <a:off x="5897050" y="2327020"/>
            <a:ext cx="1194558"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Mouth and Eyes</a:t>
            </a:r>
          </a:p>
        </p:txBody>
      </p:sp>
      <p:cxnSp>
        <p:nvCxnSpPr>
          <p:cNvPr id="101" name="Straight Connector 100">
            <a:extLst>
              <a:ext uri="{FF2B5EF4-FFF2-40B4-BE49-F238E27FC236}">
                <a16:creationId xmlns:a16="http://schemas.microsoft.com/office/drawing/2014/main" id="{0A33A9CA-1785-3DD7-D4DE-3ECFBEB08B41}"/>
              </a:ext>
            </a:extLst>
          </p:cNvPr>
          <p:cNvCxnSpPr>
            <a:cxnSpLocks/>
            <a:stCxn id="95" idx="3"/>
            <a:endCxn id="97" idx="1"/>
          </p:cNvCxnSpPr>
          <p:nvPr/>
        </p:nvCxnSpPr>
        <p:spPr>
          <a:xfrm flipV="1">
            <a:off x="5191965" y="1378359"/>
            <a:ext cx="700983" cy="59013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3269112F-CDAE-20D3-E510-EF698B1447AA}"/>
              </a:ext>
            </a:extLst>
          </p:cNvPr>
          <p:cNvCxnSpPr>
            <a:cxnSpLocks/>
            <a:stCxn id="95" idx="3"/>
            <a:endCxn id="98" idx="1"/>
          </p:cNvCxnSpPr>
          <p:nvPr/>
        </p:nvCxnSpPr>
        <p:spPr>
          <a:xfrm flipV="1">
            <a:off x="5191965" y="1715797"/>
            <a:ext cx="663261" cy="252699"/>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3B052B2E-8C82-D228-9286-367A8C0DE34E}"/>
              </a:ext>
            </a:extLst>
          </p:cNvPr>
          <p:cNvCxnSpPr>
            <a:cxnSpLocks/>
            <a:stCxn id="95" idx="3"/>
            <a:endCxn id="99" idx="1"/>
          </p:cNvCxnSpPr>
          <p:nvPr/>
        </p:nvCxnSpPr>
        <p:spPr>
          <a:xfrm>
            <a:off x="5191965" y="1968496"/>
            <a:ext cx="692102" cy="134486"/>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2CEC72EA-0946-88B1-13BD-15F8743044EB}"/>
              </a:ext>
            </a:extLst>
          </p:cNvPr>
          <p:cNvCxnSpPr>
            <a:cxnSpLocks/>
            <a:stCxn id="95" idx="3"/>
            <a:endCxn id="100" idx="1"/>
          </p:cNvCxnSpPr>
          <p:nvPr/>
        </p:nvCxnSpPr>
        <p:spPr>
          <a:xfrm>
            <a:off x="5191965" y="1968496"/>
            <a:ext cx="705085" cy="497024"/>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2AAF238-5366-BC73-8C8B-77CA56417BBF}"/>
              </a:ext>
            </a:extLst>
          </p:cNvPr>
          <p:cNvCxnSpPr>
            <a:cxnSpLocks/>
            <a:stCxn id="108" idx="3"/>
            <a:endCxn id="95" idx="1"/>
          </p:cNvCxnSpPr>
          <p:nvPr/>
        </p:nvCxnSpPr>
        <p:spPr>
          <a:xfrm flipV="1">
            <a:off x="4411608" y="1968496"/>
            <a:ext cx="303945" cy="40246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EC94CD8B-ACBF-61DE-ADD1-F4920E391DA4}"/>
              </a:ext>
            </a:extLst>
          </p:cNvPr>
          <p:cNvCxnSpPr>
            <a:cxnSpLocks/>
            <a:stCxn id="108" idx="3"/>
            <a:endCxn id="96" idx="1"/>
          </p:cNvCxnSpPr>
          <p:nvPr/>
        </p:nvCxnSpPr>
        <p:spPr>
          <a:xfrm>
            <a:off x="4411608" y="2370962"/>
            <a:ext cx="345964" cy="74984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EEE9724-1975-7971-3C8B-976F815667CE}"/>
              </a:ext>
            </a:extLst>
          </p:cNvPr>
          <p:cNvSpPr txBox="1"/>
          <p:nvPr/>
        </p:nvSpPr>
        <p:spPr>
          <a:xfrm>
            <a:off x="7796759" y="756879"/>
            <a:ext cx="2556417" cy="769441"/>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Binary Patterns (</a:t>
            </a:r>
            <a:r>
              <a:rPr lang="en-GB" b="1" dirty="0">
                <a:latin typeface="Times New Roman" panose="02020603050405020304" pitchFamily="18" charset="0"/>
                <a:cs typeface="Times New Roman" panose="02020603050405020304" pitchFamily="18" charset="0"/>
              </a:rPr>
              <a:t>LBP</a:t>
            </a:r>
            <a:r>
              <a:rPr lang="en-GB" dirty="0">
                <a:latin typeface="Times New Roman" panose="02020603050405020304" pitchFamily="18" charset="0"/>
                <a:cs typeface="Times New Roman" panose="02020603050405020304" pitchFamily="18" charset="0"/>
              </a:rPr>
              <a:t>), Local Phase Quantization (</a:t>
            </a:r>
            <a:r>
              <a:rPr lang="en-GB" b="1" dirty="0">
                <a:latin typeface="Times New Roman" panose="02020603050405020304" pitchFamily="18" charset="0"/>
                <a:cs typeface="Times New Roman" panose="02020603050405020304" pitchFamily="18" charset="0"/>
              </a:rPr>
              <a:t>LPQ</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Motion History Histograms (MHH)</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Space-Time Interest Points (STIP) algorithm</a:t>
            </a:r>
            <a:endParaRPr lang="en-US" dirty="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0E020648-33C0-D07A-70C6-3ECB8C5B48B4}"/>
              </a:ext>
            </a:extLst>
          </p:cNvPr>
          <p:cNvSpPr txBox="1"/>
          <p:nvPr/>
        </p:nvSpPr>
        <p:spPr>
          <a:xfrm>
            <a:off x="3072345" y="2232462"/>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Handcrafted </a:t>
            </a:r>
          </a:p>
        </p:txBody>
      </p:sp>
      <p:cxnSp>
        <p:nvCxnSpPr>
          <p:cNvPr id="109" name="Straight Connector 108">
            <a:extLst>
              <a:ext uri="{FF2B5EF4-FFF2-40B4-BE49-F238E27FC236}">
                <a16:creationId xmlns:a16="http://schemas.microsoft.com/office/drawing/2014/main" id="{60CEB689-CA64-437E-4D91-B9EFF05F51E2}"/>
              </a:ext>
            </a:extLst>
          </p:cNvPr>
          <p:cNvCxnSpPr>
            <a:cxnSpLocks/>
            <a:stCxn id="97" idx="3"/>
            <a:endCxn id="107" idx="1"/>
          </p:cNvCxnSpPr>
          <p:nvPr/>
        </p:nvCxnSpPr>
        <p:spPr>
          <a:xfrm flipV="1">
            <a:off x="7217350" y="1141600"/>
            <a:ext cx="579409" cy="23675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0A965548-8248-843B-65FF-7919EC7D799F}"/>
              </a:ext>
            </a:extLst>
          </p:cNvPr>
          <p:cNvSpPr txBox="1"/>
          <p:nvPr/>
        </p:nvSpPr>
        <p:spPr>
          <a:xfrm>
            <a:off x="7773770" y="1709307"/>
            <a:ext cx="2703584" cy="1107996"/>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Models method (CLM), Active Shape Models (ASM), Active Appearance Models (AAMs)</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3D Landmark Model Matching</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Elastic Bunch Graph Matching (EBFM)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Distribution Model (LDM)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Motion Magnitude (LMM)</a:t>
            </a:r>
            <a:endParaRPr lang="en-US" dirty="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C91FCF08-6A07-AFCF-386D-B2A05153DD11}"/>
              </a:ext>
            </a:extLst>
          </p:cNvPr>
          <p:cNvCxnSpPr>
            <a:cxnSpLocks/>
            <a:stCxn id="98" idx="3"/>
            <a:endCxn id="110" idx="1"/>
          </p:cNvCxnSpPr>
          <p:nvPr/>
        </p:nvCxnSpPr>
        <p:spPr>
          <a:xfrm>
            <a:off x="7012915" y="1715797"/>
            <a:ext cx="760855" cy="547508"/>
          </a:xfrm>
          <a:prstGeom prst="line">
            <a:avLst/>
          </a:prstGeom>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4C02DB0C-D10E-3293-029B-189BA9680B14}"/>
              </a:ext>
            </a:extLst>
          </p:cNvPr>
          <p:cNvSpPr txBox="1"/>
          <p:nvPr/>
        </p:nvSpPr>
        <p:spPr>
          <a:xfrm>
            <a:off x="5739977" y="2979084"/>
            <a:ext cx="2633620" cy="276999"/>
          </a:xfrm>
          <a:prstGeom prst="rect">
            <a:avLst/>
          </a:prstGeom>
          <a:noFill/>
          <a:ln>
            <a:solidFill>
              <a:schemeClr val="tx1"/>
            </a:solidFill>
          </a:ln>
        </p:spPr>
        <p:txBody>
          <a:bodyPr wrap="square" rtlCol="0">
            <a:spAutoFit/>
          </a:bodyPr>
          <a:lstStyle>
            <a:defPPr>
              <a:defRPr lang="en-US"/>
            </a:defPPr>
            <a:lvl1pPr>
              <a:defRPr sz="1100"/>
            </a:lvl1pPr>
          </a:lstStyle>
          <a:p>
            <a:r>
              <a:rPr lang="en-GB" sz="1200" dirty="0">
                <a:latin typeface="Times New Roman" panose="02020603050405020304" pitchFamily="18" charset="0"/>
                <a:cs typeface="Times New Roman" panose="02020603050405020304" pitchFamily="18" charset="0"/>
              </a:rPr>
              <a:t>STIP, Divergence-Curl-Shear (DCS)</a:t>
            </a:r>
            <a:endParaRPr lang="en-US" sz="1200" dirty="0">
              <a:latin typeface="Times New Roman" panose="02020603050405020304" pitchFamily="18" charset="0"/>
              <a:cs typeface="Times New Roman" panose="02020603050405020304" pitchFamily="18" charset="0"/>
            </a:endParaRPr>
          </a:p>
        </p:txBody>
      </p:sp>
      <p:cxnSp>
        <p:nvCxnSpPr>
          <p:cNvPr id="113" name="Straight Connector 112">
            <a:extLst>
              <a:ext uri="{FF2B5EF4-FFF2-40B4-BE49-F238E27FC236}">
                <a16:creationId xmlns:a16="http://schemas.microsoft.com/office/drawing/2014/main" id="{51D9FAE8-3C62-A491-356E-3E9EBA1F4AC5}"/>
              </a:ext>
            </a:extLst>
          </p:cNvPr>
          <p:cNvCxnSpPr>
            <a:cxnSpLocks/>
            <a:stCxn id="96" idx="3"/>
            <a:endCxn id="112" idx="1"/>
          </p:cNvCxnSpPr>
          <p:nvPr/>
        </p:nvCxnSpPr>
        <p:spPr>
          <a:xfrm flipV="1">
            <a:off x="5275663" y="3117584"/>
            <a:ext cx="464314" cy="3218"/>
          </a:xfrm>
          <a:prstGeom prst="line">
            <a:avLst/>
          </a:prstGeom>
        </p:spPr>
        <p:style>
          <a:lnRef idx="1">
            <a:schemeClr val="dk1"/>
          </a:lnRef>
          <a:fillRef idx="0">
            <a:schemeClr val="dk1"/>
          </a:fillRef>
          <a:effectRef idx="0">
            <a:schemeClr val="dk1"/>
          </a:effectRef>
          <a:fontRef idx="minor">
            <a:schemeClr val="tx1"/>
          </a:fontRef>
        </p:style>
      </p:cxnSp>
      <p:sp>
        <p:nvSpPr>
          <p:cNvPr id="118" name="TextBox 192">
            <a:extLst>
              <a:ext uri="{FF2B5EF4-FFF2-40B4-BE49-F238E27FC236}">
                <a16:creationId xmlns:a16="http://schemas.microsoft.com/office/drawing/2014/main" id="{71CCF81B-A3C9-55A2-C873-D713956C44A2}"/>
              </a:ext>
            </a:extLst>
          </p:cNvPr>
          <p:cNvSpPr txBox="1"/>
          <p:nvPr/>
        </p:nvSpPr>
        <p:spPr>
          <a:xfrm>
            <a:off x="5068955" y="4849288"/>
            <a:ext cx="17110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Times New Roman" panose="02020603050405020304" pitchFamily="18" charset="0"/>
                <a:cs typeface="Times New Roman" panose="02020603050405020304" pitchFamily="18" charset="0"/>
              </a:rPr>
              <a:t>Spatiotemporal information modeling</a:t>
            </a:r>
          </a:p>
        </p:txBody>
      </p:sp>
      <p:cxnSp>
        <p:nvCxnSpPr>
          <p:cNvPr id="119" name="Straight Connector 118">
            <a:extLst>
              <a:ext uri="{FF2B5EF4-FFF2-40B4-BE49-F238E27FC236}">
                <a16:creationId xmlns:a16="http://schemas.microsoft.com/office/drawing/2014/main" id="{5011E147-A387-7504-4577-4998CEA2BA00}"/>
              </a:ext>
            </a:extLst>
          </p:cNvPr>
          <p:cNvCxnSpPr>
            <a:cxnSpLocks/>
            <a:stCxn id="131" idx="3"/>
            <a:endCxn id="118" idx="1"/>
          </p:cNvCxnSpPr>
          <p:nvPr/>
        </p:nvCxnSpPr>
        <p:spPr>
          <a:xfrm>
            <a:off x="4404364" y="4324001"/>
            <a:ext cx="664591" cy="756120"/>
          </a:xfrm>
          <a:prstGeom prst="line">
            <a:avLst/>
          </a:prstGeom>
        </p:spPr>
        <p:style>
          <a:lnRef idx="1">
            <a:schemeClr val="dk1"/>
          </a:lnRef>
          <a:fillRef idx="0">
            <a:schemeClr val="dk1"/>
          </a:fillRef>
          <a:effectRef idx="0">
            <a:schemeClr val="dk1"/>
          </a:effectRef>
          <a:fontRef idx="minor">
            <a:schemeClr val="tx1"/>
          </a:fontRef>
        </p:style>
      </p:cxnSp>
      <p:sp>
        <p:nvSpPr>
          <p:cNvPr id="120" name="TextBox 201">
            <a:extLst>
              <a:ext uri="{FF2B5EF4-FFF2-40B4-BE49-F238E27FC236}">
                <a16:creationId xmlns:a16="http://schemas.microsoft.com/office/drawing/2014/main" id="{A7047F62-1CBA-E73A-C161-787DDB6954A2}"/>
              </a:ext>
            </a:extLst>
          </p:cNvPr>
          <p:cNvSpPr txBox="1"/>
          <p:nvPr/>
        </p:nvSpPr>
        <p:spPr>
          <a:xfrm>
            <a:off x="7102708" y="4334873"/>
            <a:ext cx="482824"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Times New Roman" panose="02020603050405020304" pitchFamily="18" charset="0"/>
                <a:cs typeface="Times New Roman" panose="02020603050405020304" pitchFamily="18" charset="0"/>
              </a:rPr>
              <a:t>C3D</a:t>
            </a:r>
            <a:endParaRPr lang="en-US" sz="1200" b="1" baseline="30000" dirty="0">
              <a:solidFill>
                <a:srgbClr val="FF0000"/>
              </a:solidFill>
              <a:latin typeface="Times New Roman" panose="02020603050405020304" pitchFamily="18" charset="0"/>
              <a:cs typeface="Times New Roman" panose="02020603050405020304" pitchFamily="18" charset="0"/>
            </a:endParaRPr>
          </a:p>
        </p:txBody>
      </p:sp>
      <p:sp>
        <p:nvSpPr>
          <p:cNvPr id="121" name="TextBox 206">
            <a:extLst>
              <a:ext uri="{FF2B5EF4-FFF2-40B4-BE49-F238E27FC236}">
                <a16:creationId xmlns:a16="http://schemas.microsoft.com/office/drawing/2014/main" id="{42429672-1E4F-00DD-33DC-895EAC03F8AD}"/>
              </a:ext>
            </a:extLst>
          </p:cNvPr>
          <p:cNvSpPr txBox="1"/>
          <p:nvPr/>
        </p:nvSpPr>
        <p:spPr>
          <a:xfrm>
            <a:off x="7084869" y="4803122"/>
            <a:ext cx="755335"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Times New Roman" panose="02020603050405020304" pitchFamily="18" charset="0"/>
                <a:cs typeface="Times New Roman" panose="02020603050405020304" pitchFamily="18" charset="0"/>
              </a:rPr>
              <a:t>2D-CNN</a:t>
            </a:r>
          </a:p>
        </p:txBody>
      </p:sp>
      <p:sp>
        <p:nvSpPr>
          <p:cNvPr id="122" name="TextBox 208">
            <a:extLst>
              <a:ext uri="{FF2B5EF4-FFF2-40B4-BE49-F238E27FC236}">
                <a16:creationId xmlns:a16="http://schemas.microsoft.com/office/drawing/2014/main" id="{4FD357D1-723A-7AA0-A7C4-A79B98FA37C6}"/>
              </a:ext>
            </a:extLst>
          </p:cNvPr>
          <p:cNvSpPr txBox="1"/>
          <p:nvPr/>
        </p:nvSpPr>
        <p:spPr>
          <a:xfrm>
            <a:off x="7076006" y="5609586"/>
            <a:ext cx="1758815"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solidFill>
                  <a:srgbClr val="FF0000"/>
                </a:solidFill>
              </a:rPr>
              <a:t>Channel-based methods</a:t>
            </a:r>
            <a:endParaRPr lang="en-US" sz="1200" b="1" dirty="0">
              <a:solidFill>
                <a:srgbClr val="FF0000"/>
              </a:solidFill>
            </a:endParaRPr>
          </a:p>
        </p:txBody>
      </p:sp>
      <p:cxnSp>
        <p:nvCxnSpPr>
          <p:cNvPr id="123" name="Straight Connector 122">
            <a:extLst>
              <a:ext uri="{FF2B5EF4-FFF2-40B4-BE49-F238E27FC236}">
                <a16:creationId xmlns:a16="http://schemas.microsoft.com/office/drawing/2014/main" id="{0B1BDEA5-5F39-F22A-20E7-3B4B2068E79D}"/>
              </a:ext>
            </a:extLst>
          </p:cNvPr>
          <p:cNvCxnSpPr>
            <a:cxnSpLocks/>
            <a:stCxn id="118" idx="3"/>
            <a:endCxn id="121" idx="1"/>
          </p:cNvCxnSpPr>
          <p:nvPr/>
        </p:nvCxnSpPr>
        <p:spPr>
          <a:xfrm flipV="1">
            <a:off x="6780014" y="4941622"/>
            <a:ext cx="304855" cy="138499"/>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40362989-7CBC-4B5D-F878-AFC503524734}"/>
              </a:ext>
            </a:extLst>
          </p:cNvPr>
          <p:cNvCxnSpPr>
            <a:cxnSpLocks/>
            <a:stCxn id="118" idx="3"/>
            <a:endCxn id="122" idx="1"/>
          </p:cNvCxnSpPr>
          <p:nvPr/>
        </p:nvCxnSpPr>
        <p:spPr>
          <a:xfrm>
            <a:off x="6780014" y="5080121"/>
            <a:ext cx="295992" cy="667965"/>
          </a:xfrm>
          <a:prstGeom prst="line">
            <a:avLst/>
          </a:prstGeom>
        </p:spPr>
        <p:style>
          <a:lnRef idx="1">
            <a:schemeClr val="dk1"/>
          </a:lnRef>
          <a:fillRef idx="0">
            <a:schemeClr val="dk1"/>
          </a:fillRef>
          <a:effectRef idx="0">
            <a:schemeClr val="dk1"/>
          </a:effectRef>
          <a:fontRef idx="minor">
            <a:schemeClr val="tx1"/>
          </a:fontRef>
        </p:style>
      </p:cxnSp>
      <p:sp>
        <p:nvSpPr>
          <p:cNvPr id="125" name="TextBox 219">
            <a:extLst>
              <a:ext uri="{FF2B5EF4-FFF2-40B4-BE49-F238E27FC236}">
                <a16:creationId xmlns:a16="http://schemas.microsoft.com/office/drawing/2014/main" id="{5D0C676F-D8CC-3698-D53F-B7122CFA7556}"/>
              </a:ext>
            </a:extLst>
          </p:cNvPr>
          <p:cNvSpPr txBox="1"/>
          <p:nvPr/>
        </p:nvSpPr>
        <p:spPr>
          <a:xfrm>
            <a:off x="4992800" y="3628101"/>
            <a:ext cx="1835241"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Without Spatiotemporal information modeling</a:t>
            </a:r>
          </a:p>
        </p:txBody>
      </p:sp>
      <p:cxnSp>
        <p:nvCxnSpPr>
          <p:cNvPr id="130" name="Straight Connector 129">
            <a:extLst>
              <a:ext uri="{FF2B5EF4-FFF2-40B4-BE49-F238E27FC236}">
                <a16:creationId xmlns:a16="http://schemas.microsoft.com/office/drawing/2014/main" id="{1FED0371-B918-FFD9-5B80-4E3BF5A5096C}"/>
              </a:ext>
            </a:extLst>
          </p:cNvPr>
          <p:cNvCxnSpPr>
            <a:cxnSpLocks/>
            <a:stCxn id="131" idx="3"/>
            <a:endCxn id="125" idx="1"/>
          </p:cNvCxnSpPr>
          <p:nvPr/>
        </p:nvCxnSpPr>
        <p:spPr>
          <a:xfrm flipV="1">
            <a:off x="4404364" y="3858934"/>
            <a:ext cx="588436" cy="465067"/>
          </a:xfrm>
          <a:prstGeom prst="line">
            <a:avLst/>
          </a:prstGeom>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B8181F5E-71F4-30CB-5516-97375510CA68}"/>
              </a:ext>
            </a:extLst>
          </p:cNvPr>
          <p:cNvSpPr txBox="1"/>
          <p:nvPr/>
        </p:nvSpPr>
        <p:spPr>
          <a:xfrm>
            <a:off x="3065101" y="4185501"/>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DNN-based</a:t>
            </a:r>
          </a:p>
        </p:txBody>
      </p:sp>
      <p:cxnSp>
        <p:nvCxnSpPr>
          <p:cNvPr id="132" name="Straight Connector 131">
            <a:extLst>
              <a:ext uri="{FF2B5EF4-FFF2-40B4-BE49-F238E27FC236}">
                <a16:creationId xmlns:a16="http://schemas.microsoft.com/office/drawing/2014/main" id="{B960689E-BAB3-229F-452E-D701F7252F09}"/>
              </a:ext>
            </a:extLst>
          </p:cNvPr>
          <p:cNvCxnSpPr>
            <a:cxnSpLocks/>
            <a:stCxn id="118" idx="3"/>
            <a:endCxn id="120" idx="1"/>
          </p:cNvCxnSpPr>
          <p:nvPr/>
        </p:nvCxnSpPr>
        <p:spPr>
          <a:xfrm flipV="1">
            <a:off x="6780014" y="4473373"/>
            <a:ext cx="322694" cy="606748"/>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DCC8CECE-5D0F-2ED3-91BB-0D9A383F7900}"/>
              </a:ext>
            </a:extLst>
          </p:cNvPr>
          <p:cNvCxnSpPr>
            <a:cxnSpLocks/>
            <a:stCxn id="53" idx="3"/>
            <a:endCxn id="108" idx="1"/>
          </p:cNvCxnSpPr>
          <p:nvPr/>
        </p:nvCxnSpPr>
        <p:spPr>
          <a:xfrm flipV="1">
            <a:off x="2209447" y="2370962"/>
            <a:ext cx="862898" cy="1648445"/>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501D6CF5-7C9C-16E8-F776-48FB329BE9CD}"/>
              </a:ext>
            </a:extLst>
          </p:cNvPr>
          <p:cNvCxnSpPr>
            <a:cxnSpLocks/>
            <a:stCxn id="53" idx="3"/>
            <a:endCxn id="131" idx="1"/>
          </p:cNvCxnSpPr>
          <p:nvPr/>
        </p:nvCxnSpPr>
        <p:spPr>
          <a:xfrm>
            <a:off x="2209447" y="4019407"/>
            <a:ext cx="855654" cy="304594"/>
          </a:xfrm>
          <a:prstGeom prst="line">
            <a:avLst/>
          </a:prstGeom>
        </p:spPr>
        <p:style>
          <a:lnRef idx="1">
            <a:schemeClr val="dk1"/>
          </a:lnRef>
          <a:fillRef idx="0">
            <a:schemeClr val="dk1"/>
          </a:fillRef>
          <a:effectRef idx="0">
            <a:schemeClr val="dk1"/>
          </a:effectRef>
          <a:fontRef idx="minor">
            <a:schemeClr val="tx1"/>
          </a:fontRef>
        </p:style>
      </p:cxnSp>
      <p:sp>
        <p:nvSpPr>
          <p:cNvPr id="149" name="TextBox 148">
            <a:extLst>
              <a:ext uri="{FF2B5EF4-FFF2-40B4-BE49-F238E27FC236}">
                <a16:creationId xmlns:a16="http://schemas.microsoft.com/office/drawing/2014/main" id="{0C6C11C2-E65B-DD2F-5854-C4D882EF5672}"/>
              </a:ext>
            </a:extLst>
          </p:cNvPr>
          <p:cNvSpPr txBox="1"/>
          <p:nvPr/>
        </p:nvSpPr>
        <p:spPr>
          <a:xfrm>
            <a:off x="2654161" y="3005314"/>
            <a:ext cx="385042" cy="307777"/>
          </a:xfrm>
          <a:prstGeom prst="rect">
            <a:avLst/>
          </a:prstGeom>
          <a:noFill/>
        </p:spPr>
        <p:txBody>
          <a:bodyPr wrap="none" rtlCol="0">
            <a:spAutoFit/>
          </a:bodyPr>
          <a:lstStyle/>
          <a:p>
            <a:r>
              <a:rPr lang="en-US" sz="1400" dirty="0"/>
              <a:t>(1)</a:t>
            </a:r>
          </a:p>
        </p:txBody>
      </p:sp>
      <p:sp>
        <p:nvSpPr>
          <p:cNvPr id="150" name="TextBox 149">
            <a:extLst>
              <a:ext uri="{FF2B5EF4-FFF2-40B4-BE49-F238E27FC236}">
                <a16:creationId xmlns:a16="http://schemas.microsoft.com/office/drawing/2014/main" id="{2019675E-965A-4219-EC1E-89444B511A92}"/>
              </a:ext>
            </a:extLst>
          </p:cNvPr>
          <p:cNvSpPr txBox="1"/>
          <p:nvPr/>
        </p:nvSpPr>
        <p:spPr>
          <a:xfrm>
            <a:off x="2558206" y="3780087"/>
            <a:ext cx="385042" cy="307777"/>
          </a:xfrm>
          <a:prstGeom prst="rect">
            <a:avLst/>
          </a:prstGeom>
          <a:noFill/>
        </p:spPr>
        <p:txBody>
          <a:bodyPr wrap="none" rtlCol="0">
            <a:spAutoFit/>
          </a:bodyPr>
          <a:lstStyle/>
          <a:p>
            <a:r>
              <a:rPr lang="en-US" sz="1400" dirty="0"/>
              <a:t>(2)</a:t>
            </a:r>
          </a:p>
        </p:txBody>
      </p:sp>
      <p:sp>
        <p:nvSpPr>
          <p:cNvPr id="4" name="标题 2">
            <a:extLst>
              <a:ext uri="{FF2B5EF4-FFF2-40B4-BE49-F238E27FC236}">
                <a16:creationId xmlns:a16="http://schemas.microsoft.com/office/drawing/2014/main" id="{AC1B43E3-8055-F0FE-14E0-980F7F3D1D06}"/>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Overview of </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Visual Feature Extraction</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E8B12F22-16EE-9011-C38B-84C06C2DA923}"/>
              </a:ext>
            </a:extLst>
          </p:cNvPr>
          <p:cNvSpPr txBox="1"/>
          <p:nvPr/>
        </p:nvSpPr>
        <p:spPr>
          <a:xfrm>
            <a:off x="3957077" y="6305069"/>
            <a:ext cx="343113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1: Overview of Visual Feature Extraction</a:t>
            </a:r>
          </a:p>
        </p:txBody>
      </p:sp>
      <p:sp>
        <p:nvSpPr>
          <p:cNvPr id="10" name="TextBox 9">
            <a:extLst>
              <a:ext uri="{FF2B5EF4-FFF2-40B4-BE49-F238E27FC236}">
                <a16:creationId xmlns:a16="http://schemas.microsoft.com/office/drawing/2014/main" id="{0D9A3FC4-C4C4-7A83-129A-AE33C10BF29B}"/>
              </a:ext>
            </a:extLst>
          </p:cNvPr>
          <p:cNvSpPr txBox="1"/>
          <p:nvPr/>
        </p:nvSpPr>
        <p:spPr>
          <a:xfrm>
            <a:off x="3095581" y="5438565"/>
            <a:ext cx="2000854" cy="461665"/>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Hybrid Approach</a:t>
            </a:r>
          </a:p>
          <a:p>
            <a:pPr algn="ctr"/>
            <a:r>
              <a:rPr lang="en-US" sz="1200" dirty="0">
                <a:latin typeface="Times New Roman" panose="02020603050405020304" pitchFamily="18" charset="0"/>
                <a:cs typeface="Times New Roman" panose="02020603050405020304" pitchFamily="18" charset="0"/>
              </a:rPr>
              <a:t>(Handcrafted + DNN-based)</a:t>
            </a:r>
          </a:p>
        </p:txBody>
      </p:sp>
      <p:cxnSp>
        <p:nvCxnSpPr>
          <p:cNvPr id="12" name="Straight Connector 11">
            <a:extLst>
              <a:ext uri="{FF2B5EF4-FFF2-40B4-BE49-F238E27FC236}">
                <a16:creationId xmlns:a16="http://schemas.microsoft.com/office/drawing/2014/main" id="{24A85AEC-A517-1E1C-A956-1D5165B6320D}"/>
              </a:ext>
            </a:extLst>
          </p:cNvPr>
          <p:cNvCxnSpPr>
            <a:cxnSpLocks/>
            <a:stCxn id="53" idx="3"/>
            <a:endCxn id="10" idx="1"/>
          </p:cNvCxnSpPr>
          <p:nvPr/>
        </p:nvCxnSpPr>
        <p:spPr>
          <a:xfrm>
            <a:off x="2209447" y="4019407"/>
            <a:ext cx="886134" cy="164999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3C3FD40-207B-28B6-76DA-2EF175B09E96}"/>
              </a:ext>
            </a:extLst>
          </p:cNvPr>
          <p:cNvSpPr txBox="1"/>
          <p:nvPr/>
        </p:nvSpPr>
        <p:spPr>
          <a:xfrm>
            <a:off x="2647136" y="4835054"/>
            <a:ext cx="385042" cy="307777"/>
          </a:xfrm>
          <a:prstGeom prst="rect">
            <a:avLst/>
          </a:prstGeom>
          <a:noFill/>
        </p:spPr>
        <p:txBody>
          <a:bodyPr wrap="none" rtlCol="0">
            <a:spAutoFit/>
          </a:bodyPr>
          <a:lstStyle/>
          <a:p>
            <a:r>
              <a:rPr lang="en-US" sz="1400" dirty="0"/>
              <a:t>(3)</a:t>
            </a:r>
          </a:p>
        </p:txBody>
      </p:sp>
      <p:sp>
        <p:nvSpPr>
          <p:cNvPr id="40" name="TextBox 208">
            <a:extLst>
              <a:ext uri="{FF2B5EF4-FFF2-40B4-BE49-F238E27FC236}">
                <a16:creationId xmlns:a16="http://schemas.microsoft.com/office/drawing/2014/main" id="{7E5AB836-A556-1FA9-B97A-EDFE813F13F9}"/>
              </a:ext>
            </a:extLst>
          </p:cNvPr>
          <p:cNvSpPr txBox="1"/>
          <p:nvPr/>
        </p:nvSpPr>
        <p:spPr>
          <a:xfrm>
            <a:off x="8294424" y="3927897"/>
            <a:ext cx="1285929"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Attention Module</a:t>
            </a:r>
            <a:endParaRPr lang="en-US" b="0" dirty="0">
              <a:solidFill>
                <a:schemeClr val="tx1"/>
              </a:solidFill>
            </a:endParaRPr>
          </a:p>
        </p:txBody>
      </p:sp>
      <p:sp>
        <p:nvSpPr>
          <p:cNvPr id="9" name="TextBox 208">
            <a:extLst>
              <a:ext uri="{FF2B5EF4-FFF2-40B4-BE49-F238E27FC236}">
                <a16:creationId xmlns:a16="http://schemas.microsoft.com/office/drawing/2014/main" id="{5BD91D95-1C95-04D2-083E-20EF218639AD}"/>
              </a:ext>
            </a:extLst>
          </p:cNvPr>
          <p:cNvSpPr txBox="1"/>
          <p:nvPr/>
        </p:nvSpPr>
        <p:spPr>
          <a:xfrm>
            <a:off x="7087740" y="5195723"/>
            <a:ext cx="1285929"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Attention Module</a:t>
            </a:r>
            <a:endParaRPr lang="en-US" sz="1200" dirty="0"/>
          </a:p>
        </p:txBody>
      </p:sp>
      <p:cxnSp>
        <p:nvCxnSpPr>
          <p:cNvPr id="13" name="Straight Connector 12">
            <a:extLst>
              <a:ext uri="{FF2B5EF4-FFF2-40B4-BE49-F238E27FC236}">
                <a16:creationId xmlns:a16="http://schemas.microsoft.com/office/drawing/2014/main" id="{DCB4C65F-B2BA-707F-4DE8-8C572CD79B1C}"/>
              </a:ext>
            </a:extLst>
          </p:cNvPr>
          <p:cNvCxnSpPr>
            <a:cxnSpLocks/>
            <a:stCxn id="118" idx="3"/>
            <a:endCxn id="9" idx="1"/>
          </p:cNvCxnSpPr>
          <p:nvPr/>
        </p:nvCxnSpPr>
        <p:spPr>
          <a:xfrm>
            <a:off x="6780014" y="5080121"/>
            <a:ext cx="307726" cy="254102"/>
          </a:xfrm>
          <a:prstGeom prst="line">
            <a:avLst/>
          </a:prstGeom>
        </p:spPr>
        <p:style>
          <a:lnRef idx="1">
            <a:schemeClr val="dk1"/>
          </a:lnRef>
          <a:fillRef idx="0">
            <a:schemeClr val="dk1"/>
          </a:fillRef>
          <a:effectRef idx="0">
            <a:schemeClr val="dk1"/>
          </a:effectRef>
          <a:fontRef idx="minor">
            <a:schemeClr val="tx1"/>
          </a:fontRef>
        </p:style>
      </p:cxnSp>
      <p:sp>
        <p:nvSpPr>
          <p:cNvPr id="30" name="TextBox 208">
            <a:extLst>
              <a:ext uri="{FF2B5EF4-FFF2-40B4-BE49-F238E27FC236}">
                <a16:creationId xmlns:a16="http://schemas.microsoft.com/office/drawing/2014/main" id="{19365CF0-0898-DFF1-366E-F0A2B100D723}"/>
              </a:ext>
            </a:extLst>
          </p:cNvPr>
          <p:cNvSpPr txBox="1"/>
          <p:nvPr/>
        </p:nvSpPr>
        <p:spPr>
          <a:xfrm>
            <a:off x="7141268" y="3500438"/>
            <a:ext cx="1181734"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Pretrained CNN</a:t>
            </a:r>
            <a:endParaRPr lang="en-US" b="0" dirty="0">
              <a:solidFill>
                <a:schemeClr val="tx1"/>
              </a:solidFill>
            </a:endParaRPr>
          </a:p>
        </p:txBody>
      </p:sp>
      <p:cxnSp>
        <p:nvCxnSpPr>
          <p:cNvPr id="31" name="Straight Connector 30">
            <a:extLst>
              <a:ext uri="{FF2B5EF4-FFF2-40B4-BE49-F238E27FC236}">
                <a16:creationId xmlns:a16="http://schemas.microsoft.com/office/drawing/2014/main" id="{212FAAF3-1FAE-3E67-F0F5-4CBE53CE058B}"/>
              </a:ext>
            </a:extLst>
          </p:cNvPr>
          <p:cNvCxnSpPr>
            <a:cxnSpLocks/>
            <a:stCxn id="125" idx="3"/>
            <a:endCxn id="30" idx="1"/>
          </p:cNvCxnSpPr>
          <p:nvPr/>
        </p:nvCxnSpPr>
        <p:spPr>
          <a:xfrm flipV="1">
            <a:off x="6828041" y="3638938"/>
            <a:ext cx="313227" cy="219996"/>
          </a:xfrm>
          <a:prstGeom prst="line">
            <a:avLst/>
          </a:prstGeom>
        </p:spPr>
        <p:style>
          <a:lnRef idx="1">
            <a:schemeClr val="dk1"/>
          </a:lnRef>
          <a:fillRef idx="0">
            <a:schemeClr val="dk1"/>
          </a:fillRef>
          <a:effectRef idx="0">
            <a:schemeClr val="dk1"/>
          </a:effectRef>
          <a:fontRef idx="minor">
            <a:schemeClr val="tx1"/>
          </a:fontRef>
        </p:style>
      </p:cxnSp>
      <p:sp>
        <p:nvSpPr>
          <p:cNvPr id="39" name="TextBox 208">
            <a:extLst>
              <a:ext uri="{FF2B5EF4-FFF2-40B4-BE49-F238E27FC236}">
                <a16:creationId xmlns:a16="http://schemas.microsoft.com/office/drawing/2014/main" id="{0F51ED24-AD94-49BC-B665-304F9D1C868B}"/>
              </a:ext>
            </a:extLst>
          </p:cNvPr>
          <p:cNvSpPr txBox="1"/>
          <p:nvPr/>
        </p:nvSpPr>
        <p:spPr>
          <a:xfrm>
            <a:off x="7145752" y="3923415"/>
            <a:ext cx="904415"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End-to-End</a:t>
            </a:r>
            <a:endParaRPr lang="en-US" b="0" dirty="0">
              <a:solidFill>
                <a:schemeClr val="tx1"/>
              </a:solidFill>
            </a:endParaRPr>
          </a:p>
        </p:txBody>
      </p:sp>
      <p:cxnSp>
        <p:nvCxnSpPr>
          <p:cNvPr id="41" name="Straight Connector 40">
            <a:extLst>
              <a:ext uri="{FF2B5EF4-FFF2-40B4-BE49-F238E27FC236}">
                <a16:creationId xmlns:a16="http://schemas.microsoft.com/office/drawing/2014/main" id="{6887F3F8-0D43-1C42-5BB8-2EC5D28873A5}"/>
              </a:ext>
            </a:extLst>
          </p:cNvPr>
          <p:cNvCxnSpPr>
            <a:cxnSpLocks/>
            <a:stCxn id="125" idx="3"/>
            <a:endCxn id="39" idx="1"/>
          </p:cNvCxnSpPr>
          <p:nvPr/>
        </p:nvCxnSpPr>
        <p:spPr>
          <a:xfrm>
            <a:off x="6828041" y="3858934"/>
            <a:ext cx="317711" cy="20298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CE28391-BBF3-47E1-548B-8C26DA0AB42A}"/>
              </a:ext>
            </a:extLst>
          </p:cNvPr>
          <p:cNvCxnSpPr>
            <a:cxnSpLocks/>
            <a:stCxn id="39" idx="3"/>
            <a:endCxn id="40" idx="1"/>
          </p:cNvCxnSpPr>
          <p:nvPr/>
        </p:nvCxnSpPr>
        <p:spPr>
          <a:xfrm>
            <a:off x="8050167" y="4061915"/>
            <a:ext cx="244257" cy="4482"/>
          </a:xfrm>
          <a:prstGeom prst="line">
            <a:avLst/>
          </a:prstGeom>
        </p:spPr>
        <p:style>
          <a:lnRef idx="1">
            <a:schemeClr val="dk1"/>
          </a:lnRef>
          <a:fillRef idx="0">
            <a:schemeClr val="dk1"/>
          </a:fillRef>
          <a:effectRef idx="0">
            <a:schemeClr val="dk1"/>
          </a:effectRef>
          <a:fontRef idx="minor">
            <a:schemeClr val="tx1"/>
          </a:fontRef>
        </p:style>
      </p:cxnSp>
      <p:sp>
        <p:nvSpPr>
          <p:cNvPr id="51" name="TextBox 208">
            <a:extLst>
              <a:ext uri="{FF2B5EF4-FFF2-40B4-BE49-F238E27FC236}">
                <a16:creationId xmlns:a16="http://schemas.microsoft.com/office/drawing/2014/main" id="{C6E5EA49-286C-52CB-6E66-04A50F518166}"/>
              </a:ext>
            </a:extLst>
          </p:cNvPr>
          <p:cNvSpPr txBox="1"/>
          <p:nvPr/>
        </p:nvSpPr>
        <p:spPr>
          <a:xfrm>
            <a:off x="8987916" y="5614342"/>
            <a:ext cx="1285929"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Attention Module</a:t>
            </a:r>
            <a:endParaRPr lang="en-US" sz="1200" dirty="0"/>
          </a:p>
        </p:txBody>
      </p:sp>
      <p:cxnSp>
        <p:nvCxnSpPr>
          <p:cNvPr id="52" name="Straight Connector 51">
            <a:extLst>
              <a:ext uri="{FF2B5EF4-FFF2-40B4-BE49-F238E27FC236}">
                <a16:creationId xmlns:a16="http://schemas.microsoft.com/office/drawing/2014/main" id="{320A5FC7-F36B-ACFE-1D53-7F957D34D9A2}"/>
              </a:ext>
            </a:extLst>
          </p:cNvPr>
          <p:cNvCxnSpPr>
            <a:cxnSpLocks/>
            <a:stCxn id="122" idx="3"/>
            <a:endCxn id="51" idx="1"/>
          </p:cNvCxnSpPr>
          <p:nvPr/>
        </p:nvCxnSpPr>
        <p:spPr>
          <a:xfrm>
            <a:off x="8834821" y="5748086"/>
            <a:ext cx="153095" cy="4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97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矩形 7">
            <a:extLst>
              <a:ext uri="{FF2B5EF4-FFF2-40B4-BE49-F238E27FC236}">
                <a16:creationId xmlns:a16="http://schemas.microsoft.com/office/drawing/2014/main" id="{5F487BC5-280B-9502-6568-E3FCF737430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02</a:t>
            </a:r>
            <a:endParaRPr kumimoji="1" lang="zh-CN" altLang="en-US" b="1" dirty="0">
              <a:latin typeface="Times New Roman" panose="02020603050405020304" pitchFamily="18" charset="0"/>
              <a:cs typeface="Times New Roman" panose="02020603050405020304" pitchFamily="18" charset="0"/>
            </a:endParaRPr>
          </a:p>
        </p:txBody>
      </p:sp>
      <p:sp>
        <p:nvSpPr>
          <p:cNvPr id="4" name="标题 2">
            <a:extLst>
              <a:ext uri="{FF2B5EF4-FFF2-40B4-BE49-F238E27FC236}">
                <a16:creationId xmlns:a16="http://schemas.microsoft.com/office/drawing/2014/main" id="{AC1B43E3-8055-F0FE-14E0-980F7F3D1D06}"/>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1</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Comparison of Spatiotemporal Information Modelling Methods</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graphicFrame>
        <p:nvGraphicFramePr>
          <p:cNvPr id="58" name="Table 57">
            <a:extLst>
              <a:ext uri="{FF2B5EF4-FFF2-40B4-BE49-F238E27FC236}">
                <a16:creationId xmlns:a16="http://schemas.microsoft.com/office/drawing/2014/main" id="{2D565D7D-305E-DB67-3CD7-ECCBB2578B1E}"/>
              </a:ext>
            </a:extLst>
          </p:cNvPr>
          <p:cNvGraphicFramePr>
            <a:graphicFrameLocks noGrp="1"/>
          </p:cNvGraphicFramePr>
          <p:nvPr>
            <p:extLst>
              <p:ext uri="{D42A27DB-BD31-4B8C-83A1-F6EECF244321}">
                <p14:modId xmlns:p14="http://schemas.microsoft.com/office/powerpoint/2010/main" val="3388898038"/>
              </p:ext>
            </p:extLst>
          </p:nvPr>
        </p:nvGraphicFramePr>
        <p:xfrm>
          <a:off x="323044" y="2721388"/>
          <a:ext cx="6567153" cy="1828800"/>
        </p:xfrm>
        <a:graphic>
          <a:graphicData uri="http://schemas.openxmlformats.org/drawingml/2006/table">
            <a:tbl>
              <a:tblPr firstRow="1" bandRow="1">
                <a:tableStyleId>{69012ECD-51FC-41F1-AA8D-1B2483CD663E}</a:tableStyleId>
              </a:tblPr>
              <a:tblGrid>
                <a:gridCol w="282263">
                  <a:extLst>
                    <a:ext uri="{9D8B030D-6E8A-4147-A177-3AD203B41FA5}">
                      <a16:colId xmlns:a16="http://schemas.microsoft.com/office/drawing/2014/main" val="2619414417"/>
                    </a:ext>
                  </a:extLst>
                </a:gridCol>
                <a:gridCol w="978794">
                  <a:extLst>
                    <a:ext uri="{9D8B030D-6E8A-4147-A177-3AD203B41FA5}">
                      <a16:colId xmlns:a16="http://schemas.microsoft.com/office/drawing/2014/main" val="4198519072"/>
                    </a:ext>
                  </a:extLst>
                </a:gridCol>
                <a:gridCol w="540913">
                  <a:extLst>
                    <a:ext uri="{9D8B030D-6E8A-4147-A177-3AD203B41FA5}">
                      <a16:colId xmlns:a16="http://schemas.microsoft.com/office/drawing/2014/main" val="2157419932"/>
                    </a:ext>
                  </a:extLst>
                </a:gridCol>
                <a:gridCol w="1609859">
                  <a:extLst>
                    <a:ext uri="{9D8B030D-6E8A-4147-A177-3AD203B41FA5}">
                      <a16:colId xmlns:a16="http://schemas.microsoft.com/office/drawing/2014/main" val="2155260119"/>
                    </a:ext>
                  </a:extLst>
                </a:gridCol>
                <a:gridCol w="2086378">
                  <a:extLst>
                    <a:ext uri="{9D8B030D-6E8A-4147-A177-3AD203B41FA5}">
                      <a16:colId xmlns:a16="http://schemas.microsoft.com/office/drawing/2014/main" val="259947384"/>
                    </a:ext>
                  </a:extLst>
                </a:gridCol>
                <a:gridCol w="1068946">
                  <a:extLst>
                    <a:ext uri="{9D8B030D-6E8A-4147-A177-3AD203B41FA5}">
                      <a16:colId xmlns:a16="http://schemas.microsoft.com/office/drawing/2014/main" val="2222749876"/>
                    </a:ext>
                  </a:extLst>
                </a:gridCol>
              </a:tblGrid>
              <a:tr h="0">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42430491"/>
                  </a:ext>
                </a:extLst>
              </a:tr>
              <a:tr h="185525">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altLang="zh-CN" sz="105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2120097871"/>
                  </a:ext>
                </a:extLst>
              </a:tr>
              <a:tr h="185525">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altLang="zh-CN" sz="105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ResNet-50</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2712475152"/>
                  </a:ext>
                </a:extLst>
              </a:tr>
              <a:tr h="185525">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0070C0"/>
                          </a:solidFill>
                          <a:latin typeface="Times New Roman" panose="02020603050405020304" pitchFamily="18" charset="0"/>
                          <a:cs typeface="Times New Roman" panose="02020603050405020304" pitchFamily="18" charset="0"/>
                        </a:rPr>
                        <a:t>2D 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7.97</a:t>
                      </a:r>
                    </a:p>
                  </a:txBody>
                  <a:tcPr anchor="ctr"/>
                </a:tc>
                <a:extLst>
                  <a:ext uri="{0D108BD9-81ED-4DB2-BD59-A6C34878D82A}">
                    <a16:rowId xmlns:a16="http://schemas.microsoft.com/office/drawing/2014/main" val="1816324273"/>
                  </a:ext>
                </a:extLst>
              </a:tr>
              <a:tr h="185525">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a:txBody>
                    <a:bodyPr/>
                    <a:lstStyle/>
                    <a:p>
                      <a:pPr algn="ctr"/>
                      <a:r>
                        <a:rPr lang="en-US" sz="1050" dirty="0">
                          <a:solidFill>
                            <a:schemeClr val="accent2">
                              <a:lumMod val="75000"/>
                            </a:schemeClr>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latin typeface="Times New Roman" panose="02020603050405020304" pitchFamily="18" charset="0"/>
                          <a:cs typeface="Times New Roman" panose="02020603050405020304" pitchFamily="18" charset="0"/>
                        </a:rPr>
                        <a:t>7.61</a:t>
                      </a:r>
                    </a:p>
                  </a:txBody>
                  <a:tcPr anchor="ctr"/>
                </a:tc>
                <a:extLst>
                  <a:ext uri="{0D108BD9-81ED-4DB2-BD59-A6C34878D82A}">
                    <a16:rowId xmlns:a16="http://schemas.microsoft.com/office/drawing/2014/main" val="1199575839"/>
                  </a:ext>
                </a:extLst>
              </a:tr>
              <a:tr h="408842">
                <a:tc>
                  <a:txBody>
                    <a:bodyPr/>
                    <a:lstStyle/>
                    <a:p>
                      <a:pPr algn="ctr"/>
                      <a:r>
                        <a:rPr lang="en-US" sz="105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 </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a:txBody>
                    <a:bodyPr/>
                    <a:lstStyle/>
                    <a:p>
                      <a:pPr algn="ctr"/>
                      <a:r>
                        <a:rPr lang="en-US" sz="1050" dirty="0">
                          <a:solidFill>
                            <a:schemeClr val="accent2">
                              <a:lumMod val="75000"/>
                            </a:schemeClr>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Maximization-Differentiation Network (MDN)</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7.65</a:t>
                      </a:r>
                    </a:p>
                  </a:txBody>
                  <a:tcPr anchor="ctr"/>
                </a:tc>
                <a:extLst>
                  <a:ext uri="{0D108BD9-81ED-4DB2-BD59-A6C34878D82A}">
                    <a16:rowId xmlns:a16="http://schemas.microsoft.com/office/drawing/2014/main" val="3755481312"/>
                  </a:ext>
                </a:extLst>
              </a:tr>
            </a:tbl>
          </a:graphicData>
        </a:graphic>
      </p:graphicFrame>
      <p:graphicFrame>
        <p:nvGraphicFramePr>
          <p:cNvPr id="59" name="Table 58">
            <a:extLst>
              <a:ext uri="{FF2B5EF4-FFF2-40B4-BE49-F238E27FC236}">
                <a16:creationId xmlns:a16="http://schemas.microsoft.com/office/drawing/2014/main" id="{98966CFF-6C53-DF0F-C448-E15277AA3581}"/>
              </a:ext>
            </a:extLst>
          </p:cNvPr>
          <p:cNvGraphicFramePr>
            <a:graphicFrameLocks noGrp="1"/>
          </p:cNvGraphicFramePr>
          <p:nvPr>
            <p:extLst>
              <p:ext uri="{D42A27DB-BD31-4B8C-83A1-F6EECF244321}">
                <p14:modId xmlns:p14="http://schemas.microsoft.com/office/powerpoint/2010/main" val="3140028658"/>
              </p:ext>
            </p:extLst>
          </p:nvPr>
        </p:nvGraphicFramePr>
        <p:xfrm>
          <a:off x="361683" y="1345188"/>
          <a:ext cx="6495414" cy="914400"/>
        </p:xfrm>
        <a:graphic>
          <a:graphicData uri="http://schemas.openxmlformats.org/drawingml/2006/table">
            <a:tbl>
              <a:tblPr firstRow="1" bandRow="1">
                <a:tableStyleId>{69012ECD-51FC-41F1-AA8D-1B2483CD663E}</a:tableStyleId>
              </a:tblPr>
              <a:tblGrid>
                <a:gridCol w="447891">
                  <a:extLst>
                    <a:ext uri="{9D8B030D-6E8A-4147-A177-3AD203B41FA5}">
                      <a16:colId xmlns:a16="http://schemas.microsoft.com/office/drawing/2014/main" val="3904018725"/>
                    </a:ext>
                  </a:extLst>
                </a:gridCol>
                <a:gridCol w="923780">
                  <a:extLst>
                    <a:ext uri="{9D8B030D-6E8A-4147-A177-3AD203B41FA5}">
                      <a16:colId xmlns:a16="http://schemas.microsoft.com/office/drawing/2014/main" val="1220560815"/>
                    </a:ext>
                  </a:extLst>
                </a:gridCol>
                <a:gridCol w="587863">
                  <a:extLst>
                    <a:ext uri="{9D8B030D-6E8A-4147-A177-3AD203B41FA5}">
                      <a16:colId xmlns:a16="http://schemas.microsoft.com/office/drawing/2014/main" val="2951036756"/>
                    </a:ext>
                  </a:extLst>
                </a:gridCol>
                <a:gridCol w="1516908">
                  <a:extLst>
                    <a:ext uri="{9D8B030D-6E8A-4147-A177-3AD203B41FA5}">
                      <a16:colId xmlns:a16="http://schemas.microsoft.com/office/drawing/2014/main" val="3801582916"/>
                    </a:ext>
                  </a:extLst>
                </a:gridCol>
                <a:gridCol w="1516908">
                  <a:extLst>
                    <a:ext uri="{9D8B030D-6E8A-4147-A177-3AD203B41FA5}">
                      <a16:colId xmlns:a16="http://schemas.microsoft.com/office/drawing/2014/main" val="2855753310"/>
                    </a:ext>
                  </a:extLst>
                </a:gridCol>
                <a:gridCol w="1502064">
                  <a:extLst>
                    <a:ext uri="{9D8B030D-6E8A-4147-A177-3AD203B41FA5}">
                      <a16:colId xmlns:a16="http://schemas.microsoft.com/office/drawing/2014/main" val="4204105563"/>
                    </a:ext>
                  </a:extLst>
                </a:gridCol>
              </a:tblGrid>
              <a:tr h="210777">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4013755176"/>
                  </a:ext>
                </a:extLst>
              </a:tr>
              <a:tr h="185525">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Zhou et al.</a:t>
                      </a:r>
                      <a:r>
                        <a:rPr lang="en-US" sz="1050" baseline="30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a:txBody>
                    <a:bodyPr/>
                    <a:lstStyle/>
                    <a:p>
                      <a:pPr algn="ctr"/>
                      <a:r>
                        <a:rPr lang="en-US" altLang="zh-CN" sz="105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ResNet-50 + Attention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8.43</a:t>
                      </a:r>
                    </a:p>
                  </a:txBody>
                  <a:tcPr anchor="ctr"/>
                </a:tc>
                <a:extLst>
                  <a:ext uri="{0D108BD9-81ED-4DB2-BD59-A6C34878D82A}">
                    <a16:rowId xmlns:a16="http://schemas.microsoft.com/office/drawing/2014/main" val="4130110742"/>
                  </a:ext>
                </a:extLst>
              </a:tr>
              <a:tr h="185525">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baseline="0" dirty="0">
                          <a:latin typeface="Times New Roman" panose="02020603050405020304" pitchFamily="18" charset="0"/>
                          <a:cs typeface="Times New Roman" panose="02020603050405020304" pitchFamily="18" charset="0"/>
                        </a:rPr>
                        <a:t>Zhou et al</a:t>
                      </a:r>
                      <a:r>
                        <a:rPr lang="en-US" sz="1050" baseline="30000" dirty="0">
                          <a:latin typeface="Times New Roman" panose="02020603050405020304" pitchFamily="18" charset="0"/>
                          <a:cs typeface="Times New Roman" panose="02020603050405020304" pitchFamily="18" charset="0"/>
                        </a:rPr>
                        <a:t>[8]</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a:solidFill>
                            <a:srgbClr val="0070C0"/>
                          </a:solidFill>
                          <a:latin typeface="Times New Roman" panose="02020603050405020304" pitchFamily="18" charset="0"/>
                          <a:ea typeface="+mn-ea"/>
                          <a:cs typeface="Times New Roman" panose="02020603050405020304" pitchFamily="18" charset="0"/>
                        </a:rPr>
                        <a:t>2D 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CNN-based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latin typeface="Times New Roman" panose="02020603050405020304" pitchFamily="18" charset="0"/>
                          <a:cs typeface="Times New Roman" panose="02020603050405020304" pitchFamily="18" charset="0"/>
                        </a:rPr>
                        <a:t>8.28</a:t>
                      </a:r>
                    </a:p>
                  </a:txBody>
                  <a:tcPr anchor="ctr"/>
                </a:tc>
                <a:extLst>
                  <a:ext uri="{0D108BD9-81ED-4DB2-BD59-A6C34878D82A}">
                    <a16:rowId xmlns:a16="http://schemas.microsoft.com/office/drawing/2014/main" val="905396176"/>
                  </a:ext>
                </a:extLst>
              </a:tr>
            </a:tbl>
          </a:graphicData>
        </a:graphic>
      </p:graphicFrame>
      <p:graphicFrame>
        <p:nvGraphicFramePr>
          <p:cNvPr id="60" name="Table 59">
            <a:extLst>
              <a:ext uri="{FF2B5EF4-FFF2-40B4-BE49-F238E27FC236}">
                <a16:creationId xmlns:a16="http://schemas.microsoft.com/office/drawing/2014/main" id="{B640A176-57A6-2F7A-20CE-0C4E45BC6D43}"/>
              </a:ext>
            </a:extLst>
          </p:cNvPr>
          <p:cNvGraphicFramePr>
            <a:graphicFrameLocks noGrp="1"/>
          </p:cNvGraphicFramePr>
          <p:nvPr>
            <p:extLst>
              <p:ext uri="{D42A27DB-BD31-4B8C-83A1-F6EECF244321}">
                <p14:modId xmlns:p14="http://schemas.microsoft.com/office/powerpoint/2010/main" val="1250524850"/>
              </p:ext>
            </p:extLst>
          </p:nvPr>
        </p:nvGraphicFramePr>
        <p:xfrm>
          <a:off x="323048" y="4847601"/>
          <a:ext cx="6274581" cy="1165860"/>
        </p:xfrm>
        <a:graphic>
          <a:graphicData uri="http://schemas.openxmlformats.org/drawingml/2006/table">
            <a:tbl>
              <a:tblPr firstRow="1" bandRow="1">
                <a:tableStyleId>{69012ECD-51FC-41F1-AA8D-1B2483CD663E}</a:tableStyleId>
              </a:tblPr>
              <a:tblGrid>
                <a:gridCol w="432665">
                  <a:extLst>
                    <a:ext uri="{9D8B030D-6E8A-4147-A177-3AD203B41FA5}">
                      <a16:colId xmlns:a16="http://schemas.microsoft.com/office/drawing/2014/main" val="1008758820"/>
                    </a:ext>
                  </a:extLst>
                </a:gridCol>
                <a:gridCol w="892374">
                  <a:extLst>
                    <a:ext uri="{9D8B030D-6E8A-4147-A177-3AD203B41FA5}">
                      <a16:colId xmlns:a16="http://schemas.microsoft.com/office/drawing/2014/main" val="1396928083"/>
                    </a:ext>
                  </a:extLst>
                </a:gridCol>
                <a:gridCol w="567876">
                  <a:extLst>
                    <a:ext uri="{9D8B030D-6E8A-4147-A177-3AD203B41FA5}">
                      <a16:colId xmlns:a16="http://schemas.microsoft.com/office/drawing/2014/main" val="3545910171"/>
                    </a:ext>
                  </a:extLst>
                </a:gridCol>
                <a:gridCol w="1465335">
                  <a:extLst>
                    <a:ext uri="{9D8B030D-6E8A-4147-A177-3AD203B41FA5}">
                      <a16:colId xmlns:a16="http://schemas.microsoft.com/office/drawing/2014/main" val="3249058107"/>
                    </a:ext>
                  </a:extLst>
                </a:gridCol>
                <a:gridCol w="1465335">
                  <a:extLst>
                    <a:ext uri="{9D8B030D-6E8A-4147-A177-3AD203B41FA5}">
                      <a16:colId xmlns:a16="http://schemas.microsoft.com/office/drawing/2014/main" val="1048049786"/>
                    </a:ext>
                  </a:extLst>
                </a:gridCol>
                <a:gridCol w="1450996">
                  <a:extLst>
                    <a:ext uri="{9D8B030D-6E8A-4147-A177-3AD203B41FA5}">
                      <a16:colId xmlns:a16="http://schemas.microsoft.com/office/drawing/2014/main" val="881410879"/>
                    </a:ext>
                  </a:extLst>
                </a:gridCol>
              </a:tblGrid>
              <a:tr h="185525">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1116089852"/>
                  </a:ext>
                </a:extLst>
              </a:tr>
              <a:tr h="185525">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Niu</a:t>
                      </a:r>
                      <a:r>
                        <a:rPr lang="en-US" sz="105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accent2">
                              <a:lumMod val="75000"/>
                            </a:schemeClr>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644571230"/>
                  </a:ext>
                </a:extLst>
              </a:tr>
              <a:tr h="185525">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Niu</a:t>
                      </a:r>
                      <a:r>
                        <a:rPr lang="en-US" sz="1050" dirty="0">
                          <a:latin typeface="Times New Roman" panose="02020603050405020304" pitchFamily="18" charset="0"/>
                          <a:cs typeface="Times New Roman" panose="02020603050405020304" pitchFamily="18" charset="0"/>
                        </a:rPr>
                        <a:t> et al.</a:t>
                      </a:r>
                      <a:r>
                        <a:rPr lang="en-US" sz="1050" baseline="30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accent6">
                              <a:lumMod val="75000"/>
                            </a:schemeClr>
                          </a:solidFill>
                          <a:latin typeface="Times New Roman" panose="02020603050405020304" pitchFamily="18" charset="0"/>
                          <a:cs typeface="Times New Roman" panose="02020603050405020304" pitchFamily="18" charset="0"/>
                        </a:rPr>
                        <a:t>Channel-based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kern="1200" dirty="0">
                          <a:solidFill>
                            <a:schemeClr val="dk1"/>
                          </a:solidFill>
                          <a:latin typeface="Times New Roman" panose="02020603050405020304" pitchFamily="18" charset="0"/>
                          <a:cs typeface="Times New Roman" panose="02020603050405020304" pitchFamily="18" charset="0"/>
                        </a:rPr>
                        <a:t>7.79</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693429066"/>
                  </a:ext>
                </a:extLst>
              </a:tr>
              <a:tr h="185525">
                <a:tc>
                  <a:txBody>
                    <a:bodyPr/>
                    <a:lstStyle/>
                    <a:p>
                      <a:pPr algn="ctr"/>
                      <a:r>
                        <a:rPr lang="en-US" sz="1050" b="1"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b="1" dirty="0" err="1">
                          <a:latin typeface="Times New Roman" panose="02020603050405020304" pitchFamily="18" charset="0"/>
                          <a:cs typeface="Times New Roman" panose="02020603050405020304" pitchFamily="18" charset="0"/>
                        </a:rPr>
                        <a:t>Niu</a:t>
                      </a:r>
                      <a:r>
                        <a:rPr lang="en-US" sz="1050" b="1" dirty="0">
                          <a:latin typeface="Times New Roman" panose="02020603050405020304" pitchFamily="18" charset="0"/>
                          <a:cs typeface="Times New Roman" panose="02020603050405020304" pitchFamily="18" charset="0"/>
                        </a:rPr>
                        <a:t> et al.</a:t>
                      </a:r>
                      <a:r>
                        <a:rPr lang="en-US" sz="1050" baseline="30000" dirty="0">
                          <a:latin typeface="Times New Roman" panose="02020603050405020304" pitchFamily="18" charset="0"/>
                          <a:cs typeface="Times New Roman" panose="02020603050405020304" pitchFamily="18" charset="0"/>
                        </a:rPr>
                        <a:t> [6]</a:t>
                      </a: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accent6">
                              <a:lumMod val="75000"/>
                            </a:schemeClr>
                          </a:solidFill>
                          <a:latin typeface="Times New Roman" panose="02020603050405020304" pitchFamily="18" charset="0"/>
                          <a:cs typeface="Times New Roman" panose="02020603050405020304" pitchFamily="18" charset="0"/>
                        </a:rPr>
                        <a:t>Channel-based</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FF0000"/>
                          </a:solidFill>
                          <a:latin typeface="Times New Roman" panose="02020603050405020304" pitchFamily="18" charset="0"/>
                          <a:cs typeface="Times New Roman" panose="02020603050405020304" pitchFamily="18" charset="0"/>
                        </a:rPr>
                        <a:t> 7.49</a:t>
                      </a:r>
                      <a:endParaRPr lang="en-US" sz="1050" b="1" kern="1200" dirty="0">
                        <a:solidFill>
                          <a:srgbClr val="FF00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7703460"/>
                  </a:ext>
                </a:extLst>
              </a:tr>
            </a:tbl>
          </a:graphicData>
        </a:graphic>
      </p:graphicFrame>
      <p:sp>
        <p:nvSpPr>
          <p:cNvPr id="62" name="TextBox 61">
            <a:extLst>
              <a:ext uri="{FF2B5EF4-FFF2-40B4-BE49-F238E27FC236}">
                <a16:creationId xmlns:a16="http://schemas.microsoft.com/office/drawing/2014/main" id="{92E03A76-7840-ADA2-05A7-AE6ACD0B6928}"/>
              </a:ext>
            </a:extLst>
          </p:cNvPr>
          <p:cNvSpPr txBox="1"/>
          <p:nvPr/>
        </p:nvSpPr>
        <p:spPr>
          <a:xfrm>
            <a:off x="7039327" y="2512646"/>
            <a:ext cx="4964782" cy="1354217"/>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Fig 1 &amp; 2: </a:t>
            </a:r>
            <a:r>
              <a:rPr lang="en-US" sz="1600" dirty="0">
                <a:latin typeface="Times New Roman" panose="02020603050405020304" pitchFamily="18" charset="0"/>
                <a:cs typeface="Times New Roman" panose="02020603050405020304" pitchFamily="18" charset="0"/>
              </a:rPr>
              <a:t>The significance of using spatiotemporal information modeling</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Fig 2: </a:t>
            </a:r>
            <a:r>
              <a:rPr lang="en-US" sz="1600" dirty="0">
                <a:latin typeface="Times New Roman" panose="02020603050405020304" pitchFamily="18" charset="0"/>
                <a:cs typeface="Times New Roman" panose="02020603050405020304" pitchFamily="18" charset="0"/>
              </a:rPr>
              <a:t>C3D outperforms 2D CNN</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Fig 3: </a:t>
            </a:r>
            <a:r>
              <a:rPr lang="en-US" sz="1600" dirty="0">
                <a:latin typeface="Times New Roman" panose="02020603050405020304" pitchFamily="18" charset="0"/>
                <a:cs typeface="Times New Roman" panose="02020603050405020304" pitchFamily="18" charset="0"/>
              </a:rPr>
              <a:t>Channel-based outperforms C3D</a:t>
            </a:r>
          </a:p>
        </p:txBody>
      </p:sp>
      <p:sp>
        <p:nvSpPr>
          <p:cNvPr id="64" name="TextBox 63">
            <a:extLst>
              <a:ext uri="{FF2B5EF4-FFF2-40B4-BE49-F238E27FC236}">
                <a16:creationId xmlns:a16="http://schemas.microsoft.com/office/drawing/2014/main" id="{88B1CF18-C143-0CF3-6565-A936A7118611}"/>
              </a:ext>
            </a:extLst>
          </p:cNvPr>
          <p:cNvSpPr txBox="1"/>
          <p:nvPr/>
        </p:nvSpPr>
        <p:spPr>
          <a:xfrm>
            <a:off x="2720705" y="2398214"/>
            <a:ext cx="1717137"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Table 1: Zhou et al.’s work</a:t>
            </a:r>
          </a:p>
        </p:txBody>
      </p:sp>
      <p:sp>
        <p:nvSpPr>
          <p:cNvPr id="65" name="TextBox 64">
            <a:extLst>
              <a:ext uri="{FF2B5EF4-FFF2-40B4-BE49-F238E27FC236}">
                <a16:creationId xmlns:a16="http://schemas.microsoft.com/office/drawing/2014/main" id="{436E5261-8DEC-5B59-2C1D-7F05D5BFA46E}"/>
              </a:ext>
            </a:extLst>
          </p:cNvPr>
          <p:cNvSpPr txBox="1"/>
          <p:nvPr/>
        </p:nvSpPr>
        <p:spPr>
          <a:xfrm>
            <a:off x="2731437" y="4559719"/>
            <a:ext cx="1715534"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Table 2: Melo et al.’s work</a:t>
            </a:r>
          </a:p>
        </p:txBody>
      </p:sp>
      <p:sp>
        <p:nvSpPr>
          <p:cNvPr id="66" name="TextBox 65">
            <a:extLst>
              <a:ext uri="{FF2B5EF4-FFF2-40B4-BE49-F238E27FC236}">
                <a16:creationId xmlns:a16="http://schemas.microsoft.com/office/drawing/2014/main" id="{92A0F5E5-0354-3E9C-9998-749A0B43E9C7}"/>
              </a:ext>
            </a:extLst>
          </p:cNvPr>
          <p:cNvSpPr txBox="1"/>
          <p:nvPr/>
        </p:nvSpPr>
        <p:spPr>
          <a:xfrm>
            <a:off x="2634729" y="6100004"/>
            <a:ext cx="163057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Table 3: </a:t>
            </a:r>
            <a:r>
              <a:rPr lang="en-US" sz="1100" dirty="0" err="1">
                <a:latin typeface="Times New Roman" panose="02020603050405020304" pitchFamily="18" charset="0"/>
                <a:cs typeface="Times New Roman" panose="02020603050405020304" pitchFamily="18" charset="0"/>
              </a:rPr>
              <a:t>Niu</a:t>
            </a:r>
            <a:r>
              <a:rPr lang="en-US" sz="1100" dirty="0">
                <a:latin typeface="Times New Roman" panose="02020603050405020304" pitchFamily="18" charset="0"/>
                <a:cs typeface="Times New Roman" panose="02020603050405020304" pitchFamily="18" charset="0"/>
              </a:rPr>
              <a:t> et al.’s work</a:t>
            </a:r>
          </a:p>
        </p:txBody>
      </p:sp>
      <p:pic>
        <p:nvPicPr>
          <p:cNvPr id="70" name="Picture 69">
            <a:extLst>
              <a:ext uri="{FF2B5EF4-FFF2-40B4-BE49-F238E27FC236}">
                <a16:creationId xmlns:a16="http://schemas.microsoft.com/office/drawing/2014/main" id="{354E9078-1EF8-5F7A-00AA-4B71118FD171}"/>
              </a:ext>
            </a:extLst>
          </p:cNvPr>
          <p:cNvPicPr>
            <a:picLocks noChangeAspect="1"/>
          </p:cNvPicPr>
          <p:nvPr/>
        </p:nvPicPr>
        <p:blipFill rotWithShape="1">
          <a:blip r:embed="rId3"/>
          <a:srcRect t="20901"/>
          <a:stretch/>
        </p:blipFill>
        <p:spPr>
          <a:xfrm>
            <a:off x="7394932" y="1551686"/>
            <a:ext cx="2748394" cy="807156"/>
          </a:xfrm>
          <a:prstGeom prst="rect">
            <a:avLst/>
          </a:prstGeom>
        </p:spPr>
      </p:pic>
      <p:sp>
        <p:nvSpPr>
          <p:cNvPr id="74" name="TextBox 73">
            <a:extLst>
              <a:ext uri="{FF2B5EF4-FFF2-40B4-BE49-F238E27FC236}">
                <a16:creationId xmlns:a16="http://schemas.microsoft.com/office/drawing/2014/main" id="{3E5DA792-F4D6-D514-8636-32711820BED2}"/>
              </a:ext>
            </a:extLst>
          </p:cNvPr>
          <p:cNvSpPr txBox="1"/>
          <p:nvPr/>
        </p:nvSpPr>
        <p:spPr>
          <a:xfrm>
            <a:off x="272451" y="649027"/>
            <a:ext cx="10365498" cy="646331"/>
          </a:xfrm>
          <a:prstGeom prst="rect">
            <a:avLst/>
          </a:prstGeom>
          <a:noFill/>
        </p:spPr>
        <p:txBody>
          <a:bodyPr wrap="square">
            <a:spAutoFit/>
          </a:bodyPr>
          <a:lstStyle/>
          <a:p>
            <a:pPr>
              <a:defRPr/>
            </a:pPr>
            <a:r>
              <a:rPr lang="en-US" b="1" dirty="0">
                <a:latin typeface="Times New Roman" panose="02020603050405020304" pitchFamily="18" charset="0"/>
                <a:cs typeface="Times New Roman" panose="02020603050405020304" pitchFamily="18" charset="0"/>
              </a:rPr>
              <a:t>1.1 </a:t>
            </a:r>
            <a:r>
              <a:rPr kumimoji="0" lang="en-US" altLang="zh-CN" sz="18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C3D, 2D CNN and Channel-based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A2EAF44F-AEA6-5253-B4F8-09FC2BC83D54}"/>
              </a:ext>
            </a:extLst>
          </p:cNvPr>
          <p:cNvSpPr txBox="1"/>
          <p:nvPr/>
        </p:nvSpPr>
        <p:spPr>
          <a:xfrm>
            <a:off x="7398913" y="4357516"/>
            <a:ext cx="6581104" cy="369332"/>
          </a:xfrm>
          <a:prstGeom prst="rect">
            <a:avLst/>
          </a:prstGeom>
          <a:noFill/>
        </p:spPr>
        <p:txBody>
          <a:bodyPr wrap="square">
            <a:spAutoFit/>
          </a:bodyPr>
          <a:lstStyle/>
          <a:p>
            <a:r>
              <a:rPr lang="en-US" sz="1800" b="1" dirty="0">
                <a:solidFill>
                  <a:srgbClr val="0070C0"/>
                </a:solidFill>
                <a:latin typeface="Times New Roman" panose="02020603050405020304" pitchFamily="18" charset="0"/>
                <a:cs typeface="Times New Roman" panose="02020603050405020304" pitchFamily="18" charset="0"/>
              </a:rPr>
              <a:t>Channel-based &gt; C3D &gt; 2D CNN </a:t>
            </a:r>
            <a:endParaRPr lang="en-US" b="1" dirty="0">
              <a:solidFill>
                <a:srgbClr val="0070C0"/>
              </a:solidFill>
            </a:endParaRPr>
          </a:p>
        </p:txBody>
      </p:sp>
      <p:sp>
        <p:nvSpPr>
          <p:cNvPr id="3" name="TextBox 2">
            <a:extLst>
              <a:ext uri="{FF2B5EF4-FFF2-40B4-BE49-F238E27FC236}">
                <a16:creationId xmlns:a16="http://schemas.microsoft.com/office/drawing/2014/main" id="{193834CF-BCE4-4DF2-71BF-50F66F674ACE}"/>
              </a:ext>
            </a:extLst>
          </p:cNvPr>
          <p:cNvSpPr txBox="1"/>
          <p:nvPr/>
        </p:nvSpPr>
        <p:spPr>
          <a:xfrm>
            <a:off x="0" y="6272110"/>
            <a:ext cx="11073008"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[3] Zhou, X., Huang, P., Liu, H., &amp; </a:t>
            </a:r>
            <a:r>
              <a:rPr kumimoji="0" lang="en-GB" sz="900" b="0" i="0" u="none" strike="noStrike" kern="1200" cap="none" spc="0" normalizeH="0" baseline="0" noProof="0" dirty="0" err="1">
                <a:ln>
                  <a:noFill/>
                </a:ln>
                <a:solidFill>
                  <a:srgbClr val="222222"/>
                </a:solidFill>
                <a:effectLst/>
                <a:uLnTx/>
                <a:uFillTx/>
                <a:latin typeface="Times New Roman" panose="02020603050405020304" pitchFamily="18" charset="0"/>
                <a:ea typeface="+mn-ea"/>
                <a:cs typeface="Times New Roman" panose="02020603050405020304" pitchFamily="18" charset="0"/>
              </a:rPr>
              <a:t>Niu</a:t>
            </a:r>
            <a:r>
              <a:rPr kumimoji="0" lang="en-GB" sz="9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S. (2019). Learning content‐adaptive feature pooling for facial depression recognition in videos. Electronics Letters, 55(11), 648-650.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[6] </a:t>
            </a:r>
            <a:r>
              <a:rPr kumimoji="0" lang="en-GB" sz="900" b="0" i="0" u="none" strike="noStrike" kern="1200" cap="none" spc="0" normalizeH="0" baseline="0" noProof="0" dirty="0" err="1">
                <a:ln>
                  <a:noFill/>
                </a:ln>
                <a:solidFill>
                  <a:srgbClr val="222222"/>
                </a:solidFill>
                <a:effectLst/>
                <a:uLnTx/>
                <a:uFillTx/>
                <a:latin typeface="Times New Roman" panose="02020603050405020304" pitchFamily="18" charset="0"/>
                <a:ea typeface="+mn-ea"/>
                <a:cs typeface="Times New Roman" panose="02020603050405020304" pitchFamily="18" charset="0"/>
              </a:rPr>
              <a:t>Niu</a:t>
            </a:r>
            <a:r>
              <a:rPr kumimoji="0" lang="en-GB" sz="9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M., Zhao, Z., Tao, J., Li, Y., &amp; Schuller, B. W. (2022). Dual attention and element recalibration networks for automatic depression level prediction. IEEE Transactions on Affective Computing, 14(3), 1954-1965.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 </a:t>
            </a:r>
            <a:r>
              <a:rPr kumimoji="0" lang="en-US" sz="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Niu</a:t>
            </a:r>
            <a:r>
              <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 He, L., Li, Y., &amp; Liu, B. (2022). </a:t>
            </a:r>
            <a:r>
              <a:rPr kumimoji="0" lang="en-US" sz="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Depressioner</a:t>
            </a:r>
            <a:r>
              <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facial dynamic representation for automatic depression level prediction. Expert Systems with Applications, 204, 117512.</a:t>
            </a:r>
          </a:p>
          <a:p>
            <a:pPr>
              <a:defRPr/>
            </a:pPr>
            <a:r>
              <a:rPr lang="en-US" sz="900" dirty="0">
                <a:solidFill>
                  <a:prstClr val="black"/>
                </a:solidFill>
                <a:latin typeface="Times New Roman" panose="02020603050405020304" pitchFamily="18" charset="0"/>
                <a:cs typeface="Times New Roman" panose="02020603050405020304" pitchFamily="18" charset="0"/>
              </a:rPr>
              <a:t>[8] X. Zhou, K. </a:t>
            </a:r>
            <a:r>
              <a:rPr lang="en-US" sz="900" dirty="0" err="1">
                <a:solidFill>
                  <a:prstClr val="black"/>
                </a:solidFill>
                <a:latin typeface="Times New Roman" panose="02020603050405020304" pitchFamily="18" charset="0"/>
                <a:cs typeface="Times New Roman" panose="02020603050405020304" pitchFamily="18" charset="0"/>
              </a:rPr>
              <a:t>Jin</a:t>
            </a:r>
            <a:r>
              <a:rPr lang="en-US" sz="900" dirty="0">
                <a:solidFill>
                  <a:prstClr val="black"/>
                </a:solidFill>
                <a:latin typeface="Times New Roman" panose="02020603050405020304" pitchFamily="18" charset="0"/>
                <a:cs typeface="Times New Roman" panose="02020603050405020304" pitchFamily="18" charset="0"/>
              </a:rPr>
              <a:t>, Y. Shang, and G. Guo, “Visually interpretable representation learning for depression recognition from facial images,” IEEE Trans. on Affective Computing, pp. 1–12, 2018.</a:t>
            </a:r>
          </a:p>
          <a:p>
            <a:pPr>
              <a:defRPr/>
            </a:pPr>
            <a:endParaRPr kumimoji="0" 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949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612BA820-D9F0-6EBD-603C-BE181CB0D153}"/>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F9343EF3-E6AF-B691-D086-1B4CE192203F}"/>
              </a:ext>
            </a:extLst>
          </p:cNvPr>
          <p:cNvSpPr txBox="1"/>
          <p:nvPr/>
        </p:nvSpPr>
        <p:spPr>
          <a:xfrm>
            <a:off x="587706" y="749134"/>
            <a:ext cx="9019590" cy="707886"/>
          </a:xfrm>
          <a:prstGeom prst="rect">
            <a:avLst/>
          </a:prstGeom>
          <a:noFill/>
        </p:spPr>
        <p:txBody>
          <a:bodyPr wrap="square">
            <a:spAutoFit/>
          </a:bodyPr>
          <a:lstStyle/>
          <a:p>
            <a:r>
              <a:rPr lang="en-GB" sz="2000" b="0" i="0" dirty="0">
                <a:effectLst/>
                <a:latin typeface="Times New Roman" panose="02020603050405020304" pitchFamily="18" charset="0"/>
                <a:cs typeface="Times New Roman" panose="02020603050405020304" pitchFamily="18" charset="0"/>
              </a:rPr>
              <a:t>An attention mechanism is an Encoder-Decoder kind of neural network architecture that allows the model to focus on specific sections of the input while executing a task.</a:t>
            </a:r>
            <a:endParaRPr lang="en-US" sz="2000" dirty="0">
              <a:latin typeface="Times New Roman" panose="02020603050405020304" pitchFamily="18" charset="0"/>
              <a:cs typeface="Times New Roman" panose="02020603050405020304" pitchFamily="18" charset="0"/>
            </a:endParaRPr>
          </a:p>
        </p:txBody>
      </p:sp>
      <p:pic>
        <p:nvPicPr>
          <p:cNvPr id="1026" name="Picture 2" descr="Rethinking Thinking: How Do Attention Mechanisms Actually Work? | by Soran  Ghaderi | Towards Data Science">
            <a:extLst>
              <a:ext uri="{FF2B5EF4-FFF2-40B4-BE49-F238E27FC236}">
                <a16:creationId xmlns:a16="http://schemas.microsoft.com/office/drawing/2014/main" id="{D91B2C0C-E10F-D71F-E0F5-6087001B9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359" y="1557656"/>
            <a:ext cx="5916993" cy="48614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7E0C45-3ACC-4D07-14FF-319C5A96A6AF}"/>
              </a:ext>
            </a:extLst>
          </p:cNvPr>
          <p:cNvSpPr txBox="1"/>
          <p:nvPr/>
        </p:nvSpPr>
        <p:spPr>
          <a:xfrm>
            <a:off x="122504" y="6596390"/>
            <a:ext cx="8409674"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Image source: https://</a:t>
            </a:r>
            <a:r>
              <a:rPr lang="en-US" sz="1100" dirty="0" err="1">
                <a:latin typeface="Times New Roman" panose="02020603050405020304" pitchFamily="18" charset="0"/>
                <a:cs typeface="Times New Roman" panose="02020603050405020304" pitchFamily="18" charset="0"/>
              </a:rPr>
              <a:t>towardsdatascience.com</a:t>
            </a:r>
            <a:r>
              <a:rPr lang="en-US" sz="1100" dirty="0">
                <a:latin typeface="Times New Roman" panose="02020603050405020304" pitchFamily="18" charset="0"/>
                <a:cs typeface="Times New Roman" panose="02020603050405020304" pitchFamily="18" charset="0"/>
              </a:rPr>
              <a:t>/rethinking-thinking-how-do-attention-mechanisms-actually-work-a6f67d313f99?gi=223e68061924</a:t>
            </a:r>
          </a:p>
        </p:txBody>
      </p:sp>
      <p:sp>
        <p:nvSpPr>
          <p:cNvPr id="10" name="矩形 7">
            <a:extLst>
              <a:ext uri="{FF2B5EF4-FFF2-40B4-BE49-F238E27FC236}">
                <a16:creationId xmlns:a16="http://schemas.microsoft.com/office/drawing/2014/main" id="{6F7B14C5-B808-0167-03AD-098972D6EB6A}"/>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03</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4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Box 345">
            <a:extLst>
              <a:ext uri="{FF2B5EF4-FFF2-40B4-BE49-F238E27FC236}">
                <a16:creationId xmlns:a16="http://schemas.microsoft.com/office/drawing/2014/main" id="{1671C867-E246-42FA-804F-64FDBEE8A1ED}"/>
              </a:ext>
            </a:extLst>
          </p:cNvPr>
          <p:cNvSpPr txBox="1"/>
          <p:nvPr/>
        </p:nvSpPr>
        <p:spPr>
          <a:xfrm>
            <a:off x="0" y="6581001"/>
            <a:ext cx="11487150" cy="369332"/>
          </a:xfrm>
          <a:prstGeom prst="rect">
            <a:avLst/>
          </a:prstGeom>
          <a:noFill/>
        </p:spPr>
        <p:txBody>
          <a:bodyPr wrap="square">
            <a:spAutoFit/>
          </a:bodyPr>
          <a:lstStyle>
            <a:defPPr>
              <a:defRPr lang="en-US"/>
            </a:defPPr>
            <a:lvl1pPr>
              <a:defRPr sz="1050">
                <a:solidFill>
                  <a:srgbClr val="222222"/>
                </a:solidFill>
                <a:latin typeface="Times New Roman" panose="02020603050405020304" pitchFamily="18" charset="0"/>
                <a:cs typeface="Times New Roman" panose="02020603050405020304" pitchFamily="18" charset="0"/>
              </a:defRPr>
            </a:lvl1pPr>
          </a:lstStyle>
          <a:p>
            <a:r>
              <a:rPr lang="en-GB" sz="600" dirty="0"/>
              <a:t>[1] Ashraf, A., </a:t>
            </a:r>
            <a:r>
              <a:rPr lang="en-GB" sz="600" dirty="0" err="1"/>
              <a:t>Gunawan</a:t>
            </a:r>
            <a:r>
              <a:rPr lang="en-GB" sz="600" dirty="0"/>
              <a:t>, T. S., Rahman, F. D. A., </a:t>
            </a:r>
            <a:r>
              <a:rPr lang="en-GB" sz="600" dirty="0" err="1"/>
              <a:t>Kartiwi</a:t>
            </a:r>
            <a:r>
              <a:rPr lang="en-GB" sz="600" dirty="0"/>
              <a:t>, M., &amp; Ismail, N. (2020, September). A summarization of the visual depression databases for depression detection. In 2020 6th International Conference on Wireless and Telematics (ICWT) (pp. 1-6). IEEE.</a:t>
            </a:r>
          </a:p>
          <a:p>
            <a:r>
              <a:rPr lang="en-GB" sz="600" dirty="0"/>
              <a:t>[2] </a:t>
            </a:r>
            <a:r>
              <a:rPr lang="en-GB" sz="600" dirty="0" err="1"/>
              <a:t>Pampouchidou</a:t>
            </a:r>
            <a:r>
              <a:rPr lang="en-GB" sz="600" dirty="0"/>
              <a:t>, A., Simos, P. G., Marias, K., </a:t>
            </a:r>
            <a:r>
              <a:rPr lang="en-GB" sz="600" dirty="0" err="1"/>
              <a:t>Meriaudeau</a:t>
            </a:r>
            <a:r>
              <a:rPr lang="en-GB" sz="600" dirty="0"/>
              <a:t>, F., Yang, F., </a:t>
            </a:r>
            <a:r>
              <a:rPr lang="en-GB" sz="600" dirty="0" err="1"/>
              <a:t>Pediaditis</a:t>
            </a:r>
            <a:r>
              <a:rPr lang="en-GB" sz="600" dirty="0"/>
              <a:t>, M., &amp; </a:t>
            </a:r>
            <a:r>
              <a:rPr lang="en-GB" sz="600" dirty="0" err="1"/>
              <a:t>Tsiknakis</a:t>
            </a:r>
            <a:r>
              <a:rPr lang="en-GB" sz="600" dirty="0"/>
              <a:t>, M. (2017). Automatic assessment of depression based on visual cues: A systematic review. IEEE Transactions on Affective Computing, 10(4), 445-470.</a:t>
            </a:r>
          </a:p>
          <a:p>
            <a:r>
              <a:rPr lang="en-GB" sz="600" dirty="0"/>
              <a:t>.</a:t>
            </a:r>
          </a:p>
        </p:txBody>
      </p:sp>
      <p:sp>
        <p:nvSpPr>
          <p:cNvPr id="378" name="矩形 7">
            <a:extLst>
              <a:ext uri="{FF2B5EF4-FFF2-40B4-BE49-F238E27FC236}">
                <a16:creationId xmlns:a16="http://schemas.microsoft.com/office/drawing/2014/main" id="{5F487BC5-280B-9502-6568-E3FCF737430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04</a:t>
            </a:r>
            <a:endParaRPr kumimoji="1" lang="zh-CN" altLang="en-US" b="1" dirty="0">
              <a:latin typeface="Times New Roman" panose="02020603050405020304" pitchFamily="18" charset="0"/>
              <a:cs typeface="Times New Roman" panose="02020603050405020304" pitchFamily="18" charset="0"/>
            </a:endParaRPr>
          </a:p>
        </p:txBody>
      </p:sp>
      <p:sp>
        <p:nvSpPr>
          <p:cNvPr id="53" name="TextBox 5">
            <a:extLst>
              <a:ext uri="{FF2B5EF4-FFF2-40B4-BE49-F238E27FC236}">
                <a16:creationId xmlns:a16="http://schemas.microsoft.com/office/drawing/2014/main" id="{7FB48B80-657E-8218-0BE5-9CFAAD30E4DE}"/>
              </a:ext>
            </a:extLst>
          </p:cNvPr>
          <p:cNvSpPr txBox="1"/>
          <p:nvPr/>
        </p:nvSpPr>
        <p:spPr>
          <a:xfrm>
            <a:off x="567716" y="3865518"/>
            <a:ext cx="1641731" cy="307777"/>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Feature Extraction</a:t>
            </a:r>
          </a:p>
        </p:txBody>
      </p:sp>
      <p:sp>
        <p:nvSpPr>
          <p:cNvPr id="95" name="TextBox 94">
            <a:extLst>
              <a:ext uri="{FF2B5EF4-FFF2-40B4-BE49-F238E27FC236}">
                <a16:creationId xmlns:a16="http://schemas.microsoft.com/office/drawing/2014/main" id="{974A4C08-0B59-2BB8-88F4-C1658C3AC55B}"/>
              </a:ext>
            </a:extLst>
          </p:cNvPr>
          <p:cNvSpPr txBox="1"/>
          <p:nvPr/>
        </p:nvSpPr>
        <p:spPr>
          <a:xfrm>
            <a:off x="4715553" y="1829996"/>
            <a:ext cx="476412"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Face</a:t>
            </a:r>
          </a:p>
        </p:txBody>
      </p:sp>
      <p:sp>
        <p:nvSpPr>
          <p:cNvPr id="96" name="TextBox 95">
            <a:extLst>
              <a:ext uri="{FF2B5EF4-FFF2-40B4-BE49-F238E27FC236}">
                <a16:creationId xmlns:a16="http://schemas.microsoft.com/office/drawing/2014/main" id="{A5CD016D-FE96-F2CC-C8EB-D4A3CF44F49C}"/>
              </a:ext>
            </a:extLst>
          </p:cNvPr>
          <p:cNvSpPr txBox="1"/>
          <p:nvPr/>
        </p:nvSpPr>
        <p:spPr>
          <a:xfrm>
            <a:off x="4757572" y="2982302"/>
            <a:ext cx="518091" cy="276999"/>
          </a:xfrm>
          <a:prstGeom prst="rect">
            <a:avLst/>
          </a:prstGeom>
          <a:noFill/>
          <a:ln>
            <a:solidFill>
              <a:schemeClr val="tx1"/>
            </a:solidFill>
          </a:ln>
        </p:spPr>
        <p:txBody>
          <a:bodyPr wrap="none" rtlCol="0">
            <a:spAutoFit/>
          </a:bodyPr>
          <a:lstStyle>
            <a:defPPr>
              <a:defRPr lang="en-US"/>
            </a:defPPr>
          </a:lstStyle>
          <a:p>
            <a:r>
              <a:rPr lang="en-US" sz="1200" dirty="0">
                <a:latin typeface="Times New Roman" panose="02020603050405020304" pitchFamily="18" charset="0"/>
                <a:cs typeface="Times New Roman" panose="02020603050405020304" pitchFamily="18" charset="0"/>
              </a:rPr>
              <a:t>Body</a:t>
            </a:r>
          </a:p>
        </p:txBody>
      </p:sp>
      <p:sp>
        <p:nvSpPr>
          <p:cNvPr id="97" name="TextBox 7">
            <a:extLst>
              <a:ext uri="{FF2B5EF4-FFF2-40B4-BE49-F238E27FC236}">
                <a16:creationId xmlns:a16="http://schemas.microsoft.com/office/drawing/2014/main" id="{1AF1475B-8AE0-1908-A33B-0B7CC9064619}"/>
              </a:ext>
            </a:extLst>
          </p:cNvPr>
          <p:cNvSpPr txBox="1"/>
          <p:nvPr/>
        </p:nvSpPr>
        <p:spPr>
          <a:xfrm>
            <a:off x="5892948" y="1239859"/>
            <a:ext cx="132440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Appearance-based</a:t>
            </a:r>
          </a:p>
        </p:txBody>
      </p:sp>
      <p:sp>
        <p:nvSpPr>
          <p:cNvPr id="98" name="TextBox 7">
            <a:extLst>
              <a:ext uri="{FF2B5EF4-FFF2-40B4-BE49-F238E27FC236}">
                <a16:creationId xmlns:a16="http://schemas.microsoft.com/office/drawing/2014/main" id="{74C1CF55-367A-430A-302E-8D67A89A5BDF}"/>
              </a:ext>
            </a:extLst>
          </p:cNvPr>
          <p:cNvSpPr txBox="1"/>
          <p:nvPr/>
        </p:nvSpPr>
        <p:spPr>
          <a:xfrm>
            <a:off x="5855226" y="1577297"/>
            <a:ext cx="1157689"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Face landmarks</a:t>
            </a:r>
          </a:p>
        </p:txBody>
      </p:sp>
      <p:sp>
        <p:nvSpPr>
          <p:cNvPr id="99" name="TextBox 7">
            <a:extLst>
              <a:ext uri="{FF2B5EF4-FFF2-40B4-BE49-F238E27FC236}">
                <a16:creationId xmlns:a16="http://schemas.microsoft.com/office/drawing/2014/main" id="{69CE4DBB-9FC9-A185-A662-E7BCAA761E92}"/>
              </a:ext>
            </a:extLst>
          </p:cNvPr>
          <p:cNvSpPr txBox="1"/>
          <p:nvPr/>
        </p:nvSpPr>
        <p:spPr>
          <a:xfrm>
            <a:off x="5884067" y="1964482"/>
            <a:ext cx="465192"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AUs</a:t>
            </a:r>
          </a:p>
        </p:txBody>
      </p:sp>
      <p:sp>
        <p:nvSpPr>
          <p:cNvPr id="100" name="TextBox 7">
            <a:extLst>
              <a:ext uri="{FF2B5EF4-FFF2-40B4-BE49-F238E27FC236}">
                <a16:creationId xmlns:a16="http://schemas.microsoft.com/office/drawing/2014/main" id="{14A2235D-C6B5-D061-01A3-A9C27ACBB7B2}"/>
              </a:ext>
            </a:extLst>
          </p:cNvPr>
          <p:cNvSpPr txBox="1"/>
          <p:nvPr/>
        </p:nvSpPr>
        <p:spPr>
          <a:xfrm>
            <a:off x="5897050" y="2327020"/>
            <a:ext cx="1194558"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Mouth and Eyes</a:t>
            </a:r>
          </a:p>
        </p:txBody>
      </p:sp>
      <p:cxnSp>
        <p:nvCxnSpPr>
          <p:cNvPr id="101" name="Straight Connector 100">
            <a:extLst>
              <a:ext uri="{FF2B5EF4-FFF2-40B4-BE49-F238E27FC236}">
                <a16:creationId xmlns:a16="http://schemas.microsoft.com/office/drawing/2014/main" id="{0A33A9CA-1785-3DD7-D4DE-3ECFBEB08B41}"/>
              </a:ext>
            </a:extLst>
          </p:cNvPr>
          <p:cNvCxnSpPr>
            <a:cxnSpLocks/>
            <a:stCxn id="95" idx="3"/>
            <a:endCxn id="97" idx="1"/>
          </p:cNvCxnSpPr>
          <p:nvPr/>
        </p:nvCxnSpPr>
        <p:spPr>
          <a:xfrm flipV="1">
            <a:off x="5191965" y="1378359"/>
            <a:ext cx="700983" cy="59013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3269112F-CDAE-20D3-E510-EF698B1447AA}"/>
              </a:ext>
            </a:extLst>
          </p:cNvPr>
          <p:cNvCxnSpPr>
            <a:cxnSpLocks/>
            <a:stCxn id="95" idx="3"/>
            <a:endCxn id="98" idx="1"/>
          </p:cNvCxnSpPr>
          <p:nvPr/>
        </p:nvCxnSpPr>
        <p:spPr>
          <a:xfrm flipV="1">
            <a:off x="5191965" y="1715797"/>
            <a:ext cx="663261" cy="252699"/>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3B052B2E-8C82-D228-9286-367A8C0DE34E}"/>
              </a:ext>
            </a:extLst>
          </p:cNvPr>
          <p:cNvCxnSpPr>
            <a:cxnSpLocks/>
            <a:stCxn id="95" idx="3"/>
            <a:endCxn id="99" idx="1"/>
          </p:cNvCxnSpPr>
          <p:nvPr/>
        </p:nvCxnSpPr>
        <p:spPr>
          <a:xfrm>
            <a:off x="5191965" y="1968496"/>
            <a:ext cx="692102" cy="134486"/>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2CEC72EA-0946-88B1-13BD-15F8743044EB}"/>
              </a:ext>
            </a:extLst>
          </p:cNvPr>
          <p:cNvCxnSpPr>
            <a:cxnSpLocks/>
            <a:stCxn id="95" idx="3"/>
            <a:endCxn id="100" idx="1"/>
          </p:cNvCxnSpPr>
          <p:nvPr/>
        </p:nvCxnSpPr>
        <p:spPr>
          <a:xfrm>
            <a:off x="5191965" y="1968496"/>
            <a:ext cx="705085" cy="497024"/>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2AAF238-5366-BC73-8C8B-77CA56417BBF}"/>
              </a:ext>
            </a:extLst>
          </p:cNvPr>
          <p:cNvCxnSpPr>
            <a:cxnSpLocks/>
            <a:stCxn id="108" idx="3"/>
            <a:endCxn id="95" idx="1"/>
          </p:cNvCxnSpPr>
          <p:nvPr/>
        </p:nvCxnSpPr>
        <p:spPr>
          <a:xfrm flipV="1">
            <a:off x="4411608" y="1968496"/>
            <a:ext cx="303945" cy="40246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EC94CD8B-ACBF-61DE-ADD1-F4920E391DA4}"/>
              </a:ext>
            </a:extLst>
          </p:cNvPr>
          <p:cNvCxnSpPr>
            <a:cxnSpLocks/>
            <a:stCxn id="108" idx="3"/>
            <a:endCxn id="96" idx="1"/>
          </p:cNvCxnSpPr>
          <p:nvPr/>
        </p:nvCxnSpPr>
        <p:spPr>
          <a:xfrm>
            <a:off x="4411608" y="2370962"/>
            <a:ext cx="345964" cy="74984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EEE9724-1975-7971-3C8B-976F815667CE}"/>
              </a:ext>
            </a:extLst>
          </p:cNvPr>
          <p:cNvSpPr txBox="1"/>
          <p:nvPr/>
        </p:nvSpPr>
        <p:spPr>
          <a:xfrm>
            <a:off x="7796759" y="756879"/>
            <a:ext cx="2556417" cy="769441"/>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Binary Patterns (</a:t>
            </a:r>
            <a:r>
              <a:rPr lang="en-GB" b="1" dirty="0">
                <a:latin typeface="Times New Roman" panose="02020603050405020304" pitchFamily="18" charset="0"/>
                <a:cs typeface="Times New Roman" panose="02020603050405020304" pitchFamily="18" charset="0"/>
              </a:rPr>
              <a:t>LBP</a:t>
            </a:r>
            <a:r>
              <a:rPr lang="en-GB" dirty="0">
                <a:latin typeface="Times New Roman" panose="02020603050405020304" pitchFamily="18" charset="0"/>
                <a:cs typeface="Times New Roman" panose="02020603050405020304" pitchFamily="18" charset="0"/>
              </a:rPr>
              <a:t>), Local Phase Quantization (</a:t>
            </a:r>
            <a:r>
              <a:rPr lang="en-GB" b="1" dirty="0">
                <a:latin typeface="Times New Roman" panose="02020603050405020304" pitchFamily="18" charset="0"/>
                <a:cs typeface="Times New Roman" panose="02020603050405020304" pitchFamily="18" charset="0"/>
              </a:rPr>
              <a:t>LPQ</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Motion History Histograms (MHH)</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Space-Time Interest Points (STIP) algorithm</a:t>
            </a:r>
            <a:endParaRPr lang="en-US" dirty="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0E020648-33C0-D07A-70C6-3ECB8C5B48B4}"/>
              </a:ext>
            </a:extLst>
          </p:cNvPr>
          <p:cNvSpPr txBox="1"/>
          <p:nvPr/>
        </p:nvSpPr>
        <p:spPr>
          <a:xfrm>
            <a:off x="3072345" y="2232462"/>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Handcrafted </a:t>
            </a:r>
          </a:p>
        </p:txBody>
      </p:sp>
      <p:cxnSp>
        <p:nvCxnSpPr>
          <p:cNvPr id="109" name="Straight Connector 108">
            <a:extLst>
              <a:ext uri="{FF2B5EF4-FFF2-40B4-BE49-F238E27FC236}">
                <a16:creationId xmlns:a16="http://schemas.microsoft.com/office/drawing/2014/main" id="{60CEB689-CA64-437E-4D91-B9EFF05F51E2}"/>
              </a:ext>
            </a:extLst>
          </p:cNvPr>
          <p:cNvCxnSpPr>
            <a:cxnSpLocks/>
            <a:stCxn id="97" idx="3"/>
            <a:endCxn id="107" idx="1"/>
          </p:cNvCxnSpPr>
          <p:nvPr/>
        </p:nvCxnSpPr>
        <p:spPr>
          <a:xfrm flipV="1">
            <a:off x="7217350" y="1141600"/>
            <a:ext cx="579409" cy="236759"/>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0A965548-8248-843B-65FF-7919EC7D799F}"/>
              </a:ext>
            </a:extLst>
          </p:cNvPr>
          <p:cNvSpPr txBox="1"/>
          <p:nvPr/>
        </p:nvSpPr>
        <p:spPr>
          <a:xfrm>
            <a:off x="7773770" y="1709307"/>
            <a:ext cx="2703584" cy="1107996"/>
          </a:xfrm>
          <a:prstGeom prst="rect">
            <a:avLst/>
          </a:prstGeom>
          <a:noFill/>
          <a:ln>
            <a:solidFill>
              <a:schemeClr val="tx1"/>
            </a:solidFill>
          </a:ln>
        </p:spPr>
        <p:txBody>
          <a:bodyPr wrap="square" rtlCol="0">
            <a:spAutoFit/>
          </a:bodyPr>
          <a:lstStyle>
            <a:defPPr>
              <a:defRPr lang="en-US"/>
            </a:defPPr>
            <a:lvl1pPr>
              <a:defRPr sz="1100"/>
            </a:lvl1pPr>
          </a:lstStyle>
          <a:p>
            <a:r>
              <a:rPr lang="en-GB" dirty="0">
                <a:latin typeface="Times New Roman" panose="02020603050405020304" pitchFamily="18" charset="0"/>
                <a:cs typeface="Times New Roman" panose="02020603050405020304" pitchFamily="18" charset="0"/>
              </a:rPr>
              <a:t>Local Models method (CLM), Active Shape Models (ASM), Active Appearance Models (AAMs)</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3D Landmark Model Matching</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Elastic Bunch Graph Matching (EBFM)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Distribution Model (LDM)</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Landmark Motion Magnitude (LMM)</a:t>
            </a:r>
            <a:endParaRPr lang="en-US" dirty="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C91FCF08-6A07-AFCF-386D-B2A05153DD11}"/>
              </a:ext>
            </a:extLst>
          </p:cNvPr>
          <p:cNvCxnSpPr>
            <a:cxnSpLocks/>
            <a:stCxn id="98" idx="3"/>
            <a:endCxn id="110" idx="1"/>
          </p:cNvCxnSpPr>
          <p:nvPr/>
        </p:nvCxnSpPr>
        <p:spPr>
          <a:xfrm>
            <a:off x="7012915" y="1715797"/>
            <a:ext cx="760855" cy="547508"/>
          </a:xfrm>
          <a:prstGeom prst="line">
            <a:avLst/>
          </a:prstGeom>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4C02DB0C-D10E-3293-029B-189BA9680B14}"/>
              </a:ext>
            </a:extLst>
          </p:cNvPr>
          <p:cNvSpPr txBox="1"/>
          <p:nvPr/>
        </p:nvSpPr>
        <p:spPr>
          <a:xfrm>
            <a:off x="5739977" y="2979084"/>
            <a:ext cx="2633620" cy="276999"/>
          </a:xfrm>
          <a:prstGeom prst="rect">
            <a:avLst/>
          </a:prstGeom>
          <a:noFill/>
          <a:ln>
            <a:solidFill>
              <a:schemeClr val="tx1"/>
            </a:solidFill>
          </a:ln>
        </p:spPr>
        <p:txBody>
          <a:bodyPr wrap="square" rtlCol="0">
            <a:spAutoFit/>
          </a:bodyPr>
          <a:lstStyle>
            <a:defPPr>
              <a:defRPr lang="en-US"/>
            </a:defPPr>
            <a:lvl1pPr>
              <a:defRPr sz="1100"/>
            </a:lvl1pPr>
          </a:lstStyle>
          <a:p>
            <a:r>
              <a:rPr lang="en-GB" sz="1200" dirty="0">
                <a:latin typeface="Times New Roman" panose="02020603050405020304" pitchFamily="18" charset="0"/>
                <a:cs typeface="Times New Roman" panose="02020603050405020304" pitchFamily="18" charset="0"/>
              </a:rPr>
              <a:t>STIP, Divergence-Curl-Shear (DCS)</a:t>
            </a:r>
            <a:endParaRPr lang="en-US" sz="1200" dirty="0">
              <a:latin typeface="Times New Roman" panose="02020603050405020304" pitchFamily="18" charset="0"/>
              <a:cs typeface="Times New Roman" panose="02020603050405020304" pitchFamily="18" charset="0"/>
            </a:endParaRPr>
          </a:p>
        </p:txBody>
      </p:sp>
      <p:cxnSp>
        <p:nvCxnSpPr>
          <p:cNvPr id="113" name="Straight Connector 112">
            <a:extLst>
              <a:ext uri="{FF2B5EF4-FFF2-40B4-BE49-F238E27FC236}">
                <a16:creationId xmlns:a16="http://schemas.microsoft.com/office/drawing/2014/main" id="{51D9FAE8-3C62-A491-356E-3E9EBA1F4AC5}"/>
              </a:ext>
            </a:extLst>
          </p:cNvPr>
          <p:cNvCxnSpPr>
            <a:cxnSpLocks/>
            <a:stCxn id="96" idx="3"/>
            <a:endCxn id="112" idx="1"/>
          </p:cNvCxnSpPr>
          <p:nvPr/>
        </p:nvCxnSpPr>
        <p:spPr>
          <a:xfrm flipV="1">
            <a:off x="5275663" y="3117584"/>
            <a:ext cx="464314" cy="3218"/>
          </a:xfrm>
          <a:prstGeom prst="line">
            <a:avLst/>
          </a:prstGeom>
        </p:spPr>
        <p:style>
          <a:lnRef idx="1">
            <a:schemeClr val="dk1"/>
          </a:lnRef>
          <a:fillRef idx="0">
            <a:schemeClr val="dk1"/>
          </a:fillRef>
          <a:effectRef idx="0">
            <a:schemeClr val="dk1"/>
          </a:effectRef>
          <a:fontRef idx="minor">
            <a:schemeClr val="tx1"/>
          </a:fontRef>
        </p:style>
      </p:cxnSp>
      <p:sp>
        <p:nvSpPr>
          <p:cNvPr id="118" name="TextBox 192">
            <a:extLst>
              <a:ext uri="{FF2B5EF4-FFF2-40B4-BE49-F238E27FC236}">
                <a16:creationId xmlns:a16="http://schemas.microsoft.com/office/drawing/2014/main" id="{71CCF81B-A3C9-55A2-C873-D713956C44A2}"/>
              </a:ext>
            </a:extLst>
          </p:cNvPr>
          <p:cNvSpPr txBox="1"/>
          <p:nvPr/>
        </p:nvSpPr>
        <p:spPr>
          <a:xfrm>
            <a:off x="5068955" y="4849288"/>
            <a:ext cx="17110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Times New Roman" panose="02020603050405020304" pitchFamily="18" charset="0"/>
                <a:cs typeface="Times New Roman" panose="02020603050405020304" pitchFamily="18" charset="0"/>
              </a:rPr>
              <a:t>Spatiotemporal information modeling</a:t>
            </a:r>
          </a:p>
        </p:txBody>
      </p:sp>
      <p:cxnSp>
        <p:nvCxnSpPr>
          <p:cNvPr id="119" name="Straight Connector 118">
            <a:extLst>
              <a:ext uri="{FF2B5EF4-FFF2-40B4-BE49-F238E27FC236}">
                <a16:creationId xmlns:a16="http://schemas.microsoft.com/office/drawing/2014/main" id="{5011E147-A387-7504-4577-4998CEA2BA00}"/>
              </a:ext>
            </a:extLst>
          </p:cNvPr>
          <p:cNvCxnSpPr>
            <a:cxnSpLocks/>
            <a:stCxn id="131" idx="3"/>
            <a:endCxn id="118" idx="1"/>
          </p:cNvCxnSpPr>
          <p:nvPr/>
        </p:nvCxnSpPr>
        <p:spPr>
          <a:xfrm>
            <a:off x="4404364" y="4324001"/>
            <a:ext cx="664591" cy="756120"/>
          </a:xfrm>
          <a:prstGeom prst="line">
            <a:avLst/>
          </a:prstGeom>
        </p:spPr>
        <p:style>
          <a:lnRef idx="1">
            <a:schemeClr val="dk1"/>
          </a:lnRef>
          <a:fillRef idx="0">
            <a:schemeClr val="dk1"/>
          </a:fillRef>
          <a:effectRef idx="0">
            <a:schemeClr val="dk1"/>
          </a:effectRef>
          <a:fontRef idx="minor">
            <a:schemeClr val="tx1"/>
          </a:fontRef>
        </p:style>
      </p:cxnSp>
      <p:sp>
        <p:nvSpPr>
          <p:cNvPr id="120" name="TextBox 201">
            <a:extLst>
              <a:ext uri="{FF2B5EF4-FFF2-40B4-BE49-F238E27FC236}">
                <a16:creationId xmlns:a16="http://schemas.microsoft.com/office/drawing/2014/main" id="{A7047F62-1CBA-E73A-C161-787DDB6954A2}"/>
              </a:ext>
            </a:extLst>
          </p:cNvPr>
          <p:cNvSpPr txBox="1"/>
          <p:nvPr/>
        </p:nvSpPr>
        <p:spPr>
          <a:xfrm>
            <a:off x="7102708" y="4334873"/>
            <a:ext cx="474810"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C3D</a:t>
            </a:r>
            <a:endParaRPr lang="en-US" sz="1200" baseline="30000" dirty="0">
              <a:latin typeface="Times New Roman" panose="02020603050405020304" pitchFamily="18" charset="0"/>
              <a:cs typeface="Times New Roman" panose="02020603050405020304" pitchFamily="18" charset="0"/>
            </a:endParaRPr>
          </a:p>
        </p:txBody>
      </p:sp>
      <p:sp>
        <p:nvSpPr>
          <p:cNvPr id="121" name="TextBox 206">
            <a:extLst>
              <a:ext uri="{FF2B5EF4-FFF2-40B4-BE49-F238E27FC236}">
                <a16:creationId xmlns:a16="http://schemas.microsoft.com/office/drawing/2014/main" id="{42429672-1E4F-00DD-33DC-895EAC03F8AD}"/>
              </a:ext>
            </a:extLst>
          </p:cNvPr>
          <p:cNvSpPr txBox="1"/>
          <p:nvPr/>
        </p:nvSpPr>
        <p:spPr>
          <a:xfrm>
            <a:off x="7084869" y="4803122"/>
            <a:ext cx="747320" cy="276999"/>
          </a:xfrm>
          <a:prstGeom prst="rect">
            <a:avLst/>
          </a:prstGeom>
          <a:noFill/>
          <a:ln>
            <a:solidFill>
              <a:schemeClr val="tx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2D-CNN</a:t>
            </a:r>
          </a:p>
        </p:txBody>
      </p:sp>
      <p:sp>
        <p:nvSpPr>
          <p:cNvPr id="122" name="TextBox 208">
            <a:extLst>
              <a:ext uri="{FF2B5EF4-FFF2-40B4-BE49-F238E27FC236}">
                <a16:creationId xmlns:a16="http://schemas.microsoft.com/office/drawing/2014/main" id="{4FD357D1-723A-7AA0-A7C4-A79B98FA37C6}"/>
              </a:ext>
            </a:extLst>
          </p:cNvPr>
          <p:cNvSpPr txBox="1"/>
          <p:nvPr/>
        </p:nvSpPr>
        <p:spPr>
          <a:xfrm>
            <a:off x="7076006" y="5609586"/>
            <a:ext cx="1662635"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Channel-based methods</a:t>
            </a:r>
            <a:endParaRPr lang="en-US" sz="1200" dirty="0"/>
          </a:p>
        </p:txBody>
      </p:sp>
      <p:cxnSp>
        <p:nvCxnSpPr>
          <p:cNvPr id="123" name="Straight Connector 122">
            <a:extLst>
              <a:ext uri="{FF2B5EF4-FFF2-40B4-BE49-F238E27FC236}">
                <a16:creationId xmlns:a16="http://schemas.microsoft.com/office/drawing/2014/main" id="{0B1BDEA5-5F39-F22A-20E7-3B4B2068E79D}"/>
              </a:ext>
            </a:extLst>
          </p:cNvPr>
          <p:cNvCxnSpPr>
            <a:cxnSpLocks/>
            <a:stCxn id="118" idx="3"/>
            <a:endCxn id="121" idx="1"/>
          </p:cNvCxnSpPr>
          <p:nvPr/>
        </p:nvCxnSpPr>
        <p:spPr>
          <a:xfrm flipV="1">
            <a:off x="6780014" y="4941622"/>
            <a:ext cx="304855" cy="138499"/>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40362989-7CBC-4B5D-F878-AFC503524734}"/>
              </a:ext>
            </a:extLst>
          </p:cNvPr>
          <p:cNvCxnSpPr>
            <a:cxnSpLocks/>
            <a:stCxn id="118" idx="3"/>
            <a:endCxn id="122" idx="1"/>
          </p:cNvCxnSpPr>
          <p:nvPr/>
        </p:nvCxnSpPr>
        <p:spPr>
          <a:xfrm>
            <a:off x="6780014" y="5080121"/>
            <a:ext cx="295992" cy="667965"/>
          </a:xfrm>
          <a:prstGeom prst="line">
            <a:avLst/>
          </a:prstGeom>
        </p:spPr>
        <p:style>
          <a:lnRef idx="1">
            <a:schemeClr val="dk1"/>
          </a:lnRef>
          <a:fillRef idx="0">
            <a:schemeClr val="dk1"/>
          </a:fillRef>
          <a:effectRef idx="0">
            <a:schemeClr val="dk1"/>
          </a:effectRef>
          <a:fontRef idx="minor">
            <a:schemeClr val="tx1"/>
          </a:fontRef>
        </p:style>
      </p:cxnSp>
      <p:sp>
        <p:nvSpPr>
          <p:cNvPr id="125" name="TextBox 219">
            <a:extLst>
              <a:ext uri="{FF2B5EF4-FFF2-40B4-BE49-F238E27FC236}">
                <a16:creationId xmlns:a16="http://schemas.microsoft.com/office/drawing/2014/main" id="{5D0C676F-D8CC-3698-D53F-B7122CFA7556}"/>
              </a:ext>
            </a:extLst>
          </p:cNvPr>
          <p:cNvSpPr txBox="1"/>
          <p:nvPr/>
        </p:nvSpPr>
        <p:spPr>
          <a:xfrm>
            <a:off x="4992800" y="3628101"/>
            <a:ext cx="1835241"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Without Spatiotemporal information modeling</a:t>
            </a:r>
          </a:p>
        </p:txBody>
      </p:sp>
      <p:cxnSp>
        <p:nvCxnSpPr>
          <p:cNvPr id="130" name="Straight Connector 129">
            <a:extLst>
              <a:ext uri="{FF2B5EF4-FFF2-40B4-BE49-F238E27FC236}">
                <a16:creationId xmlns:a16="http://schemas.microsoft.com/office/drawing/2014/main" id="{1FED0371-B918-FFD9-5B80-4E3BF5A5096C}"/>
              </a:ext>
            </a:extLst>
          </p:cNvPr>
          <p:cNvCxnSpPr>
            <a:cxnSpLocks/>
            <a:stCxn id="131" idx="3"/>
            <a:endCxn id="125" idx="1"/>
          </p:cNvCxnSpPr>
          <p:nvPr/>
        </p:nvCxnSpPr>
        <p:spPr>
          <a:xfrm flipV="1">
            <a:off x="4404364" y="3858934"/>
            <a:ext cx="588436" cy="465067"/>
          </a:xfrm>
          <a:prstGeom prst="line">
            <a:avLst/>
          </a:prstGeom>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B8181F5E-71F4-30CB-5516-97375510CA68}"/>
              </a:ext>
            </a:extLst>
          </p:cNvPr>
          <p:cNvSpPr txBox="1"/>
          <p:nvPr/>
        </p:nvSpPr>
        <p:spPr>
          <a:xfrm>
            <a:off x="3065101" y="4185501"/>
            <a:ext cx="1339263" cy="276999"/>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DNN-based</a:t>
            </a:r>
          </a:p>
        </p:txBody>
      </p:sp>
      <p:cxnSp>
        <p:nvCxnSpPr>
          <p:cNvPr id="132" name="Straight Connector 131">
            <a:extLst>
              <a:ext uri="{FF2B5EF4-FFF2-40B4-BE49-F238E27FC236}">
                <a16:creationId xmlns:a16="http://schemas.microsoft.com/office/drawing/2014/main" id="{B960689E-BAB3-229F-452E-D701F7252F09}"/>
              </a:ext>
            </a:extLst>
          </p:cNvPr>
          <p:cNvCxnSpPr>
            <a:cxnSpLocks/>
            <a:stCxn id="118" idx="3"/>
            <a:endCxn id="120" idx="1"/>
          </p:cNvCxnSpPr>
          <p:nvPr/>
        </p:nvCxnSpPr>
        <p:spPr>
          <a:xfrm flipV="1">
            <a:off x="6780014" y="4473373"/>
            <a:ext cx="322694" cy="606748"/>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DCC8CECE-5D0F-2ED3-91BB-0D9A383F7900}"/>
              </a:ext>
            </a:extLst>
          </p:cNvPr>
          <p:cNvCxnSpPr>
            <a:cxnSpLocks/>
            <a:stCxn id="53" idx="3"/>
            <a:endCxn id="108" idx="1"/>
          </p:cNvCxnSpPr>
          <p:nvPr/>
        </p:nvCxnSpPr>
        <p:spPr>
          <a:xfrm flipV="1">
            <a:off x="2209447" y="2370962"/>
            <a:ext cx="862898" cy="1648445"/>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501D6CF5-7C9C-16E8-F776-48FB329BE9CD}"/>
              </a:ext>
            </a:extLst>
          </p:cNvPr>
          <p:cNvCxnSpPr>
            <a:cxnSpLocks/>
            <a:stCxn id="53" idx="3"/>
            <a:endCxn id="131" idx="1"/>
          </p:cNvCxnSpPr>
          <p:nvPr/>
        </p:nvCxnSpPr>
        <p:spPr>
          <a:xfrm>
            <a:off x="2209447" y="4019407"/>
            <a:ext cx="855654" cy="304594"/>
          </a:xfrm>
          <a:prstGeom prst="line">
            <a:avLst/>
          </a:prstGeom>
        </p:spPr>
        <p:style>
          <a:lnRef idx="1">
            <a:schemeClr val="dk1"/>
          </a:lnRef>
          <a:fillRef idx="0">
            <a:schemeClr val="dk1"/>
          </a:fillRef>
          <a:effectRef idx="0">
            <a:schemeClr val="dk1"/>
          </a:effectRef>
          <a:fontRef idx="minor">
            <a:schemeClr val="tx1"/>
          </a:fontRef>
        </p:style>
      </p:cxnSp>
      <p:sp>
        <p:nvSpPr>
          <p:cNvPr id="149" name="TextBox 148">
            <a:extLst>
              <a:ext uri="{FF2B5EF4-FFF2-40B4-BE49-F238E27FC236}">
                <a16:creationId xmlns:a16="http://schemas.microsoft.com/office/drawing/2014/main" id="{0C6C11C2-E65B-DD2F-5854-C4D882EF5672}"/>
              </a:ext>
            </a:extLst>
          </p:cNvPr>
          <p:cNvSpPr txBox="1"/>
          <p:nvPr/>
        </p:nvSpPr>
        <p:spPr>
          <a:xfrm>
            <a:off x="2654161" y="3005314"/>
            <a:ext cx="385042" cy="307777"/>
          </a:xfrm>
          <a:prstGeom prst="rect">
            <a:avLst/>
          </a:prstGeom>
          <a:noFill/>
        </p:spPr>
        <p:txBody>
          <a:bodyPr wrap="none" rtlCol="0">
            <a:spAutoFit/>
          </a:bodyPr>
          <a:lstStyle/>
          <a:p>
            <a:r>
              <a:rPr lang="en-US" sz="1400" dirty="0"/>
              <a:t>(1)</a:t>
            </a:r>
          </a:p>
        </p:txBody>
      </p:sp>
      <p:sp>
        <p:nvSpPr>
          <p:cNvPr id="150" name="TextBox 149">
            <a:extLst>
              <a:ext uri="{FF2B5EF4-FFF2-40B4-BE49-F238E27FC236}">
                <a16:creationId xmlns:a16="http://schemas.microsoft.com/office/drawing/2014/main" id="{2019675E-965A-4219-EC1E-89444B511A92}"/>
              </a:ext>
            </a:extLst>
          </p:cNvPr>
          <p:cNvSpPr txBox="1"/>
          <p:nvPr/>
        </p:nvSpPr>
        <p:spPr>
          <a:xfrm>
            <a:off x="2558206" y="3780087"/>
            <a:ext cx="385042" cy="307777"/>
          </a:xfrm>
          <a:prstGeom prst="rect">
            <a:avLst/>
          </a:prstGeom>
          <a:noFill/>
        </p:spPr>
        <p:txBody>
          <a:bodyPr wrap="none" rtlCol="0">
            <a:spAutoFit/>
          </a:bodyPr>
          <a:lstStyle/>
          <a:p>
            <a:r>
              <a:rPr lang="en-US" sz="1400" dirty="0"/>
              <a:t>(2)</a:t>
            </a:r>
          </a:p>
        </p:txBody>
      </p:sp>
      <p:sp>
        <p:nvSpPr>
          <p:cNvPr id="4" name="标题 2">
            <a:extLst>
              <a:ext uri="{FF2B5EF4-FFF2-40B4-BE49-F238E27FC236}">
                <a16:creationId xmlns:a16="http://schemas.microsoft.com/office/drawing/2014/main" id="{AC1B43E3-8055-F0FE-14E0-980F7F3D1D06}"/>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Overview of </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Visual Feature Extraction</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E8B12F22-16EE-9011-C38B-84C06C2DA923}"/>
              </a:ext>
            </a:extLst>
          </p:cNvPr>
          <p:cNvSpPr txBox="1"/>
          <p:nvPr/>
        </p:nvSpPr>
        <p:spPr>
          <a:xfrm>
            <a:off x="3957077" y="6305069"/>
            <a:ext cx="343113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1: Overview of Visual Feature Extraction</a:t>
            </a:r>
          </a:p>
        </p:txBody>
      </p:sp>
      <p:sp>
        <p:nvSpPr>
          <p:cNvPr id="10" name="TextBox 9">
            <a:extLst>
              <a:ext uri="{FF2B5EF4-FFF2-40B4-BE49-F238E27FC236}">
                <a16:creationId xmlns:a16="http://schemas.microsoft.com/office/drawing/2014/main" id="{0D9A3FC4-C4C4-7A83-129A-AE33C10BF29B}"/>
              </a:ext>
            </a:extLst>
          </p:cNvPr>
          <p:cNvSpPr txBox="1"/>
          <p:nvPr/>
        </p:nvSpPr>
        <p:spPr>
          <a:xfrm>
            <a:off x="3095581" y="5438565"/>
            <a:ext cx="2000854" cy="461665"/>
          </a:xfrm>
          <a:prstGeom prst="rect">
            <a:avLst/>
          </a:prstGeom>
          <a:noFill/>
          <a:ln>
            <a:solidFill>
              <a:schemeClr val="tx1"/>
            </a:solidFill>
          </a:ln>
        </p:spPr>
        <p:txBody>
          <a:bodyPr wrap="square" rtlCol="0">
            <a:spAutoFit/>
          </a:bodyPr>
          <a:lstStyle>
            <a:defPPr>
              <a:defRPr lang="en-US"/>
            </a:defPPr>
          </a:lstStyle>
          <a:p>
            <a:pPr algn="ctr"/>
            <a:r>
              <a:rPr lang="en-US" sz="1200" dirty="0">
                <a:latin typeface="Times New Roman" panose="02020603050405020304" pitchFamily="18" charset="0"/>
                <a:cs typeface="Times New Roman" panose="02020603050405020304" pitchFamily="18" charset="0"/>
              </a:rPr>
              <a:t>Hybrid Approach</a:t>
            </a:r>
          </a:p>
          <a:p>
            <a:pPr algn="ctr"/>
            <a:r>
              <a:rPr lang="en-US" sz="1200" dirty="0">
                <a:latin typeface="Times New Roman" panose="02020603050405020304" pitchFamily="18" charset="0"/>
                <a:cs typeface="Times New Roman" panose="02020603050405020304" pitchFamily="18" charset="0"/>
              </a:rPr>
              <a:t>(Handcrafted + DNN-based)</a:t>
            </a:r>
          </a:p>
        </p:txBody>
      </p:sp>
      <p:cxnSp>
        <p:nvCxnSpPr>
          <p:cNvPr id="12" name="Straight Connector 11">
            <a:extLst>
              <a:ext uri="{FF2B5EF4-FFF2-40B4-BE49-F238E27FC236}">
                <a16:creationId xmlns:a16="http://schemas.microsoft.com/office/drawing/2014/main" id="{24A85AEC-A517-1E1C-A956-1D5165B6320D}"/>
              </a:ext>
            </a:extLst>
          </p:cNvPr>
          <p:cNvCxnSpPr>
            <a:cxnSpLocks/>
            <a:stCxn id="53" idx="3"/>
            <a:endCxn id="10" idx="1"/>
          </p:cNvCxnSpPr>
          <p:nvPr/>
        </p:nvCxnSpPr>
        <p:spPr>
          <a:xfrm>
            <a:off x="2209447" y="4019407"/>
            <a:ext cx="886134" cy="164999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3C3FD40-207B-28B6-76DA-2EF175B09E96}"/>
              </a:ext>
            </a:extLst>
          </p:cNvPr>
          <p:cNvSpPr txBox="1"/>
          <p:nvPr/>
        </p:nvSpPr>
        <p:spPr>
          <a:xfrm>
            <a:off x="2647136" y="4835054"/>
            <a:ext cx="385042" cy="307777"/>
          </a:xfrm>
          <a:prstGeom prst="rect">
            <a:avLst/>
          </a:prstGeom>
          <a:noFill/>
        </p:spPr>
        <p:txBody>
          <a:bodyPr wrap="none" rtlCol="0">
            <a:spAutoFit/>
          </a:bodyPr>
          <a:lstStyle/>
          <a:p>
            <a:r>
              <a:rPr lang="en-US" sz="1400" dirty="0"/>
              <a:t>(3)</a:t>
            </a:r>
          </a:p>
        </p:txBody>
      </p:sp>
      <p:sp>
        <p:nvSpPr>
          <p:cNvPr id="40" name="TextBox 208">
            <a:extLst>
              <a:ext uri="{FF2B5EF4-FFF2-40B4-BE49-F238E27FC236}">
                <a16:creationId xmlns:a16="http://schemas.microsoft.com/office/drawing/2014/main" id="{7E5AB836-A556-1FA9-B97A-EDFE813F13F9}"/>
              </a:ext>
            </a:extLst>
          </p:cNvPr>
          <p:cNvSpPr txBox="1"/>
          <p:nvPr/>
        </p:nvSpPr>
        <p:spPr>
          <a:xfrm>
            <a:off x="8294424" y="3927897"/>
            <a:ext cx="1351652"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Attention Module</a:t>
            </a:r>
            <a:endParaRPr lang="en-US" dirty="0"/>
          </a:p>
        </p:txBody>
      </p:sp>
      <p:sp>
        <p:nvSpPr>
          <p:cNvPr id="9" name="TextBox 208">
            <a:extLst>
              <a:ext uri="{FF2B5EF4-FFF2-40B4-BE49-F238E27FC236}">
                <a16:creationId xmlns:a16="http://schemas.microsoft.com/office/drawing/2014/main" id="{5BD91D95-1C95-04D2-083E-20EF218639AD}"/>
              </a:ext>
            </a:extLst>
          </p:cNvPr>
          <p:cNvSpPr txBox="1"/>
          <p:nvPr/>
        </p:nvSpPr>
        <p:spPr>
          <a:xfrm>
            <a:off x="7087740" y="5195723"/>
            <a:ext cx="1351652"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solidFill>
                  <a:srgbClr val="FF0000"/>
                </a:solidFill>
              </a:rPr>
              <a:t>Attention Module</a:t>
            </a:r>
            <a:endParaRPr lang="en-US" sz="1200" b="1" dirty="0">
              <a:solidFill>
                <a:srgbClr val="FF0000"/>
              </a:solidFill>
            </a:endParaRPr>
          </a:p>
        </p:txBody>
      </p:sp>
      <p:cxnSp>
        <p:nvCxnSpPr>
          <p:cNvPr id="13" name="Straight Connector 12">
            <a:extLst>
              <a:ext uri="{FF2B5EF4-FFF2-40B4-BE49-F238E27FC236}">
                <a16:creationId xmlns:a16="http://schemas.microsoft.com/office/drawing/2014/main" id="{DCB4C65F-B2BA-707F-4DE8-8C572CD79B1C}"/>
              </a:ext>
            </a:extLst>
          </p:cNvPr>
          <p:cNvCxnSpPr>
            <a:cxnSpLocks/>
            <a:stCxn id="118" idx="3"/>
            <a:endCxn id="9" idx="1"/>
          </p:cNvCxnSpPr>
          <p:nvPr/>
        </p:nvCxnSpPr>
        <p:spPr>
          <a:xfrm>
            <a:off x="6780014" y="5080121"/>
            <a:ext cx="307726" cy="254102"/>
          </a:xfrm>
          <a:prstGeom prst="line">
            <a:avLst/>
          </a:prstGeom>
        </p:spPr>
        <p:style>
          <a:lnRef idx="1">
            <a:schemeClr val="dk1"/>
          </a:lnRef>
          <a:fillRef idx="0">
            <a:schemeClr val="dk1"/>
          </a:fillRef>
          <a:effectRef idx="0">
            <a:schemeClr val="dk1"/>
          </a:effectRef>
          <a:fontRef idx="minor">
            <a:schemeClr val="tx1"/>
          </a:fontRef>
        </p:style>
      </p:cxnSp>
      <p:sp>
        <p:nvSpPr>
          <p:cNvPr id="30" name="TextBox 208">
            <a:extLst>
              <a:ext uri="{FF2B5EF4-FFF2-40B4-BE49-F238E27FC236}">
                <a16:creationId xmlns:a16="http://schemas.microsoft.com/office/drawing/2014/main" id="{19365CF0-0898-DFF1-366E-F0A2B100D723}"/>
              </a:ext>
            </a:extLst>
          </p:cNvPr>
          <p:cNvSpPr txBox="1"/>
          <p:nvPr/>
        </p:nvSpPr>
        <p:spPr>
          <a:xfrm>
            <a:off x="7141268" y="3500438"/>
            <a:ext cx="1181734"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Pretrained CNN</a:t>
            </a:r>
            <a:endParaRPr lang="en-US" b="0" dirty="0">
              <a:solidFill>
                <a:schemeClr val="tx1"/>
              </a:solidFill>
            </a:endParaRPr>
          </a:p>
        </p:txBody>
      </p:sp>
      <p:cxnSp>
        <p:nvCxnSpPr>
          <p:cNvPr id="31" name="Straight Connector 30">
            <a:extLst>
              <a:ext uri="{FF2B5EF4-FFF2-40B4-BE49-F238E27FC236}">
                <a16:creationId xmlns:a16="http://schemas.microsoft.com/office/drawing/2014/main" id="{212FAAF3-1FAE-3E67-F0F5-4CBE53CE058B}"/>
              </a:ext>
            </a:extLst>
          </p:cNvPr>
          <p:cNvCxnSpPr>
            <a:cxnSpLocks/>
            <a:stCxn id="125" idx="3"/>
            <a:endCxn id="30" idx="1"/>
          </p:cNvCxnSpPr>
          <p:nvPr/>
        </p:nvCxnSpPr>
        <p:spPr>
          <a:xfrm flipV="1">
            <a:off x="6828041" y="3638938"/>
            <a:ext cx="313227" cy="219996"/>
          </a:xfrm>
          <a:prstGeom prst="line">
            <a:avLst/>
          </a:prstGeom>
        </p:spPr>
        <p:style>
          <a:lnRef idx="1">
            <a:schemeClr val="dk1"/>
          </a:lnRef>
          <a:fillRef idx="0">
            <a:schemeClr val="dk1"/>
          </a:fillRef>
          <a:effectRef idx="0">
            <a:schemeClr val="dk1"/>
          </a:effectRef>
          <a:fontRef idx="minor">
            <a:schemeClr val="tx1"/>
          </a:fontRef>
        </p:style>
      </p:cxnSp>
      <p:sp>
        <p:nvSpPr>
          <p:cNvPr id="39" name="TextBox 208">
            <a:extLst>
              <a:ext uri="{FF2B5EF4-FFF2-40B4-BE49-F238E27FC236}">
                <a16:creationId xmlns:a16="http://schemas.microsoft.com/office/drawing/2014/main" id="{0F51ED24-AD94-49BC-B665-304F9D1C868B}"/>
              </a:ext>
            </a:extLst>
          </p:cNvPr>
          <p:cNvSpPr txBox="1"/>
          <p:nvPr/>
        </p:nvSpPr>
        <p:spPr>
          <a:xfrm>
            <a:off x="7145752" y="3923415"/>
            <a:ext cx="904415" cy="276999"/>
          </a:xfrm>
          <a:prstGeom prst="rect">
            <a:avLst/>
          </a:prstGeom>
          <a:noFill/>
          <a:ln>
            <a:solidFill>
              <a:schemeClr val="tx1"/>
            </a:solidFill>
          </a:ln>
        </p:spPr>
        <p:txBody>
          <a:bodyPr wrap="none" rtlCol="0">
            <a:spAutoFit/>
          </a:bodyPr>
          <a:lstStyle>
            <a:defPPr>
              <a:defRPr lang="en-US"/>
            </a:defPPr>
            <a:lvl1pPr>
              <a:defRPr sz="1200" b="1">
                <a:solidFill>
                  <a:srgbClr val="FF0000"/>
                </a:solidFill>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0" dirty="0">
                <a:solidFill>
                  <a:schemeClr val="tx1"/>
                </a:solidFill>
              </a:rPr>
              <a:t>End-to-End</a:t>
            </a:r>
            <a:endParaRPr lang="en-US" b="0" dirty="0">
              <a:solidFill>
                <a:schemeClr val="tx1"/>
              </a:solidFill>
            </a:endParaRPr>
          </a:p>
        </p:txBody>
      </p:sp>
      <p:cxnSp>
        <p:nvCxnSpPr>
          <p:cNvPr id="41" name="Straight Connector 40">
            <a:extLst>
              <a:ext uri="{FF2B5EF4-FFF2-40B4-BE49-F238E27FC236}">
                <a16:creationId xmlns:a16="http://schemas.microsoft.com/office/drawing/2014/main" id="{6887F3F8-0D43-1C42-5BB8-2EC5D28873A5}"/>
              </a:ext>
            </a:extLst>
          </p:cNvPr>
          <p:cNvCxnSpPr>
            <a:cxnSpLocks/>
            <a:stCxn id="125" idx="3"/>
            <a:endCxn id="39" idx="1"/>
          </p:cNvCxnSpPr>
          <p:nvPr/>
        </p:nvCxnSpPr>
        <p:spPr>
          <a:xfrm>
            <a:off x="6828041" y="3858934"/>
            <a:ext cx="317711" cy="20298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CE28391-BBF3-47E1-548B-8C26DA0AB42A}"/>
              </a:ext>
            </a:extLst>
          </p:cNvPr>
          <p:cNvCxnSpPr>
            <a:cxnSpLocks/>
            <a:stCxn id="39" idx="3"/>
            <a:endCxn id="40" idx="1"/>
          </p:cNvCxnSpPr>
          <p:nvPr/>
        </p:nvCxnSpPr>
        <p:spPr>
          <a:xfrm>
            <a:off x="8050167" y="4061915"/>
            <a:ext cx="244257" cy="4482"/>
          </a:xfrm>
          <a:prstGeom prst="line">
            <a:avLst/>
          </a:prstGeom>
        </p:spPr>
        <p:style>
          <a:lnRef idx="1">
            <a:schemeClr val="dk1"/>
          </a:lnRef>
          <a:fillRef idx="0">
            <a:schemeClr val="dk1"/>
          </a:fillRef>
          <a:effectRef idx="0">
            <a:schemeClr val="dk1"/>
          </a:effectRef>
          <a:fontRef idx="minor">
            <a:schemeClr val="tx1"/>
          </a:fontRef>
        </p:style>
      </p:cxnSp>
      <p:sp>
        <p:nvSpPr>
          <p:cNvPr id="51" name="TextBox 208">
            <a:extLst>
              <a:ext uri="{FF2B5EF4-FFF2-40B4-BE49-F238E27FC236}">
                <a16:creationId xmlns:a16="http://schemas.microsoft.com/office/drawing/2014/main" id="{C6E5EA49-286C-52CB-6E66-04A50F518166}"/>
              </a:ext>
            </a:extLst>
          </p:cNvPr>
          <p:cNvSpPr txBox="1"/>
          <p:nvPr/>
        </p:nvSpPr>
        <p:spPr>
          <a:xfrm>
            <a:off x="8987916" y="5614342"/>
            <a:ext cx="1351652" cy="276999"/>
          </a:xfrm>
          <a:prstGeom prst="rect">
            <a:avLst/>
          </a:prstGeom>
          <a:noFill/>
          <a:ln>
            <a:solidFill>
              <a:schemeClr val="tx1"/>
            </a:solidFill>
          </a:ln>
        </p:spPr>
        <p:txBody>
          <a:bodyPr wrap="none" rtlCol="0">
            <a:spAutoFit/>
          </a:bodyPr>
          <a:lstStyle>
            <a:defPPr>
              <a:defRPr lang="en-US"/>
            </a:defPPr>
            <a:lvl1pPr>
              <a:defRPr sz="1100">
                <a:latin typeface="Times New Roman" panose="02020603050405020304" pitchFamily="18" charset="0"/>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solidFill>
                  <a:srgbClr val="FF0000"/>
                </a:solidFill>
              </a:rPr>
              <a:t>Attention Module</a:t>
            </a:r>
            <a:endParaRPr lang="en-US" sz="1200" b="1" dirty="0">
              <a:solidFill>
                <a:srgbClr val="FF0000"/>
              </a:solidFill>
            </a:endParaRPr>
          </a:p>
        </p:txBody>
      </p:sp>
      <p:cxnSp>
        <p:nvCxnSpPr>
          <p:cNvPr id="52" name="Straight Connector 51">
            <a:extLst>
              <a:ext uri="{FF2B5EF4-FFF2-40B4-BE49-F238E27FC236}">
                <a16:creationId xmlns:a16="http://schemas.microsoft.com/office/drawing/2014/main" id="{320A5FC7-F36B-ACFE-1D53-7F957D34D9A2}"/>
              </a:ext>
            </a:extLst>
          </p:cNvPr>
          <p:cNvCxnSpPr>
            <a:cxnSpLocks/>
            <a:stCxn id="122" idx="3"/>
            <a:endCxn id="51" idx="1"/>
          </p:cNvCxnSpPr>
          <p:nvPr/>
        </p:nvCxnSpPr>
        <p:spPr>
          <a:xfrm>
            <a:off x="8738641" y="5748086"/>
            <a:ext cx="249275" cy="4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438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540BE49C-2515-2501-D7C4-E373A675A6F9}"/>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1864EDE7-E817-39CC-273C-6120F5D30827}"/>
              </a:ext>
            </a:extLst>
          </p:cNvPr>
          <p:cNvSpPr txBox="1"/>
          <p:nvPr/>
        </p:nvSpPr>
        <p:spPr>
          <a:xfrm>
            <a:off x="362604" y="520239"/>
            <a:ext cx="1169940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2.1 </a:t>
            </a:r>
            <a:r>
              <a:rPr lang="en-US" sz="2000" b="1" dirty="0">
                <a:latin typeface="Times New Roman" panose="02020603050405020304" pitchFamily="18" charset="0"/>
                <a:ea typeface="等线 Light" panose="02010600030101010101" pitchFamily="2" charset="-122"/>
                <a:cs typeface="Times New Roman" panose="02020603050405020304" pitchFamily="18" charset="0"/>
              </a:rPr>
              <a:t>Methods w</a:t>
            </a:r>
            <a:r>
              <a:rPr kumimoji="0" lang="en-US" altLang="zh-CN" sz="2000" b="1" i="0" u="none" strike="noStrike" kern="1200" cap="none" spc="0" normalizeH="0" baseline="0" noProof="0" dirty="0" err="1">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ithout</a:t>
            </a:r>
            <a:r>
              <a:rPr kumimoji="0" lang="en-US" altLang="zh-CN" sz="20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 using Spatiotemporal Information Modelling</a:t>
            </a:r>
            <a:endParaRPr lang="en-US"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774145-E269-DE33-EBBE-4EF1A4CEFEB5}"/>
              </a:ext>
            </a:extLst>
          </p:cNvPr>
          <p:cNvPicPr>
            <a:picLocks noChangeAspect="1"/>
          </p:cNvPicPr>
          <p:nvPr/>
        </p:nvPicPr>
        <p:blipFill>
          <a:blip r:embed="rId3"/>
          <a:stretch>
            <a:fillRect/>
          </a:stretch>
        </p:blipFill>
        <p:spPr>
          <a:xfrm>
            <a:off x="647219" y="1192193"/>
            <a:ext cx="4555628" cy="2461509"/>
          </a:xfrm>
          <a:prstGeom prst="rect">
            <a:avLst/>
          </a:prstGeom>
        </p:spPr>
      </p:pic>
      <p:sp>
        <p:nvSpPr>
          <p:cNvPr id="15" name="TextBox 14">
            <a:extLst>
              <a:ext uri="{FF2B5EF4-FFF2-40B4-BE49-F238E27FC236}">
                <a16:creationId xmlns:a16="http://schemas.microsoft.com/office/drawing/2014/main" id="{91470702-910F-8B29-56D5-E6D92388846A}"/>
              </a:ext>
            </a:extLst>
          </p:cNvPr>
          <p:cNvSpPr txBox="1"/>
          <p:nvPr/>
        </p:nvSpPr>
        <p:spPr>
          <a:xfrm>
            <a:off x="544010" y="965582"/>
            <a:ext cx="12554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DAN</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endParaRPr lang="en-US" baseline="30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585EC4F-4A0C-1881-8BC3-81B02D98BEF1}"/>
              </a:ext>
            </a:extLst>
          </p:cNvPr>
          <p:cNvSpPr txBox="1"/>
          <p:nvPr/>
        </p:nvSpPr>
        <p:spPr>
          <a:xfrm>
            <a:off x="0" y="6488668"/>
            <a:ext cx="10393847" cy="369332"/>
          </a:xfrm>
          <a:prstGeom prst="rect">
            <a:avLst/>
          </a:prstGeom>
          <a:noFill/>
        </p:spPr>
        <p:txBody>
          <a:bodyPr wrap="square">
            <a:spAutoFit/>
          </a:bodyPr>
          <a:lstStyle/>
          <a:p>
            <a:r>
              <a:rPr lang="en-GB" sz="900" b="0" i="0" dirty="0">
                <a:solidFill>
                  <a:srgbClr val="222222"/>
                </a:solidFill>
                <a:effectLst/>
                <a:latin typeface="Times New Roman" panose="02020603050405020304" pitchFamily="18" charset="0"/>
                <a:cs typeface="Times New Roman" panose="02020603050405020304" pitchFamily="18" charset="0"/>
              </a:rPr>
              <a:t>[3] Zhou, X., Huang, P., Liu, H., &amp; </a:t>
            </a:r>
            <a:r>
              <a:rPr lang="en-GB" sz="900" b="0" i="0" dirty="0" err="1">
                <a:solidFill>
                  <a:srgbClr val="222222"/>
                </a:solidFill>
                <a:effectLst/>
                <a:latin typeface="Times New Roman" panose="02020603050405020304" pitchFamily="18" charset="0"/>
                <a:cs typeface="Times New Roman" panose="02020603050405020304" pitchFamily="18" charset="0"/>
              </a:rPr>
              <a:t>Niu</a:t>
            </a:r>
            <a:r>
              <a:rPr lang="en-GB" sz="900" b="0" i="0" dirty="0">
                <a:solidFill>
                  <a:srgbClr val="222222"/>
                </a:solidFill>
                <a:effectLst/>
                <a:latin typeface="Times New Roman" panose="02020603050405020304" pitchFamily="18" charset="0"/>
                <a:cs typeface="Times New Roman" panose="02020603050405020304" pitchFamily="18" charset="0"/>
              </a:rPr>
              <a:t>, S. (2019). Learning content‐adaptive feature pooling for facial depression recognition in videos. Electronics Letters, 55(11), 648-650.</a:t>
            </a:r>
          </a:p>
          <a:p>
            <a:r>
              <a:rPr lang="en-GB" sz="900" b="0" i="0" dirty="0">
                <a:solidFill>
                  <a:srgbClr val="222222"/>
                </a:solidFill>
                <a:effectLst/>
                <a:latin typeface="Times New Roman" panose="02020603050405020304" pitchFamily="18" charset="0"/>
                <a:cs typeface="Times New Roman" panose="02020603050405020304" pitchFamily="18" charset="0"/>
              </a:rPr>
              <a:t>[4] Liu, Z., Yuan, X., Li, Y., </a:t>
            </a:r>
            <a:r>
              <a:rPr lang="en-GB" sz="900" b="0" i="0" dirty="0" err="1">
                <a:solidFill>
                  <a:srgbClr val="222222"/>
                </a:solidFill>
                <a:effectLst/>
                <a:latin typeface="Times New Roman" panose="02020603050405020304" pitchFamily="18" charset="0"/>
                <a:cs typeface="Times New Roman" panose="02020603050405020304" pitchFamily="18" charset="0"/>
              </a:rPr>
              <a:t>Shangguan</a:t>
            </a:r>
            <a:r>
              <a:rPr lang="en-GB" sz="900" b="0" i="0" dirty="0">
                <a:solidFill>
                  <a:srgbClr val="222222"/>
                </a:solidFill>
                <a:effectLst/>
                <a:latin typeface="Times New Roman" panose="02020603050405020304" pitchFamily="18" charset="0"/>
                <a:cs typeface="Times New Roman" panose="02020603050405020304" pitchFamily="18" charset="0"/>
              </a:rPr>
              <a:t>, Z., Zhou, L., &amp; Hu, B. (2023). PRA-Net: Part-and-Relation Attention Network for depression recognition from facial expression. </a:t>
            </a:r>
            <a:r>
              <a:rPr lang="en-GB" sz="9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GB" sz="900" b="0" i="0" dirty="0">
                <a:solidFill>
                  <a:srgbClr val="222222"/>
                </a:solidFill>
                <a:effectLst/>
                <a:latin typeface="Times New Roman" panose="02020603050405020304" pitchFamily="18" charset="0"/>
                <a:cs typeface="Times New Roman" panose="02020603050405020304" pitchFamily="18" charset="0"/>
              </a:rPr>
              <a:t>, </a:t>
            </a:r>
            <a:r>
              <a:rPr lang="en-GB" sz="900" b="0" i="1" dirty="0">
                <a:solidFill>
                  <a:srgbClr val="222222"/>
                </a:solidFill>
                <a:effectLst/>
                <a:latin typeface="Times New Roman" panose="02020603050405020304" pitchFamily="18" charset="0"/>
                <a:cs typeface="Times New Roman" panose="02020603050405020304" pitchFamily="18" charset="0"/>
              </a:rPr>
              <a:t>157</a:t>
            </a:r>
            <a:r>
              <a:rPr lang="en-GB" sz="900" b="0" i="0" dirty="0">
                <a:solidFill>
                  <a:srgbClr val="222222"/>
                </a:solidFill>
                <a:effectLst/>
                <a:latin typeface="Times New Roman" panose="02020603050405020304" pitchFamily="18" charset="0"/>
                <a:cs typeface="Times New Roman" panose="02020603050405020304" pitchFamily="18" charset="0"/>
              </a:rPr>
              <a:t>, 106589.</a:t>
            </a:r>
            <a:endParaRPr lang="en-US" sz="9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FA6C787A-1483-4D66-B426-3B298B4CF30C}"/>
              </a:ext>
            </a:extLst>
          </p:cNvPr>
          <p:cNvGraphicFramePr>
            <a:graphicFrameLocks noGrp="1"/>
          </p:cNvGraphicFramePr>
          <p:nvPr>
            <p:extLst>
              <p:ext uri="{D42A27DB-BD31-4B8C-83A1-F6EECF244321}">
                <p14:modId xmlns:p14="http://schemas.microsoft.com/office/powerpoint/2010/main" val="4205858844"/>
              </p:ext>
            </p:extLst>
          </p:nvPr>
        </p:nvGraphicFramePr>
        <p:xfrm>
          <a:off x="6696032" y="1844184"/>
          <a:ext cx="5053381" cy="1501462"/>
        </p:xfrm>
        <a:graphic>
          <a:graphicData uri="http://schemas.openxmlformats.org/drawingml/2006/table">
            <a:tbl>
              <a:tblPr firstRow="1" bandRow="1">
                <a:tableStyleId>{69012ECD-51FC-41F1-AA8D-1B2483CD663E}</a:tableStyleId>
              </a:tblPr>
              <a:tblGrid>
                <a:gridCol w="277936">
                  <a:extLst>
                    <a:ext uri="{9D8B030D-6E8A-4147-A177-3AD203B41FA5}">
                      <a16:colId xmlns:a16="http://schemas.microsoft.com/office/drawing/2014/main" val="1141581784"/>
                    </a:ext>
                  </a:extLst>
                </a:gridCol>
                <a:gridCol w="947509">
                  <a:extLst>
                    <a:ext uri="{9D8B030D-6E8A-4147-A177-3AD203B41FA5}">
                      <a16:colId xmlns:a16="http://schemas.microsoft.com/office/drawing/2014/main" val="177111530"/>
                    </a:ext>
                  </a:extLst>
                </a:gridCol>
                <a:gridCol w="593772">
                  <a:extLst>
                    <a:ext uri="{9D8B030D-6E8A-4147-A177-3AD203B41FA5}">
                      <a16:colId xmlns:a16="http://schemas.microsoft.com/office/drawing/2014/main" val="2715245740"/>
                    </a:ext>
                  </a:extLst>
                </a:gridCol>
                <a:gridCol w="1414948">
                  <a:extLst>
                    <a:ext uri="{9D8B030D-6E8A-4147-A177-3AD203B41FA5}">
                      <a16:colId xmlns:a16="http://schemas.microsoft.com/office/drawing/2014/main" val="4292574966"/>
                    </a:ext>
                  </a:extLst>
                </a:gridCol>
                <a:gridCol w="917343">
                  <a:extLst>
                    <a:ext uri="{9D8B030D-6E8A-4147-A177-3AD203B41FA5}">
                      <a16:colId xmlns:a16="http://schemas.microsoft.com/office/drawing/2014/main" val="1497127774"/>
                    </a:ext>
                  </a:extLst>
                </a:gridCol>
                <a:gridCol w="901873">
                  <a:extLst>
                    <a:ext uri="{9D8B030D-6E8A-4147-A177-3AD203B41FA5}">
                      <a16:colId xmlns:a16="http://schemas.microsoft.com/office/drawing/2014/main" val="3822465674"/>
                    </a:ext>
                  </a:extLst>
                </a:gridCol>
              </a:tblGrid>
              <a:tr h="335602">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Datasets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1843815730"/>
                  </a:ext>
                </a:extLst>
              </a:tr>
              <a:tr h="205090">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Kang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Pre-trained CNN</a:t>
                      </a:r>
                    </a:p>
                  </a:txBody>
                  <a:tcPr anchor="ct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AVEC 2014</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9.43</a:t>
                      </a:r>
                    </a:p>
                  </a:txBody>
                  <a:tcPr anchor="ctr"/>
                </a:tc>
                <a:extLst>
                  <a:ext uri="{0D108BD9-81ED-4DB2-BD59-A6C34878D82A}">
                    <a16:rowId xmlns:a16="http://schemas.microsoft.com/office/drawing/2014/main" val="3213360413"/>
                  </a:ext>
                </a:extLst>
              </a:tr>
              <a:tr h="205090">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vMerge="1">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3744069503"/>
                  </a:ext>
                </a:extLst>
              </a:tr>
              <a:tr h="205090">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ResNet-50</a:t>
                      </a:r>
                    </a:p>
                  </a:txBody>
                  <a:tcPr anchor="ctr"/>
                </a:tc>
                <a:tc vMerge="1">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2170260638"/>
                  </a:ext>
                </a:extLst>
              </a:tr>
              <a:tr h="205090">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Zhou et al.</a:t>
                      </a:r>
                      <a:r>
                        <a:rPr lang="en-US" sz="1050" b="1" baseline="30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ResNet-50 + Attention</a:t>
                      </a:r>
                    </a:p>
                  </a:txBody>
                  <a:tcPr anchor="ctr"/>
                </a:tc>
                <a:tc vMerge="1">
                  <a:txBody>
                    <a:bodyPr/>
                    <a:lstStyle/>
                    <a:p>
                      <a:pPr algn="ct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latin typeface="Times New Roman" panose="02020603050405020304" pitchFamily="18" charset="0"/>
                          <a:cs typeface="Times New Roman" panose="02020603050405020304" pitchFamily="18" charset="0"/>
                        </a:rPr>
                        <a:t>8.43</a:t>
                      </a:r>
                    </a:p>
                  </a:txBody>
                  <a:tcPr anchor="ctr"/>
                </a:tc>
                <a:extLst>
                  <a:ext uri="{0D108BD9-81ED-4DB2-BD59-A6C34878D82A}">
                    <a16:rowId xmlns:a16="http://schemas.microsoft.com/office/drawing/2014/main" val="1229034466"/>
                  </a:ext>
                </a:extLst>
              </a:tr>
            </a:tbl>
          </a:graphicData>
        </a:graphic>
      </p:graphicFrame>
      <p:pic>
        <p:nvPicPr>
          <p:cNvPr id="23" name="Picture 22">
            <a:extLst>
              <a:ext uri="{FF2B5EF4-FFF2-40B4-BE49-F238E27FC236}">
                <a16:creationId xmlns:a16="http://schemas.microsoft.com/office/drawing/2014/main" id="{129C56EA-E541-D6E2-67FF-B703695EA434}"/>
              </a:ext>
            </a:extLst>
          </p:cNvPr>
          <p:cNvPicPr>
            <a:picLocks noChangeAspect="1"/>
          </p:cNvPicPr>
          <p:nvPr/>
        </p:nvPicPr>
        <p:blipFill rotWithShape="1">
          <a:blip r:embed="rId4"/>
          <a:srcRect t="20901"/>
          <a:stretch/>
        </p:blipFill>
        <p:spPr>
          <a:xfrm>
            <a:off x="8390770" y="3845155"/>
            <a:ext cx="2094933" cy="615246"/>
          </a:xfrm>
          <a:prstGeom prst="rect">
            <a:avLst/>
          </a:prstGeom>
        </p:spPr>
      </p:pic>
      <p:sp>
        <p:nvSpPr>
          <p:cNvPr id="7" name="TextBox 6">
            <a:extLst>
              <a:ext uri="{FF2B5EF4-FFF2-40B4-BE49-F238E27FC236}">
                <a16:creationId xmlns:a16="http://schemas.microsoft.com/office/drawing/2014/main" id="{E8B12F22-16EE-9011-C38B-84C06C2DA923}"/>
              </a:ext>
            </a:extLst>
          </p:cNvPr>
          <p:cNvSpPr txBox="1"/>
          <p:nvPr/>
        </p:nvSpPr>
        <p:spPr>
          <a:xfrm>
            <a:off x="2254603" y="3500438"/>
            <a:ext cx="210621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Fig 2: Architecture of  DAN</a:t>
            </a:r>
            <a:r>
              <a:rPr lang="en-US" sz="1200" baseline="30000" dirty="0">
                <a:latin typeface="Times New Roman" panose="02020603050405020304" pitchFamily="18" charset="0"/>
                <a:cs typeface="Times New Roman" panose="02020603050405020304" pitchFamily="18" charset="0"/>
              </a:rPr>
              <a:t>[3]</a:t>
            </a:r>
          </a:p>
        </p:txBody>
      </p:sp>
      <p:sp>
        <p:nvSpPr>
          <p:cNvPr id="10" name="矩形 7">
            <a:extLst>
              <a:ext uri="{FF2B5EF4-FFF2-40B4-BE49-F238E27FC236}">
                <a16:creationId xmlns:a16="http://schemas.microsoft.com/office/drawing/2014/main" id="{0054C976-213D-FD12-A62D-5742DF00278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05</a:t>
            </a:r>
            <a:endParaRPr kumimoji="1" lang="zh-CN" alt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493544D-939B-1BE8-8DDC-1AF6719EF19A}"/>
              </a:ext>
            </a:extLst>
          </p:cNvPr>
          <p:cNvSpPr txBox="1"/>
          <p:nvPr/>
        </p:nvSpPr>
        <p:spPr>
          <a:xfrm>
            <a:off x="7523158" y="3500438"/>
            <a:ext cx="39052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Table 4:</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Comparison with methods without attention mechanism</a:t>
            </a:r>
            <a:r>
              <a:rPr lang="en-US" sz="1100" dirty="0">
                <a:latin typeface="Times New Roman" panose="02020603050405020304" pitchFamily="18" charset="0"/>
                <a:cs typeface="Times New Roman" panose="02020603050405020304" pitchFamily="18" charset="0"/>
              </a:rPr>
              <a:t>  </a:t>
            </a:r>
          </a:p>
        </p:txBody>
      </p:sp>
      <p:cxnSp>
        <p:nvCxnSpPr>
          <p:cNvPr id="18" name="Straight Arrow Connector 17">
            <a:extLst>
              <a:ext uri="{FF2B5EF4-FFF2-40B4-BE49-F238E27FC236}">
                <a16:creationId xmlns:a16="http://schemas.microsoft.com/office/drawing/2014/main" id="{DF6088D3-2CF4-31A8-C724-C58D50053315}"/>
              </a:ext>
            </a:extLst>
          </p:cNvPr>
          <p:cNvCxnSpPr>
            <a:cxnSpLocks/>
            <a:stCxn id="6" idx="3"/>
          </p:cNvCxnSpPr>
          <p:nvPr/>
        </p:nvCxnSpPr>
        <p:spPr>
          <a:xfrm>
            <a:off x="5202847" y="2422948"/>
            <a:ext cx="1404782" cy="70125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19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540BE49C-2515-2501-D7C4-E373A675A6F9}"/>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1864EDE7-E817-39CC-273C-6120F5D30827}"/>
              </a:ext>
            </a:extLst>
          </p:cNvPr>
          <p:cNvSpPr txBox="1"/>
          <p:nvPr/>
        </p:nvSpPr>
        <p:spPr>
          <a:xfrm>
            <a:off x="362604" y="520239"/>
            <a:ext cx="1169940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2.1 </a:t>
            </a:r>
            <a:r>
              <a:rPr lang="en-US" sz="2000" b="1" dirty="0">
                <a:latin typeface="Times New Roman" panose="02020603050405020304" pitchFamily="18" charset="0"/>
                <a:ea typeface="等线 Light" panose="02010600030101010101" pitchFamily="2" charset="-122"/>
                <a:cs typeface="Times New Roman" panose="02020603050405020304" pitchFamily="18" charset="0"/>
              </a:rPr>
              <a:t>Methods w</a:t>
            </a:r>
            <a:r>
              <a:rPr kumimoji="0" lang="en-US" altLang="zh-CN" sz="2000" b="1" i="0" u="none" strike="noStrike" kern="1200" cap="none" spc="0" normalizeH="0" baseline="0" noProof="0" dirty="0" err="1">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ithout</a:t>
            </a:r>
            <a:r>
              <a:rPr kumimoji="0" lang="en-US" altLang="zh-CN" sz="20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 using Spatiotemporal Information Modelling</a:t>
            </a:r>
            <a:endParaRPr lang="en-US"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774145-E269-DE33-EBBE-4EF1A4CEFEB5}"/>
              </a:ext>
            </a:extLst>
          </p:cNvPr>
          <p:cNvPicPr>
            <a:picLocks noChangeAspect="1"/>
          </p:cNvPicPr>
          <p:nvPr/>
        </p:nvPicPr>
        <p:blipFill>
          <a:blip r:embed="rId3"/>
          <a:stretch>
            <a:fillRect/>
          </a:stretch>
        </p:blipFill>
        <p:spPr>
          <a:xfrm>
            <a:off x="647219" y="1192193"/>
            <a:ext cx="4555628" cy="2461509"/>
          </a:xfrm>
          <a:prstGeom prst="rect">
            <a:avLst/>
          </a:prstGeom>
        </p:spPr>
      </p:pic>
      <p:pic>
        <p:nvPicPr>
          <p:cNvPr id="8" name="Picture 7">
            <a:extLst>
              <a:ext uri="{FF2B5EF4-FFF2-40B4-BE49-F238E27FC236}">
                <a16:creationId xmlns:a16="http://schemas.microsoft.com/office/drawing/2014/main" id="{5718ADD6-57AD-4974-53C1-9E734065C2B3}"/>
              </a:ext>
            </a:extLst>
          </p:cNvPr>
          <p:cNvPicPr>
            <a:picLocks noChangeAspect="1"/>
          </p:cNvPicPr>
          <p:nvPr/>
        </p:nvPicPr>
        <p:blipFill>
          <a:blip r:embed="rId4"/>
          <a:stretch>
            <a:fillRect/>
          </a:stretch>
        </p:blipFill>
        <p:spPr>
          <a:xfrm>
            <a:off x="792118" y="3958543"/>
            <a:ext cx="4432226" cy="2393065"/>
          </a:xfrm>
          <a:prstGeom prst="rect">
            <a:avLst/>
          </a:prstGeom>
        </p:spPr>
      </p:pic>
      <p:pic>
        <p:nvPicPr>
          <p:cNvPr id="9" name="Picture 8">
            <a:extLst>
              <a:ext uri="{FF2B5EF4-FFF2-40B4-BE49-F238E27FC236}">
                <a16:creationId xmlns:a16="http://schemas.microsoft.com/office/drawing/2014/main" id="{883638FE-285C-8033-E14D-1D007DFD600E}"/>
              </a:ext>
            </a:extLst>
          </p:cNvPr>
          <p:cNvPicPr>
            <a:picLocks noChangeAspect="1"/>
          </p:cNvPicPr>
          <p:nvPr/>
        </p:nvPicPr>
        <p:blipFill>
          <a:blip r:embed="rId5"/>
          <a:stretch>
            <a:fillRect/>
          </a:stretch>
        </p:blipFill>
        <p:spPr>
          <a:xfrm>
            <a:off x="5345435" y="4523786"/>
            <a:ext cx="2594797" cy="1908752"/>
          </a:xfrm>
          <a:prstGeom prst="rect">
            <a:avLst/>
          </a:prstGeom>
        </p:spPr>
      </p:pic>
      <p:cxnSp>
        <p:nvCxnSpPr>
          <p:cNvPr id="14" name="Straight Arrow Connector 13">
            <a:extLst>
              <a:ext uri="{FF2B5EF4-FFF2-40B4-BE49-F238E27FC236}">
                <a16:creationId xmlns:a16="http://schemas.microsoft.com/office/drawing/2014/main" id="{DF63E6D6-09AB-AA4A-B386-7841FCBCA43C}"/>
              </a:ext>
            </a:extLst>
          </p:cNvPr>
          <p:cNvCxnSpPr/>
          <p:nvPr/>
        </p:nvCxnSpPr>
        <p:spPr>
          <a:xfrm>
            <a:off x="4074289" y="5613723"/>
            <a:ext cx="123849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470702-910F-8B29-56D5-E6D92388846A}"/>
              </a:ext>
            </a:extLst>
          </p:cNvPr>
          <p:cNvSpPr txBox="1"/>
          <p:nvPr/>
        </p:nvSpPr>
        <p:spPr>
          <a:xfrm>
            <a:off x="544010" y="965582"/>
            <a:ext cx="12554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DAN</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endParaRPr lang="en-US" baseline="30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5922646-226A-448A-6ED6-88C4932B3786}"/>
              </a:ext>
            </a:extLst>
          </p:cNvPr>
          <p:cNvSpPr txBox="1"/>
          <p:nvPr/>
        </p:nvSpPr>
        <p:spPr>
          <a:xfrm>
            <a:off x="626962" y="3652838"/>
            <a:ext cx="16145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 PRA-Net</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endParaRPr lang="en-US" baseline="30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585EC4F-4A0C-1881-8BC3-81B02D98BEF1}"/>
              </a:ext>
            </a:extLst>
          </p:cNvPr>
          <p:cNvSpPr txBox="1"/>
          <p:nvPr/>
        </p:nvSpPr>
        <p:spPr>
          <a:xfrm>
            <a:off x="0" y="6488668"/>
            <a:ext cx="10393847" cy="369332"/>
          </a:xfrm>
          <a:prstGeom prst="rect">
            <a:avLst/>
          </a:prstGeom>
          <a:noFill/>
        </p:spPr>
        <p:txBody>
          <a:bodyPr wrap="square">
            <a:spAutoFit/>
          </a:bodyPr>
          <a:lstStyle/>
          <a:p>
            <a:r>
              <a:rPr lang="en-GB" sz="900" b="0" i="0" dirty="0">
                <a:solidFill>
                  <a:srgbClr val="222222"/>
                </a:solidFill>
                <a:effectLst/>
                <a:latin typeface="Times New Roman" panose="02020603050405020304" pitchFamily="18" charset="0"/>
                <a:cs typeface="Times New Roman" panose="02020603050405020304" pitchFamily="18" charset="0"/>
              </a:rPr>
              <a:t>[3] Zhou, X., Huang, P., Liu, H., &amp; </a:t>
            </a:r>
            <a:r>
              <a:rPr lang="en-GB" sz="900" b="0" i="0" dirty="0" err="1">
                <a:solidFill>
                  <a:srgbClr val="222222"/>
                </a:solidFill>
                <a:effectLst/>
                <a:latin typeface="Times New Roman" panose="02020603050405020304" pitchFamily="18" charset="0"/>
                <a:cs typeface="Times New Roman" panose="02020603050405020304" pitchFamily="18" charset="0"/>
              </a:rPr>
              <a:t>Niu</a:t>
            </a:r>
            <a:r>
              <a:rPr lang="en-GB" sz="900" b="0" i="0" dirty="0">
                <a:solidFill>
                  <a:srgbClr val="222222"/>
                </a:solidFill>
                <a:effectLst/>
                <a:latin typeface="Times New Roman" panose="02020603050405020304" pitchFamily="18" charset="0"/>
                <a:cs typeface="Times New Roman" panose="02020603050405020304" pitchFamily="18" charset="0"/>
              </a:rPr>
              <a:t>, S. (2019). Learning content‐adaptive feature pooling for facial depression recognition in videos. Electronics Letters, 55(11), 648-650.</a:t>
            </a:r>
          </a:p>
          <a:p>
            <a:r>
              <a:rPr lang="en-GB" sz="900" b="0" i="0" dirty="0">
                <a:solidFill>
                  <a:srgbClr val="222222"/>
                </a:solidFill>
                <a:effectLst/>
                <a:latin typeface="Times New Roman" panose="02020603050405020304" pitchFamily="18" charset="0"/>
                <a:cs typeface="Times New Roman" panose="02020603050405020304" pitchFamily="18" charset="0"/>
              </a:rPr>
              <a:t>[4] Liu, Z., Yuan, X., Li, Y., </a:t>
            </a:r>
            <a:r>
              <a:rPr lang="en-GB" sz="900" b="0" i="0" dirty="0" err="1">
                <a:solidFill>
                  <a:srgbClr val="222222"/>
                </a:solidFill>
                <a:effectLst/>
                <a:latin typeface="Times New Roman" panose="02020603050405020304" pitchFamily="18" charset="0"/>
                <a:cs typeface="Times New Roman" panose="02020603050405020304" pitchFamily="18" charset="0"/>
              </a:rPr>
              <a:t>Shangguan</a:t>
            </a:r>
            <a:r>
              <a:rPr lang="en-GB" sz="900" b="0" i="0" dirty="0">
                <a:solidFill>
                  <a:srgbClr val="222222"/>
                </a:solidFill>
                <a:effectLst/>
                <a:latin typeface="Times New Roman" panose="02020603050405020304" pitchFamily="18" charset="0"/>
                <a:cs typeface="Times New Roman" panose="02020603050405020304" pitchFamily="18" charset="0"/>
              </a:rPr>
              <a:t>, Z., Zhou, L., &amp; Hu, B. (2023). PRA-Net: Part-and-Relation Attention Network for depression recognition from facial expression. </a:t>
            </a:r>
            <a:r>
              <a:rPr lang="en-GB" sz="9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GB" sz="900" b="0" i="0" dirty="0">
                <a:solidFill>
                  <a:srgbClr val="222222"/>
                </a:solidFill>
                <a:effectLst/>
                <a:latin typeface="Times New Roman" panose="02020603050405020304" pitchFamily="18" charset="0"/>
                <a:cs typeface="Times New Roman" panose="02020603050405020304" pitchFamily="18" charset="0"/>
              </a:rPr>
              <a:t>, </a:t>
            </a:r>
            <a:r>
              <a:rPr lang="en-GB" sz="900" b="0" i="1" dirty="0">
                <a:solidFill>
                  <a:srgbClr val="222222"/>
                </a:solidFill>
                <a:effectLst/>
                <a:latin typeface="Times New Roman" panose="02020603050405020304" pitchFamily="18" charset="0"/>
                <a:cs typeface="Times New Roman" panose="02020603050405020304" pitchFamily="18" charset="0"/>
              </a:rPr>
              <a:t>157</a:t>
            </a:r>
            <a:r>
              <a:rPr lang="en-GB" sz="900" b="0" i="0" dirty="0">
                <a:solidFill>
                  <a:srgbClr val="222222"/>
                </a:solidFill>
                <a:effectLst/>
                <a:latin typeface="Times New Roman" panose="02020603050405020304" pitchFamily="18" charset="0"/>
                <a:cs typeface="Times New Roman" panose="02020603050405020304" pitchFamily="18" charset="0"/>
              </a:rPr>
              <a:t>, 106589.</a:t>
            </a:r>
            <a:endParaRPr lang="en-US" sz="9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FA6C787A-1483-4D66-B426-3B298B4CF30C}"/>
              </a:ext>
            </a:extLst>
          </p:cNvPr>
          <p:cNvGraphicFramePr>
            <a:graphicFrameLocks noGrp="1"/>
          </p:cNvGraphicFramePr>
          <p:nvPr/>
        </p:nvGraphicFramePr>
        <p:xfrm>
          <a:off x="6696032" y="1844184"/>
          <a:ext cx="5053381" cy="1752922"/>
        </p:xfrm>
        <a:graphic>
          <a:graphicData uri="http://schemas.openxmlformats.org/drawingml/2006/table">
            <a:tbl>
              <a:tblPr firstRow="1" bandRow="1">
                <a:tableStyleId>{69012ECD-51FC-41F1-AA8D-1B2483CD663E}</a:tableStyleId>
              </a:tblPr>
              <a:tblGrid>
                <a:gridCol w="277936">
                  <a:extLst>
                    <a:ext uri="{9D8B030D-6E8A-4147-A177-3AD203B41FA5}">
                      <a16:colId xmlns:a16="http://schemas.microsoft.com/office/drawing/2014/main" val="1141581784"/>
                    </a:ext>
                  </a:extLst>
                </a:gridCol>
                <a:gridCol w="947509">
                  <a:extLst>
                    <a:ext uri="{9D8B030D-6E8A-4147-A177-3AD203B41FA5}">
                      <a16:colId xmlns:a16="http://schemas.microsoft.com/office/drawing/2014/main" val="177111530"/>
                    </a:ext>
                  </a:extLst>
                </a:gridCol>
                <a:gridCol w="593772">
                  <a:extLst>
                    <a:ext uri="{9D8B030D-6E8A-4147-A177-3AD203B41FA5}">
                      <a16:colId xmlns:a16="http://schemas.microsoft.com/office/drawing/2014/main" val="2715245740"/>
                    </a:ext>
                  </a:extLst>
                </a:gridCol>
                <a:gridCol w="1414948">
                  <a:extLst>
                    <a:ext uri="{9D8B030D-6E8A-4147-A177-3AD203B41FA5}">
                      <a16:colId xmlns:a16="http://schemas.microsoft.com/office/drawing/2014/main" val="4292574966"/>
                    </a:ext>
                  </a:extLst>
                </a:gridCol>
                <a:gridCol w="917343">
                  <a:extLst>
                    <a:ext uri="{9D8B030D-6E8A-4147-A177-3AD203B41FA5}">
                      <a16:colId xmlns:a16="http://schemas.microsoft.com/office/drawing/2014/main" val="1497127774"/>
                    </a:ext>
                  </a:extLst>
                </a:gridCol>
                <a:gridCol w="901873">
                  <a:extLst>
                    <a:ext uri="{9D8B030D-6E8A-4147-A177-3AD203B41FA5}">
                      <a16:colId xmlns:a16="http://schemas.microsoft.com/office/drawing/2014/main" val="3822465674"/>
                    </a:ext>
                  </a:extLst>
                </a:gridCol>
              </a:tblGrid>
              <a:tr h="335602">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Datasets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1843815730"/>
                  </a:ext>
                </a:extLst>
              </a:tr>
              <a:tr h="205090">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Kang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Pre-trained CNN</a:t>
                      </a:r>
                    </a:p>
                  </a:txBody>
                  <a:tcPr anchor="ct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AVEC 2014</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9.43</a:t>
                      </a:r>
                    </a:p>
                  </a:txBody>
                  <a:tcPr anchor="ctr"/>
                </a:tc>
                <a:extLst>
                  <a:ext uri="{0D108BD9-81ED-4DB2-BD59-A6C34878D82A}">
                    <a16:rowId xmlns:a16="http://schemas.microsoft.com/office/drawing/2014/main" val="3213360413"/>
                  </a:ext>
                </a:extLst>
              </a:tr>
              <a:tr h="205090">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vMerge="1">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3744069503"/>
                  </a:ext>
                </a:extLst>
              </a:tr>
              <a:tr h="205090">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ResNet-50</a:t>
                      </a:r>
                    </a:p>
                  </a:txBody>
                  <a:tcPr anchor="ctr"/>
                </a:tc>
                <a:tc vMerge="1">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2170260638"/>
                  </a:ext>
                </a:extLst>
              </a:tr>
              <a:tr h="205090">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Zhou et al.</a:t>
                      </a:r>
                      <a:r>
                        <a:rPr lang="en-US" sz="1050" b="1" baseline="30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ResNet-50 + Attention</a:t>
                      </a:r>
                    </a:p>
                  </a:txBody>
                  <a:tcPr anchor="ctr"/>
                </a:tc>
                <a:tc vMerge="1">
                  <a:txBody>
                    <a:bodyPr/>
                    <a:lstStyle/>
                    <a:p>
                      <a:pPr algn="ct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latin typeface="Times New Roman" panose="02020603050405020304" pitchFamily="18" charset="0"/>
                          <a:cs typeface="Times New Roman" panose="02020603050405020304" pitchFamily="18" charset="0"/>
                        </a:rPr>
                        <a:t>8.43</a:t>
                      </a:r>
                    </a:p>
                  </a:txBody>
                  <a:tcPr anchor="ctr"/>
                </a:tc>
                <a:extLst>
                  <a:ext uri="{0D108BD9-81ED-4DB2-BD59-A6C34878D82A}">
                    <a16:rowId xmlns:a16="http://schemas.microsoft.com/office/drawing/2014/main" val="1229034466"/>
                  </a:ext>
                </a:extLst>
              </a:tr>
              <a:tr h="205090">
                <a:tc>
                  <a:txBody>
                    <a:bodyPr/>
                    <a:lstStyle/>
                    <a:p>
                      <a:pPr algn="ctr"/>
                      <a:r>
                        <a:rPr lang="en-US" sz="105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Liu et al.</a:t>
                      </a:r>
                      <a:r>
                        <a:rPr lang="en-US" sz="1050" b="1" baseline="30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2023</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Resnet18+Attention</a:t>
                      </a:r>
                    </a:p>
                  </a:txBody>
                  <a:tcPr anchor="ctr"/>
                </a:tc>
                <a:tc vMerge="1">
                  <a:txBody>
                    <a:bodyPr/>
                    <a:lstStyle/>
                    <a:p>
                      <a:pPr algn="ct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solidFill>
                            <a:srgbClr val="FF0000"/>
                          </a:solidFill>
                          <a:latin typeface="Times New Roman" panose="02020603050405020304" pitchFamily="18" charset="0"/>
                          <a:cs typeface="Times New Roman" panose="02020603050405020304" pitchFamily="18" charset="0"/>
                        </a:rPr>
                        <a:t>7.59</a:t>
                      </a:r>
                    </a:p>
                  </a:txBody>
                  <a:tcPr anchor="ctr"/>
                </a:tc>
                <a:extLst>
                  <a:ext uri="{0D108BD9-81ED-4DB2-BD59-A6C34878D82A}">
                    <a16:rowId xmlns:a16="http://schemas.microsoft.com/office/drawing/2014/main" val="464148232"/>
                  </a:ext>
                </a:extLst>
              </a:tr>
            </a:tbl>
          </a:graphicData>
        </a:graphic>
      </p:graphicFrame>
      <p:pic>
        <p:nvPicPr>
          <p:cNvPr id="23" name="Picture 22">
            <a:extLst>
              <a:ext uri="{FF2B5EF4-FFF2-40B4-BE49-F238E27FC236}">
                <a16:creationId xmlns:a16="http://schemas.microsoft.com/office/drawing/2014/main" id="{129C56EA-E541-D6E2-67FF-B703695EA434}"/>
              </a:ext>
            </a:extLst>
          </p:cNvPr>
          <p:cNvPicPr>
            <a:picLocks noChangeAspect="1"/>
          </p:cNvPicPr>
          <p:nvPr/>
        </p:nvPicPr>
        <p:blipFill rotWithShape="1">
          <a:blip r:embed="rId6"/>
          <a:srcRect t="20901"/>
          <a:stretch/>
        </p:blipFill>
        <p:spPr>
          <a:xfrm>
            <a:off x="9468456" y="4051984"/>
            <a:ext cx="2094933" cy="615246"/>
          </a:xfrm>
          <a:prstGeom prst="rect">
            <a:avLst/>
          </a:prstGeom>
        </p:spPr>
      </p:pic>
      <p:sp>
        <p:nvSpPr>
          <p:cNvPr id="7" name="TextBox 6">
            <a:extLst>
              <a:ext uri="{FF2B5EF4-FFF2-40B4-BE49-F238E27FC236}">
                <a16:creationId xmlns:a16="http://schemas.microsoft.com/office/drawing/2014/main" id="{E8B12F22-16EE-9011-C38B-84C06C2DA923}"/>
              </a:ext>
            </a:extLst>
          </p:cNvPr>
          <p:cNvSpPr txBox="1"/>
          <p:nvPr/>
        </p:nvSpPr>
        <p:spPr>
          <a:xfrm>
            <a:off x="2254603" y="3500438"/>
            <a:ext cx="210621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Fig 2: Architecture of  DAN</a:t>
            </a:r>
            <a:r>
              <a:rPr lang="en-US" sz="1200" baseline="30000" dirty="0">
                <a:latin typeface="Times New Roman" panose="02020603050405020304" pitchFamily="18" charset="0"/>
                <a:cs typeface="Times New Roman" panose="02020603050405020304" pitchFamily="18" charset="0"/>
              </a:rPr>
              <a:t>[3]</a:t>
            </a:r>
          </a:p>
        </p:txBody>
      </p:sp>
      <p:sp>
        <p:nvSpPr>
          <p:cNvPr id="10" name="矩形 7">
            <a:extLst>
              <a:ext uri="{FF2B5EF4-FFF2-40B4-BE49-F238E27FC236}">
                <a16:creationId xmlns:a16="http://schemas.microsoft.com/office/drawing/2014/main" id="{0054C976-213D-FD12-A62D-5742DF002780}"/>
              </a:ext>
            </a:extLst>
          </p:cNvPr>
          <p:cNvSpPr/>
          <p:nvPr/>
        </p:nvSpPr>
        <p:spPr>
          <a:xfrm>
            <a:off x="11430000" y="6063343"/>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06</a:t>
            </a:r>
            <a:endParaRPr kumimoji="1" lang="zh-CN" alt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B30BFEB-12F1-F861-926C-C662EB6F4C0E}"/>
              </a:ext>
            </a:extLst>
          </p:cNvPr>
          <p:cNvSpPr txBox="1"/>
          <p:nvPr/>
        </p:nvSpPr>
        <p:spPr>
          <a:xfrm>
            <a:off x="2557315" y="6283304"/>
            <a:ext cx="234666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Fig 3: Architecture of  PRA-Net</a:t>
            </a:r>
            <a:r>
              <a:rPr lang="en-US" sz="1200" baseline="300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D493544D-939B-1BE8-8DDC-1AF6719EF19A}"/>
              </a:ext>
            </a:extLst>
          </p:cNvPr>
          <p:cNvSpPr txBox="1"/>
          <p:nvPr/>
        </p:nvSpPr>
        <p:spPr>
          <a:xfrm>
            <a:off x="7544930" y="3688329"/>
            <a:ext cx="39052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Table 4:</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Comparison with methods without attention mechanism</a:t>
            </a:r>
            <a:r>
              <a:rPr lang="en-US" sz="1100" dirty="0">
                <a:latin typeface="Times New Roman" panose="02020603050405020304" pitchFamily="18" charset="0"/>
                <a:cs typeface="Times New Roman" panose="02020603050405020304" pitchFamily="18" charset="0"/>
              </a:rPr>
              <a:t>  </a:t>
            </a:r>
          </a:p>
        </p:txBody>
      </p:sp>
      <p:cxnSp>
        <p:nvCxnSpPr>
          <p:cNvPr id="18" name="Straight Arrow Connector 17">
            <a:extLst>
              <a:ext uri="{FF2B5EF4-FFF2-40B4-BE49-F238E27FC236}">
                <a16:creationId xmlns:a16="http://schemas.microsoft.com/office/drawing/2014/main" id="{DF6088D3-2CF4-31A8-C724-C58D50053315}"/>
              </a:ext>
            </a:extLst>
          </p:cNvPr>
          <p:cNvCxnSpPr>
            <a:cxnSpLocks/>
            <a:stCxn id="6" idx="3"/>
          </p:cNvCxnSpPr>
          <p:nvPr/>
        </p:nvCxnSpPr>
        <p:spPr>
          <a:xfrm>
            <a:off x="5202847" y="2422948"/>
            <a:ext cx="1498578" cy="821293"/>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2AB977-1C92-FE9F-096D-D7AFF85745E3}"/>
              </a:ext>
            </a:extLst>
          </p:cNvPr>
          <p:cNvCxnSpPr>
            <a:cxnSpLocks/>
          </p:cNvCxnSpPr>
          <p:nvPr/>
        </p:nvCxnSpPr>
        <p:spPr>
          <a:xfrm flipV="1">
            <a:off x="5498926" y="3500438"/>
            <a:ext cx="1164921" cy="69578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64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099658-3BD3-3C5B-5EDB-5A9C222C0B4C}"/>
              </a:ext>
            </a:extLst>
          </p:cNvPr>
          <p:cNvSpPr txBox="1"/>
          <p:nvPr/>
        </p:nvSpPr>
        <p:spPr>
          <a:xfrm>
            <a:off x="0" y="6642556"/>
            <a:ext cx="10252801" cy="215444"/>
          </a:xfrm>
          <a:prstGeom prst="rect">
            <a:avLst/>
          </a:prstGeom>
          <a:noFill/>
        </p:spPr>
        <p:txBody>
          <a:bodyPr wrap="square">
            <a:spAutoFit/>
          </a:bodyPr>
          <a:lstStyle/>
          <a:p>
            <a:r>
              <a:rPr lang="en-US" sz="800" dirty="0">
                <a:solidFill>
                  <a:srgbClr val="222222"/>
                </a:solidFill>
                <a:latin typeface="Times New Roman" panose="02020603050405020304" pitchFamily="18" charset="0"/>
                <a:cs typeface="Times New Roman" panose="02020603050405020304" pitchFamily="18" charset="0"/>
              </a:rPr>
              <a:t>[5] </a:t>
            </a:r>
            <a:r>
              <a:rPr lang="en-GB" sz="800" b="0" i="0" dirty="0">
                <a:solidFill>
                  <a:srgbClr val="222222"/>
                </a:solidFill>
                <a:effectLst/>
                <a:latin typeface="Times New Roman" panose="02020603050405020304" pitchFamily="18" charset="0"/>
                <a:cs typeface="Times New Roman" panose="02020603050405020304" pitchFamily="18" charset="0"/>
              </a:rPr>
              <a:t>Pan, Y., Shang, Y., Liu, T., Shao, Z., Guo, G., Ding, H., &amp; Hu, Q. (2024). Spatial–temporal attention network for depression recognition from facial videos. </a:t>
            </a:r>
            <a:r>
              <a:rPr lang="en-GB" sz="800" b="0" i="1" dirty="0">
                <a:solidFill>
                  <a:srgbClr val="222222"/>
                </a:solidFill>
                <a:effectLst/>
                <a:latin typeface="Times New Roman" panose="02020603050405020304" pitchFamily="18" charset="0"/>
                <a:cs typeface="Times New Roman" panose="02020603050405020304" pitchFamily="18" charset="0"/>
              </a:rPr>
              <a:t>Expert Systems with Applications</a:t>
            </a:r>
            <a:r>
              <a:rPr lang="en-GB" sz="800" b="0" i="0" dirty="0">
                <a:solidFill>
                  <a:srgbClr val="222222"/>
                </a:solidFill>
                <a:effectLst/>
                <a:latin typeface="Times New Roman" panose="02020603050405020304" pitchFamily="18" charset="0"/>
                <a:cs typeface="Times New Roman" panose="02020603050405020304" pitchFamily="18" charset="0"/>
              </a:rPr>
              <a:t>, </a:t>
            </a:r>
            <a:r>
              <a:rPr lang="en-GB" sz="800" b="0" i="1" dirty="0">
                <a:solidFill>
                  <a:srgbClr val="222222"/>
                </a:solidFill>
                <a:effectLst/>
                <a:latin typeface="Times New Roman" panose="02020603050405020304" pitchFamily="18" charset="0"/>
                <a:cs typeface="Times New Roman" panose="02020603050405020304" pitchFamily="18" charset="0"/>
              </a:rPr>
              <a:t>237</a:t>
            </a:r>
            <a:r>
              <a:rPr lang="en-GB" sz="800" b="0" i="0" dirty="0">
                <a:solidFill>
                  <a:srgbClr val="222222"/>
                </a:solidFill>
                <a:effectLst/>
                <a:latin typeface="Times New Roman" panose="02020603050405020304" pitchFamily="18" charset="0"/>
                <a:cs typeface="Times New Roman" panose="02020603050405020304" pitchFamily="18" charset="0"/>
              </a:rPr>
              <a:t>, 121410.</a:t>
            </a:r>
            <a:endParaRPr lang="en-US" sz="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736661-1544-FA8C-A674-067FF5F2D963}"/>
              </a:ext>
            </a:extLst>
          </p:cNvPr>
          <p:cNvPicPr>
            <a:picLocks noChangeAspect="1"/>
          </p:cNvPicPr>
          <p:nvPr/>
        </p:nvPicPr>
        <p:blipFill rotWithShape="1">
          <a:blip r:embed="rId3"/>
          <a:srcRect t="9286" b="46681"/>
          <a:stretch/>
        </p:blipFill>
        <p:spPr>
          <a:xfrm>
            <a:off x="0" y="1645920"/>
            <a:ext cx="6174886" cy="1151720"/>
          </a:xfrm>
          <a:prstGeom prst="rect">
            <a:avLst/>
          </a:prstGeom>
        </p:spPr>
      </p:pic>
      <p:sp>
        <p:nvSpPr>
          <p:cNvPr id="10" name="TextBox 9">
            <a:extLst>
              <a:ext uri="{FF2B5EF4-FFF2-40B4-BE49-F238E27FC236}">
                <a16:creationId xmlns:a16="http://schemas.microsoft.com/office/drawing/2014/main" id="{D09B0EA9-8E0D-2CD7-BE84-916A8A12EA90}"/>
              </a:ext>
            </a:extLst>
          </p:cNvPr>
          <p:cNvSpPr txBox="1"/>
          <p:nvPr/>
        </p:nvSpPr>
        <p:spPr>
          <a:xfrm>
            <a:off x="234461" y="5917758"/>
            <a:ext cx="6098146" cy="584775"/>
          </a:xfrm>
          <a:prstGeom prst="rect">
            <a:avLst/>
          </a:prstGeom>
          <a:noFill/>
        </p:spPr>
        <p:txBody>
          <a:bodyPr wrap="square">
            <a:spAutoFit/>
          </a:bodyPr>
          <a:lstStyle/>
          <a:p>
            <a:r>
              <a:rPr lang="en-GB" sz="1600" b="1" dirty="0">
                <a:latin typeface="Times New Roman" panose="02020603050405020304" pitchFamily="18" charset="0"/>
                <a:cs typeface="Times New Roman" panose="02020603050405020304" pitchFamily="18" charset="0"/>
              </a:rPr>
              <a:t>Future work: </a:t>
            </a:r>
            <a:r>
              <a:rPr lang="en-GB" sz="1600" dirty="0">
                <a:latin typeface="Times New Roman" panose="02020603050405020304" pitchFamily="18" charset="0"/>
                <a:cs typeface="Times New Roman" panose="02020603050405020304" pitchFamily="18" charset="0"/>
              </a:rPr>
              <a:t>incorporates not only video data but also audio, electroencephalogram (EEG), and magnetic resonance imaging (MRI)</a:t>
            </a:r>
            <a:endParaRPr lang="en-US"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FF185B4-9B61-D474-5AAE-7218F051D130}"/>
              </a:ext>
            </a:extLst>
          </p:cNvPr>
          <p:cNvPicPr>
            <a:picLocks noChangeAspect="1"/>
          </p:cNvPicPr>
          <p:nvPr/>
        </p:nvPicPr>
        <p:blipFill rotWithShape="1">
          <a:blip r:embed="rId4"/>
          <a:srcRect t="20901"/>
          <a:stretch/>
        </p:blipFill>
        <p:spPr>
          <a:xfrm>
            <a:off x="4001067" y="5123995"/>
            <a:ext cx="2094933" cy="615246"/>
          </a:xfrm>
          <a:prstGeom prst="rect">
            <a:avLst/>
          </a:prstGeom>
        </p:spPr>
      </p:pic>
      <p:sp>
        <p:nvSpPr>
          <p:cNvPr id="22" name="TextBox 21">
            <a:extLst>
              <a:ext uri="{FF2B5EF4-FFF2-40B4-BE49-F238E27FC236}">
                <a16:creationId xmlns:a16="http://schemas.microsoft.com/office/drawing/2014/main" id="{27A8CA6C-D37D-8A09-AF00-55104D23DB65}"/>
              </a:ext>
            </a:extLst>
          </p:cNvPr>
          <p:cNvSpPr txBox="1"/>
          <p:nvPr/>
        </p:nvSpPr>
        <p:spPr>
          <a:xfrm>
            <a:off x="6096000" y="2382298"/>
            <a:ext cx="621298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Table 5: Comparison with methods without spatiotemporal information modeling on AVEC 2014 </a:t>
            </a:r>
          </a:p>
        </p:txBody>
      </p:sp>
      <p:graphicFrame>
        <p:nvGraphicFramePr>
          <p:cNvPr id="26" name="Table 25">
            <a:extLst>
              <a:ext uri="{FF2B5EF4-FFF2-40B4-BE49-F238E27FC236}">
                <a16:creationId xmlns:a16="http://schemas.microsoft.com/office/drawing/2014/main" id="{FB31CFF2-9037-1853-E848-9CF0867E88E5}"/>
              </a:ext>
            </a:extLst>
          </p:cNvPr>
          <p:cNvGraphicFramePr>
            <a:graphicFrameLocks noGrp="1"/>
          </p:cNvGraphicFramePr>
          <p:nvPr>
            <p:extLst>
              <p:ext uri="{D42A27DB-BD31-4B8C-83A1-F6EECF244321}">
                <p14:modId xmlns:p14="http://schemas.microsoft.com/office/powerpoint/2010/main" val="339081019"/>
              </p:ext>
            </p:extLst>
          </p:nvPr>
        </p:nvGraphicFramePr>
        <p:xfrm>
          <a:off x="6352432" y="2687779"/>
          <a:ext cx="5415470" cy="3177540"/>
        </p:xfrm>
        <a:graphic>
          <a:graphicData uri="http://schemas.openxmlformats.org/drawingml/2006/table">
            <a:tbl>
              <a:tblPr firstRow="1" bandRow="1">
                <a:tableStyleId>{69012ECD-51FC-41F1-AA8D-1B2483CD663E}</a:tableStyleId>
              </a:tblPr>
              <a:tblGrid>
                <a:gridCol w="316992">
                  <a:extLst>
                    <a:ext uri="{9D8B030D-6E8A-4147-A177-3AD203B41FA5}">
                      <a16:colId xmlns:a16="http://schemas.microsoft.com/office/drawing/2014/main" val="819920538"/>
                    </a:ext>
                  </a:extLst>
                </a:gridCol>
                <a:gridCol w="914400">
                  <a:extLst>
                    <a:ext uri="{9D8B030D-6E8A-4147-A177-3AD203B41FA5}">
                      <a16:colId xmlns:a16="http://schemas.microsoft.com/office/drawing/2014/main" val="1144875705"/>
                    </a:ext>
                  </a:extLst>
                </a:gridCol>
                <a:gridCol w="597408">
                  <a:extLst>
                    <a:ext uri="{9D8B030D-6E8A-4147-A177-3AD203B41FA5}">
                      <a16:colId xmlns:a16="http://schemas.microsoft.com/office/drawing/2014/main" val="4007527750"/>
                    </a:ext>
                  </a:extLst>
                </a:gridCol>
                <a:gridCol w="1719072">
                  <a:extLst>
                    <a:ext uri="{9D8B030D-6E8A-4147-A177-3AD203B41FA5}">
                      <a16:colId xmlns:a16="http://schemas.microsoft.com/office/drawing/2014/main" val="2400173186"/>
                    </a:ext>
                  </a:extLst>
                </a:gridCol>
                <a:gridCol w="938784">
                  <a:extLst>
                    <a:ext uri="{9D8B030D-6E8A-4147-A177-3AD203B41FA5}">
                      <a16:colId xmlns:a16="http://schemas.microsoft.com/office/drawing/2014/main" val="3861530148"/>
                    </a:ext>
                  </a:extLst>
                </a:gridCol>
                <a:gridCol w="928814">
                  <a:extLst>
                    <a:ext uri="{9D8B030D-6E8A-4147-A177-3AD203B41FA5}">
                      <a16:colId xmlns:a16="http://schemas.microsoft.com/office/drawing/2014/main" val="3895372916"/>
                    </a:ext>
                  </a:extLst>
                </a:gridCol>
              </a:tblGrid>
              <a:tr h="332300">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2918363661"/>
                  </a:ext>
                </a:extLst>
              </a:tr>
              <a:tr h="203072">
                <a:tc>
                  <a:txBody>
                    <a:bodyPr/>
                    <a:lstStyle/>
                    <a:p>
                      <a:pPr algn="ctr"/>
                      <a:r>
                        <a:rPr lang="en-US" altLang="zh-CN" sz="1050" dirty="0">
                          <a:latin typeface="Times New Roman" panose="02020603050405020304" pitchFamily="18" charset="0"/>
                          <a:cs typeface="Times New Roman" panose="02020603050405020304" pitchFamily="18" charset="0"/>
                        </a:rPr>
                        <a:t>1</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AI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2018</a:t>
                      </a:r>
                    </a:p>
                  </a:txBody>
                  <a:tcPr anchor="ctr"/>
                </a:tc>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C3D</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9.28</a:t>
                      </a:r>
                    </a:p>
                  </a:txBody>
                  <a:tcPr anchor="ctr"/>
                </a:tc>
                <a:extLst>
                  <a:ext uri="{0D108BD9-81ED-4DB2-BD59-A6C34878D82A}">
                    <a16:rowId xmlns:a16="http://schemas.microsoft.com/office/drawing/2014/main" val="1922124204"/>
                  </a:ext>
                </a:extLst>
              </a:tr>
              <a:tr h="203072">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7.61</a:t>
                      </a:r>
                    </a:p>
                  </a:txBody>
                  <a:tcPr anchor="ctr"/>
                </a:tc>
                <a:extLst>
                  <a:ext uri="{0D108BD9-81ED-4DB2-BD59-A6C34878D82A}">
                    <a16:rowId xmlns:a16="http://schemas.microsoft.com/office/drawing/2014/main" val="2292409754"/>
                  </a:ext>
                </a:extLst>
              </a:tr>
              <a:tr h="203072">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Zhou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DCNN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8.25</a:t>
                      </a:r>
                    </a:p>
                  </a:txBody>
                  <a:tcPr anchor="ctr"/>
                </a:tc>
                <a:extLst>
                  <a:ext uri="{0D108BD9-81ED-4DB2-BD59-A6C34878D82A}">
                    <a16:rowId xmlns:a16="http://schemas.microsoft.com/office/drawing/2014/main" val="1271942951"/>
                  </a:ext>
                </a:extLst>
              </a:tr>
              <a:tr h="203072">
                <a:tc>
                  <a:txBody>
                    <a:bodyPr/>
                    <a:lstStyle/>
                    <a:p>
                      <a:pPr algn="ctr"/>
                      <a:r>
                        <a:rPr lang="en-US" sz="1050" dirty="0">
                          <a:latin typeface="Times New Roman" panose="02020603050405020304" pitchFamily="18" charset="0"/>
                          <a:cs typeface="Times New Roman" panose="02020603050405020304" pitchFamily="18" charset="0"/>
                        </a:rPr>
                        <a:t>4</a:t>
                      </a: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Niu</a:t>
                      </a:r>
                      <a:r>
                        <a:rPr lang="en-US" sz="1050" dirty="0">
                          <a:latin typeface="Times New Roman" panose="02020603050405020304" pitchFamily="18" charset="0"/>
                          <a:cs typeface="Times New Roman" panose="02020603050405020304" pitchFamily="18" charset="0"/>
                        </a:rPr>
                        <a:t>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RNN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8.31</a:t>
                      </a:r>
                    </a:p>
                  </a:txBody>
                  <a:tcPr anchor="ctr"/>
                </a:tc>
                <a:extLst>
                  <a:ext uri="{0D108BD9-81ED-4DB2-BD59-A6C34878D82A}">
                    <a16:rowId xmlns:a16="http://schemas.microsoft.com/office/drawing/2014/main" val="657337738"/>
                  </a:ext>
                </a:extLst>
              </a:tr>
              <a:tr h="203072">
                <a:tc>
                  <a:txBody>
                    <a:bodyPr/>
                    <a:lstStyle/>
                    <a:p>
                      <a:pPr algn="ctr"/>
                      <a:r>
                        <a:rPr lang="en-US" sz="105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 </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algn="ct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MDN</a:t>
                      </a:r>
                    </a:p>
                  </a:txBody>
                  <a:tcPr anchor="ctr"/>
                </a:tc>
                <a:tc>
                  <a:txBody>
                    <a:bodyPr/>
                    <a:lstStyle/>
                    <a:p>
                      <a:pPr algn="ctr"/>
                      <a:r>
                        <a:rPr lang="en-US" sz="1050" b="0" dirty="0">
                          <a:latin typeface="Times New Roman" panose="02020603050405020304" pitchFamily="18" charset="0"/>
                          <a:cs typeface="Times New Roman" panose="02020603050405020304" pitchFamily="18" charset="0"/>
                        </a:rPr>
                        <a:t>7.65</a:t>
                      </a:r>
                    </a:p>
                  </a:txBody>
                  <a:tcPr anchor="ctr"/>
                </a:tc>
                <a:extLst>
                  <a:ext uri="{0D108BD9-81ED-4DB2-BD59-A6C34878D82A}">
                    <a16:rowId xmlns:a16="http://schemas.microsoft.com/office/drawing/2014/main" val="2702494427"/>
                  </a:ext>
                </a:extLst>
              </a:tr>
              <a:tr h="203072">
                <a:tc>
                  <a:txBody>
                    <a:bodyPr/>
                    <a:lstStyle/>
                    <a:p>
                      <a:pPr algn="ctr"/>
                      <a:r>
                        <a:rPr lang="en-US" sz="1050" dirty="0">
                          <a:latin typeface="Times New Roman" panose="02020603050405020304" pitchFamily="18" charset="0"/>
                          <a:cs typeface="Times New Roman" panose="02020603050405020304" pitchFamily="18" charset="0"/>
                        </a:rPr>
                        <a:t>6</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Xu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GNN</a:t>
                      </a:r>
                    </a:p>
                  </a:txBody>
                  <a:tcPr anchor="ctr"/>
                </a:tc>
                <a:tc>
                  <a:txBody>
                    <a:bodyPr/>
                    <a:lstStyle/>
                    <a:p>
                      <a:pPr marL="0" algn="ctr" defTabSz="914400" rtl="0" eaLnBrk="1" latinLnBrk="0" hangingPunct="1"/>
                      <a:r>
                        <a:rPr lang="en-GB" sz="1050" b="0" kern="1200" dirty="0">
                          <a:solidFill>
                            <a:schemeClr val="dk1"/>
                          </a:solidFill>
                          <a:latin typeface="Times New Roman" panose="02020603050405020304" pitchFamily="18" charset="0"/>
                          <a:cs typeface="Times New Roman" panose="02020603050405020304" pitchFamily="18" charset="0"/>
                        </a:rPr>
                        <a:t>7.57</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01305996"/>
                  </a:ext>
                </a:extLst>
              </a:tr>
              <a:tr h="203072">
                <a:tc>
                  <a:txBody>
                    <a:bodyPr/>
                    <a:lstStyle/>
                    <a:p>
                      <a:pPr algn="ctr"/>
                      <a:r>
                        <a:rPr lang="en-US" sz="1050" dirty="0">
                          <a:latin typeface="Times New Roman" panose="02020603050405020304" pitchFamily="18" charset="0"/>
                          <a:cs typeface="Times New Roman" panose="02020603050405020304" pitchFamily="18" charset="0"/>
                        </a:rPr>
                        <a:t>7</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He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2022</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8.30</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624811225"/>
                  </a:ext>
                </a:extLst>
              </a:tr>
              <a:tr h="203072">
                <a:tc>
                  <a:txBody>
                    <a:bodyPr/>
                    <a:lstStyle/>
                    <a:p>
                      <a:pPr algn="ctr"/>
                      <a:r>
                        <a:rPr lang="en-US" sz="1050" dirty="0">
                          <a:latin typeface="Times New Roman" panose="02020603050405020304" pitchFamily="18" charset="0"/>
                          <a:cs typeface="Times New Roman" panose="02020603050405020304" pitchFamily="18" charset="0"/>
                        </a:rPr>
                        <a:t>8</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Chen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2021</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Times New Roman" panose="02020603050405020304" pitchFamily="18" charset="0"/>
                          <a:cs typeface="Times New Roman" panose="02020603050405020304" pitchFamily="18" charset="0"/>
                        </a:rPr>
                        <a:t>2D CNN</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algn="ctr" defTabSz="914400" rtl="0" eaLnBrk="1" latinLnBrk="0" hangingPunct="1"/>
                      <a:r>
                        <a:rPr lang="en-US" sz="1050" b="0" kern="1200" dirty="0">
                          <a:solidFill>
                            <a:schemeClr val="dk1"/>
                          </a:solidFill>
                          <a:latin typeface="Times New Roman" panose="02020603050405020304" pitchFamily="18" charset="0"/>
                          <a:cs typeface="Times New Roman" panose="02020603050405020304" pitchFamily="18" charset="0"/>
                        </a:rPr>
                        <a:t>8.13</a:t>
                      </a:r>
                      <a:endParaRPr lang="en-US" sz="1050" b="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7389073"/>
                  </a:ext>
                </a:extLst>
              </a:tr>
              <a:tr h="203072">
                <a:tc>
                  <a:txBody>
                    <a:bodyPr/>
                    <a:lstStyle/>
                    <a:p>
                      <a:pPr algn="ctr"/>
                      <a:r>
                        <a:rPr lang="en-US" sz="1050" dirty="0">
                          <a:latin typeface="Times New Roman" panose="02020603050405020304" pitchFamily="18" charset="0"/>
                          <a:cs typeface="Times New Roman" panose="02020603050405020304" pitchFamily="18" charset="0"/>
                        </a:rPr>
                        <a:t>9</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Melo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CNN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7.97</a:t>
                      </a:r>
                    </a:p>
                  </a:txBody>
                  <a:tcPr anchor="ctr"/>
                </a:tc>
                <a:extLst>
                  <a:ext uri="{0D108BD9-81ED-4DB2-BD59-A6C34878D82A}">
                    <a16:rowId xmlns:a16="http://schemas.microsoft.com/office/drawing/2014/main" val="1412771199"/>
                  </a:ext>
                </a:extLst>
              </a:tr>
              <a:tr h="203072">
                <a:tc>
                  <a:txBody>
                    <a:bodyPr/>
                    <a:lstStyle/>
                    <a:p>
                      <a:pPr algn="ctr"/>
                      <a:r>
                        <a:rPr lang="en-US" sz="1050" dirty="0">
                          <a:latin typeface="Times New Roman" panose="02020603050405020304" pitchFamily="18" charset="0"/>
                          <a:cs typeface="Times New Roman" panose="02020603050405020304" pitchFamily="18" charset="0"/>
                        </a:rPr>
                        <a:t>10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Uddin et al.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2020</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err="1">
                          <a:latin typeface="Times New Roman" panose="02020603050405020304" pitchFamily="18" charset="0"/>
                          <a:cs typeface="Times New Roman" panose="02020603050405020304" pitchFamily="18" charset="0"/>
                        </a:rPr>
                        <a:t>BiLSTM</a:t>
                      </a:r>
                      <a:endParaRPr lang="en-US" sz="105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8.93</a:t>
                      </a:r>
                    </a:p>
                  </a:txBody>
                  <a:tcPr anchor="ctr"/>
                </a:tc>
                <a:extLst>
                  <a:ext uri="{0D108BD9-81ED-4DB2-BD59-A6C34878D82A}">
                    <a16:rowId xmlns:a16="http://schemas.microsoft.com/office/drawing/2014/main" val="1769174242"/>
                  </a:ext>
                </a:extLst>
              </a:tr>
              <a:tr h="203072">
                <a:tc>
                  <a:txBody>
                    <a:bodyPr/>
                    <a:lstStyle/>
                    <a:p>
                      <a:pPr algn="ctr"/>
                      <a:r>
                        <a:rPr lang="en-US" sz="1050" b="1" dirty="0">
                          <a:latin typeface="Times New Roman" panose="02020603050405020304" pitchFamily="18" charset="0"/>
                          <a:cs typeface="Times New Roman" panose="02020603050405020304" pitchFamily="18" charset="0"/>
                        </a:rPr>
                        <a:t>11</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Pan et al</a:t>
                      </a:r>
                      <a:r>
                        <a:rPr lang="en-US" sz="1050" b="1" baseline="30000" dirty="0">
                          <a:latin typeface="Times New Roman" panose="02020603050405020304" pitchFamily="18" charset="0"/>
                          <a:cs typeface="Times New Roman" panose="02020603050405020304" pitchFamily="18" charset="0"/>
                        </a:rPr>
                        <a:t>[5]</a:t>
                      </a: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2024</a:t>
                      </a:r>
                    </a:p>
                  </a:txBody>
                  <a:tcPr anchor="ctr"/>
                </a:tc>
                <a:tc>
                  <a:txBody>
                    <a:bodyPr/>
                    <a:lstStyle/>
                    <a:p>
                      <a:pPr algn="ctr"/>
                      <a:r>
                        <a:rPr lang="en-US" sz="1050" b="1" dirty="0" err="1">
                          <a:solidFill>
                            <a:srgbClr val="0070C0"/>
                          </a:solidFill>
                          <a:latin typeface="Times New Roman" panose="02020603050405020304" pitchFamily="18" charset="0"/>
                          <a:cs typeface="Times New Roman" panose="02020603050405020304" pitchFamily="18" charset="0"/>
                        </a:rPr>
                        <a:t>CNN+Attention</a:t>
                      </a:r>
                      <a:endParaRPr lang="en-US" sz="1050" b="1" dirty="0">
                        <a:solidFill>
                          <a:srgbClr val="0070C0"/>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err="1">
                          <a:latin typeface="Times New Roman" panose="02020603050405020304" pitchFamily="18" charset="0"/>
                          <a:cs typeface="Times New Roman" panose="02020603050405020304" pitchFamily="18" charset="0"/>
                        </a:rPr>
                        <a:t>ResNet</a:t>
                      </a: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rgbClr val="FF0000"/>
                          </a:solidFill>
                          <a:latin typeface="Times New Roman" panose="02020603050405020304" pitchFamily="18" charset="0"/>
                          <a:cs typeface="Times New Roman" panose="02020603050405020304" pitchFamily="18" charset="0"/>
                        </a:rPr>
                        <a:t>7.55</a:t>
                      </a:r>
                    </a:p>
                  </a:txBody>
                  <a:tcPr anchor="ctr"/>
                </a:tc>
                <a:extLst>
                  <a:ext uri="{0D108BD9-81ED-4DB2-BD59-A6C34878D82A}">
                    <a16:rowId xmlns:a16="http://schemas.microsoft.com/office/drawing/2014/main" val="96708325"/>
                  </a:ext>
                </a:extLst>
              </a:tr>
            </a:tbl>
          </a:graphicData>
        </a:graphic>
      </p:graphicFrame>
      <p:graphicFrame>
        <p:nvGraphicFramePr>
          <p:cNvPr id="2" name="Table 1">
            <a:extLst>
              <a:ext uri="{FF2B5EF4-FFF2-40B4-BE49-F238E27FC236}">
                <a16:creationId xmlns:a16="http://schemas.microsoft.com/office/drawing/2014/main" id="{9621492C-7D50-47DA-ADB1-901EE633B979}"/>
              </a:ext>
            </a:extLst>
          </p:cNvPr>
          <p:cNvGraphicFramePr>
            <a:graphicFrameLocks noGrp="1"/>
          </p:cNvGraphicFramePr>
          <p:nvPr>
            <p:extLst>
              <p:ext uri="{D42A27DB-BD31-4B8C-83A1-F6EECF244321}">
                <p14:modId xmlns:p14="http://schemas.microsoft.com/office/powerpoint/2010/main" val="679355119"/>
              </p:ext>
            </p:extLst>
          </p:nvPr>
        </p:nvGraphicFramePr>
        <p:xfrm>
          <a:off x="6375580" y="1026972"/>
          <a:ext cx="5489849" cy="1325880"/>
        </p:xfrm>
        <a:graphic>
          <a:graphicData uri="http://schemas.openxmlformats.org/drawingml/2006/table">
            <a:tbl>
              <a:tblPr firstRow="1" bandRow="1">
                <a:tableStyleId>{69012ECD-51FC-41F1-AA8D-1B2483CD663E}</a:tableStyleId>
              </a:tblPr>
              <a:tblGrid>
                <a:gridCol w="342194">
                  <a:extLst>
                    <a:ext uri="{9D8B030D-6E8A-4147-A177-3AD203B41FA5}">
                      <a16:colId xmlns:a16="http://schemas.microsoft.com/office/drawing/2014/main" val="4271056644"/>
                    </a:ext>
                  </a:extLst>
                </a:gridCol>
                <a:gridCol w="909942">
                  <a:extLst>
                    <a:ext uri="{9D8B030D-6E8A-4147-A177-3AD203B41FA5}">
                      <a16:colId xmlns:a16="http://schemas.microsoft.com/office/drawing/2014/main" val="1008766943"/>
                    </a:ext>
                  </a:extLst>
                </a:gridCol>
                <a:gridCol w="706056">
                  <a:extLst>
                    <a:ext uri="{9D8B030D-6E8A-4147-A177-3AD203B41FA5}">
                      <a16:colId xmlns:a16="http://schemas.microsoft.com/office/drawing/2014/main" val="1372560513"/>
                    </a:ext>
                  </a:extLst>
                </a:gridCol>
                <a:gridCol w="1354514">
                  <a:extLst>
                    <a:ext uri="{9D8B030D-6E8A-4147-A177-3AD203B41FA5}">
                      <a16:colId xmlns:a16="http://schemas.microsoft.com/office/drawing/2014/main" val="4193843546"/>
                    </a:ext>
                  </a:extLst>
                </a:gridCol>
                <a:gridCol w="1491343">
                  <a:extLst>
                    <a:ext uri="{9D8B030D-6E8A-4147-A177-3AD203B41FA5}">
                      <a16:colId xmlns:a16="http://schemas.microsoft.com/office/drawing/2014/main" val="2640706442"/>
                    </a:ext>
                  </a:extLst>
                </a:gridCol>
                <a:gridCol w="685800">
                  <a:extLst>
                    <a:ext uri="{9D8B030D-6E8A-4147-A177-3AD203B41FA5}">
                      <a16:colId xmlns:a16="http://schemas.microsoft.com/office/drawing/2014/main" val="1212545372"/>
                    </a:ext>
                  </a:extLst>
                </a:gridCol>
              </a:tblGrid>
              <a:tr h="335602">
                <a:tc>
                  <a:txBody>
                    <a:bodyPr/>
                    <a:lstStyle/>
                    <a:p>
                      <a:pPr algn="ctr"/>
                      <a:endParaRPr lang="en-US" sz="1050" dirty="0">
                        <a:latin typeface="Times New Roman" panose="02020603050405020304" pitchFamily="18" charset="0"/>
                        <a:cs typeface="Times New Roman" panose="02020603050405020304" pitchFamily="18" charset="0"/>
                      </a:endParaRPr>
                    </a:p>
                  </a:txBody>
                  <a:tcPr anchor="ctr"/>
                </a:tc>
                <a:tc>
                  <a:txBody>
                    <a:bodyPr/>
                    <a:lstStyle/>
                    <a:p>
                      <a:pPr algn="ctr"/>
                      <a:r>
                        <a:rPr lang="en-US" sz="1050"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Year</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Spatiotemporal information Modeling</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1050" dirty="0">
                          <a:latin typeface="Times New Roman" panose="02020603050405020304" pitchFamily="18" charset="0"/>
                          <a:cs typeface="Times New Roman" panose="02020603050405020304" pitchFamily="18" charset="0"/>
                        </a:rPr>
                        <a:t>RMSE</a:t>
                      </a:r>
                    </a:p>
                  </a:txBody>
                  <a:tcPr anchor="ctr"/>
                </a:tc>
                <a:extLst>
                  <a:ext uri="{0D108BD9-81ED-4DB2-BD59-A6C34878D82A}">
                    <a16:rowId xmlns:a16="http://schemas.microsoft.com/office/drawing/2014/main" val="68615980"/>
                  </a:ext>
                </a:extLst>
              </a:tr>
              <a:tr h="205090">
                <a:tc>
                  <a:txBody>
                    <a:bodyPr/>
                    <a:lstStyle/>
                    <a:p>
                      <a:pPr algn="ctr"/>
                      <a:r>
                        <a:rPr lang="en-US" sz="1050" dirty="0">
                          <a:latin typeface="Times New Roman" panose="02020603050405020304" pitchFamily="18" charset="0"/>
                          <a:cs typeface="Times New Roman" panose="02020603050405020304" pitchFamily="18" charset="0"/>
                        </a:rPr>
                        <a:t>1</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Zhou et al.</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2019</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ResNet-50 + Attention</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8.43</a:t>
                      </a:r>
                    </a:p>
                  </a:txBody>
                  <a:tcPr anchor="ctr"/>
                </a:tc>
                <a:extLst>
                  <a:ext uri="{0D108BD9-81ED-4DB2-BD59-A6C34878D82A}">
                    <a16:rowId xmlns:a16="http://schemas.microsoft.com/office/drawing/2014/main" val="2668554130"/>
                  </a:ext>
                </a:extLst>
              </a:tr>
              <a:tr h="205090">
                <a:tc>
                  <a:txBody>
                    <a:bodyPr/>
                    <a:lstStyle/>
                    <a:p>
                      <a:pPr algn="ctr"/>
                      <a:r>
                        <a:rPr lang="en-US" sz="1050" dirty="0">
                          <a:latin typeface="Times New Roman" panose="02020603050405020304" pitchFamily="18" charset="0"/>
                          <a:cs typeface="Times New Roman" panose="02020603050405020304" pitchFamily="18" charset="0"/>
                        </a:rPr>
                        <a:t>2</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Liu et al.</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2023</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Resnet18+Attention</a:t>
                      </a:r>
                    </a:p>
                  </a:txBody>
                  <a:tcPr anchor="ctr"/>
                </a:tc>
                <a:tc>
                  <a:txBody>
                    <a:bodyPr/>
                    <a:lstStyle/>
                    <a:p>
                      <a:pPr algn="ctr"/>
                      <a:r>
                        <a:rPr lang="en-US" sz="1050" b="0" dirty="0">
                          <a:solidFill>
                            <a:schemeClr val="tx1"/>
                          </a:solidFill>
                          <a:latin typeface="Times New Roman" panose="02020603050405020304" pitchFamily="18" charset="0"/>
                          <a:cs typeface="Times New Roman" panose="02020603050405020304" pitchFamily="18" charset="0"/>
                        </a:rPr>
                        <a:t>7.59</a:t>
                      </a:r>
                    </a:p>
                  </a:txBody>
                  <a:tcPr anchor="ctr"/>
                </a:tc>
                <a:extLst>
                  <a:ext uri="{0D108BD9-81ED-4DB2-BD59-A6C34878D82A}">
                    <a16:rowId xmlns:a16="http://schemas.microsoft.com/office/drawing/2014/main" val="2007131664"/>
                  </a:ext>
                </a:extLst>
              </a:tr>
              <a:tr h="205090">
                <a:tc>
                  <a:txBody>
                    <a:bodyPr/>
                    <a:lstStyle/>
                    <a:p>
                      <a:pPr algn="ctr"/>
                      <a:r>
                        <a:rPr lang="en-US" sz="1050" dirty="0">
                          <a:latin typeface="Times New Roman" panose="02020603050405020304" pitchFamily="18" charset="0"/>
                          <a:cs typeface="Times New Roman" panose="02020603050405020304" pitchFamily="18" charset="0"/>
                        </a:rPr>
                        <a:t>3</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Pan et al</a:t>
                      </a:r>
                      <a:r>
                        <a:rPr lang="en-US" sz="1050" b="1" baseline="30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2024</a:t>
                      </a:r>
                    </a:p>
                  </a:txBody>
                  <a:tcPr anchor="ctr"/>
                </a:tc>
                <a:tc>
                  <a:txBody>
                    <a:bodyPr/>
                    <a:lstStyle/>
                    <a:p>
                      <a:pPr algn="ctr"/>
                      <a:r>
                        <a:rPr lang="en-US" sz="1050" b="1" dirty="0" err="1">
                          <a:solidFill>
                            <a:srgbClr val="0070C0"/>
                          </a:solidFill>
                          <a:latin typeface="Times New Roman" panose="02020603050405020304" pitchFamily="18" charset="0"/>
                          <a:cs typeface="Times New Roman" panose="02020603050405020304" pitchFamily="18" charset="0"/>
                        </a:rPr>
                        <a:t>CNN+Attention</a:t>
                      </a:r>
                      <a:endParaRPr lang="en-US" sz="1050" b="1" dirty="0">
                        <a:solidFill>
                          <a:srgbClr val="0070C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err="1">
                          <a:latin typeface="Times New Roman" panose="02020603050405020304" pitchFamily="18" charset="0"/>
                          <a:cs typeface="Times New Roman" panose="02020603050405020304" pitchFamily="18" charset="0"/>
                        </a:rPr>
                        <a:t>ResNet</a:t>
                      </a:r>
                      <a:endParaRPr lang="en-US" sz="105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srgbClr val="FF0000"/>
                          </a:solidFill>
                          <a:latin typeface="Times New Roman" panose="02020603050405020304" pitchFamily="18" charset="0"/>
                          <a:cs typeface="Times New Roman" panose="02020603050405020304" pitchFamily="18" charset="0"/>
                        </a:rPr>
                        <a:t>7.55</a:t>
                      </a:r>
                    </a:p>
                  </a:txBody>
                  <a:tcPr anchor="ctr"/>
                </a:tc>
                <a:extLst>
                  <a:ext uri="{0D108BD9-81ED-4DB2-BD59-A6C34878D82A}">
                    <a16:rowId xmlns:a16="http://schemas.microsoft.com/office/drawing/2014/main" val="264875111"/>
                  </a:ext>
                </a:extLst>
              </a:tr>
            </a:tbl>
          </a:graphicData>
        </a:graphic>
      </p:graphicFrame>
      <p:sp>
        <p:nvSpPr>
          <p:cNvPr id="4" name="TextBox 3">
            <a:extLst>
              <a:ext uri="{FF2B5EF4-FFF2-40B4-BE49-F238E27FC236}">
                <a16:creationId xmlns:a16="http://schemas.microsoft.com/office/drawing/2014/main" id="{A3AD054D-5AAF-84A9-EA35-6AC142514E37}"/>
              </a:ext>
            </a:extLst>
          </p:cNvPr>
          <p:cNvSpPr txBox="1"/>
          <p:nvPr/>
        </p:nvSpPr>
        <p:spPr>
          <a:xfrm>
            <a:off x="6301223" y="7416900"/>
            <a:ext cx="566373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Table: Comparison with previous vision-based methods on AVEC 2013 and AVEC 2014 </a:t>
            </a:r>
          </a:p>
        </p:txBody>
      </p:sp>
      <p:pic>
        <p:nvPicPr>
          <p:cNvPr id="8" name="Picture 7">
            <a:extLst>
              <a:ext uri="{FF2B5EF4-FFF2-40B4-BE49-F238E27FC236}">
                <a16:creationId xmlns:a16="http://schemas.microsoft.com/office/drawing/2014/main" id="{A6479501-AA20-7833-771A-2BC798B01970}"/>
              </a:ext>
            </a:extLst>
          </p:cNvPr>
          <p:cNvPicPr>
            <a:picLocks noChangeAspect="1"/>
          </p:cNvPicPr>
          <p:nvPr/>
        </p:nvPicPr>
        <p:blipFill>
          <a:blip r:embed="rId5"/>
          <a:stretch>
            <a:fillRect/>
          </a:stretch>
        </p:blipFill>
        <p:spPr>
          <a:xfrm>
            <a:off x="888823" y="2883406"/>
            <a:ext cx="4348195" cy="1791096"/>
          </a:xfrm>
          <a:prstGeom prst="rect">
            <a:avLst/>
          </a:prstGeom>
        </p:spPr>
      </p:pic>
      <p:sp>
        <p:nvSpPr>
          <p:cNvPr id="9" name="TextBox 8">
            <a:extLst>
              <a:ext uri="{FF2B5EF4-FFF2-40B4-BE49-F238E27FC236}">
                <a16:creationId xmlns:a16="http://schemas.microsoft.com/office/drawing/2014/main" id="{DA23A329-276A-800F-FD2E-4CA9F9B04DE2}"/>
              </a:ext>
            </a:extLst>
          </p:cNvPr>
          <p:cNvSpPr txBox="1"/>
          <p:nvPr/>
        </p:nvSpPr>
        <p:spPr>
          <a:xfrm>
            <a:off x="6096000" y="5938298"/>
            <a:ext cx="6075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Table 6: Comparison with methods using spatiotemporal information modeling on AVEC 2014 </a:t>
            </a:r>
          </a:p>
        </p:txBody>
      </p:sp>
      <p:sp>
        <p:nvSpPr>
          <p:cNvPr id="11" name="标题 2">
            <a:extLst>
              <a:ext uri="{FF2B5EF4-FFF2-40B4-BE49-F238E27FC236}">
                <a16:creationId xmlns:a16="http://schemas.microsoft.com/office/drawing/2014/main" id="{7922A4EC-6E96-3AD7-7841-2BBD863D40D7}"/>
              </a:ext>
            </a:extLst>
          </p:cNvPr>
          <p:cNvSpPr txBox="1">
            <a:spLocks/>
          </p:cNvSpPr>
          <p:nvPr/>
        </p:nvSpPr>
        <p:spPr>
          <a:xfrm>
            <a:off x="228196" y="109054"/>
            <a:ext cx="12935860" cy="416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rgbClr val="002060"/>
                </a:solidFill>
                <a:latin typeface="Times New Roman" panose="02020603050405020304" pitchFamily="18" charset="0"/>
                <a:ea typeface="等线 Light" panose="02010600030101010101" pitchFamily="2" charset="-122"/>
                <a:cs typeface="Times New Roman" panose="02020603050405020304" pitchFamily="18" charset="0"/>
              </a:rPr>
              <a:t>2</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Attention Mechanism in Visual Modality</a:t>
            </a:r>
            <a:endPar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A8A09B63-E94D-AA08-33E7-499DE6A550A6}"/>
              </a:ext>
            </a:extLst>
          </p:cNvPr>
          <p:cNvSpPr txBox="1"/>
          <p:nvPr/>
        </p:nvSpPr>
        <p:spPr>
          <a:xfrm>
            <a:off x="362604" y="520239"/>
            <a:ext cx="1169940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2.2 </a:t>
            </a:r>
            <a:r>
              <a:rPr lang="en-US" sz="2000" b="1" dirty="0">
                <a:latin typeface="Times New Roman" panose="02020603050405020304" pitchFamily="18" charset="0"/>
                <a:ea typeface="等线 Light" panose="02010600030101010101" pitchFamily="2" charset="-122"/>
                <a:cs typeface="Times New Roman" panose="02020603050405020304" pitchFamily="18" charset="0"/>
              </a:rPr>
              <a:t>Methods using</a:t>
            </a:r>
            <a:r>
              <a:rPr kumimoji="0" lang="en-US" altLang="zh-CN" sz="2000" b="1" i="0" u="none" strike="noStrike" kern="1200" cap="none" spc="0" normalizeH="0" baseline="0" noProof="0" dirty="0">
                <a:ln>
                  <a:noFill/>
                </a:ln>
                <a:effectLst/>
                <a:uLnTx/>
                <a:uFillTx/>
                <a:latin typeface="Times New Roman" panose="02020603050405020304" pitchFamily="18" charset="0"/>
                <a:ea typeface="等线 Light" panose="02010600030101010101" pitchFamily="2" charset="-122"/>
                <a:cs typeface="Times New Roman" panose="02020603050405020304" pitchFamily="18" charset="0"/>
              </a:rPr>
              <a:t> Spatiotemporal Information Modelling -- Attention</a:t>
            </a:r>
            <a:endParaRPr lang="en-US"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FF5FA7C-7DA3-9D15-F178-63F13D8BC034}"/>
              </a:ext>
            </a:extLst>
          </p:cNvPr>
          <p:cNvSpPr txBox="1"/>
          <p:nvPr/>
        </p:nvSpPr>
        <p:spPr>
          <a:xfrm>
            <a:off x="365526" y="1006165"/>
            <a:ext cx="660009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STA-DRN</a:t>
            </a:r>
            <a:r>
              <a:rPr lang="en-GB" baseline="30000" dirty="0">
                <a:latin typeface="Times New Roman" panose="02020603050405020304" pitchFamily="18" charset="0"/>
                <a:cs typeface="Times New Roman" panose="02020603050405020304" pitchFamily="18" charset="0"/>
              </a:rPr>
              <a:t>[5]</a:t>
            </a:r>
            <a:endParaRPr lang="en-US" baseline="30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582646-848F-84D9-3B02-930AB2FA6A76}"/>
              </a:ext>
            </a:extLst>
          </p:cNvPr>
          <p:cNvSpPr txBox="1"/>
          <p:nvPr/>
        </p:nvSpPr>
        <p:spPr>
          <a:xfrm>
            <a:off x="168544" y="4734920"/>
            <a:ext cx="592745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Fig 4: Spatial-Temporal Attention Network for Depression Recognition from Facial Videos</a:t>
            </a:r>
            <a:r>
              <a:rPr lang="en-US" sz="1200" baseline="30000" dirty="0">
                <a:latin typeface="Times New Roman" panose="02020603050405020304" pitchFamily="18" charset="0"/>
                <a:cs typeface="Times New Roman" panose="02020603050405020304" pitchFamily="18" charset="0"/>
              </a:rPr>
              <a:t>[5]</a:t>
            </a:r>
          </a:p>
        </p:txBody>
      </p:sp>
      <p:sp>
        <p:nvSpPr>
          <p:cNvPr id="7" name="矩形 7">
            <a:extLst>
              <a:ext uri="{FF2B5EF4-FFF2-40B4-BE49-F238E27FC236}">
                <a16:creationId xmlns:a16="http://schemas.microsoft.com/office/drawing/2014/main" id="{544E283E-A297-BBC7-13D9-06DF15E442F6}"/>
              </a:ext>
            </a:extLst>
          </p:cNvPr>
          <p:cNvSpPr/>
          <p:nvPr/>
        </p:nvSpPr>
        <p:spPr>
          <a:xfrm>
            <a:off x="11430000" y="6248874"/>
            <a:ext cx="762000" cy="5007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Times New Roman" panose="02020603050405020304" pitchFamily="18" charset="0"/>
                <a:cs typeface="Times New Roman" panose="02020603050405020304" pitchFamily="18" charset="0"/>
              </a:rPr>
              <a:t>07</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65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53318</TotalTime>
  <Words>4549</Words>
  <Application>Microsoft Macintosh PowerPoint</Application>
  <PresentationFormat>Widescreen</PresentationFormat>
  <Paragraphs>729</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CharisSIL</vt:lpstr>
      <vt:lpstr>STIXMath</vt:lpstr>
      <vt:lpstr>Arial</vt:lpstr>
      <vt:lpstr>Calibri</vt:lpstr>
      <vt:lpstr>Calibri Light</vt:lpstr>
      <vt:lpstr>Times New Roman</vt:lpstr>
      <vt:lpstr>Office Theme</vt:lpstr>
      <vt:lpstr>Depression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Yuxin</dc:creator>
  <cp:lastModifiedBy>Li, Yuxin</cp:lastModifiedBy>
  <cp:revision>276</cp:revision>
  <dcterms:created xsi:type="dcterms:W3CDTF">2024-03-18T10:37:45Z</dcterms:created>
  <dcterms:modified xsi:type="dcterms:W3CDTF">2024-06-06T08:35:38Z</dcterms:modified>
</cp:coreProperties>
</file>