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CBC13-4A0C-4E62-924B-7B4EE8EE9335}" v="315" dt="2023-01-12T07:54:07.936"/>
    <p1510:client id="{C38A348A-E84C-5B70-49C5-26FD10F8E638}" v="588" dt="2023-01-17T05:33:52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31847"/>
            <a:ext cx="9144000" cy="1539568"/>
          </a:xfrm>
        </p:spPr>
        <p:txBody>
          <a:bodyPr>
            <a:normAutofit/>
          </a:bodyPr>
          <a:lstStyle/>
          <a:p>
            <a:r>
              <a:rPr lang="en-US" sz="8000">
                <a:cs typeface="Calibri Light"/>
              </a:rPr>
              <a:t>Branching Strategy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919360-D7E4-CBC3-DB56-CD36FA7D7A3D}"/>
              </a:ext>
            </a:extLst>
          </p:cNvPr>
          <p:cNvCxnSpPr/>
          <p:nvPr/>
        </p:nvCxnSpPr>
        <p:spPr>
          <a:xfrm flipV="1">
            <a:off x="919317" y="1481037"/>
            <a:ext cx="10960401" cy="3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E92509-7218-1CE9-0E0C-F55808B501F4}"/>
              </a:ext>
            </a:extLst>
          </p:cNvPr>
          <p:cNvSpPr txBox="1"/>
          <p:nvPr/>
        </p:nvSpPr>
        <p:spPr>
          <a:xfrm>
            <a:off x="196644" y="1026241"/>
            <a:ext cx="14564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cs typeface="Calibri"/>
              </a:rPr>
              <a:t>master</a:t>
            </a:r>
            <a:endParaRPr lang="en-US" sz="24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50BAE0-7120-492C-6641-201F028420C9}"/>
              </a:ext>
            </a:extLst>
          </p:cNvPr>
          <p:cNvCxnSpPr>
            <a:cxnSpLocks/>
          </p:cNvCxnSpPr>
          <p:nvPr/>
        </p:nvCxnSpPr>
        <p:spPr>
          <a:xfrm>
            <a:off x="919316" y="3487993"/>
            <a:ext cx="10960401" cy="1845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B12C5F-3206-C1CD-F011-06C492F980DF}"/>
              </a:ext>
            </a:extLst>
          </p:cNvPr>
          <p:cNvSpPr txBox="1"/>
          <p:nvPr/>
        </p:nvSpPr>
        <p:spPr>
          <a:xfrm>
            <a:off x="110611" y="2955821"/>
            <a:ext cx="14564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cs typeface="Calibri"/>
              </a:rPr>
              <a:t>develop</a:t>
            </a:r>
            <a:endParaRPr lang="en-US" sz="2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E85E91-426C-98AE-6C43-23F21235CA25}"/>
              </a:ext>
            </a:extLst>
          </p:cNvPr>
          <p:cNvSpPr/>
          <p:nvPr/>
        </p:nvSpPr>
        <p:spPr>
          <a:xfrm>
            <a:off x="1462547" y="3330680"/>
            <a:ext cx="368710" cy="381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5B81F1-943D-5CA6-EFA6-319EBCF373C9}"/>
              </a:ext>
            </a:extLst>
          </p:cNvPr>
          <p:cNvCxnSpPr>
            <a:cxnSpLocks/>
          </p:cNvCxnSpPr>
          <p:nvPr/>
        </p:nvCxnSpPr>
        <p:spPr>
          <a:xfrm flipV="1">
            <a:off x="919315" y="5438697"/>
            <a:ext cx="10960401" cy="1030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B7C897-0CF6-7F5D-3C51-5E39C5E7B45F}"/>
              </a:ext>
            </a:extLst>
          </p:cNvPr>
          <p:cNvSpPr txBox="1"/>
          <p:nvPr/>
        </p:nvSpPr>
        <p:spPr>
          <a:xfrm>
            <a:off x="196642" y="5094336"/>
            <a:ext cx="14564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cs typeface="Calibri"/>
              </a:rPr>
              <a:t>feature</a:t>
            </a:r>
            <a:endParaRPr lang="en-US" sz="24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3CE5B1-EF24-764F-5960-5DD8DA9FA64D}"/>
              </a:ext>
            </a:extLst>
          </p:cNvPr>
          <p:cNvSpPr/>
          <p:nvPr/>
        </p:nvSpPr>
        <p:spPr>
          <a:xfrm>
            <a:off x="2040192" y="5370872"/>
            <a:ext cx="368710" cy="381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7B5C82-995E-E309-424A-AC24B59AAAB1}"/>
              </a:ext>
            </a:extLst>
          </p:cNvPr>
          <p:cNvSpPr/>
          <p:nvPr/>
        </p:nvSpPr>
        <p:spPr>
          <a:xfrm>
            <a:off x="3170901" y="5370871"/>
            <a:ext cx="368710" cy="381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DEC5B7-9071-7DEA-0425-CA445A45EB03}"/>
              </a:ext>
            </a:extLst>
          </p:cNvPr>
          <p:cNvSpPr/>
          <p:nvPr/>
        </p:nvSpPr>
        <p:spPr>
          <a:xfrm>
            <a:off x="4301611" y="5370871"/>
            <a:ext cx="368710" cy="381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A9B75D-C271-D7F4-8970-91C968FE3050}"/>
              </a:ext>
            </a:extLst>
          </p:cNvPr>
          <p:cNvSpPr/>
          <p:nvPr/>
        </p:nvSpPr>
        <p:spPr>
          <a:xfrm>
            <a:off x="4940708" y="3306098"/>
            <a:ext cx="368710" cy="381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413B0F-26F1-B8DB-BF7C-2C50CF0FAC2C}"/>
              </a:ext>
            </a:extLst>
          </p:cNvPr>
          <p:cNvSpPr/>
          <p:nvPr/>
        </p:nvSpPr>
        <p:spPr>
          <a:xfrm>
            <a:off x="5555223" y="1302775"/>
            <a:ext cx="368710" cy="381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133F3B-806D-2750-6B8A-DF1505C6B2E0}"/>
              </a:ext>
            </a:extLst>
          </p:cNvPr>
          <p:cNvSpPr txBox="1"/>
          <p:nvPr/>
        </p:nvSpPr>
        <p:spPr>
          <a:xfrm>
            <a:off x="5186513" y="841884"/>
            <a:ext cx="12597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Release 1.0</a:t>
            </a:r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68BD57-EEFA-3ACF-9027-0533B1FCBE8C}"/>
              </a:ext>
            </a:extLst>
          </p:cNvPr>
          <p:cNvSpPr/>
          <p:nvPr/>
        </p:nvSpPr>
        <p:spPr>
          <a:xfrm>
            <a:off x="5284836" y="5370870"/>
            <a:ext cx="368710" cy="381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6074EEF-A933-CE7E-CE2E-45675DC4D99E}"/>
              </a:ext>
            </a:extLst>
          </p:cNvPr>
          <p:cNvSpPr/>
          <p:nvPr/>
        </p:nvSpPr>
        <p:spPr>
          <a:xfrm>
            <a:off x="6354094" y="5370870"/>
            <a:ext cx="368710" cy="381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149CCBD-37AE-BDAB-9CF4-3B7E9020FC2A}"/>
              </a:ext>
            </a:extLst>
          </p:cNvPr>
          <p:cNvSpPr/>
          <p:nvPr/>
        </p:nvSpPr>
        <p:spPr>
          <a:xfrm>
            <a:off x="6956320" y="3330678"/>
            <a:ext cx="368710" cy="381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44C1B2-7A90-FF28-615D-07DE2D5795A9}"/>
              </a:ext>
            </a:extLst>
          </p:cNvPr>
          <p:cNvSpPr/>
          <p:nvPr/>
        </p:nvSpPr>
        <p:spPr>
          <a:xfrm>
            <a:off x="8836738" y="5370869"/>
            <a:ext cx="368710" cy="381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A7549F-66F3-DCC7-6D22-6AD3D173F532}"/>
              </a:ext>
            </a:extLst>
          </p:cNvPr>
          <p:cNvSpPr/>
          <p:nvPr/>
        </p:nvSpPr>
        <p:spPr>
          <a:xfrm>
            <a:off x="8582739" y="3368794"/>
            <a:ext cx="368710" cy="381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369BA56-A195-C733-2E8F-08AD0D5A43F3}"/>
              </a:ext>
            </a:extLst>
          </p:cNvPr>
          <p:cNvSpPr/>
          <p:nvPr/>
        </p:nvSpPr>
        <p:spPr>
          <a:xfrm>
            <a:off x="11175284" y="1313817"/>
            <a:ext cx="368710" cy="381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E49FD5-FCA7-C995-EF5D-D27D3F0CE354}"/>
              </a:ext>
            </a:extLst>
          </p:cNvPr>
          <p:cNvSpPr txBox="1"/>
          <p:nvPr/>
        </p:nvSpPr>
        <p:spPr>
          <a:xfrm>
            <a:off x="10732832" y="930231"/>
            <a:ext cx="12597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Release 2.0</a:t>
            </a:r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615FD1F-9746-84A6-3CC1-911D37EBF0BC}"/>
              </a:ext>
            </a:extLst>
          </p:cNvPr>
          <p:cNvSpPr/>
          <p:nvPr/>
        </p:nvSpPr>
        <p:spPr>
          <a:xfrm rot="17400000">
            <a:off x="3887912" y="4475394"/>
            <a:ext cx="1806677" cy="17206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CA7DC8-6251-46A5-22D4-5CEA52DE6CA3}"/>
              </a:ext>
            </a:extLst>
          </p:cNvPr>
          <p:cNvSpPr/>
          <p:nvPr/>
        </p:nvSpPr>
        <p:spPr>
          <a:xfrm rot="17400000">
            <a:off x="5928105" y="4475393"/>
            <a:ext cx="1806677" cy="17206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5177B10-554B-912A-C782-FE91C6E24675}"/>
              </a:ext>
            </a:extLst>
          </p:cNvPr>
          <p:cNvSpPr/>
          <p:nvPr/>
        </p:nvSpPr>
        <p:spPr>
          <a:xfrm rot="4980000">
            <a:off x="8087188" y="4439089"/>
            <a:ext cx="1696243" cy="22728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3AED694-0845-4F36-2225-BA39C8C33C1A}"/>
              </a:ext>
            </a:extLst>
          </p:cNvPr>
          <p:cNvSpPr/>
          <p:nvPr/>
        </p:nvSpPr>
        <p:spPr>
          <a:xfrm rot="17400000">
            <a:off x="4514718" y="2410619"/>
            <a:ext cx="1806677" cy="17206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8CCB75B-C96B-D4E3-0DC2-77A9FFBF8C1F}"/>
              </a:ext>
            </a:extLst>
          </p:cNvPr>
          <p:cNvSpPr/>
          <p:nvPr/>
        </p:nvSpPr>
        <p:spPr>
          <a:xfrm rot="17400000">
            <a:off x="10159360" y="2443749"/>
            <a:ext cx="1806677" cy="17206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509CFD7-CAEC-6225-B40B-29C3F71A4A0C}"/>
              </a:ext>
            </a:extLst>
          </p:cNvPr>
          <p:cNvSpPr/>
          <p:nvPr/>
        </p:nvSpPr>
        <p:spPr>
          <a:xfrm>
            <a:off x="6771964" y="2015612"/>
            <a:ext cx="36871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615894-6ED5-0C49-E8F1-545277958822}"/>
              </a:ext>
            </a:extLst>
          </p:cNvPr>
          <p:cNvSpPr/>
          <p:nvPr/>
        </p:nvSpPr>
        <p:spPr>
          <a:xfrm>
            <a:off x="7914964" y="1302774"/>
            <a:ext cx="368710" cy="381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4A0A7E-D4A3-459B-5040-C2EB719E0747}"/>
              </a:ext>
            </a:extLst>
          </p:cNvPr>
          <p:cNvSpPr txBox="1"/>
          <p:nvPr/>
        </p:nvSpPr>
        <p:spPr>
          <a:xfrm>
            <a:off x="7325028" y="841883"/>
            <a:ext cx="12597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Release 1.1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783DC5-8807-8D60-ED05-9102A77D7224}"/>
              </a:ext>
            </a:extLst>
          </p:cNvPr>
          <p:cNvCxnSpPr/>
          <p:nvPr/>
        </p:nvCxnSpPr>
        <p:spPr>
          <a:xfrm>
            <a:off x="5949131" y="1672097"/>
            <a:ext cx="852949" cy="4350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7DB7DC-A1AB-4BED-7300-BE8ABE8989AA}"/>
              </a:ext>
            </a:extLst>
          </p:cNvPr>
          <p:cNvCxnSpPr>
            <a:cxnSpLocks/>
          </p:cNvCxnSpPr>
          <p:nvPr/>
        </p:nvCxnSpPr>
        <p:spPr>
          <a:xfrm flipV="1">
            <a:off x="7215033" y="1738464"/>
            <a:ext cx="717757" cy="351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7CEDFA-E911-8A30-BE3F-2F22B9A37784}"/>
              </a:ext>
            </a:extLst>
          </p:cNvPr>
          <p:cNvSpPr txBox="1"/>
          <p:nvPr/>
        </p:nvSpPr>
        <p:spPr>
          <a:xfrm>
            <a:off x="6538447" y="2501077"/>
            <a:ext cx="731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hotfix</a:t>
            </a:r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4CAC84F-C3A0-4340-7EC2-D30A1432251F}"/>
              </a:ext>
            </a:extLst>
          </p:cNvPr>
          <p:cNvSpPr/>
          <p:nvPr/>
        </p:nvSpPr>
        <p:spPr>
          <a:xfrm rot="4440000">
            <a:off x="455460" y="2310044"/>
            <a:ext cx="1895024" cy="23832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09FBBBA-E4EC-D075-5063-842F2A17C108}"/>
              </a:ext>
            </a:extLst>
          </p:cNvPr>
          <p:cNvSpPr/>
          <p:nvPr/>
        </p:nvSpPr>
        <p:spPr>
          <a:xfrm rot="5160000">
            <a:off x="4480779" y="4408870"/>
            <a:ext cx="1707286" cy="20519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C35AED2-084F-3AB0-EB70-29F91792A71D}"/>
              </a:ext>
            </a:extLst>
          </p:cNvPr>
          <p:cNvSpPr/>
          <p:nvPr/>
        </p:nvSpPr>
        <p:spPr>
          <a:xfrm rot="4560000">
            <a:off x="1024170" y="4430957"/>
            <a:ext cx="1707286" cy="20519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BFF1CBA-09E4-5AFC-9384-3D5053C39069}"/>
              </a:ext>
            </a:extLst>
          </p:cNvPr>
          <p:cNvSpPr/>
          <p:nvPr/>
        </p:nvSpPr>
        <p:spPr>
          <a:xfrm rot="4440000">
            <a:off x="7463326" y="2498966"/>
            <a:ext cx="1806677" cy="17206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9C5369-A68E-79FD-44B3-226BB42F0FFC}"/>
              </a:ext>
            </a:extLst>
          </p:cNvPr>
          <p:cNvSpPr/>
          <p:nvPr/>
        </p:nvSpPr>
        <p:spPr>
          <a:xfrm>
            <a:off x="10548478" y="3269403"/>
            <a:ext cx="368710" cy="381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B2A7D4-2CD5-D9A6-9C48-20ECAA2EDDE5}"/>
              </a:ext>
            </a:extLst>
          </p:cNvPr>
          <p:cNvSpPr/>
          <p:nvPr/>
        </p:nvSpPr>
        <p:spPr>
          <a:xfrm>
            <a:off x="10294477" y="5216260"/>
            <a:ext cx="368710" cy="381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D8F1326D-BF23-4E7F-2606-152B83BAFA44}"/>
              </a:ext>
            </a:extLst>
          </p:cNvPr>
          <p:cNvSpPr/>
          <p:nvPr/>
        </p:nvSpPr>
        <p:spPr>
          <a:xfrm rot="16620000">
            <a:off x="9812287" y="4300524"/>
            <a:ext cx="1607895" cy="21623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35CF95-5006-1930-48A7-762B59F06599}"/>
              </a:ext>
            </a:extLst>
          </p:cNvPr>
          <p:cNvSpPr txBox="1"/>
          <p:nvPr/>
        </p:nvSpPr>
        <p:spPr>
          <a:xfrm>
            <a:off x="1485349" y="2020956"/>
            <a:ext cx="298173" cy="3803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545-B516-CD58-EF9D-700C51671140}"/>
              </a:ext>
            </a:extLst>
          </p:cNvPr>
          <p:cNvSpPr txBox="1"/>
          <p:nvPr/>
        </p:nvSpPr>
        <p:spPr>
          <a:xfrm>
            <a:off x="1938131" y="4185478"/>
            <a:ext cx="298173" cy="3803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2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7E9EEB-EBBC-8AE0-643E-E9AFEC6AA0F7}"/>
              </a:ext>
            </a:extLst>
          </p:cNvPr>
          <p:cNvSpPr txBox="1"/>
          <p:nvPr/>
        </p:nvSpPr>
        <p:spPr>
          <a:xfrm>
            <a:off x="4378739" y="4218608"/>
            <a:ext cx="298173" cy="3803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3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0E3171-2C00-50FA-6282-180426ACF968}"/>
              </a:ext>
            </a:extLst>
          </p:cNvPr>
          <p:cNvSpPr txBox="1"/>
          <p:nvPr/>
        </p:nvSpPr>
        <p:spPr>
          <a:xfrm>
            <a:off x="4975087" y="2341217"/>
            <a:ext cx="298173" cy="3803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4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36D406-2AC0-CF40-8587-F40C5B2103CF}"/>
              </a:ext>
            </a:extLst>
          </p:cNvPr>
          <p:cNvSpPr txBox="1"/>
          <p:nvPr/>
        </p:nvSpPr>
        <p:spPr>
          <a:xfrm>
            <a:off x="6841435" y="1623390"/>
            <a:ext cx="298173" cy="3803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5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5D03EC-DB5F-277E-1BF4-B572233A320F}"/>
              </a:ext>
            </a:extLst>
          </p:cNvPr>
          <p:cNvSpPr txBox="1"/>
          <p:nvPr/>
        </p:nvSpPr>
        <p:spPr>
          <a:xfrm>
            <a:off x="8475869" y="2241825"/>
            <a:ext cx="298173" cy="3803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6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3DCFA8-BCA4-31C6-937B-33BB39C27D03}"/>
              </a:ext>
            </a:extLst>
          </p:cNvPr>
          <p:cNvSpPr txBox="1"/>
          <p:nvPr/>
        </p:nvSpPr>
        <p:spPr>
          <a:xfrm>
            <a:off x="9072218" y="4273826"/>
            <a:ext cx="298173" cy="3803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0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6D94-1B37-79D7-8398-EC27CDF8F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930"/>
            <a:ext cx="10515600" cy="55440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Master - Used for the production releases</a:t>
            </a:r>
          </a:p>
          <a:p>
            <a:r>
              <a:rPr lang="en-US" dirty="0">
                <a:cs typeface="Calibri"/>
              </a:rPr>
              <a:t>Develop – Contains stable features for the next release</a:t>
            </a:r>
          </a:p>
          <a:p>
            <a:r>
              <a:rPr lang="en-US" dirty="0">
                <a:cs typeface="Calibri"/>
              </a:rPr>
              <a:t>Feature – Used for feature developments</a:t>
            </a:r>
          </a:p>
          <a:p>
            <a:r>
              <a:rPr lang="en-US" dirty="0">
                <a:cs typeface="Calibri"/>
              </a:rPr>
              <a:t>1 – Develop branch is created from the master</a:t>
            </a:r>
          </a:p>
          <a:p>
            <a:r>
              <a:rPr lang="en-US" dirty="0">
                <a:cs typeface="Calibri"/>
              </a:rPr>
              <a:t>2 – Feature branch is created from the master. Any no of feature branch can be created</a:t>
            </a:r>
          </a:p>
          <a:p>
            <a:r>
              <a:rPr lang="en-US" dirty="0">
                <a:cs typeface="Calibri"/>
              </a:rPr>
              <a:t>3 – Changes in the feature are integrated to develop branch</a:t>
            </a:r>
          </a:p>
          <a:p>
            <a:r>
              <a:rPr lang="en-US" dirty="0">
                <a:cs typeface="Calibri"/>
              </a:rPr>
              <a:t>4 – Changes in the develop is merged into master</a:t>
            </a:r>
          </a:p>
          <a:p>
            <a:r>
              <a:rPr lang="en-US" dirty="0">
                <a:cs typeface="Calibri"/>
              </a:rPr>
              <a:t>5 -  Hot fix in the master</a:t>
            </a:r>
          </a:p>
          <a:p>
            <a:r>
              <a:rPr lang="en-US" dirty="0">
                <a:cs typeface="Calibri"/>
              </a:rPr>
              <a:t>6 &amp; 7 – Changes in the master is pulled to develop and feature branches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84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Branching Strategy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75</cp:revision>
  <dcterms:created xsi:type="dcterms:W3CDTF">2023-01-12T06:28:57Z</dcterms:created>
  <dcterms:modified xsi:type="dcterms:W3CDTF">2023-01-19T05:41:30Z</dcterms:modified>
</cp:coreProperties>
</file>