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E891-7E05-4248-BB97-A013A1E4F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B2FFD-D46A-427D-86CA-1D8FA7A16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B47E6-B505-46C4-94C0-5448780E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BF45D-40E1-40E9-9A5E-13ECA251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8EAC-3836-43CA-A492-D907F913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E769-E235-4BF2-A3AD-D0721672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BC04F-6470-4728-AFE3-CFAC8AE3A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66F5-349C-4B1B-9214-0DB75B2D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A872-F579-4F70-8DBE-13D87E9C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0F9C-17F7-4279-89A3-0068AD27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0ECE-579F-4D1E-819D-3FB771077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1ADD4-217E-4F94-8F61-937267E2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DEF4-3927-40BD-8C5D-099A3F1F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FECE-D949-4A30-B1FB-A0206906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9130-5967-4C4C-8910-B380E11A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0796-E70D-4BB1-98E4-7E394DCF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2815-5A4F-4BB2-A7F6-D8302A7A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7CBF8-EF1F-4722-891C-3FBA5990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C461-56C7-4B69-9A2E-0C56068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63FC-0AFB-4502-BDA3-212710EC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2058-51A7-4ED4-BDCD-60387AC5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13D01-2905-4E03-88B3-77D83B6C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8353-1E35-446B-BA03-7061E695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94C1-5DF3-42B9-8B0B-0F0FDA92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20F6-65A0-4E9D-BD33-EE46C037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F159-BD9A-441A-8335-2BE09DD7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3318-DBAF-4F8E-BB6F-39DBBF674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C7080-7F99-40B7-9A16-EEE08A6F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C308-300E-4F9B-A6B5-CBF35BF8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A13B-C00D-4050-847D-E6AB2158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5351A-750D-4201-869B-2463F2EF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ADA7-CAAA-45FD-9844-BB674220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014A-A768-4D0F-BBAF-6D6CFDBB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34F47-EA69-47E7-9EB5-AF139431F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3C12D-7692-4DE9-B844-76D4D431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A3431-65FE-42DE-8A34-5EC675053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086D3-34C9-42A6-907C-7A7D4412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6BBB-DD7E-47C4-9147-D24E93F8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EACAF-EA98-40B2-AC82-158AC850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90C-5676-4EAC-BA56-6326E5E7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57EC4-69D6-4CBD-A61B-2891C12B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B780F-0BC9-4C7E-B2B4-E20DE6C4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7E289-8E98-4F08-A9CC-58DA345B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60402-663A-4E09-A70E-BE064A25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8BC4-E4C3-45BA-98B9-7CA7466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F4375-F211-4017-8D8D-72C01CD7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F788-F81F-43C4-99F4-0C66AC4F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027A-F5A7-4280-BD76-58E3BE1B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7B5E0-1B3E-4C74-925E-AEF054DEE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5A535-3373-44FD-B8BB-57D19D6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193D1-18A2-4364-8F42-9AA7B447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0F7B8-9F94-4242-8323-5445EC5D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6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E42A-9FC0-495F-882F-E80F8B8E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DE542-4317-4F43-B6A3-5C4301D74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EC562-A1B8-4C5C-A9ED-FD0EDE3F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CEB5-9741-446D-8C4E-79D2263E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7266-D54C-4557-A8A7-319B7C74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68A66-A4A4-4928-B290-0C1E0C3B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78B2C-7DAD-4A27-8995-B90BE637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7313-8486-460E-99B7-8D4B108B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DCF6-CD7C-42AA-B84E-377F6B46A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1605-9B0A-4861-B6A9-03945DCEC83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5D99-5E2C-490E-84B8-BC639AC79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385A-29C9-4C8F-AEB7-223B472DD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7F4D-1054-449D-9F4B-AB078E43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A1DC30-94BF-4D22-8761-0125B096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5" y="1080797"/>
            <a:ext cx="10957810" cy="522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2215552-8950-4185-96C3-D6169C8E69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240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Branching &amp; Release Workflow</a:t>
            </a:r>
          </a:p>
        </p:txBody>
      </p:sp>
    </p:spTree>
    <p:extLst>
      <p:ext uri="{BB962C8B-B14F-4D97-AF65-F5344CB8AC3E}">
        <p14:creationId xmlns:p14="http://schemas.microsoft.com/office/powerpoint/2010/main" val="36495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87FB-FF15-4D3B-A9F2-8BC87914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7557-CBED-4EED-A806-370DAF36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a 3 Branches. (develop, master, release candidate)</a:t>
            </a:r>
          </a:p>
          <a:p>
            <a:pPr lvl="1"/>
            <a:r>
              <a:rPr lang="en-US" b="1" dirty="0"/>
              <a:t>master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Will be a working copy that is on Production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Will be Tagged with a versions (e.g. V0.1, V0.1.1 etc.)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Hotfixes will be worked on off “master”.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dirty="0"/>
              <a:t>develop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Will be the branch for all feature development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feature branches will be merged into develop.</a:t>
            </a:r>
          </a:p>
          <a:p>
            <a:pPr lvl="2"/>
            <a:r>
              <a:rPr lang="en-US" dirty="0"/>
              <a:t>This will be the source for the Release Candidate Branch.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0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87FB-FF15-4D3B-A9F2-8BC87914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7557-CBED-4EED-A806-370DAF36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Release Candidate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will be the source for release to all High-Level Environments like (QA, Staging, Stress etc.).</a:t>
            </a:r>
          </a:p>
          <a:p>
            <a:pPr lvl="2"/>
            <a:r>
              <a:rPr lang="en-US" sz="2000" dirty="0"/>
              <a:t>There will be no modifications directly off the Release Candidate branch.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Features from develop branch will be merged into Release Candidate branch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Hotfixes will not be merged into any existing Release Candidate as they would be merged into develop and be a part of the next Release Candidate.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5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87FB-FF15-4D3B-A9F2-8BC87914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Hot Fixes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7557-CBED-4EED-A806-370DAF36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The Hotfixes will be branched off “master“.</a:t>
            </a:r>
          </a:p>
          <a:p>
            <a:pPr lvl="1"/>
            <a:r>
              <a:rPr lang="en-US" sz="2000" dirty="0"/>
              <a:t>Once fixed, they will be merged into “master” and “develop”</a:t>
            </a:r>
          </a:p>
          <a:p>
            <a:pPr lvl="1"/>
            <a:r>
              <a:rPr lang="en-US" sz="2000" dirty="0"/>
              <a:t>Once merged into “master” there will be versioning and the branch will be appropriately tagged.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F8F77-4AB2-493F-8186-8EA554FFCE3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08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Release Strategy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B24624-2195-4F03-B23B-9EDE4E920505}"/>
              </a:ext>
            </a:extLst>
          </p:cNvPr>
          <p:cNvSpPr txBox="1">
            <a:spLocks/>
          </p:cNvSpPr>
          <p:nvPr/>
        </p:nvSpPr>
        <p:spPr>
          <a:xfrm>
            <a:off x="990600" y="456607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All Releases will be deployed from the Tagged version of “master” branch.</a:t>
            </a:r>
          </a:p>
          <a:p>
            <a:pPr lvl="1"/>
            <a:r>
              <a:rPr lang="en-US" sz="2000" dirty="0"/>
              <a:t>Docker Images for the Releases will be Tagged with same versions.</a:t>
            </a:r>
          </a:p>
          <a:p>
            <a:pPr lvl="1"/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9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Branching Strategy</vt:lpstr>
      <vt:lpstr>Branching Strategy</vt:lpstr>
      <vt:lpstr>Hot Fixes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Prakash</dc:creator>
  <cp:lastModifiedBy>Karthik Prakash</cp:lastModifiedBy>
  <cp:revision>6</cp:revision>
  <dcterms:created xsi:type="dcterms:W3CDTF">2020-09-11T12:27:12Z</dcterms:created>
  <dcterms:modified xsi:type="dcterms:W3CDTF">2023-01-19T05:42:10Z</dcterms:modified>
</cp:coreProperties>
</file>