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56" d="100"/>
          <a:sy n="56" d="100"/>
        </p:scale>
        <p:origin x="58" y="10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78B44-066B-4260-B237-D6961CB57942}" type="datetimeFigureOut">
              <a:rPr lang="en-IN" smtClean="0"/>
              <a:t>15-10-2023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D2F98-5990-4099-B474-BA63BCB6E896}" type="slidenum">
              <a:rPr lang="en-IN" smtClean="0"/>
              <a:t>‹#›</a:t>
            </a:fld>
            <a:endParaRPr lang="en-IN"/>
          </a:p>
        </p:txBody>
      </p:sp>
    </p:spTree>
    <p:extLst>
      <p:ext uri="{BB962C8B-B14F-4D97-AF65-F5344CB8AC3E}">
        <p14:creationId xmlns:p14="http://schemas.microsoft.com/office/powerpoint/2010/main" val="2121053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Active employees by age group</a:t>
            </a:r>
            <a:endParaRPr dirty="0"/>
          </a:p>
          <a:p>
            <a:r>
              <a:rPr b="0" dirty="0"/>
              <a:t>No alt text provided</a:t>
            </a:r>
            <a:endParaRPr dirty="0"/>
          </a:p>
          <a:p>
            <a:endParaRPr dirty="0"/>
          </a:p>
          <a:p>
            <a:r>
              <a:rPr b="1" dirty="0"/>
              <a:t>Separations by Region &amp; age group</a:t>
            </a:r>
            <a:endParaRPr dirty="0"/>
          </a:p>
          <a:p>
            <a:r>
              <a:rPr b="0" dirty="0"/>
              <a:t>No alt text provided</a:t>
            </a:r>
            <a:endParaRPr dirty="0"/>
          </a:p>
          <a:p>
            <a:endParaRPr dirty="0"/>
          </a:p>
          <a:p>
            <a:r>
              <a:rPr b="1" dirty="0"/>
              <a:t>New Hires by age group</a:t>
            </a:r>
            <a:endParaRPr dirty="0"/>
          </a:p>
          <a:p>
            <a:r>
              <a:rPr b="0" dirty="0"/>
              <a:t>No alt text provided</a:t>
            </a:r>
            <a:endParaRPr dirty="0"/>
          </a:p>
          <a:p>
            <a:endParaRPr dirty="0"/>
          </a:p>
          <a:p>
            <a:r>
              <a:rPr b="1" dirty="0"/>
              <a:t>NewHire by Region and Job type</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Female</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Female</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Female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4bc7993d-5a02-46b6-b1d9-75fb6bbe4faa?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4bc7993d-5a02-46b6-b1d9-75fb6bbe4fa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powerbi_final_project_sinchanaL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10/15/2023 8:08:03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10/15/2023 7:38:48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Active employees by age group ,Separations by Region &amp; age group ,New Hires by age group ,NewHire by Region and Job type ,columnChart ,card ,slicer ,card ,slicer ,textbox ,textbox ,textbox ,card ,Male ,Female ,Male ,Female ,Male ,Fema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151</Words>
  <Application>Microsoft Office PowerPoint</Application>
  <PresentationFormat>Widescreen</PresentationFormat>
  <Paragraphs>69</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powerbi_final_project_sinchanaL</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Kumar</cp:lastModifiedBy>
  <cp:revision>4</cp:revision>
  <dcterms:created xsi:type="dcterms:W3CDTF">2016-09-04T11:54:55Z</dcterms:created>
  <dcterms:modified xsi:type="dcterms:W3CDTF">2023-10-15T08:09:25Z</dcterms:modified>
</cp:coreProperties>
</file>