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3FA24-43C1-4E5B-B72C-2BDDCFB6F200}" v="4" dt="2023-10-10T03:34:09.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chana Pujari" userId="bd5c982896804199" providerId="LiveId" clId="{16C3FA24-43C1-4E5B-B72C-2BDDCFB6F200}"/>
    <pc:docChg chg="undo custSel modSld">
      <pc:chgData name="Sinchana Pujari" userId="bd5c982896804199" providerId="LiveId" clId="{16C3FA24-43C1-4E5B-B72C-2BDDCFB6F200}" dt="2023-10-10T03:36:11.544" v="97" actId="1076"/>
      <pc:docMkLst>
        <pc:docMk/>
      </pc:docMkLst>
      <pc:sldChg chg="addSp delSp modSp mod">
        <pc:chgData name="Sinchana Pujari" userId="bd5c982896804199" providerId="LiveId" clId="{16C3FA24-43C1-4E5B-B72C-2BDDCFB6F200}" dt="2023-10-10T03:36:11.544" v="97" actId="1076"/>
        <pc:sldMkLst>
          <pc:docMk/>
          <pc:sldMk cId="2634744807" sldId="256"/>
        </pc:sldMkLst>
        <pc:spChg chg="add del mod">
          <ac:chgData name="Sinchana Pujari" userId="bd5c982896804199" providerId="LiveId" clId="{16C3FA24-43C1-4E5B-B72C-2BDDCFB6F200}" dt="2023-10-10T03:33:55.033" v="46" actId="478"/>
          <ac:spMkLst>
            <pc:docMk/>
            <pc:sldMk cId="2634744807" sldId="256"/>
            <ac:spMk id="4" creationId="{C95DADA8-A8DA-EE4D-393B-42584734AE6B}"/>
          </ac:spMkLst>
        </pc:spChg>
        <pc:spChg chg="del mod">
          <ac:chgData name="Sinchana Pujari" userId="bd5c982896804199" providerId="LiveId" clId="{16C3FA24-43C1-4E5B-B72C-2BDDCFB6F200}" dt="2023-10-10T03:30:15.693" v="15" actId="478"/>
          <ac:spMkLst>
            <pc:docMk/>
            <pc:sldMk cId="2634744807" sldId="256"/>
            <ac:spMk id="6" creationId="{D003DE71-1A03-A89F-472B-FCBDBCF19924}"/>
          </ac:spMkLst>
        </pc:spChg>
        <pc:spChg chg="del">
          <ac:chgData name="Sinchana Pujari" userId="bd5c982896804199" providerId="LiveId" clId="{16C3FA24-43C1-4E5B-B72C-2BDDCFB6F200}" dt="2023-10-10T03:30:11.976" v="14" actId="478"/>
          <ac:spMkLst>
            <pc:docMk/>
            <pc:sldMk cId="2634744807" sldId="256"/>
            <ac:spMk id="7" creationId="{7EE264C7-3831-90F3-68A1-2046CD7C70BE}"/>
          </ac:spMkLst>
        </pc:spChg>
        <pc:spChg chg="add del mod">
          <ac:chgData name="Sinchana Pujari" userId="bd5c982896804199" providerId="LiveId" clId="{16C3FA24-43C1-4E5B-B72C-2BDDCFB6F200}" dt="2023-10-10T03:36:11.544" v="97" actId="1076"/>
          <ac:spMkLst>
            <pc:docMk/>
            <pc:sldMk cId="2634744807" sldId="256"/>
            <ac:spMk id="10" creationId="{46693D43-0377-26E7-9C03-106E8DDB1857}"/>
          </ac:spMkLst>
        </pc:spChg>
        <pc:spChg chg="add mod">
          <ac:chgData name="Sinchana Pujari" userId="bd5c982896804199" providerId="LiveId" clId="{16C3FA24-43C1-4E5B-B72C-2BDDCFB6F200}" dt="2023-10-10T03:35:56.925" v="94" actId="1076"/>
          <ac:spMkLst>
            <pc:docMk/>
            <pc:sldMk cId="2634744807" sldId="256"/>
            <ac:spMk id="13" creationId="{8B96E25D-8BA3-4F7F-E2F3-0254C7F4BE59}"/>
          </ac:spMkLst>
        </pc:spChg>
        <pc:picChg chg="add del mod">
          <ac:chgData name="Sinchana Pujari" userId="bd5c982896804199" providerId="LiveId" clId="{16C3FA24-43C1-4E5B-B72C-2BDDCFB6F200}" dt="2023-10-10T03:35:22.291" v="88" actId="1076"/>
          <ac:picMkLst>
            <pc:docMk/>
            <pc:sldMk cId="2634744807" sldId="256"/>
            <ac:picMk id="3" creationId="{FA3DE19D-7035-1AC8-493D-40E130A40E6D}"/>
          </ac:picMkLst>
        </pc:picChg>
        <pc:picChg chg="del">
          <ac:chgData name="Sinchana Pujari" userId="bd5c982896804199" providerId="LiveId" clId="{16C3FA24-43C1-4E5B-B72C-2BDDCFB6F200}" dt="2023-10-10T03:24:47.779" v="4" actId="478"/>
          <ac:picMkLst>
            <pc:docMk/>
            <pc:sldMk cId="2634744807" sldId="256"/>
            <ac:picMk id="5" creationId="{B98E618E-82F4-6EF4-8C22-129D7D84F2C6}"/>
          </ac:picMkLst>
        </pc:picChg>
        <pc:picChg chg="add del mod">
          <ac:chgData name="Sinchana Pujari" userId="bd5c982896804199" providerId="LiveId" clId="{16C3FA24-43C1-4E5B-B72C-2BDDCFB6F200}" dt="2023-10-10T03:30:19.168" v="16" actId="478"/>
          <ac:picMkLst>
            <pc:docMk/>
            <pc:sldMk cId="2634744807" sldId="256"/>
            <ac:picMk id="9" creationId="{AE6B99E5-7A05-2492-C5F9-F522F3F59BE9}"/>
          </ac:picMkLst>
        </pc:picChg>
        <pc:picChg chg="add del mod modCrop">
          <ac:chgData name="Sinchana Pujari" userId="bd5c982896804199" providerId="LiveId" clId="{16C3FA24-43C1-4E5B-B72C-2BDDCFB6F200}" dt="2023-10-10T03:34:00.992" v="47" actId="478"/>
          <ac:picMkLst>
            <pc:docMk/>
            <pc:sldMk cId="2634744807" sldId="256"/>
            <ac:picMk id="12" creationId="{DF79BDAA-B532-66DF-0258-976BC3657BFB}"/>
          </ac:picMkLst>
        </pc:picChg>
      </pc:sldChg>
      <pc:sldChg chg="modSp mod">
        <pc:chgData name="Sinchana Pujari" userId="bd5c982896804199" providerId="LiveId" clId="{16C3FA24-43C1-4E5B-B72C-2BDDCFB6F200}" dt="2023-10-10T03:23:24.827" v="0" actId="1076"/>
        <pc:sldMkLst>
          <pc:docMk/>
          <pc:sldMk cId="3556820987" sldId="260"/>
        </pc:sldMkLst>
        <pc:spChg chg="mod">
          <ac:chgData name="Sinchana Pujari" userId="bd5c982896804199" providerId="LiveId" clId="{16C3FA24-43C1-4E5B-B72C-2BDDCFB6F200}" dt="2023-10-10T03:23:24.827" v="0" actId="1076"/>
          <ac:spMkLst>
            <pc:docMk/>
            <pc:sldMk cId="3556820987" sldId="260"/>
            <ac:spMk id="3" creationId="{432A1143-B72D-E6B4-35BB-FABE9D62ADD2}"/>
          </ac:spMkLst>
        </pc:spChg>
      </pc:sldChg>
      <pc:sldChg chg="modSp mod">
        <pc:chgData name="Sinchana Pujari" userId="bd5c982896804199" providerId="LiveId" clId="{16C3FA24-43C1-4E5B-B72C-2BDDCFB6F200}" dt="2023-10-10T03:23:52.941" v="3" actId="1076"/>
        <pc:sldMkLst>
          <pc:docMk/>
          <pc:sldMk cId="791052902" sldId="262"/>
        </pc:sldMkLst>
        <pc:spChg chg="mod">
          <ac:chgData name="Sinchana Pujari" userId="bd5c982896804199" providerId="LiveId" clId="{16C3FA24-43C1-4E5B-B72C-2BDDCFB6F200}" dt="2023-10-10T03:23:52.941" v="3" actId="1076"/>
          <ac:spMkLst>
            <pc:docMk/>
            <pc:sldMk cId="791052902" sldId="262"/>
            <ac:spMk id="3" creationId="{A5A048C4-EFB8-BE38-FBA3-B11B64417F4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20AD-7926-EA28-77C5-F5CB65C09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838B59-D232-9DAC-6F63-D33E59827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D23C5F-B804-41F4-02FC-5B2C3A0A2836}"/>
              </a:ext>
            </a:extLst>
          </p:cNvPr>
          <p:cNvSpPr>
            <a:spLocks noGrp="1"/>
          </p:cNvSpPr>
          <p:nvPr>
            <p:ph type="dt" sz="half" idx="10"/>
          </p:nvPr>
        </p:nvSpPr>
        <p:spPr/>
        <p:txBody>
          <a:bodyPr/>
          <a:lstStyle/>
          <a:p>
            <a:fld id="{99AC5D72-48F7-47E5-A616-8C3AF91380A8}" type="datetimeFigureOut">
              <a:rPr lang="en-IN" smtClean="0"/>
              <a:t>10-10-2023</a:t>
            </a:fld>
            <a:endParaRPr lang="en-IN"/>
          </a:p>
        </p:txBody>
      </p:sp>
      <p:sp>
        <p:nvSpPr>
          <p:cNvPr id="5" name="Footer Placeholder 4">
            <a:extLst>
              <a:ext uri="{FF2B5EF4-FFF2-40B4-BE49-F238E27FC236}">
                <a16:creationId xmlns:a16="http://schemas.microsoft.com/office/drawing/2014/main" id="{BAFF6F6E-9574-4309-F9D7-40C214BCD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D740FF-7C1E-E4BF-9EC7-0DF221F3572F}"/>
              </a:ext>
            </a:extLst>
          </p:cNvPr>
          <p:cNvSpPr>
            <a:spLocks noGrp="1"/>
          </p:cNvSpPr>
          <p:nvPr>
            <p:ph type="sldNum" sz="quarter" idx="12"/>
          </p:nvPr>
        </p:nvSpPr>
        <p:spPr/>
        <p:txBody>
          <a:bodyPr/>
          <a:lstStyle/>
          <a:p>
            <a:fld id="{F7C96CA6-B4EE-435F-BD12-1AEE594F35FB}" type="slidenum">
              <a:rPr lang="en-IN" smtClean="0"/>
              <a:t>‹#›</a:t>
            </a:fld>
            <a:endParaRPr lang="en-IN"/>
          </a:p>
        </p:txBody>
      </p:sp>
    </p:spTree>
    <p:extLst>
      <p:ext uri="{BB962C8B-B14F-4D97-AF65-F5344CB8AC3E}">
        <p14:creationId xmlns:p14="http://schemas.microsoft.com/office/powerpoint/2010/main" val="111888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F917-8277-3819-8BD3-B768573FDA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AE1AC0-E1FC-298F-82F3-BBAF315B9F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95720-DC57-F7CA-3013-0BF9076826CF}"/>
              </a:ext>
            </a:extLst>
          </p:cNvPr>
          <p:cNvSpPr>
            <a:spLocks noGrp="1"/>
          </p:cNvSpPr>
          <p:nvPr>
            <p:ph type="dt" sz="half" idx="10"/>
          </p:nvPr>
        </p:nvSpPr>
        <p:spPr/>
        <p:txBody>
          <a:bodyPr/>
          <a:lstStyle/>
          <a:p>
            <a:fld id="{99AC5D72-48F7-47E5-A616-8C3AF91380A8}" type="datetimeFigureOut">
              <a:rPr lang="en-IN" smtClean="0"/>
              <a:t>10-10-2023</a:t>
            </a:fld>
            <a:endParaRPr lang="en-IN"/>
          </a:p>
        </p:txBody>
      </p:sp>
      <p:sp>
        <p:nvSpPr>
          <p:cNvPr id="5" name="Footer Placeholder 4">
            <a:extLst>
              <a:ext uri="{FF2B5EF4-FFF2-40B4-BE49-F238E27FC236}">
                <a16:creationId xmlns:a16="http://schemas.microsoft.com/office/drawing/2014/main" id="{2813E138-B593-8DF7-4254-EB43DEC5B0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387897-7951-8409-45FE-1E91AB0D5265}"/>
              </a:ext>
            </a:extLst>
          </p:cNvPr>
          <p:cNvSpPr>
            <a:spLocks noGrp="1"/>
          </p:cNvSpPr>
          <p:nvPr>
            <p:ph type="sldNum" sz="quarter" idx="12"/>
          </p:nvPr>
        </p:nvSpPr>
        <p:spPr/>
        <p:txBody>
          <a:bodyPr/>
          <a:lstStyle/>
          <a:p>
            <a:fld id="{F7C96CA6-B4EE-435F-BD12-1AEE594F35FB}" type="slidenum">
              <a:rPr lang="en-IN" smtClean="0"/>
              <a:t>‹#›</a:t>
            </a:fld>
            <a:endParaRPr lang="en-IN"/>
          </a:p>
        </p:txBody>
      </p:sp>
    </p:spTree>
    <p:extLst>
      <p:ext uri="{BB962C8B-B14F-4D97-AF65-F5344CB8AC3E}">
        <p14:creationId xmlns:p14="http://schemas.microsoft.com/office/powerpoint/2010/main" val="1922993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696B3-F30D-DCB3-F6D5-52D1E9E569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25F4AC-FC1C-2CB0-C26F-8A4B354A19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D81BC0-AA5B-4C34-2388-F08B39EB5769}"/>
              </a:ext>
            </a:extLst>
          </p:cNvPr>
          <p:cNvSpPr>
            <a:spLocks noGrp="1"/>
          </p:cNvSpPr>
          <p:nvPr>
            <p:ph type="dt" sz="half" idx="10"/>
          </p:nvPr>
        </p:nvSpPr>
        <p:spPr/>
        <p:txBody>
          <a:bodyPr/>
          <a:lstStyle/>
          <a:p>
            <a:fld id="{99AC5D72-48F7-47E5-A616-8C3AF91380A8}" type="datetimeFigureOut">
              <a:rPr lang="en-IN" smtClean="0"/>
              <a:t>10-10-2023</a:t>
            </a:fld>
            <a:endParaRPr lang="en-IN"/>
          </a:p>
        </p:txBody>
      </p:sp>
      <p:sp>
        <p:nvSpPr>
          <p:cNvPr id="5" name="Footer Placeholder 4">
            <a:extLst>
              <a:ext uri="{FF2B5EF4-FFF2-40B4-BE49-F238E27FC236}">
                <a16:creationId xmlns:a16="http://schemas.microsoft.com/office/drawing/2014/main" id="{E770DDC2-F5CB-BD3D-8D1F-54BEBA1F1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3797E-BB44-78B8-E6AF-5704E479E4B0}"/>
              </a:ext>
            </a:extLst>
          </p:cNvPr>
          <p:cNvSpPr>
            <a:spLocks noGrp="1"/>
          </p:cNvSpPr>
          <p:nvPr>
            <p:ph type="sldNum" sz="quarter" idx="12"/>
          </p:nvPr>
        </p:nvSpPr>
        <p:spPr/>
        <p:txBody>
          <a:bodyPr/>
          <a:lstStyle/>
          <a:p>
            <a:fld id="{F7C96CA6-B4EE-435F-BD12-1AEE594F35FB}" type="slidenum">
              <a:rPr lang="en-IN" smtClean="0"/>
              <a:t>‹#›</a:t>
            </a:fld>
            <a:endParaRPr lang="en-IN"/>
          </a:p>
        </p:txBody>
      </p:sp>
    </p:spTree>
    <p:extLst>
      <p:ext uri="{BB962C8B-B14F-4D97-AF65-F5344CB8AC3E}">
        <p14:creationId xmlns:p14="http://schemas.microsoft.com/office/powerpoint/2010/main" val="115734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6BAC8-4451-88E5-9DD4-70659E9DB3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F1C708-B003-C6A2-965B-D7C71D2991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DDFC4A-47FC-75D0-E97E-9B2ED81E0970}"/>
              </a:ext>
            </a:extLst>
          </p:cNvPr>
          <p:cNvSpPr>
            <a:spLocks noGrp="1"/>
          </p:cNvSpPr>
          <p:nvPr>
            <p:ph type="dt" sz="half" idx="10"/>
          </p:nvPr>
        </p:nvSpPr>
        <p:spPr/>
        <p:txBody>
          <a:bodyPr/>
          <a:lstStyle/>
          <a:p>
            <a:fld id="{99AC5D72-48F7-47E5-A616-8C3AF91380A8}" type="datetimeFigureOut">
              <a:rPr lang="en-IN" smtClean="0"/>
              <a:t>10-10-2023</a:t>
            </a:fld>
            <a:endParaRPr lang="en-IN"/>
          </a:p>
        </p:txBody>
      </p:sp>
      <p:sp>
        <p:nvSpPr>
          <p:cNvPr id="5" name="Footer Placeholder 4">
            <a:extLst>
              <a:ext uri="{FF2B5EF4-FFF2-40B4-BE49-F238E27FC236}">
                <a16:creationId xmlns:a16="http://schemas.microsoft.com/office/drawing/2014/main" id="{1C032BEB-006C-ABC8-537B-94F942E80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D1E82-C792-8F75-E790-722CC3C4E142}"/>
              </a:ext>
            </a:extLst>
          </p:cNvPr>
          <p:cNvSpPr>
            <a:spLocks noGrp="1"/>
          </p:cNvSpPr>
          <p:nvPr>
            <p:ph type="sldNum" sz="quarter" idx="12"/>
          </p:nvPr>
        </p:nvSpPr>
        <p:spPr/>
        <p:txBody>
          <a:bodyPr/>
          <a:lstStyle/>
          <a:p>
            <a:fld id="{F7C96CA6-B4EE-435F-BD12-1AEE594F35FB}" type="slidenum">
              <a:rPr lang="en-IN" smtClean="0"/>
              <a:t>‹#›</a:t>
            </a:fld>
            <a:endParaRPr lang="en-IN"/>
          </a:p>
        </p:txBody>
      </p:sp>
    </p:spTree>
    <p:extLst>
      <p:ext uri="{BB962C8B-B14F-4D97-AF65-F5344CB8AC3E}">
        <p14:creationId xmlns:p14="http://schemas.microsoft.com/office/powerpoint/2010/main" val="135726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8823-24F9-8A3D-28EF-C503849AD0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CC36E5-F44A-62E1-0176-DE68EB9442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28D9CB-AC4F-D73B-C3AD-90B0BD2061ED}"/>
              </a:ext>
            </a:extLst>
          </p:cNvPr>
          <p:cNvSpPr>
            <a:spLocks noGrp="1"/>
          </p:cNvSpPr>
          <p:nvPr>
            <p:ph type="dt" sz="half" idx="10"/>
          </p:nvPr>
        </p:nvSpPr>
        <p:spPr/>
        <p:txBody>
          <a:bodyPr/>
          <a:lstStyle/>
          <a:p>
            <a:fld id="{99AC5D72-48F7-47E5-A616-8C3AF91380A8}" type="datetimeFigureOut">
              <a:rPr lang="en-IN" smtClean="0"/>
              <a:t>10-10-2023</a:t>
            </a:fld>
            <a:endParaRPr lang="en-IN"/>
          </a:p>
        </p:txBody>
      </p:sp>
      <p:sp>
        <p:nvSpPr>
          <p:cNvPr id="5" name="Footer Placeholder 4">
            <a:extLst>
              <a:ext uri="{FF2B5EF4-FFF2-40B4-BE49-F238E27FC236}">
                <a16:creationId xmlns:a16="http://schemas.microsoft.com/office/drawing/2014/main" id="{E748D840-747D-85CA-2EAE-E9856376CE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FFDD7-1FEC-120C-5CC8-ADB337ABF5B4}"/>
              </a:ext>
            </a:extLst>
          </p:cNvPr>
          <p:cNvSpPr>
            <a:spLocks noGrp="1"/>
          </p:cNvSpPr>
          <p:nvPr>
            <p:ph type="sldNum" sz="quarter" idx="12"/>
          </p:nvPr>
        </p:nvSpPr>
        <p:spPr/>
        <p:txBody>
          <a:bodyPr/>
          <a:lstStyle/>
          <a:p>
            <a:fld id="{F7C96CA6-B4EE-435F-BD12-1AEE594F35FB}" type="slidenum">
              <a:rPr lang="en-IN" smtClean="0"/>
              <a:t>‹#›</a:t>
            </a:fld>
            <a:endParaRPr lang="en-IN"/>
          </a:p>
        </p:txBody>
      </p:sp>
    </p:spTree>
    <p:extLst>
      <p:ext uri="{BB962C8B-B14F-4D97-AF65-F5344CB8AC3E}">
        <p14:creationId xmlns:p14="http://schemas.microsoft.com/office/powerpoint/2010/main" val="293174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4373-FF0D-C8BF-B999-6906A44BF1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F6E956-C525-B15D-2EDE-83C526546B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9E869C-2B28-5CC9-5E41-8A48A7DD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45E1D0-4262-528A-4BAC-F07F7CC69355}"/>
              </a:ext>
            </a:extLst>
          </p:cNvPr>
          <p:cNvSpPr>
            <a:spLocks noGrp="1"/>
          </p:cNvSpPr>
          <p:nvPr>
            <p:ph type="dt" sz="half" idx="10"/>
          </p:nvPr>
        </p:nvSpPr>
        <p:spPr/>
        <p:txBody>
          <a:bodyPr/>
          <a:lstStyle/>
          <a:p>
            <a:fld id="{99AC5D72-48F7-47E5-A616-8C3AF91380A8}" type="datetimeFigureOut">
              <a:rPr lang="en-IN" smtClean="0"/>
              <a:t>10-10-2023</a:t>
            </a:fld>
            <a:endParaRPr lang="en-IN"/>
          </a:p>
        </p:txBody>
      </p:sp>
      <p:sp>
        <p:nvSpPr>
          <p:cNvPr id="6" name="Footer Placeholder 5">
            <a:extLst>
              <a:ext uri="{FF2B5EF4-FFF2-40B4-BE49-F238E27FC236}">
                <a16:creationId xmlns:a16="http://schemas.microsoft.com/office/drawing/2014/main" id="{C317956B-5459-B72F-7E2D-348551BD3A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270708-7B14-778F-4CA1-4905B25A67B8}"/>
              </a:ext>
            </a:extLst>
          </p:cNvPr>
          <p:cNvSpPr>
            <a:spLocks noGrp="1"/>
          </p:cNvSpPr>
          <p:nvPr>
            <p:ph type="sldNum" sz="quarter" idx="12"/>
          </p:nvPr>
        </p:nvSpPr>
        <p:spPr/>
        <p:txBody>
          <a:bodyPr/>
          <a:lstStyle/>
          <a:p>
            <a:fld id="{F7C96CA6-B4EE-435F-BD12-1AEE594F35FB}" type="slidenum">
              <a:rPr lang="en-IN" smtClean="0"/>
              <a:t>‹#›</a:t>
            </a:fld>
            <a:endParaRPr lang="en-IN"/>
          </a:p>
        </p:txBody>
      </p:sp>
    </p:spTree>
    <p:extLst>
      <p:ext uri="{BB962C8B-B14F-4D97-AF65-F5344CB8AC3E}">
        <p14:creationId xmlns:p14="http://schemas.microsoft.com/office/powerpoint/2010/main" val="310667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D073-85CB-52D9-1830-598185EC34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0A2609-0DD8-4CDC-5BA9-32AAEFD59F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4B1ECB-5736-F854-5B90-EDA44F7E64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4448BB-FD2A-9F1E-C2CA-4F9A9FE98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FE70F-184E-06C1-A006-BFCE39AC40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CB52C9-2BEB-3A00-3222-A0D6C73DF813}"/>
              </a:ext>
            </a:extLst>
          </p:cNvPr>
          <p:cNvSpPr>
            <a:spLocks noGrp="1"/>
          </p:cNvSpPr>
          <p:nvPr>
            <p:ph type="dt" sz="half" idx="10"/>
          </p:nvPr>
        </p:nvSpPr>
        <p:spPr/>
        <p:txBody>
          <a:bodyPr/>
          <a:lstStyle/>
          <a:p>
            <a:fld id="{99AC5D72-48F7-47E5-A616-8C3AF91380A8}" type="datetimeFigureOut">
              <a:rPr lang="en-IN" smtClean="0"/>
              <a:t>10-10-2023</a:t>
            </a:fld>
            <a:endParaRPr lang="en-IN"/>
          </a:p>
        </p:txBody>
      </p:sp>
      <p:sp>
        <p:nvSpPr>
          <p:cNvPr id="8" name="Footer Placeholder 7">
            <a:extLst>
              <a:ext uri="{FF2B5EF4-FFF2-40B4-BE49-F238E27FC236}">
                <a16:creationId xmlns:a16="http://schemas.microsoft.com/office/drawing/2014/main" id="{FC0B43C1-3C60-6D70-4F94-EEA8D81850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FDBE87-5987-16D1-2D7B-B6C804BC0AF2}"/>
              </a:ext>
            </a:extLst>
          </p:cNvPr>
          <p:cNvSpPr>
            <a:spLocks noGrp="1"/>
          </p:cNvSpPr>
          <p:nvPr>
            <p:ph type="sldNum" sz="quarter" idx="12"/>
          </p:nvPr>
        </p:nvSpPr>
        <p:spPr/>
        <p:txBody>
          <a:bodyPr/>
          <a:lstStyle/>
          <a:p>
            <a:fld id="{F7C96CA6-B4EE-435F-BD12-1AEE594F35FB}" type="slidenum">
              <a:rPr lang="en-IN" smtClean="0"/>
              <a:t>‹#›</a:t>
            </a:fld>
            <a:endParaRPr lang="en-IN"/>
          </a:p>
        </p:txBody>
      </p:sp>
    </p:spTree>
    <p:extLst>
      <p:ext uri="{BB962C8B-B14F-4D97-AF65-F5344CB8AC3E}">
        <p14:creationId xmlns:p14="http://schemas.microsoft.com/office/powerpoint/2010/main" val="390968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006F-6055-DDE6-9B81-F84A4E6B4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1CD315-EF72-2E53-8A92-5834ACBFC585}"/>
              </a:ext>
            </a:extLst>
          </p:cNvPr>
          <p:cNvSpPr>
            <a:spLocks noGrp="1"/>
          </p:cNvSpPr>
          <p:nvPr>
            <p:ph type="dt" sz="half" idx="10"/>
          </p:nvPr>
        </p:nvSpPr>
        <p:spPr/>
        <p:txBody>
          <a:bodyPr/>
          <a:lstStyle/>
          <a:p>
            <a:fld id="{99AC5D72-48F7-47E5-A616-8C3AF91380A8}" type="datetimeFigureOut">
              <a:rPr lang="en-IN" smtClean="0"/>
              <a:t>10-10-2023</a:t>
            </a:fld>
            <a:endParaRPr lang="en-IN"/>
          </a:p>
        </p:txBody>
      </p:sp>
      <p:sp>
        <p:nvSpPr>
          <p:cNvPr id="4" name="Footer Placeholder 3">
            <a:extLst>
              <a:ext uri="{FF2B5EF4-FFF2-40B4-BE49-F238E27FC236}">
                <a16:creationId xmlns:a16="http://schemas.microsoft.com/office/drawing/2014/main" id="{1EE0A98F-5EDB-7CFA-F691-FDE14C91EA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A8AD0A-3D22-F7DD-1C4A-FE2FD315C83B}"/>
              </a:ext>
            </a:extLst>
          </p:cNvPr>
          <p:cNvSpPr>
            <a:spLocks noGrp="1"/>
          </p:cNvSpPr>
          <p:nvPr>
            <p:ph type="sldNum" sz="quarter" idx="12"/>
          </p:nvPr>
        </p:nvSpPr>
        <p:spPr/>
        <p:txBody>
          <a:bodyPr/>
          <a:lstStyle/>
          <a:p>
            <a:fld id="{F7C96CA6-B4EE-435F-BD12-1AEE594F35FB}" type="slidenum">
              <a:rPr lang="en-IN" smtClean="0"/>
              <a:t>‹#›</a:t>
            </a:fld>
            <a:endParaRPr lang="en-IN"/>
          </a:p>
        </p:txBody>
      </p:sp>
    </p:spTree>
    <p:extLst>
      <p:ext uri="{BB962C8B-B14F-4D97-AF65-F5344CB8AC3E}">
        <p14:creationId xmlns:p14="http://schemas.microsoft.com/office/powerpoint/2010/main" val="189139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C5EA21-B214-FFB1-AC88-9D7824B105AD}"/>
              </a:ext>
            </a:extLst>
          </p:cNvPr>
          <p:cNvSpPr>
            <a:spLocks noGrp="1"/>
          </p:cNvSpPr>
          <p:nvPr>
            <p:ph type="dt" sz="half" idx="10"/>
          </p:nvPr>
        </p:nvSpPr>
        <p:spPr/>
        <p:txBody>
          <a:bodyPr/>
          <a:lstStyle/>
          <a:p>
            <a:fld id="{99AC5D72-48F7-47E5-A616-8C3AF91380A8}" type="datetimeFigureOut">
              <a:rPr lang="en-IN" smtClean="0"/>
              <a:t>10-10-2023</a:t>
            </a:fld>
            <a:endParaRPr lang="en-IN"/>
          </a:p>
        </p:txBody>
      </p:sp>
      <p:sp>
        <p:nvSpPr>
          <p:cNvPr id="3" name="Footer Placeholder 2">
            <a:extLst>
              <a:ext uri="{FF2B5EF4-FFF2-40B4-BE49-F238E27FC236}">
                <a16:creationId xmlns:a16="http://schemas.microsoft.com/office/drawing/2014/main" id="{5DDB87CA-8532-71F1-6CF0-DE2DF45732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6CA975-0BCF-AB9A-05C0-6B0E8756E3DB}"/>
              </a:ext>
            </a:extLst>
          </p:cNvPr>
          <p:cNvSpPr>
            <a:spLocks noGrp="1"/>
          </p:cNvSpPr>
          <p:nvPr>
            <p:ph type="sldNum" sz="quarter" idx="12"/>
          </p:nvPr>
        </p:nvSpPr>
        <p:spPr/>
        <p:txBody>
          <a:bodyPr/>
          <a:lstStyle/>
          <a:p>
            <a:fld id="{F7C96CA6-B4EE-435F-BD12-1AEE594F35FB}" type="slidenum">
              <a:rPr lang="en-IN" smtClean="0"/>
              <a:t>‹#›</a:t>
            </a:fld>
            <a:endParaRPr lang="en-IN"/>
          </a:p>
        </p:txBody>
      </p:sp>
    </p:spTree>
    <p:extLst>
      <p:ext uri="{BB962C8B-B14F-4D97-AF65-F5344CB8AC3E}">
        <p14:creationId xmlns:p14="http://schemas.microsoft.com/office/powerpoint/2010/main" val="5575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69F-B2D8-4573-E7C6-BB1A88E15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82E928-697D-A3AD-6A7F-CAD98CBFFE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FB1ADF-EA0D-7D9A-D3EE-AFA29B6EB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96CCC-1CC9-78E3-A436-9F56D822A62D}"/>
              </a:ext>
            </a:extLst>
          </p:cNvPr>
          <p:cNvSpPr>
            <a:spLocks noGrp="1"/>
          </p:cNvSpPr>
          <p:nvPr>
            <p:ph type="dt" sz="half" idx="10"/>
          </p:nvPr>
        </p:nvSpPr>
        <p:spPr/>
        <p:txBody>
          <a:bodyPr/>
          <a:lstStyle/>
          <a:p>
            <a:fld id="{99AC5D72-48F7-47E5-A616-8C3AF91380A8}" type="datetimeFigureOut">
              <a:rPr lang="en-IN" smtClean="0"/>
              <a:t>10-10-2023</a:t>
            </a:fld>
            <a:endParaRPr lang="en-IN"/>
          </a:p>
        </p:txBody>
      </p:sp>
      <p:sp>
        <p:nvSpPr>
          <p:cNvPr id="6" name="Footer Placeholder 5">
            <a:extLst>
              <a:ext uri="{FF2B5EF4-FFF2-40B4-BE49-F238E27FC236}">
                <a16:creationId xmlns:a16="http://schemas.microsoft.com/office/drawing/2014/main" id="{7FE56F54-0798-8B41-04CC-D1DB1A632E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67653A-B2EA-2B97-092D-3249874488F2}"/>
              </a:ext>
            </a:extLst>
          </p:cNvPr>
          <p:cNvSpPr>
            <a:spLocks noGrp="1"/>
          </p:cNvSpPr>
          <p:nvPr>
            <p:ph type="sldNum" sz="quarter" idx="12"/>
          </p:nvPr>
        </p:nvSpPr>
        <p:spPr/>
        <p:txBody>
          <a:bodyPr/>
          <a:lstStyle/>
          <a:p>
            <a:fld id="{F7C96CA6-B4EE-435F-BD12-1AEE594F35FB}" type="slidenum">
              <a:rPr lang="en-IN" smtClean="0"/>
              <a:t>‹#›</a:t>
            </a:fld>
            <a:endParaRPr lang="en-IN"/>
          </a:p>
        </p:txBody>
      </p:sp>
    </p:spTree>
    <p:extLst>
      <p:ext uri="{BB962C8B-B14F-4D97-AF65-F5344CB8AC3E}">
        <p14:creationId xmlns:p14="http://schemas.microsoft.com/office/powerpoint/2010/main" val="204594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C9F2-625E-2AFE-6822-7FC05BD2D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8CE6FC-29C6-7AD5-106F-489D6F9E1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61DF3-1415-FDC0-28C4-EDF146C39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82663-94AE-2246-C92C-C9B8E609DF36}"/>
              </a:ext>
            </a:extLst>
          </p:cNvPr>
          <p:cNvSpPr>
            <a:spLocks noGrp="1"/>
          </p:cNvSpPr>
          <p:nvPr>
            <p:ph type="dt" sz="half" idx="10"/>
          </p:nvPr>
        </p:nvSpPr>
        <p:spPr/>
        <p:txBody>
          <a:bodyPr/>
          <a:lstStyle/>
          <a:p>
            <a:fld id="{99AC5D72-48F7-47E5-A616-8C3AF91380A8}" type="datetimeFigureOut">
              <a:rPr lang="en-IN" smtClean="0"/>
              <a:t>10-10-2023</a:t>
            </a:fld>
            <a:endParaRPr lang="en-IN"/>
          </a:p>
        </p:txBody>
      </p:sp>
      <p:sp>
        <p:nvSpPr>
          <p:cNvPr id="6" name="Footer Placeholder 5">
            <a:extLst>
              <a:ext uri="{FF2B5EF4-FFF2-40B4-BE49-F238E27FC236}">
                <a16:creationId xmlns:a16="http://schemas.microsoft.com/office/drawing/2014/main" id="{38F47398-7B2D-594D-7075-A06F744968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C138BE-CF16-D54D-CEC9-31C21B893AB8}"/>
              </a:ext>
            </a:extLst>
          </p:cNvPr>
          <p:cNvSpPr>
            <a:spLocks noGrp="1"/>
          </p:cNvSpPr>
          <p:nvPr>
            <p:ph type="sldNum" sz="quarter" idx="12"/>
          </p:nvPr>
        </p:nvSpPr>
        <p:spPr/>
        <p:txBody>
          <a:bodyPr/>
          <a:lstStyle/>
          <a:p>
            <a:fld id="{F7C96CA6-B4EE-435F-BD12-1AEE594F35FB}" type="slidenum">
              <a:rPr lang="en-IN" smtClean="0"/>
              <a:t>‹#›</a:t>
            </a:fld>
            <a:endParaRPr lang="en-IN"/>
          </a:p>
        </p:txBody>
      </p:sp>
    </p:spTree>
    <p:extLst>
      <p:ext uri="{BB962C8B-B14F-4D97-AF65-F5344CB8AC3E}">
        <p14:creationId xmlns:p14="http://schemas.microsoft.com/office/powerpoint/2010/main" val="422367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EC9872-F355-57CE-F83F-210E68219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D15A4D-618D-02E1-F1E6-0E61D8DAB5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79C988-9921-67AD-061F-F9789C82F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C5D72-48F7-47E5-A616-8C3AF91380A8}" type="datetimeFigureOut">
              <a:rPr lang="en-IN" smtClean="0"/>
              <a:t>10-10-2023</a:t>
            </a:fld>
            <a:endParaRPr lang="en-IN"/>
          </a:p>
        </p:txBody>
      </p:sp>
      <p:sp>
        <p:nvSpPr>
          <p:cNvPr id="5" name="Footer Placeholder 4">
            <a:extLst>
              <a:ext uri="{FF2B5EF4-FFF2-40B4-BE49-F238E27FC236}">
                <a16:creationId xmlns:a16="http://schemas.microsoft.com/office/drawing/2014/main" id="{8AEF133A-46BD-8DC8-E0DE-AD05FD3B1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99F36D-F4D4-EAB5-5426-70DE6A673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96CA6-B4EE-435F-BD12-1AEE594F35FB}" type="slidenum">
              <a:rPr lang="en-IN" smtClean="0"/>
              <a:t>‹#›</a:t>
            </a:fld>
            <a:endParaRPr lang="en-IN"/>
          </a:p>
        </p:txBody>
      </p:sp>
    </p:spTree>
    <p:extLst>
      <p:ext uri="{BB962C8B-B14F-4D97-AF65-F5344CB8AC3E}">
        <p14:creationId xmlns:p14="http://schemas.microsoft.com/office/powerpoint/2010/main" val="205025488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chnofaq.org/posts/2017/03/5-primary-skills-every-web-developer-should-hav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3DE19D-7035-1AC8-493D-40E130A40E6D}"/>
              </a:ext>
            </a:extLst>
          </p:cNvPr>
          <p:cNvPicPr>
            <a:picLocks noChangeAspect="1"/>
          </p:cNvPicPr>
          <p:nvPr/>
        </p:nvPicPr>
        <p:blipFill>
          <a:blip r:embed="rId2">
            <a:alphaModFix amt="8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152" y="0"/>
            <a:ext cx="12151696" cy="6967714"/>
          </a:xfrm>
          <a:prstGeom prst="rect">
            <a:avLst/>
          </a:prstGeom>
        </p:spPr>
      </p:pic>
      <p:sp>
        <p:nvSpPr>
          <p:cNvPr id="10" name="TextBox 9">
            <a:extLst>
              <a:ext uri="{FF2B5EF4-FFF2-40B4-BE49-F238E27FC236}">
                <a16:creationId xmlns:a16="http://schemas.microsoft.com/office/drawing/2014/main" id="{46693D43-0377-26E7-9C03-106E8DDB1857}"/>
              </a:ext>
            </a:extLst>
          </p:cNvPr>
          <p:cNvSpPr txBox="1"/>
          <p:nvPr/>
        </p:nvSpPr>
        <p:spPr>
          <a:xfrm>
            <a:off x="3590823" y="877347"/>
            <a:ext cx="5199307" cy="461665"/>
          </a:xfrm>
          <a:prstGeom prst="rect">
            <a:avLst/>
          </a:prstGeom>
          <a:noFill/>
        </p:spPr>
        <p:txBody>
          <a:bodyPr wrap="square" rtlCol="0">
            <a:spAutoFit/>
          </a:bodyPr>
          <a:lstStyle/>
          <a:p>
            <a:r>
              <a:rPr lang="en-IN" dirty="0">
                <a:highlight>
                  <a:srgbClr val="008000"/>
                </a:highlight>
              </a:rPr>
              <a:t>-</a:t>
            </a:r>
            <a:r>
              <a:rPr lang="en-IN" sz="2400" dirty="0">
                <a:highlight>
                  <a:srgbClr val="008000"/>
                </a:highlight>
              </a:rPr>
              <a:t>KEY TECHNOLOGIES </a:t>
            </a:r>
            <a:r>
              <a:rPr lang="en-IN" sz="2200" dirty="0">
                <a:highlight>
                  <a:srgbClr val="008000"/>
                </a:highlight>
              </a:rPr>
              <a:t>AND</a:t>
            </a:r>
            <a:r>
              <a:rPr lang="en-IN" sz="2400" dirty="0">
                <a:highlight>
                  <a:srgbClr val="008000"/>
                </a:highlight>
              </a:rPr>
              <a:t> LANGUAGES</a:t>
            </a:r>
            <a:endParaRPr lang="en-IN" dirty="0">
              <a:highlight>
                <a:srgbClr val="008000"/>
              </a:highlight>
            </a:endParaRPr>
          </a:p>
        </p:txBody>
      </p:sp>
      <p:sp>
        <p:nvSpPr>
          <p:cNvPr id="13" name="TextBox 12">
            <a:extLst>
              <a:ext uri="{FF2B5EF4-FFF2-40B4-BE49-F238E27FC236}">
                <a16:creationId xmlns:a16="http://schemas.microsoft.com/office/drawing/2014/main" id="{8B96E25D-8BA3-4F7F-E2F3-0254C7F4BE59}"/>
              </a:ext>
            </a:extLst>
          </p:cNvPr>
          <p:cNvSpPr txBox="1"/>
          <p:nvPr/>
        </p:nvSpPr>
        <p:spPr>
          <a:xfrm>
            <a:off x="2650214" y="228022"/>
            <a:ext cx="7080526" cy="507831"/>
          </a:xfrm>
          <a:prstGeom prst="rect">
            <a:avLst/>
          </a:prstGeom>
          <a:noFill/>
        </p:spPr>
        <p:txBody>
          <a:bodyPr wrap="square" rtlCol="0">
            <a:spAutoFit/>
          </a:bodyPr>
          <a:lstStyle/>
          <a:p>
            <a:r>
              <a:rPr lang="en-US" sz="2700" dirty="0">
                <a:highlight>
                  <a:srgbClr val="008000"/>
                </a:highlight>
                <a:latin typeface="Times New Roman" panose="02020603050405020304" pitchFamily="18" charset="0"/>
                <a:cs typeface="Times New Roman" panose="02020603050405020304" pitchFamily="18" charset="0"/>
              </a:rPr>
              <a:t>INTRODUCTION TO WEB DEVELOPMENT</a:t>
            </a:r>
            <a:endParaRPr lang="en-IN" sz="2700" dirty="0">
              <a:highlight>
                <a:srgbClr val="0080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74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AEC1375-F630-BD3B-D5E4-06C7C6B4FEE2}"/>
              </a:ext>
            </a:extLst>
          </p:cNvPr>
          <p:cNvSpPr txBox="1"/>
          <p:nvPr/>
        </p:nvSpPr>
        <p:spPr>
          <a:xfrm rot="10800000" flipH="1" flipV="1">
            <a:off x="511303" y="409193"/>
            <a:ext cx="5127497" cy="2031325"/>
          </a:xfrm>
          <a:prstGeom prst="rect">
            <a:avLst/>
          </a:prstGeom>
          <a:noFill/>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Web development</a:t>
            </a:r>
            <a:r>
              <a:rPr lang="en-US" dirty="0">
                <a:solidFill>
                  <a:schemeClr val="bg1"/>
                </a:solidFill>
                <a:latin typeface="Times New Roman" panose="02020603050405020304" pitchFamily="18" charset="0"/>
                <a:cs typeface="Times New Roman" panose="02020603050405020304" pitchFamily="18" charset="0"/>
              </a:rPr>
              <a:t> encompasses the entire process of designing, constructing, and upkeeping websites. This multifaceted field includes tasks like crafting web designs, managing web content, programming interactive features, and overseeing databases. In essence, web development involves the creation of internet-based applications, specifically websites.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DF115E-B9D1-C39B-1F87-29FE3808AF63}"/>
              </a:ext>
            </a:extLst>
          </p:cNvPr>
          <p:cNvSpPr txBox="1"/>
          <p:nvPr/>
        </p:nvSpPr>
        <p:spPr>
          <a:xfrm rot="10800000" flipH="1" flipV="1">
            <a:off x="3517737" y="2496458"/>
            <a:ext cx="5568206" cy="2031325"/>
          </a:xfrm>
          <a:prstGeom prst="rect">
            <a:avLst/>
          </a:prstGeom>
          <a:noFill/>
        </p:spPr>
        <p:txBody>
          <a:bodyPr wrap="square" rtlCol="0">
            <a:spAutoFit/>
          </a:bodyPr>
          <a:lstStyle/>
          <a:p>
            <a:pPr algn="just" fontAlgn="base"/>
            <a:r>
              <a:rPr lang="en-US" b="1" i="0" dirty="0">
                <a:solidFill>
                  <a:schemeClr val="bg1"/>
                </a:solidFill>
                <a:effectLst/>
                <a:latin typeface="Times New Roman" panose="02020603050405020304" pitchFamily="18" charset="0"/>
                <a:cs typeface="Times New Roman" panose="02020603050405020304" pitchFamily="18" charset="0"/>
              </a:rPr>
              <a:t>Frontend Development </a:t>
            </a:r>
            <a:r>
              <a:rPr lang="en-US" dirty="0">
                <a:solidFill>
                  <a:schemeClr val="bg1"/>
                </a:solidFill>
                <a:latin typeface="Times New Roman" panose="02020603050405020304" pitchFamily="18" charset="0"/>
                <a:cs typeface="Times New Roman" panose="02020603050405020304" pitchFamily="18" charset="0"/>
              </a:rPr>
              <a:t>t</a:t>
            </a:r>
            <a:r>
              <a:rPr lang="en-US" b="0" i="0" dirty="0">
                <a:solidFill>
                  <a:schemeClr val="bg1"/>
                </a:solidFill>
                <a:effectLst/>
                <a:latin typeface="Times New Roman" panose="02020603050405020304" pitchFamily="18" charset="0"/>
                <a:cs typeface="Times New Roman" panose="02020603050405020304" pitchFamily="18" charset="0"/>
              </a:rPr>
              <a:t>he part of a website where the user interacts directly is termed as front end. It is also referred to as the ‘client side’ of the application. It's responsible for creating the engaging, user-friendly elements that make a website or app not only visually appealing but also functional and intuitive.</a:t>
            </a: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34B39D0-98FD-EF3D-7ACA-7A6AFFED5DB5}"/>
              </a:ext>
            </a:extLst>
          </p:cNvPr>
          <p:cNvSpPr txBox="1"/>
          <p:nvPr/>
        </p:nvSpPr>
        <p:spPr>
          <a:xfrm rot="10800000" flipH="1" flipV="1">
            <a:off x="6096000" y="4302871"/>
            <a:ext cx="5568206" cy="2308324"/>
          </a:xfrm>
          <a:prstGeom prst="rect">
            <a:avLst/>
          </a:prstGeom>
          <a:noFill/>
        </p:spPr>
        <p:txBody>
          <a:bodyPr wrap="square" rtlCol="0">
            <a:spAutoFit/>
          </a:bodyPr>
          <a:lstStyle/>
          <a:p>
            <a:pPr algn="just" fontAlgn="base"/>
            <a:r>
              <a:rPr lang="en-US" b="1" i="0" dirty="0">
                <a:solidFill>
                  <a:schemeClr val="bg1"/>
                </a:solidFill>
                <a:effectLst/>
                <a:latin typeface="Times New Roman" panose="02020603050405020304" pitchFamily="18" charset="0"/>
                <a:cs typeface="Times New Roman" panose="02020603050405020304" pitchFamily="18" charset="0"/>
              </a:rPr>
              <a:t>Backend development </a:t>
            </a:r>
            <a:r>
              <a:rPr lang="en-US" b="0" i="0" dirty="0">
                <a:solidFill>
                  <a:schemeClr val="bg1"/>
                </a:solidFill>
                <a:effectLst/>
                <a:latin typeface="Times New Roman" panose="02020603050405020304" pitchFamily="18" charset="0"/>
                <a:cs typeface="Times New Roman" panose="02020603050405020304" pitchFamily="18" charset="0"/>
              </a:rPr>
              <a:t>constitutes the server-side of a website, the concealed portion not visible or directly interacted with by users. It's the engine behind the scenes, handling data storage, organization, and the intricate operations that ensure a website or application runs smoothly. In essence, the backend serves as the brainpower, orchestrating the data and functions that empower the user-facing frontend.</a:t>
            </a:r>
          </a:p>
        </p:txBody>
      </p:sp>
    </p:spTree>
    <p:extLst>
      <p:ext uri="{BB962C8B-B14F-4D97-AF65-F5344CB8AC3E}">
        <p14:creationId xmlns:p14="http://schemas.microsoft.com/office/powerpoint/2010/main" val="416258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220380-1328-7BEE-AF6C-C088C6267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71"/>
            <a:ext cx="12192000" cy="7286171"/>
          </a:xfrm>
          <a:prstGeom prst="rect">
            <a:avLst/>
          </a:prstGeom>
        </p:spPr>
      </p:pic>
    </p:spTree>
    <p:extLst>
      <p:ext uri="{BB962C8B-B14F-4D97-AF65-F5344CB8AC3E}">
        <p14:creationId xmlns:p14="http://schemas.microsoft.com/office/powerpoint/2010/main" val="320580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5FD105-D5B9-EE0B-CDA9-2B8D98EB5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17209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A1143-B72D-E6B4-35BB-FABE9D62ADD2}"/>
              </a:ext>
            </a:extLst>
          </p:cNvPr>
          <p:cNvSpPr>
            <a:spLocks noGrp="1"/>
          </p:cNvSpPr>
          <p:nvPr>
            <p:ph idx="1"/>
          </p:nvPr>
        </p:nvSpPr>
        <p:spPr>
          <a:xfrm>
            <a:off x="571147" y="1321124"/>
            <a:ext cx="11335657" cy="5653314"/>
          </a:xfrm>
        </p:spPr>
        <p:txBody>
          <a:bodyPr>
            <a:noAutofit/>
          </a:bodyPr>
          <a:lstStyle/>
          <a:p>
            <a:pPr algn="l">
              <a:lnSpc>
                <a:spcPct val="150000"/>
              </a:lnSpc>
            </a:pPr>
            <a:r>
              <a:rPr lang="en-US" sz="1800" b="1" i="0" dirty="0">
                <a:solidFill>
                  <a:srgbClr val="374151"/>
                </a:solidFill>
                <a:effectLst/>
                <a:latin typeface="Times New Roman" panose="02020603050405020304" pitchFamily="18" charset="0"/>
                <a:cs typeface="Times New Roman" panose="02020603050405020304" pitchFamily="18" charset="0"/>
              </a:rPr>
              <a:t>1. HTML (Hypertext Markup Language):</a:t>
            </a:r>
            <a:r>
              <a:rPr lang="en-US" sz="1800" b="0" i="0" dirty="0">
                <a:solidFill>
                  <a:srgbClr val="374151"/>
                </a:solidFill>
                <a:effectLst/>
                <a:latin typeface="Times New Roman" panose="02020603050405020304" pitchFamily="18" charset="0"/>
                <a:cs typeface="Times New Roman" panose="02020603050405020304" pitchFamily="18" charset="0"/>
              </a:rPr>
              <a:t> HTML is the foundation of web development. It's used to structure and present content on web pages. HTML elements define the structure of a webpage, such as headings, paragraphs, links, images, and more.</a:t>
            </a:r>
          </a:p>
          <a:p>
            <a:pPr algn="l">
              <a:lnSpc>
                <a:spcPct val="150000"/>
              </a:lnSpc>
            </a:pPr>
            <a:r>
              <a:rPr lang="en-US" sz="1800" b="1" i="0" dirty="0">
                <a:solidFill>
                  <a:srgbClr val="374151"/>
                </a:solidFill>
                <a:effectLst/>
                <a:latin typeface="Times New Roman" panose="02020603050405020304" pitchFamily="18" charset="0"/>
                <a:cs typeface="Times New Roman" panose="02020603050405020304" pitchFamily="18" charset="0"/>
              </a:rPr>
              <a:t>2. CSS (Cascading Style Sheets):</a:t>
            </a:r>
            <a:r>
              <a:rPr lang="en-US" sz="1800" b="0" i="0" dirty="0">
                <a:solidFill>
                  <a:srgbClr val="374151"/>
                </a:solidFill>
                <a:effectLst/>
                <a:latin typeface="Times New Roman" panose="02020603050405020304" pitchFamily="18" charset="0"/>
                <a:cs typeface="Times New Roman" panose="02020603050405020304" pitchFamily="18" charset="0"/>
              </a:rPr>
              <a:t> CSS complements HTML by controlling the presentation and layout of web content. It allows developers to define styles, such as colors, fonts, spacing, and responsive designs, making websites visually appealing and consistent.</a:t>
            </a:r>
          </a:p>
          <a:p>
            <a:pPr algn="l">
              <a:lnSpc>
                <a:spcPct val="150000"/>
              </a:lnSpc>
            </a:pPr>
            <a:r>
              <a:rPr lang="en-US" sz="1800" b="1" i="0" dirty="0">
                <a:solidFill>
                  <a:srgbClr val="374151"/>
                </a:solidFill>
                <a:effectLst/>
                <a:latin typeface="Times New Roman" panose="02020603050405020304" pitchFamily="18" charset="0"/>
                <a:cs typeface="Times New Roman" panose="02020603050405020304" pitchFamily="18" charset="0"/>
              </a:rPr>
              <a:t>3. JavaScript:</a:t>
            </a:r>
            <a:r>
              <a:rPr lang="en-US" sz="1800" b="0" i="0" dirty="0">
                <a:solidFill>
                  <a:srgbClr val="374151"/>
                </a:solidFill>
                <a:effectLst/>
                <a:latin typeface="Times New Roman" panose="02020603050405020304" pitchFamily="18" charset="0"/>
                <a:cs typeface="Times New Roman" panose="02020603050405020304" pitchFamily="18" charset="0"/>
              </a:rPr>
              <a:t> JavaScript is a versatile programming language used for creating dynamic and interactive web experiences. It powers features like form validation, animations, interactive menus, and AJAX requests for real-time updates without page reloads.</a:t>
            </a:r>
          </a:p>
          <a:p>
            <a:pPr>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C6FC30-91A1-E071-2462-A66850C21898}"/>
              </a:ext>
            </a:extLst>
          </p:cNvPr>
          <p:cNvSpPr txBox="1"/>
          <p:nvPr/>
        </p:nvSpPr>
        <p:spPr>
          <a:xfrm>
            <a:off x="2801257" y="537029"/>
            <a:ext cx="5660572" cy="400110"/>
          </a:xfrm>
          <a:prstGeom prst="rect">
            <a:avLst/>
          </a:prstGeom>
          <a:noFill/>
        </p:spPr>
        <p:txBody>
          <a:bodyPr wrap="square" rtlCol="0">
            <a:spAutoFit/>
          </a:bodyPr>
          <a:lstStyle/>
          <a:p>
            <a:r>
              <a:rPr lang="en-IN" sz="2000" b="1" i="0" dirty="0">
                <a:solidFill>
                  <a:srgbClr val="343541"/>
                </a:solidFill>
                <a:effectLst/>
                <a:latin typeface="Times New Roman" panose="02020603050405020304" pitchFamily="18" charset="0"/>
                <a:cs typeface="Times New Roman" panose="02020603050405020304" pitchFamily="18" charset="0"/>
              </a:rPr>
              <a:t>KEY  TECHNOLOGIES AND  LANGUAGES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82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B236FC-D52B-776E-5806-B0AE7DFC0D77}"/>
              </a:ext>
            </a:extLst>
          </p:cNvPr>
          <p:cNvSpPr txBox="1"/>
          <p:nvPr/>
        </p:nvSpPr>
        <p:spPr>
          <a:xfrm>
            <a:off x="667657" y="919486"/>
            <a:ext cx="10987315" cy="4613058"/>
          </a:xfrm>
          <a:prstGeom prst="rect">
            <a:avLst/>
          </a:prstGeom>
          <a:noFill/>
        </p:spPr>
        <p:txBody>
          <a:bodyPr wrap="square">
            <a:spAutoFit/>
          </a:bodyPr>
          <a:lstStyle/>
          <a:p>
            <a:pPr algn="just">
              <a:lnSpc>
                <a:spcPct val="150000"/>
              </a:lnSpc>
            </a:pPr>
            <a:r>
              <a:rPr lang="en-US" sz="1800" b="1" i="0" dirty="0">
                <a:solidFill>
                  <a:srgbClr val="374151"/>
                </a:solidFill>
                <a:effectLst/>
                <a:latin typeface="Times New Roman" panose="02020603050405020304" pitchFamily="18" charset="0"/>
                <a:cs typeface="Times New Roman" panose="02020603050405020304" pitchFamily="18" charset="0"/>
              </a:rPr>
              <a:t>Backend Languages:</a:t>
            </a:r>
            <a:r>
              <a:rPr lang="en-US" sz="1800" b="0" i="0" dirty="0">
                <a:solidFill>
                  <a:srgbClr val="374151"/>
                </a:solidFill>
                <a:effectLst/>
                <a:latin typeface="Times New Roman" panose="02020603050405020304" pitchFamily="18" charset="0"/>
                <a:cs typeface="Times New Roman" panose="02020603050405020304" pitchFamily="18" charset="0"/>
              </a:rPr>
              <a:t> Backend languages like Python, Ruby, PHP, Node.js, and Java handle server-side operations. They manage data, execute logic, and communicate with databases. These languages are crucial for building web applications with functionality beyond static web pages.</a:t>
            </a:r>
          </a:p>
          <a:p>
            <a:pPr algn="just">
              <a:lnSpc>
                <a:spcPct val="150000"/>
              </a:lnSpc>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Python:</a:t>
            </a:r>
            <a:r>
              <a:rPr lang="en-US" sz="1800" b="0" i="0" dirty="0">
                <a:solidFill>
                  <a:srgbClr val="374151"/>
                </a:solidFill>
                <a:effectLst/>
                <a:latin typeface="Times New Roman" panose="02020603050405020304" pitchFamily="18" charset="0"/>
                <a:cs typeface="Times New Roman" panose="02020603050405020304" pitchFamily="18" charset="0"/>
              </a:rPr>
              <a:t> Known for its readability and versatility, Python is widely used in web development, with frameworks like Django and Flask for building robust web applications.</a:t>
            </a:r>
          </a:p>
          <a:p>
            <a:pPr algn="just">
              <a:lnSpc>
                <a:spcPct val="150000"/>
              </a:lnSpc>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Ruby:</a:t>
            </a:r>
            <a:r>
              <a:rPr lang="en-US" sz="1800" b="0" i="0" dirty="0">
                <a:solidFill>
                  <a:srgbClr val="374151"/>
                </a:solidFill>
                <a:effectLst/>
                <a:latin typeface="Times New Roman" panose="02020603050405020304" pitchFamily="18" charset="0"/>
                <a:cs typeface="Times New Roman" panose="02020603050405020304" pitchFamily="18" charset="0"/>
              </a:rPr>
              <a:t> Ruby, often used in combination with the Ruby on Rails framework, emphasizes developer productivity and convention over configuration.</a:t>
            </a:r>
          </a:p>
          <a:p>
            <a:pPr algn="just">
              <a:lnSpc>
                <a:spcPct val="150000"/>
              </a:lnSpc>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PHP:</a:t>
            </a:r>
            <a:r>
              <a:rPr lang="en-US" sz="1800" b="0" i="0" dirty="0">
                <a:solidFill>
                  <a:srgbClr val="374151"/>
                </a:solidFill>
                <a:effectLst/>
                <a:latin typeface="Times New Roman" panose="02020603050405020304" pitchFamily="18" charset="0"/>
                <a:cs typeface="Times New Roman" panose="02020603050405020304" pitchFamily="18" charset="0"/>
              </a:rPr>
              <a:t> PHP is a server-side scripting language commonly used for web development. It powers popular content management systems (CMS) like WordPress.</a:t>
            </a:r>
          </a:p>
          <a:p>
            <a:pPr algn="just">
              <a:lnSpc>
                <a:spcPct val="150000"/>
              </a:lnSpc>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Node.js:</a:t>
            </a:r>
            <a:r>
              <a:rPr lang="en-US" sz="1800" b="0" i="0" dirty="0">
                <a:solidFill>
                  <a:srgbClr val="374151"/>
                </a:solidFill>
                <a:effectLst/>
                <a:latin typeface="Times New Roman" panose="02020603050405020304" pitchFamily="18" charset="0"/>
                <a:cs typeface="Times New Roman" panose="02020603050405020304" pitchFamily="18" charset="0"/>
              </a:rPr>
              <a:t> Node.js allows developers to use JavaScript on the server side, unifying the language used in both frontend and backend development</a:t>
            </a:r>
          </a:p>
        </p:txBody>
      </p:sp>
    </p:spTree>
    <p:extLst>
      <p:ext uri="{BB962C8B-B14F-4D97-AF65-F5344CB8AC3E}">
        <p14:creationId xmlns:p14="http://schemas.microsoft.com/office/powerpoint/2010/main" val="273914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048C4-EFB8-BE38-FBA3-B11B64417F41}"/>
              </a:ext>
            </a:extLst>
          </p:cNvPr>
          <p:cNvSpPr>
            <a:spLocks noGrp="1"/>
          </p:cNvSpPr>
          <p:nvPr>
            <p:ph idx="1"/>
          </p:nvPr>
        </p:nvSpPr>
        <p:spPr>
          <a:xfrm>
            <a:off x="406400" y="591837"/>
            <a:ext cx="11012714" cy="5531077"/>
          </a:xfrm>
        </p:spPr>
        <p:txBody>
          <a:bodyPr>
            <a:normAutofit lnSpcReduction="10000"/>
          </a:bodyPr>
          <a:lstStyle/>
          <a:p>
            <a:pPr algn="just">
              <a:lnSpc>
                <a:spcPct val="150000"/>
              </a:lnSpc>
            </a:pPr>
            <a:r>
              <a:rPr lang="en-US" sz="1800" b="1" i="0" dirty="0">
                <a:solidFill>
                  <a:srgbClr val="374151"/>
                </a:solidFill>
                <a:effectLst/>
                <a:latin typeface="Times New Roman" panose="02020603050405020304" pitchFamily="18" charset="0"/>
                <a:cs typeface="Times New Roman" panose="02020603050405020304" pitchFamily="18" charset="0"/>
              </a:rPr>
              <a:t>5. Frontend Frameworks:</a:t>
            </a:r>
            <a:r>
              <a:rPr lang="en-US" sz="1800" b="0" i="0" dirty="0">
                <a:solidFill>
                  <a:srgbClr val="374151"/>
                </a:solidFill>
                <a:effectLst/>
                <a:latin typeface="Times New Roman" panose="02020603050405020304" pitchFamily="18" charset="0"/>
                <a:cs typeface="Times New Roman" panose="02020603050405020304" pitchFamily="18" charset="0"/>
              </a:rPr>
              <a:t> Frameworks like React, Angular, and Vue.js provide pre-built components and structures for building complex user interfaces. They enhance code reusability and maintainability.</a:t>
            </a:r>
          </a:p>
          <a:p>
            <a:pPr algn="just">
              <a:lnSpc>
                <a:spcPct val="150000"/>
              </a:lnSpc>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React:</a:t>
            </a:r>
            <a:r>
              <a:rPr lang="en-US" sz="1800" b="0" i="0" dirty="0">
                <a:solidFill>
                  <a:srgbClr val="374151"/>
                </a:solidFill>
                <a:effectLst/>
                <a:latin typeface="Times New Roman" panose="02020603050405020304" pitchFamily="18" charset="0"/>
                <a:cs typeface="Times New Roman" panose="02020603050405020304" pitchFamily="18" charset="0"/>
              </a:rPr>
              <a:t> Developed by Facebook, React is a popular library for building user interfaces. It follows a component-based architecture and is often used in single-page applications (SPAs).</a:t>
            </a:r>
          </a:p>
          <a:p>
            <a:pPr algn="just">
              <a:lnSpc>
                <a:spcPct val="150000"/>
              </a:lnSpc>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Angular:</a:t>
            </a:r>
            <a:r>
              <a:rPr lang="en-US" sz="1800" b="0" i="0" dirty="0">
                <a:solidFill>
                  <a:srgbClr val="374151"/>
                </a:solidFill>
                <a:effectLst/>
                <a:latin typeface="Times New Roman" panose="02020603050405020304" pitchFamily="18" charset="0"/>
                <a:cs typeface="Times New Roman" panose="02020603050405020304" pitchFamily="18" charset="0"/>
              </a:rPr>
              <a:t> Developed by Google, Angular is a comprehensive framework for building dynamic web applications. It includes tools for routing, forms, and state management.</a:t>
            </a:r>
          </a:p>
          <a:p>
            <a:pPr algn="just">
              <a:lnSpc>
                <a:spcPct val="150000"/>
              </a:lnSpc>
              <a:buFont typeface="Arial" panose="020B0604020202020204" pitchFamily="34" charset="0"/>
              <a:buChar char="•"/>
            </a:pPr>
            <a:r>
              <a:rPr lang="en-US" sz="1800" b="1" i="0" dirty="0">
                <a:solidFill>
                  <a:srgbClr val="374151"/>
                </a:solidFill>
                <a:effectLst/>
                <a:latin typeface="Times New Roman" panose="02020603050405020304" pitchFamily="18" charset="0"/>
                <a:cs typeface="Times New Roman" panose="02020603050405020304" pitchFamily="18" charset="0"/>
              </a:rPr>
              <a:t>Vue.js:</a:t>
            </a:r>
            <a:r>
              <a:rPr lang="en-US" sz="1800" b="0" i="0" dirty="0">
                <a:solidFill>
                  <a:srgbClr val="374151"/>
                </a:solidFill>
                <a:effectLst/>
                <a:latin typeface="Times New Roman" panose="02020603050405020304" pitchFamily="18" charset="0"/>
                <a:cs typeface="Times New Roman" panose="02020603050405020304" pitchFamily="18" charset="0"/>
              </a:rPr>
              <a:t> Vue.js is a progressive JavaScript framework that is easy to integrate into existing projects and offers a flexible and approachable structure.</a:t>
            </a:r>
          </a:p>
          <a:p>
            <a:pPr algn="just">
              <a:lnSpc>
                <a:spcPct val="150000"/>
              </a:lnSpc>
            </a:pPr>
            <a:r>
              <a:rPr lang="en-US" sz="1800" b="1" i="0" dirty="0">
                <a:solidFill>
                  <a:srgbClr val="374151"/>
                </a:solidFill>
                <a:effectLst/>
                <a:latin typeface="Times New Roman" panose="02020603050405020304" pitchFamily="18" charset="0"/>
                <a:cs typeface="Times New Roman" panose="02020603050405020304" pitchFamily="18" charset="0"/>
              </a:rPr>
              <a:t>6. Databases:</a:t>
            </a:r>
            <a:r>
              <a:rPr lang="en-US" sz="1800" b="0" i="0" dirty="0">
                <a:solidFill>
                  <a:srgbClr val="374151"/>
                </a:solidFill>
                <a:effectLst/>
                <a:latin typeface="Times New Roman" panose="02020603050405020304" pitchFamily="18" charset="0"/>
                <a:cs typeface="Times New Roman" panose="02020603050405020304" pitchFamily="18" charset="0"/>
              </a:rPr>
              <a:t> Databases are essential for storing and retrieving data in web applications. Popular database management systems include MySQL, PostgreSQL, MongoDB (NoSQL), and SQLite.</a:t>
            </a:r>
          </a:p>
          <a:p>
            <a:pPr algn="just">
              <a:lnSpc>
                <a:spcPct val="150000"/>
              </a:lnSpc>
            </a:pPr>
            <a:r>
              <a:rPr lang="en-US" sz="1800" b="1" i="0" dirty="0">
                <a:solidFill>
                  <a:srgbClr val="374151"/>
                </a:solidFill>
                <a:effectLst/>
                <a:latin typeface="Times New Roman" panose="02020603050405020304" pitchFamily="18" charset="0"/>
                <a:cs typeface="Times New Roman" panose="02020603050405020304" pitchFamily="18" charset="0"/>
              </a:rPr>
              <a:t>7. Version Control:</a:t>
            </a:r>
            <a:r>
              <a:rPr lang="en-US" sz="1800" b="0" i="0" dirty="0">
                <a:solidFill>
                  <a:srgbClr val="374151"/>
                </a:solidFill>
                <a:effectLst/>
                <a:latin typeface="Times New Roman" panose="02020603050405020304" pitchFamily="18" charset="0"/>
                <a:cs typeface="Times New Roman" panose="02020603050405020304" pitchFamily="18" charset="0"/>
              </a:rPr>
              <a:t> Version control systems like Git are essential for collaborative development. They enable developers to track changes, collaborate on code, and manage different versions of a project.</a:t>
            </a:r>
          </a:p>
          <a:p>
            <a:pPr algn="just">
              <a:lnSpc>
                <a:spcPct val="150000"/>
              </a:lnSpc>
            </a:pPr>
            <a:endParaRPr lang="en-IN" sz="1800" dirty="0"/>
          </a:p>
        </p:txBody>
      </p:sp>
    </p:spTree>
    <p:extLst>
      <p:ext uri="{BB962C8B-B14F-4D97-AF65-F5344CB8AC3E}">
        <p14:creationId xmlns:p14="http://schemas.microsoft.com/office/powerpoint/2010/main" val="79105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670</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Sinchana Pujari</dc:creator>
  <cp:lastModifiedBy>Sinchana Pujari</cp:lastModifiedBy>
  <cp:revision>1</cp:revision>
  <dcterms:created xsi:type="dcterms:W3CDTF">2023-10-09T15:14:03Z</dcterms:created>
  <dcterms:modified xsi:type="dcterms:W3CDTF">2023-10-10T03:36:18Z</dcterms:modified>
</cp:coreProperties>
</file>