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it-IT" sz="4400" b="0" strike="noStrike" spc="-1">
                <a:latin typeface="Arial"/>
              </a:rPr>
              <a:t>Fai clic per spostare la diapositiva</a:t>
            </a:r>
          </a:p>
        </p:txBody>
      </p:sp>
      <p:sp>
        <p:nvSpPr>
          <p:cNvPr id="45" name="PlaceHolder 2"/>
          <p:cNvSpPr>
            <a:spLocks noGrp="1"/>
          </p:cNvSpPr>
          <p:nvPr>
            <p:ph type="body"/>
          </p:nvPr>
        </p:nvSpPr>
        <p:spPr>
          <a:xfrm>
            <a:off x="756000" y="5078520"/>
            <a:ext cx="6047640" cy="4811040"/>
          </a:xfrm>
          <a:prstGeom prst="rect">
            <a:avLst/>
          </a:prstGeom>
        </p:spPr>
        <p:txBody>
          <a:bodyPr lIns="0" tIns="0" rIns="0" bIns="0"/>
          <a:lstStyle/>
          <a:p>
            <a:r>
              <a:rPr lang="it-IT" sz="2000" b="0" strike="noStrike" spc="-1">
                <a:latin typeface="Arial"/>
              </a:rPr>
              <a:t>Fai clic per modificare il formato delle note</a:t>
            </a:r>
          </a:p>
        </p:txBody>
      </p:sp>
      <p:sp>
        <p:nvSpPr>
          <p:cNvPr id="46" name="PlaceHolder 3"/>
          <p:cNvSpPr>
            <a:spLocks noGrp="1"/>
          </p:cNvSpPr>
          <p:nvPr>
            <p:ph type="hdr"/>
          </p:nvPr>
        </p:nvSpPr>
        <p:spPr>
          <a:xfrm>
            <a:off x="0" y="0"/>
            <a:ext cx="3280680" cy="534240"/>
          </a:xfrm>
          <a:prstGeom prst="rect">
            <a:avLst/>
          </a:prstGeom>
        </p:spPr>
        <p:txBody>
          <a:bodyPr lIns="0" tIns="0" rIns="0" bIns="0"/>
          <a:lstStyle/>
          <a:p>
            <a:r>
              <a:rPr lang="it-IT" sz="1400" b="0" strike="noStrike" spc="-1">
                <a:latin typeface="Times New Roman"/>
              </a:rPr>
              <a:t> </a:t>
            </a:r>
          </a:p>
        </p:txBody>
      </p:sp>
      <p:sp>
        <p:nvSpPr>
          <p:cNvPr id="47" name="PlaceHolder 4"/>
          <p:cNvSpPr>
            <a:spLocks noGrp="1"/>
          </p:cNvSpPr>
          <p:nvPr>
            <p:ph type="dt"/>
          </p:nvPr>
        </p:nvSpPr>
        <p:spPr>
          <a:xfrm>
            <a:off x="4278960" y="0"/>
            <a:ext cx="3280680" cy="534240"/>
          </a:xfrm>
          <a:prstGeom prst="rect">
            <a:avLst/>
          </a:prstGeom>
        </p:spPr>
        <p:txBody>
          <a:bodyPr lIns="0" tIns="0" rIns="0" bIns="0"/>
          <a:lstStyle/>
          <a:p>
            <a:pPr algn="r"/>
            <a:r>
              <a:rPr lang="it-IT" sz="1400" b="0" strike="noStrike" spc="-1">
                <a:latin typeface="Times New Roman"/>
              </a:rPr>
              <a:t> </a:t>
            </a:r>
          </a:p>
        </p:txBody>
      </p:sp>
      <p:sp>
        <p:nvSpPr>
          <p:cNvPr id="48" name="PlaceHolder 5"/>
          <p:cNvSpPr>
            <a:spLocks noGrp="1"/>
          </p:cNvSpPr>
          <p:nvPr>
            <p:ph type="ftr"/>
          </p:nvPr>
        </p:nvSpPr>
        <p:spPr>
          <a:xfrm>
            <a:off x="0" y="10157400"/>
            <a:ext cx="3280680" cy="534240"/>
          </a:xfrm>
          <a:prstGeom prst="rect">
            <a:avLst/>
          </a:prstGeom>
        </p:spPr>
        <p:txBody>
          <a:bodyPr lIns="0" tIns="0" rIns="0" bIns="0" anchor="b"/>
          <a:lstStyle/>
          <a:p>
            <a:r>
              <a:rPr lang="it-IT" sz="1400" b="0" strike="noStrike" spc="-1">
                <a:latin typeface="Times New Roman"/>
              </a:rPr>
              <a:t> </a:t>
            </a:r>
          </a:p>
        </p:txBody>
      </p:sp>
      <p:sp>
        <p:nvSpPr>
          <p:cNvPr id="49" name="PlaceHolder 6"/>
          <p:cNvSpPr>
            <a:spLocks noGrp="1"/>
          </p:cNvSpPr>
          <p:nvPr>
            <p:ph type="sldNum"/>
          </p:nvPr>
        </p:nvSpPr>
        <p:spPr>
          <a:xfrm>
            <a:off x="4278960" y="10157400"/>
            <a:ext cx="3280680" cy="534240"/>
          </a:xfrm>
          <a:prstGeom prst="rect">
            <a:avLst/>
          </a:prstGeom>
        </p:spPr>
        <p:txBody>
          <a:bodyPr lIns="0" tIns="0" rIns="0" bIns="0" anchor="b"/>
          <a:lstStyle/>
          <a:p>
            <a:pPr algn="r"/>
            <a:fld id="{33DABCC8-9117-4783-A71D-9ADD25DA8D2D}" type="slidenum">
              <a:rPr lang="it-IT" sz="1400" b="0" strike="noStrike" spc="-1">
                <a:latin typeface="Times New Roman"/>
              </a:rPr>
              <a:t>‹N›</a:t>
            </a:fld>
            <a:endParaRPr lang="it-IT" sz="1400" b="0" strike="noStrike" spc="-1">
              <a:latin typeface="Times New Roman"/>
            </a:endParaRPr>
          </a:p>
        </p:txBody>
      </p:sp>
    </p:spTree>
    <p:extLst>
      <p:ext uri="{BB962C8B-B14F-4D97-AF65-F5344CB8AC3E}">
        <p14:creationId xmlns:p14="http://schemas.microsoft.com/office/powerpoint/2010/main" val="109434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PlaceHolder 1"/>
          <p:cNvSpPr>
            <a:spLocks noGrp="1" noRot="1" noChangeAspect="1"/>
          </p:cNvSpPr>
          <p:nvPr>
            <p:ph type="sldImg"/>
          </p:nvPr>
        </p:nvSpPr>
        <p:spPr>
          <a:xfrm>
            <a:off x="1143000" y="685800"/>
            <a:ext cx="4570560" cy="3427560"/>
          </a:xfrm>
          <a:prstGeom prst="rect">
            <a:avLst/>
          </a:prstGeom>
        </p:spPr>
      </p:sp>
      <p:sp>
        <p:nvSpPr>
          <p:cNvPr id="65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5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F10B11D-DDFF-4138-81FB-0C306D9ED1D5}" type="slidenum">
              <a:rPr lang="it-IT" sz="1800" b="0" strike="noStrike" spc="-1">
                <a:solidFill>
                  <a:srgbClr val="000000"/>
                </a:solidFill>
                <a:latin typeface="+mn-lt"/>
                <a:ea typeface="+mn-ea"/>
              </a:rPr>
              <a:t>1</a:t>
            </a:fld>
            <a:endParaRPr lang="it-IT" sz="1800" b="0" strike="noStrike" spc="-1">
              <a:latin typeface="Arial"/>
            </a:endParaRPr>
          </a:p>
        </p:txBody>
      </p:sp>
    </p:spTree>
    <p:extLst>
      <p:ext uri="{BB962C8B-B14F-4D97-AF65-F5344CB8AC3E}">
        <p14:creationId xmlns:p14="http://schemas.microsoft.com/office/powerpoint/2010/main" val="160618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PlaceHolder 1"/>
          <p:cNvSpPr>
            <a:spLocks noGrp="1" noRot="1" noChangeAspect="1"/>
          </p:cNvSpPr>
          <p:nvPr>
            <p:ph type="sldImg"/>
          </p:nvPr>
        </p:nvSpPr>
        <p:spPr>
          <a:xfrm>
            <a:off x="1143000" y="685800"/>
            <a:ext cx="4570413" cy="3427413"/>
          </a:xfrm>
          <a:prstGeom prst="rect">
            <a:avLst/>
          </a:prstGeom>
        </p:spPr>
      </p:sp>
      <p:sp>
        <p:nvSpPr>
          <p:cNvPr id="68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8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464373E-02C6-4545-BBA5-D12D6A7B5FCA}" type="slidenum">
              <a:rPr lang="it-IT" sz="1800" b="0" strike="noStrike" spc="-1">
                <a:solidFill>
                  <a:srgbClr val="000000"/>
                </a:solidFill>
                <a:latin typeface="+mn-lt"/>
                <a:ea typeface="+mn-ea"/>
              </a:rPr>
              <a:t>10</a:t>
            </a:fld>
            <a:endParaRPr lang="it-IT" sz="1800" b="0" strike="noStrike" spc="-1">
              <a:latin typeface="Arial"/>
            </a:endParaRPr>
          </a:p>
        </p:txBody>
      </p:sp>
    </p:spTree>
    <p:extLst>
      <p:ext uri="{BB962C8B-B14F-4D97-AF65-F5344CB8AC3E}">
        <p14:creationId xmlns:p14="http://schemas.microsoft.com/office/powerpoint/2010/main" val="42374849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PlaceHolder 1"/>
          <p:cNvSpPr>
            <a:spLocks noGrp="1" noRot="1" noChangeAspect="1"/>
          </p:cNvSpPr>
          <p:nvPr>
            <p:ph type="sldImg"/>
          </p:nvPr>
        </p:nvSpPr>
        <p:spPr>
          <a:xfrm>
            <a:off x="1143000" y="685800"/>
            <a:ext cx="4570560" cy="3427560"/>
          </a:xfrm>
          <a:prstGeom prst="rect">
            <a:avLst/>
          </a:prstGeom>
        </p:spPr>
      </p:sp>
      <p:sp>
        <p:nvSpPr>
          <p:cNvPr id="95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7BDB668-B2C9-4CC1-BF7F-0F0935AF553B}" type="slidenum">
              <a:rPr lang="it-IT" sz="1800" b="0" strike="noStrike" spc="-1">
                <a:solidFill>
                  <a:srgbClr val="000000"/>
                </a:solidFill>
                <a:latin typeface="+mn-lt"/>
                <a:ea typeface="+mn-ea"/>
              </a:rPr>
              <a:t>100</a:t>
            </a:fld>
            <a:endParaRPr lang="it-IT" sz="1800" b="0" strike="noStrike" spc="-1">
              <a:latin typeface="Arial"/>
            </a:endParaRPr>
          </a:p>
        </p:txBody>
      </p:sp>
    </p:spTree>
    <p:extLst>
      <p:ext uri="{BB962C8B-B14F-4D97-AF65-F5344CB8AC3E}">
        <p14:creationId xmlns:p14="http://schemas.microsoft.com/office/powerpoint/2010/main" val="40102840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PlaceHolder 1"/>
          <p:cNvSpPr>
            <a:spLocks noGrp="1" noRot="1" noChangeAspect="1"/>
          </p:cNvSpPr>
          <p:nvPr>
            <p:ph type="sldImg"/>
          </p:nvPr>
        </p:nvSpPr>
        <p:spPr>
          <a:xfrm>
            <a:off x="1143000" y="685800"/>
            <a:ext cx="4570560" cy="3427560"/>
          </a:xfrm>
          <a:prstGeom prst="rect">
            <a:avLst/>
          </a:prstGeom>
        </p:spPr>
      </p:sp>
      <p:sp>
        <p:nvSpPr>
          <p:cNvPr id="95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5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1178E41-BF6A-4E67-B7EA-47F4AC377348}" type="slidenum">
              <a:rPr lang="it-IT" sz="1800" b="0" strike="noStrike" spc="-1">
                <a:solidFill>
                  <a:srgbClr val="000000"/>
                </a:solidFill>
                <a:latin typeface="+mn-lt"/>
                <a:ea typeface="+mn-ea"/>
              </a:rPr>
              <a:t>101</a:t>
            </a:fld>
            <a:endParaRPr lang="it-IT" sz="1800" b="0" strike="noStrike" spc="-1">
              <a:latin typeface="Arial"/>
            </a:endParaRPr>
          </a:p>
        </p:txBody>
      </p:sp>
    </p:spTree>
    <p:extLst>
      <p:ext uri="{BB962C8B-B14F-4D97-AF65-F5344CB8AC3E}">
        <p14:creationId xmlns:p14="http://schemas.microsoft.com/office/powerpoint/2010/main" val="56488722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PlaceHolder 1"/>
          <p:cNvSpPr>
            <a:spLocks noGrp="1" noRot="1" noChangeAspect="1"/>
          </p:cNvSpPr>
          <p:nvPr>
            <p:ph type="sldImg"/>
          </p:nvPr>
        </p:nvSpPr>
        <p:spPr>
          <a:xfrm>
            <a:off x="1143000" y="685800"/>
            <a:ext cx="4570560" cy="3427560"/>
          </a:xfrm>
          <a:prstGeom prst="rect">
            <a:avLst/>
          </a:prstGeom>
        </p:spPr>
      </p:sp>
      <p:sp>
        <p:nvSpPr>
          <p:cNvPr id="96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6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418EC73-567C-4E0A-8A0B-93A68A53ACC8}" type="slidenum">
              <a:rPr lang="it-IT" sz="1800" b="0" strike="noStrike" spc="-1">
                <a:solidFill>
                  <a:srgbClr val="000000"/>
                </a:solidFill>
                <a:latin typeface="+mn-lt"/>
                <a:ea typeface="+mn-ea"/>
              </a:rPr>
              <a:t>102</a:t>
            </a:fld>
            <a:endParaRPr lang="it-IT" sz="1800" b="0" strike="noStrike" spc="-1">
              <a:latin typeface="Arial"/>
            </a:endParaRPr>
          </a:p>
        </p:txBody>
      </p:sp>
    </p:spTree>
    <p:extLst>
      <p:ext uri="{BB962C8B-B14F-4D97-AF65-F5344CB8AC3E}">
        <p14:creationId xmlns:p14="http://schemas.microsoft.com/office/powerpoint/2010/main" val="16781798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PlaceHolder 1"/>
          <p:cNvSpPr>
            <a:spLocks noGrp="1" noRot="1" noChangeAspect="1"/>
          </p:cNvSpPr>
          <p:nvPr>
            <p:ph type="sldImg"/>
          </p:nvPr>
        </p:nvSpPr>
        <p:spPr>
          <a:xfrm>
            <a:off x="1143000" y="685800"/>
            <a:ext cx="4570560" cy="3427560"/>
          </a:xfrm>
          <a:prstGeom prst="rect">
            <a:avLst/>
          </a:prstGeom>
        </p:spPr>
      </p:sp>
      <p:sp>
        <p:nvSpPr>
          <p:cNvPr id="96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6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3F35933-4989-413B-B12A-863910FB55C2}" type="slidenum">
              <a:rPr lang="it-IT" sz="1800" b="0" strike="noStrike" spc="-1">
                <a:solidFill>
                  <a:srgbClr val="000000"/>
                </a:solidFill>
                <a:latin typeface="+mn-lt"/>
                <a:ea typeface="+mn-ea"/>
              </a:rPr>
              <a:t>103</a:t>
            </a:fld>
            <a:endParaRPr lang="it-IT" sz="1800" b="0" strike="noStrike" spc="-1">
              <a:latin typeface="Arial"/>
            </a:endParaRPr>
          </a:p>
        </p:txBody>
      </p:sp>
    </p:spTree>
    <p:extLst>
      <p:ext uri="{BB962C8B-B14F-4D97-AF65-F5344CB8AC3E}">
        <p14:creationId xmlns:p14="http://schemas.microsoft.com/office/powerpoint/2010/main" val="34496403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PlaceHolder 1"/>
          <p:cNvSpPr>
            <a:spLocks noGrp="1" noRot="1" noChangeAspect="1"/>
          </p:cNvSpPr>
          <p:nvPr>
            <p:ph type="sldImg"/>
          </p:nvPr>
        </p:nvSpPr>
        <p:spPr>
          <a:xfrm>
            <a:off x="1143000" y="685800"/>
            <a:ext cx="4570560" cy="3427560"/>
          </a:xfrm>
          <a:prstGeom prst="rect">
            <a:avLst/>
          </a:prstGeom>
        </p:spPr>
      </p:sp>
      <p:sp>
        <p:nvSpPr>
          <p:cNvPr id="96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6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65F9DAF-BA7D-4943-B6D2-91C435879B30}" type="slidenum">
              <a:rPr lang="it-IT" sz="1800" b="0" strike="noStrike" spc="-1">
                <a:solidFill>
                  <a:srgbClr val="000000"/>
                </a:solidFill>
                <a:latin typeface="+mn-lt"/>
                <a:ea typeface="+mn-ea"/>
              </a:rPr>
              <a:t>104</a:t>
            </a:fld>
            <a:endParaRPr lang="it-IT" sz="1800" b="0" strike="noStrike" spc="-1">
              <a:latin typeface="Arial"/>
            </a:endParaRPr>
          </a:p>
        </p:txBody>
      </p:sp>
    </p:spTree>
    <p:extLst>
      <p:ext uri="{BB962C8B-B14F-4D97-AF65-F5344CB8AC3E}">
        <p14:creationId xmlns:p14="http://schemas.microsoft.com/office/powerpoint/2010/main" val="11536202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PlaceHolder 1"/>
          <p:cNvSpPr>
            <a:spLocks noGrp="1" noRot="1" noChangeAspect="1"/>
          </p:cNvSpPr>
          <p:nvPr>
            <p:ph type="sldImg"/>
          </p:nvPr>
        </p:nvSpPr>
        <p:spPr>
          <a:xfrm>
            <a:off x="1143000" y="685800"/>
            <a:ext cx="4570413" cy="3427413"/>
          </a:xfrm>
          <a:prstGeom prst="rect">
            <a:avLst/>
          </a:prstGeom>
        </p:spPr>
      </p:sp>
      <p:sp>
        <p:nvSpPr>
          <p:cNvPr id="96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FFCAE52-1847-4FB1-904A-969149BAA7AD}" type="slidenum">
              <a:rPr lang="it-IT" sz="1800" b="0" strike="noStrike" spc="-1">
                <a:solidFill>
                  <a:srgbClr val="000000"/>
                </a:solidFill>
                <a:latin typeface="+mn-lt"/>
                <a:ea typeface="+mn-ea"/>
              </a:rPr>
              <a:t>105</a:t>
            </a:fld>
            <a:endParaRPr lang="it-IT" sz="1800" b="0" strike="noStrike" spc="-1">
              <a:latin typeface="Arial"/>
            </a:endParaRPr>
          </a:p>
        </p:txBody>
      </p:sp>
    </p:spTree>
    <p:extLst>
      <p:ext uri="{BB962C8B-B14F-4D97-AF65-F5344CB8AC3E}">
        <p14:creationId xmlns:p14="http://schemas.microsoft.com/office/powerpoint/2010/main" val="40173813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PlaceHolder 1"/>
          <p:cNvSpPr>
            <a:spLocks noGrp="1" noRot="1" noChangeAspect="1"/>
          </p:cNvSpPr>
          <p:nvPr>
            <p:ph type="sldImg"/>
          </p:nvPr>
        </p:nvSpPr>
        <p:spPr>
          <a:xfrm>
            <a:off x="1143000" y="685800"/>
            <a:ext cx="4570560" cy="3427560"/>
          </a:xfrm>
          <a:prstGeom prst="rect">
            <a:avLst/>
          </a:prstGeom>
        </p:spPr>
      </p:sp>
      <p:sp>
        <p:nvSpPr>
          <p:cNvPr id="97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4266C2A-55CF-49EC-A5DB-7F15AE931A92}" type="slidenum">
              <a:rPr lang="it-IT" sz="1800" b="0" strike="noStrike" spc="-1">
                <a:solidFill>
                  <a:srgbClr val="000000"/>
                </a:solidFill>
                <a:latin typeface="+mn-lt"/>
                <a:ea typeface="+mn-ea"/>
              </a:rPr>
              <a:t>106</a:t>
            </a:fld>
            <a:endParaRPr lang="it-IT" sz="1800" b="0" strike="noStrike" spc="-1">
              <a:latin typeface="Arial"/>
            </a:endParaRPr>
          </a:p>
        </p:txBody>
      </p:sp>
    </p:spTree>
    <p:extLst>
      <p:ext uri="{BB962C8B-B14F-4D97-AF65-F5344CB8AC3E}">
        <p14:creationId xmlns:p14="http://schemas.microsoft.com/office/powerpoint/2010/main" val="13449114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PlaceHolder 1"/>
          <p:cNvSpPr>
            <a:spLocks noGrp="1" noRot="1" noChangeAspect="1"/>
          </p:cNvSpPr>
          <p:nvPr>
            <p:ph type="sldImg"/>
          </p:nvPr>
        </p:nvSpPr>
        <p:spPr>
          <a:xfrm>
            <a:off x="1143000" y="685800"/>
            <a:ext cx="4570560" cy="3427560"/>
          </a:xfrm>
          <a:prstGeom prst="rect">
            <a:avLst/>
          </a:prstGeom>
        </p:spPr>
      </p:sp>
      <p:sp>
        <p:nvSpPr>
          <p:cNvPr id="97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C58607B-5933-4081-ADA9-AC28C9D08C4B}" type="slidenum">
              <a:rPr lang="it-IT" sz="1800" b="0" strike="noStrike" spc="-1">
                <a:solidFill>
                  <a:srgbClr val="000000"/>
                </a:solidFill>
                <a:latin typeface="+mn-lt"/>
                <a:ea typeface="+mn-ea"/>
              </a:rPr>
              <a:t>107</a:t>
            </a:fld>
            <a:endParaRPr lang="it-IT" sz="1800" b="0" strike="noStrike" spc="-1">
              <a:latin typeface="Arial"/>
            </a:endParaRPr>
          </a:p>
        </p:txBody>
      </p:sp>
    </p:spTree>
    <p:extLst>
      <p:ext uri="{BB962C8B-B14F-4D97-AF65-F5344CB8AC3E}">
        <p14:creationId xmlns:p14="http://schemas.microsoft.com/office/powerpoint/2010/main" val="32557592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PlaceHolder 1"/>
          <p:cNvSpPr>
            <a:spLocks noGrp="1" noRot="1" noChangeAspect="1"/>
          </p:cNvSpPr>
          <p:nvPr>
            <p:ph type="sldImg"/>
          </p:nvPr>
        </p:nvSpPr>
        <p:spPr>
          <a:xfrm>
            <a:off x="1143000" y="685800"/>
            <a:ext cx="4570560" cy="3427560"/>
          </a:xfrm>
          <a:prstGeom prst="rect">
            <a:avLst/>
          </a:prstGeom>
        </p:spPr>
      </p:sp>
      <p:sp>
        <p:nvSpPr>
          <p:cNvPr id="97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0044A3-AB98-4442-8791-F0859DF19CA1}" type="slidenum">
              <a:rPr lang="it-IT" sz="1800" b="0" strike="noStrike" spc="-1">
                <a:solidFill>
                  <a:srgbClr val="000000"/>
                </a:solidFill>
                <a:latin typeface="+mn-lt"/>
                <a:ea typeface="+mn-ea"/>
              </a:rPr>
              <a:t>108</a:t>
            </a:fld>
            <a:endParaRPr lang="it-IT" sz="1800" b="0" strike="noStrike" spc="-1">
              <a:latin typeface="Arial"/>
            </a:endParaRPr>
          </a:p>
        </p:txBody>
      </p:sp>
    </p:spTree>
    <p:extLst>
      <p:ext uri="{BB962C8B-B14F-4D97-AF65-F5344CB8AC3E}">
        <p14:creationId xmlns:p14="http://schemas.microsoft.com/office/powerpoint/2010/main" val="203753410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PlaceHolder 1"/>
          <p:cNvSpPr>
            <a:spLocks noGrp="1" noRot="1" noChangeAspect="1"/>
          </p:cNvSpPr>
          <p:nvPr>
            <p:ph type="sldImg"/>
          </p:nvPr>
        </p:nvSpPr>
        <p:spPr>
          <a:xfrm>
            <a:off x="1143000" y="685800"/>
            <a:ext cx="4570560" cy="3427560"/>
          </a:xfrm>
          <a:prstGeom prst="rect">
            <a:avLst/>
          </a:prstGeom>
        </p:spPr>
      </p:sp>
      <p:sp>
        <p:nvSpPr>
          <p:cNvPr id="98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8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36A2413-995F-427B-86F5-3386D977A9EF}" type="slidenum">
              <a:rPr lang="it-IT" sz="1800" b="0" strike="noStrike" spc="-1">
                <a:solidFill>
                  <a:srgbClr val="000000"/>
                </a:solidFill>
                <a:latin typeface="+mn-lt"/>
                <a:ea typeface="+mn-ea"/>
              </a:rPr>
              <a:t>109</a:t>
            </a:fld>
            <a:endParaRPr lang="it-IT" sz="1800" b="0" strike="noStrike" spc="-1">
              <a:latin typeface="Arial"/>
            </a:endParaRPr>
          </a:p>
        </p:txBody>
      </p:sp>
    </p:spTree>
    <p:extLst>
      <p:ext uri="{BB962C8B-B14F-4D97-AF65-F5344CB8AC3E}">
        <p14:creationId xmlns:p14="http://schemas.microsoft.com/office/powerpoint/2010/main" val="186011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PlaceHolder 1"/>
          <p:cNvSpPr>
            <a:spLocks noGrp="1" noRot="1" noChangeAspect="1"/>
          </p:cNvSpPr>
          <p:nvPr>
            <p:ph type="sldImg"/>
          </p:nvPr>
        </p:nvSpPr>
        <p:spPr>
          <a:xfrm>
            <a:off x="1143000" y="685800"/>
            <a:ext cx="4570413" cy="3427413"/>
          </a:xfrm>
          <a:prstGeom prst="rect">
            <a:avLst/>
          </a:prstGeom>
        </p:spPr>
      </p:sp>
      <p:sp>
        <p:nvSpPr>
          <p:cNvPr id="68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8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02C25B0-7A58-4E05-8711-97EEB4617D47}" type="slidenum">
              <a:rPr lang="it-IT" sz="1800" b="0" strike="noStrike" spc="-1">
                <a:solidFill>
                  <a:srgbClr val="000000"/>
                </a:solidFill>
                <a:latin typeface="+mn-lt"/>
                <a:ea typeface="+mn-ea"/>
              </a:rPr>
              <a:t>11</a:t>
            </a:fld>
            <a:endParaRPr lang="it-IT" sz="1800" b="0" strike="noStrike" spc="-1">
              <a:latin typeface="Arial"/>
            </a:endParaRPr>
          </a:p>
        </p:txBody>
      </p:sp>
    </p:spTree>
    <p:extLst>
      <p:ext uri="{BB962C8B-B14F-4D97-AF65-F5344CB8AC3E}">
        <p14:creationId xmlns:p14="http://schemas.microsoft.com/office/powerpoint/2010/main" val="41357832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PlaceHolder 1"/>
          <p:cNvSpPr>
            <a:spLocks noGrp="1" noRot="1" noChangeAspect="1"/>
          </p:cNvSpPr>
          <p:nvPr>
            <p:ph type="sldImg"/>
          </p:nvPr>
        </p:nvSpPr>
        <p:spPr>
          <a:xfrm>
            <a:off x="1143000" y="685800"/>
            <a:ext cx="4570560" cy="3427560"/>
          </a:xfrm>
          <a:prstGeom prst="rect">
            <a:avLst/>
          </a:prstGeom>
        </p:spPr>
      </p:sp>
      <p:sp>
        <p:nvSpPr>
          <p:cNvPr id="98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8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2D27E11-4710-41AF-974A-68714CADEDBA}" type="slidenum">
              <a:rPr lang="it-IT" sz="1800" b="0" strike="noStrike" spc="-1">
                <a:solidFill>
                  <a:srgbClr val="000000"/>
                </a:solidFill>
                <a:latin typeface="+mn-lt"/>
                <a:ea typeface="+mn-ea"/>
              </a:rPr>
              <a:t>110</a:t>
            </a:fld>
            <a:endParaRPr lang="it-IT" sz="1800" b="0" strike="noStrike" spc="-1">
              <a:latin typeface="Arial"/>
            </a:endParaRPr>
          </a:p>
        </p:txBody>
      </p:sp>
    </p:spTree>
    <p:extLst>
      <p:ext uri="{BB962C8B-B14F-4D97-AF65-F5344CB8AC3E}">
        <p14:creationId xmlns:p14="http://schemas.microsoft.com/office/powerpoint/2010/main" val="29237795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PlaceHolder 1"/>
          <p:cNvSpPr>
            <a:spLocks noGrp="1" noRot="1" noChangeAspect="1"/>
          </p:cNvSpPr>
          <p:nvPr>
            <p:ph type="sldImg"/>
          </p:nvPr>
        </p:nvSpPr>
        <p:spPr>
          <a:xfrm>
            <a:off x="1143000" y="685800"/>
            <a:ext cx="4570560" cy="3427560"/>
          </a:xfrm>
          <a:prstGeom prst="rect">
            <a:avLst/>
          </a:prstGeom>
        </p:spPr>
      </p:sp>
      <p:sp>
        <p:nvSpPr>
          <p:cNvPr id="98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8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192C64-5E66-47A4-BFF2-8F2DB6352453}" type="slidenum">
              <a:rPr lang="it-IT" sz="1800" b="0" strike="noStrike" spc="-1">
                <a:solidFill>
                  <a:srgbClr val="000000"/>
                </a:solidFill>
                <a:latin typeface="+mn-lt"/>
                <a:ea typeface="+mn-ea"/>
              </a:rPr>
              <a:t>111</a:t>
            </a:fld>
            <a:endParaRPr lang="it-IT" sz="1800" b="0" strike="noStrike" spc="-1">
              <a:latin typeface="Arial"/>
            </a:endParaRPr>
          </a:p>
        </p:txBody>
      </p:sp>
    </p:spTree>
    <p:extLst>
      <p:ext uri="{BB962C8B-B14F-4D97-AF65-F5344CB8AC3E}">
        <p14:creationId xmlns:p14="http://schemas.microsoft.com/office/powerpoint/2010/main" val="97563515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PlaceHolder 1"/>
          <p:cNvSpPr>
            <a:spLocks noGrp="1" noRot="1" noChangeAspect="1"/>
          </p:cNvSpPr>
          <p:nvPr>
            <p:ph type="sldImg"/>
          </p:nvPr>
        </p:nvSpPr>
        <p:spPr>
          <a:xfrm>
            <a:off x="1143000" y="685800"/>
            <a:ext cx="4570560" cy="3427560"/>
          </a:xfrm>
          <a:prstGeom prst="rect">
            <a:avLst/>
          </a:prstGeom>
        </p:spPr>
      </p:sp>
      <p:sp>
        <p:nvSpPr>
          <p:cNvPr id="99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9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61CFC6-9594-4886-A324-66EFBBE2AACC}" type="slidenum">
              <a:rPr lang="it-IT" sz="1800" b="0" strike="noStrike" spc="-1">
                <a:solidFill>
                  <a:srgbClr val="000000"/>
                </a:solidFill>
                <a:latin typeface="+mn-lt"/>
                <a:ea typeface="+mn-ea"/>
              </a:rPr>
              <a:t>112</a:t>
            </a:fld>
            <a:endParaRPr lang="it-IT" sz="1800" b="0" strike="noStrike" spc="-1">
              <a:latin typeface="Arial"/>
            </a:endParaRPr>
          </a:p>
        </p:txBody>
      </p:sp>
    </p:spTree>
    <p:extLst>
      <p:ext uri="{BB962C8B-B14F-4D97-AF65-F5344CB8AC3E}">
        <p14:creationId xmlns:p14="http://schemas.microsoft.com/office/powerpoint/2010/main" val="32342318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PlaceHolder 1"/>
          <p:cNvSpPr>
            <a:spLocks noGrp="1" noRot="1" noChangeAspect="1"/>
          </p:cNvSpPr>
          <p:nvPr>
            <p:ph type="sldImg"/>
          </p:nvPr>
        </p:nvSpPr>
        <p:spPr>
          <a:xfrm>
            <a:off x="1143000" y="685800"/>
            <a:ext cx="4570560" cy="3427560"/>
          </a:xfrm>
          <a:prstGeom prst="rect">
            <a:avLst/>
          </a:prstGeom>
        </p:spPr>
      </p:sp>
      <p:sp>
        <p:nvSpPr>
          <p:cNvPr id="99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9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B602C21-FD01-44A7-8DE0-35B37C7A3C6A}" type="slidenum">
              <a:rPr lang="it-IT" sz="1800" b="0" strike="noStrike" spc="-1">
                <a:solidFill>
                  <a:srgbClr val="000000"/>
                </a:solidFill>
                <a:latin typeface="+mn-lt"/>
                <a:ea typeface="+mn-ea"/>
              </a:rPr>
              <a:t>113</a:t>
            </a:fld>
            <a:endParaRPr lang="it-IT" sz="1800" b="0" strike="noStrike" spc="-1">
              <a:latin typeface="Arial"/>
            </a:endParaRPr>
          </a:p>
        </p:txBody>
      </p:sp>
    </p:spTree>
    <p:extLst>
      <p:ext uri="{BB962C8B-B14F-4D97-AF65-F5344CB8AC3E}">
        <p14:creationId xmlns:p14="http://schemas.microsoft.com/office/powerpoint/2010/main" val="36676668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PlaceHolder 1"/>
          <p:cNvSpPr>
            <a:spLocks noGrp="1" noRot="1" noChangeAspect="1"/>
          </p:cNvSpPr>
          <p:nvPr>
            <p:ph type="sldImg"/>
          </p:nvPr>
        </p:nvSpPr>
        <p:spPr>
          <a:xfrm>
            <a:off x="1143000" y="685800"/>
            <a:ext cx="4570560" cy="3427560"/>
          </a:xfrm>
          <a:prstGeom prst="rect">
            <a:avLst/>
          </a:prstGeom>
        </p:spPr>
      </p:sp>
      <p:sp>
        <p:nvSpPr>
          <p:cNvPr id="99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9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4AB87DA-5B00-4D37-BF54-C24F8C1A93EA}" type="slidenum">
              <a:rPr lang="it-IT" sz="1800" b="0" strike="noStrike" spc="-1">
                <a:solidFill>
                  <a:srgbClr val="000000"/>
                </a:solidFill>
                <a:latin typeface="+mn-lt"/>
                <a:ea typeface="+mn-ea"/>
              </a:rPr>
              <a:t>114</a:t>
            </a:fld>
            <a:endParaRPr lang="it-IT" sz="1800" b="0" strike="noStrike" spc="-1">
              <a:latin typeface="Arial"/>
            </a:endParaRPr>
          </a:p>
        </p:txBody>
      </p:sp>
    </p:spTree>
    <p:extLst>
      <p:ext uri="{BB962C8B-B14F-4D97-AF65-F5344CB8AC3E}">
        <p14:creationId xmlns:p14="http://schemas.microsoft.com/office/powerpoint/2010/main" val="47137727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PlaceHolder 1"/>
          <p:cNvSpPr>
            <a:spLocks noGrp="1" noRot="1" noChangeAspect="1"/>
          </p:cNvSpPr>
          <p:nvPr>
            <p:ph type="sldImg"/>
          </p:nvPr>
        </p:nvSpPr>
        <p:spPr>
          <a:xfrm>
            <a:off x="1143000" y="685800"/>
            <a:ext cx="4570560" cy="3427560"/>
          </a:xfrm>
          <a:prstGeom prst="rect">
            <a:avLst/>
          </a:prstGeom>
        </p:spPr>
      </p:sp>
      <p:sp>
        <p:nvSpPr>
          <p:cNvPr id="99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905C74F-CB91-46CF-B20B-BAF6EF93E2C0}" type="slidenum">
              <a:rPr lang="it-IT" sz="1800" b="0" strike="noStrike" spc="-1">
                <a:solidFill>
                  <a:srgbClr val="000000"/>
                </a:solidFill>
                <a:latin typeface="+mn-lt"/>
                <a:ea typeface="+mn-ea"/>
              </a:rPr>
              <a:t>115</a:t>
            </a:fld>
            <a:endParaRPr lang="it-IT" sz="1800" b="0" strike="noStrike" spc="-1">
              <a:latin typeface="Arial"/>
            </a:endParaRPr>
          </a:p>
        </p:txBody>
      </p:sp>
    </p:spTree>
    <p:extLst>
      <p:ext uri="{BB962C8B-B14F-4D97-AF65-F5344CB8AC3E}">
        <p14:creationId xmlns:p14="http://schemas.microsoft.com/office/powerpoint/2010/main" val="345187395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PlaceHolder 1"/>
          <p:cNvSpPr>
            <a:spLocks noGrp="1" noRot="1" noChangeAspect="1"/>
          </p:cNvSpPr>
          <p:nvPr>
            <p:ph type="sldImg"/>
          </p:nvPr>
        </p:nvSpPr>
        <p:spPr>
          <a:xfrm>
            <a:off x="1143000" y="685800"/>
            <a:ext cx="4570560" cy="3427560"/>
          </a:xfrm>
          <a:prstGeom prst="rect">
            <a:avLst/>
          </a:prstGeom>
        </p:spPr>
      </p:sp>
      <p:sp>
        <p:nvSpPr>
          <p:cNvPr id="100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7DB79C8-7F4E-4716-8E6A-439ECCACCB0A}" type="slidenum">
              <a:rPr lang="it-IT" sz="1800" b="0" strike="noStrike" spc="-1">
                <a:solidFill>
                  <a:srgbClr val="000000"/>
                </a:solidFill>
                <a:latin typeface="+mn-lt"/>
                <a:ea typeface="+mn-ea"/>
              </a:rPr>
              <a:t>116</a:t>
            </a:fld>
            <a:endParaRPr lang="it-IT" sz="1800" b="0" strike="noStrike" spc="-1">
              <a:latin typeface="Arial"/>
            </a:endParaRPr>
          </a:p>
        </p:txBody>
      </p:sp>
    </p:spTree>
    <p:extLst>
      <p:ext uri="{BB962C8B-B14F-4D97-AF65-F5344CB8AC3E}">
        <p14:creationId xmlns:p14="http://schemas.microsoft.com/office/powerpoint/2010/main" val="331388930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PlaceHolder 1"/>
          <p:cNvSpPr>
            <a:spLocks noGrp="1" noRot="1" noChangeAspect="1"/>
          </p:cNvSpPr>
          <p:nvPr>
            <p:ph type="sldImg"/>
          </p:nvPr>
        </p:nvSpPr>
        <p:spPr>
          <a:xfrm>
            <a:off x="1143000" y="685800"/>
            <a:ext cx="4570560" cy="3427560"/>
          </a:xfrm>
          <a:prstGeom prst="rect">
            <a:avLst/>
          </a:prstGeom>
        </p:spPr>
      </p:sp>
      <p:sp>
        <p:nvSpPr>
          <p:cNvPr id="100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7D17A26-D31C-453E-8386-257296B747C4}" type="slidenum">
              <a:rPr lang="it-IT" sz="1800" b="0" strike="noStrike" spc="-1">
                <a:solidFill>
                  <a:srgbClr val="000000"/>
                </a:solidFill>
                <a:latin typeface="+mn-lt"/>
                <a:ea typeface="+mn-ea"/>
              </a:rPr>
              <a:t>117</a:t>
            </a:fld>
            <a:endParaRPr lang="it-IT" sz="1800" b="0" strike="noStrike" spc="-1">
              <a:latin typeface="Arial"/>
            </a:endParaRPr>
          </a:p>
        </p:txBody>
      </p:sp>
    </p:spTree>
    <p:extLst>
      <p:ext uri="{BB962C8B-B14F-4D97-AF65-F5344CB8AC3E}">
        <p14:creationId xmlns:p14="http://schemas.microsoft.com/office/powerpoint/2010/main" val="38190289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PlaceHolder 1"/>
          <p:cNvSpPr>
            <a:spLocks noGrp="1" noRot="1" noChangeAspect="1"/>
          </p:cNvSpPr>
          <p:nvPr>
            <p:ph type="sldImg"/>
          </p:nvPr>
        </p:nvSpPr>
        <p:spPr>
          <a:xfrm>
            <a:off x="1143000" y="685800"/>
            <a:ext cx="4570560" cy="3427560"/>
          </a:xfrm>
          <a:prstGeom prst="rect">
            <a:avLst/>
          </a:prstGeom>
        </p:spPr>
      </p:sp>
      <p:sp>
        <p:nvSpPr>
          <p:cNvPr id="100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C66D1AD-412E-4164-BBC1-7A79BDEB6490}" type="slidenum">
              <a:rPr lang="it-IT" sz="1800" b="0" strike="noStrike" spc="-1">
                <a:solidFill>
                  <a:srgbClr val="000000"/>
                </a:solidFill>
                <a:latin typeface="+mn-lt"/>
                <a:ea typeface="+mn-ea"/>
              </a:rPr>
              <a:t>118</a:t>
            </a:fld>
            <a:endParaRPr lang="it-IT" sz="1800" b="0" strike="noStrike" spc="-1">
              <a:latin typeface="Arial"/>
            </a:endParaRPr>
          </a:p>
        </p:txBody>
      </p:sp>
    </p:spTree>
    <p:extLst>
      <p:ext uri="{BB962C8B-B14F-4D97-AF65-F5344CB8AC3E}">
        <p14:creationId xmlns:p14="http://schemas.microsoft.com/office/powerpoint/2010/main" val="11692920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PlaceHolder 1"/>
          <p:cNvSpPr>
            <a:spLocks noGrp="1" noRot="1" noChangeAspect="1"/>
          </p:cNvSpPr>
          <p:nvPr>
            <p:ph type="sldImg"/>
          </p:nvPr>
        </p:nvSpPr>
        <p:spPr>
          <a:xfrm>
            <a:off x="1143000" y="685800"/>
            <a:ext cx="4570560" cy="3427560"/>
          </a:xfrm>
          <a:prstGeom prst="rect">
            <a:avLst/>
          </a:prstGeom>
        </p:spPr>
      </p:sp>
      <p:sp>
        <p:nvSpPr>
          <p:cNvPr id="101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1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1CDA41A-AD3B-40BB-B779-C0C9B24A3224}" type="slidenum">
              <a:rPr lang="it-IT" sz="1800" b="0" strike="noStrike" spc="-1">
                <a:solidFill>
                  <a:srgbClr val="000000"/>
                </a:solidFill>
                <a:latin typeface="+mn-lt"/>
                <a:ea typeface="+mn-ea"/>
              </a:rPr>
              <a:t>119</a:t>
            </a:fld>
            <a:endParaRPr lang="it-IT" sz="1800" b="0" strike="noStrike" spc="-1">
              <a:latin typeface="Arial"/>
            </a:endParaRPr>
          </a:p>
        </p:txBody>
      </p:sp>
    </p:spTree>
    <p:extLst>
      <p:ext uri="{BB962C8B-B14F-4D97-AF65-F5344CB8AC3E}">
        <p14:creationId xmlns:p14="http://schemas.microsoft.com/office/powerpoint/2010/main" val="1260460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noRot="1" noChangeAspect="1"/>
          </p:cNvSpPr>
          <p:nvPr>
            <p:ph type="sldImg"/>
          </p:nvPr>
        </p:nvSpPr>
        <p:spPr>
          <a:xfrm>
            <a:off x="1143000" y="685800"/>
            <a:ext cx="4570560" cy="3427560"/>
          </a:xfrm>
          <a:prstGeom prst="rect">
            <a:avLst/>
          </a:prstGeom>
        </p:spPr>
      </p:sp>
      <p:sp>
        <p:nvSpPr>
          <p:cNvPr id="69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9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A4AFCA-BA63-4454-B429-2780DDEDFE8E}" type="slidenum">
              <a:rPr lang="it-IT" sz="1800" b="0" strike="noStrike" spc="-1">
                <a:solidFill>
                  <a:srgbClr val="000000"/>
                </a:solidFill>
                <a:latin typeface="+mn-lt"/>
                <a:ea typeface="+mn-ea"/>
              </a:rPr>
              <a:t>12</a:t>
            </a:fld>
            <a:endParaRPr lang="it-IT" sz="1800" b="0" strike="noStrike" spc="-1">
              <a:latin typeface="Arial"/>
            </a:endParaRPr>
          </a:p>
        </p:txBody>
      </p:sp>
    </p:spTree>
    <p:extLst>
      <p:ext uri="{BB962C8B-B14F-4D97-AF65-F5344CB8AC3E}">
        <p14:creationId xmlns:p14="http://schemas.microsoft.com/office/powerpoint/2010/main" val="340344709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PlaceHolder 1"/>
          <p:cNvSpPr>
            <a:spLocks noGrp="1" noRot="1" noChangeAspect="1"/>
          </p:cNvSpPr>
          <p:nvPr>
            <p:ph type="sldImg"/>
          </p:nvPr>
        </p:nvSpPr>
        <p:spPr>
          <a:xfrm>
            <a:off x="1143000" y="685800"/>
            <a:ext cx="4570560" cy="3427560"/>
          </a:xfrm>
          <a:prstGeom prst="rect">
            <a:avLst/>
          </a:prstGeom>
        </p:spPr>
      </p:sp>
      <p:sp>
        <p:nvSpPr>
          <p:cNvPr id="101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1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8F5877A-35EA-42E8-A11E-23B5679567E0}" type="slidenum">
              <a:rPr lang="it-IT" sz="1800" b="0" strike="noStrike" spc="-1">
                <a:solidFill>
                  <a:srgbClr val="000000"/>
                </a:solidFill>
                <a:latin typeface="+mn-lt"/>
                <a:ea typeface="+mn-ea"/>
              </a:rPr>
              <a:t>120</a:t>
            </a:fld>
            <a:endParaRPr lang="it-IT" sz="1800" b="0" strike="noStrike" spc="-1">
              <a:latin typeface="Arial"/>
            </a:endParaRPr>
          </a:p>
        </p:txBody>
      </p:sp>
    </p:spTree>
    <p:extLst>
      <p:ext uri="{BB962C8B-B14F-4D97-AF65-F5344CB8AC3E}">
        <p14:creationId xmlns:p14="http://schemas.microsoft.com/office/powerpoint/2010/main" val="32774946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 name="PlaceHolder 1"/>
          <p:cNvSpPr>
            <a:spLocks noGrp="1" noRot="1" noChangeAspect="1"/>
          </p:cNvSpPr>
          <p:nvPr>
            <p:ph type="sldImg"/>
          </p:nvPr>
        </p:nvSpPr>
        <p:spPr>
          <a:xfrm>
            <a:off x="1143000" y="685800"/>
            <a:ext cx="4570560" cy="3427560"/>
          </a:xfrm>
          <a:prstGeom prst="rect">
            <a:avLst/>
          </a:prstGeom>
        </p:spPr>
      </p:sp>
      <p:sp>
        <p:nvSpPr>
          <p:cNvPr id="101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1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6A0B0F7-6F3D-4F1A-8A79-230474D8C77D}" type="slidenum">
              <a:rPr lang="it-IT" sz="1800" b="0" strike="noStrike" spc="-1">
                <a:solidFill>
                  <a:srgbClr val="000000"/>
                </a:solidFill>
                <a:latin typeface="+mn-lt"/>
                <a:ea typeface="+mn-ea"/>
              </a:rPr>
              <a:t>121</a:t>
            </a:fld>
            <a:endParaRPr lang="it-IT" sz="1800" b="0" strike="noStrike" spc="-1">
              <a:latin typeface="Arial"/>
            </a:endParaRPr>
          </a:p>
        </p:txBody>
      </p:sp>
    </p:spTree>
    <p:extLst>
      <p:ext uri="{BB962C8B-B14F-4D97-AF65-F5344CB8AC3E}">
        <p14:creationId xmlns:p14="http://schemas.microsoft.com/office/powerpoint/2010/main" val="15713063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PlaceHolder 1"/>
          <p:cNvSpPr>
            <a:spLocks noGrp="1" noRot="1" noChangeAspect="1"/>
          </p:cNvSpPr>
          <p:nvPr>
            <p:ph type="sldImg"/>
          </p:nvPr>
        </p:nvSpPr>
        <p:spPr>
          <a:xfrm>
            <a:off x="1143000" y="685800"/>
            <a:ext cx="4570560" cy="3427560"/>
          </a:xfrm>
          <a:prstGeom prst="rect">
            <a:avLst/>
          </a:prstGeom>
        </p:spPr>
      </p:sp>
      <p:sp>
        <p:nvSpPr>
          <p:cNvPr id="102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2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1495545-CDF7-40A0-826C-C8D624D852AC}" type="slidenum">
              <a:rPr lang="it-IT" sz="1800" b="0" strike="noStrike" spc="-1">
                <a:solidFill>
                  <a:srgbClr val="000000"/>
                </a:solidFill>
                <a:latin typeface="+mn-lt"/>
                <a:ea typeface="+mn-ea"/>
              </a:rPr>
              <a:t>122</a:t>
            </a:fld>
            <a:endParaRPr lang="it-IT" sz="1800" b="0" strike="noStrike" spc="-1">
              <a:latin typeface="Arial"/>
            </a:endParaRPr>
          </a:p>
        </p:txBody>
      </p:sp>
    </p:spTree>
    <p:extLst>
      <p:ext uri="{BB962C8B-B14F-4D97-AF65-F5344CB8AC3E}">
        <p14:creationId xmlns:p14="http://schemas.microsoft.com/office/powerpoint/2010/main" val="96232989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 name="PlaceHolder 1"/>
          <p:cNvSpPr>
            <a:spLocks noGrp="1" noRot="1" noChangeAspect="1"/>
          </p:cNvSpPr>
          <p:nvPr>
            <p:ph type="sldImg"/>
          </p:nvPr>
        </p:nvSpPr>
        <p:spPr>
          <a:xfrm>
            <a:off x="1143000" y="685800"/>
            <a:ext cx="4570560" cy="3427560"/>
          </a:xfrm>
          <a:prstGeom prst="rect">
            <a:avLst/>
          </a:prstGeom>
        </p:spPr>
      </p:sp>
      <p:sp>
        <p:nvSpPr>
          <p:cNvPr id="102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2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8C9B5F3-62A1-4E82-99F3-81EAAD59963E}" type="slidenum">
              <a:rPr lang="it-IT" sz="1800" b="0" strike="noStrike" spc="-1">
                <a:solidFill>
                  <a:srgbClr val="000000"/>
                </a:solidFill>
                <a:latin typeface="+mn-lt"/>
                <a:ea typeface="+mn-ea"/>
              </a:rPr>
              <a:t>123</a:t>
            </a:fld>
            <a:endParaRPr lang="it-IT" sz="1800" b="0" strike="noStrike" spc="-1">
              <a:latin typeface="Arial"/>
            </a:endParaRPr>
          </a:p>
        </p:txBody>
      </p:sp>
    </p:spTree>
    <p:extLst>
      <p:ext uri="{BB962C8B-B14F-4D97-AF65-F5344CB8AC3E}">
        <p14:creationId xmlns:p14="http://schemas.microsoft.com/office/powerpoint/2010/main" val="26599250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PlaceHolder 1"/>
          <p:cNvSpPr>
            <a:spLocks noGrp="1" noRot="1" noChangeAspect="1"/>
          </p:cNvSpPr>
          <p:nvPr>
            <p:ph type="sldImg"/>
          </p:nvPr>
        </p:nvSpPr>
        <p:spPr>
          <a:xfrm>
            <a:off x="1143000" y="685800"/>
            <a:ext cx="4570560" cy="3427560"/>
          </a:xfrm>
          <a:prstGeom prst="rect">
            <a:avLst/>
          </a:prstGeom>
        </p:spPr>
      </p:sp>
      <p:sp>
        <p:nvSpPr>
          <p:cNvPr id="102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2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6C16BD4-B266-4094-843C-F111B358242D}" type="slidenum">
              <a:rPr lang="it-IT" sz="1800" b="0" strike="noStrike" spc="-1">
                <a:solidFill>
                  <a:srgbClr val="000000"/>
                </a:solidFill>
                <a:latin typeface="+mn-lt"/>
                <a:ea typeface="+mn-ea"/>
              </a:rPr>
              <a:t>124</a:t>
            </a:fld>
            <a:endParaRPr lang="it-IT" sz="1800" b="0" strike="noStrike" spc="-1">
              <a:latin typeface="Arial"/>
            </a:endParaRPr>
          </a:p>
        </p:txBody>
      </p:sp>
    </p:spTree>
    <p:extLst>
      <p:ext uri="{BB962C8B-B14F-4D97-AF65-F5344CB8AC3E}">
        <p14:creationId xmlns:p14="http://schemas.microsoft.com/office/powerpoint/2010/main" val="379783589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PlaceHolder 1"/>
          <p:cNvSpPr>
            <a:spLocks noGrp="1" noRot="1" noChangeAspect="1"/>
          </p:cNvSpPr>
          <p:nvPr>
            <p:ph type="sldImg"/>
          </p:nvPr>
        </p:nvSpPr>
        <p:spPr>
          <a:xfrm>
            <a:off x="1143000" y="685800"/>
            <a:ext cx="4570560" cy="3427560"/>
          </a:xfrm>
          <a:prstGeom prst="rect">
            <a:avLst/>
          </a:prstGeom>
        </p:spPr>
      </p:sp>
      <p:sp>
        <p:nvSpPr>
          <p:cNvPr id="102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1D361F2-0774-47D7-927B-76B9FF7BE942}" type="slidenum">
              <a:rPr lang="it-IT" sz="1800" b="0" strike="noStrike" spc="-1">
                <a:solidFill>
                  <a:srgbClr val="000000"/>
                </a:solidFill>
                <a:latin typeface="+mn-lt"/>
                <a:ea typeface="+mn-ea"/>
              </a:rPr>
              <a:t>125</a:t>
            </a:fld>
            <a:endParaRPr lang="it-IT" sz="1800" b="0" strike="noStrike" spc="-1">
              <a:latin typeface="Arial"/>
            </a:endParaRPr>
          </a:p>
        </p:txBody>
      </p:sp>
    </p:spTree>
    <p:extLst>
      <p:ext uri="{BB962C8B-B14F-4D97-AF65-F5344CB8AC3E}">
        <p14:creationId xmlns:p14="http://schemas.microsoft.com/office/powerpoint/2010/main" val="15059719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PlaceHolder 1"/>
          <p:cNvSpPr>
            <a:spLocks noGrp="1" noRot="1" noChangeAspect="1"/>
          </p:cNvSpPr>
          <p:nvPr>
            <p:ph type="sldImg"/>
          </p:nvPr>
        </p:nvSpPr>
        <p:spPr>
          <a:xfrm>
            <a:off x="1143000" y="685800"/>
            <a:ext cx="4570560" cy="3427560"/>
          </a:xfrm>
          <a:prstGeom prst="rect">
            <a:avLst/>
          </a:prstGeom>
        </p:spPr>
      </p:sp>
      <p:sp>
        <p:nvSpPr>
          <p:cNvPr id="103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7E98E9D-75BB-4623-B2F6-3507A8BC6EF8}" type="slidenum">
              <a:rPr lang="it-IT" sz="1800" b="0" strike="noStrike" spc="-1">
                <a:solidFill>
                  <a:srgbClr val="000000"/>
                </a:solidFill>
                <a:latin typeface="+mn-lt"/>
                <a:ea typeface="+mn-ea"/>
              </a:rPr>
              <a:t>126</a:t>
            </a:fld>
            <a:endParaRPr lang="it-IT" sz="1800" b="0" strike="noStrike" spc="-1">
              <a:latin typeface="Arial"/>
            </a:endParaRPr>
          </a:p>
        </p:txBody>
      </p:sp>
    </p:spTree>
    <p:extLst>
      <p:ext uri="{BB962C8B-B14F-4D97-AF65-F5344CB8AC3E}">
        <p14:creationId xmlns:p14="http://schemas.microsoft.com/office/powerpoint/2010/main" val="27649857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PlaceHolder 1"/>
          <p:cNvSpPr>
            <a:spLocks noGrp="1" noRot="1" noChangeAspect="1"/>
          </p:cNvSpPr>
          <p:nvPr>
            <p:ph type="sldImg"/>
          </p:nvPr>
        </p:nvSpPr>
        <p:spPr>
          <a:xfrm>
            <a:off x="1143000" y="685800"/>
            <a:ext cx="4570560" cy="3427560"/>
          </a:xfrm>
          <a:prstGeom prst="rect">
            <a:avLst/>
          </a:prstGeom>
        </p:spPr>
      </p:sp>
      <p:sp>
        <p:nvSpPr>
          <p:cNvPr id="103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479B265-3AED-4C51-BAFE-1BCF564A9812}" type="slidenum">
              <a:rPr lang="it-IT" sz="1800" b="0" strike="noStrike" spc="-1">
                <a:solidFill>
                  <a:srgbClr val="000000"/>
                </a:solidFill>
                <a:latin typeface="+mn-lt"/>
                <a:ea typeface="+mn-ea"/>
              </a:rPr>
              <a:t>127</a:t>
            </a:fld>
            <a:endParaRPr lang="it-IT" sz="1800" b="0" strike="noStrike" spc="-1">
              <a:latin typeface="Arial"/>
            </a:endParaRPr>
          </a:p>
        </p:txBody>
      </p:sp>
    </p:spTree>
    <p:extLst>
      <p:ext uri="{BB962C8B-B14F-4D97-AF65-F5344CB8AC3E}">
        <p14:creationId xmlns:p14="http://schemas.microsoft.com/office/powerpoint/2010/main" val="239918295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PlaceHolder 1"/>
          <p:cNvSpPr>
            <a:spLocks noGrp="1" noRot="1" noChangeAspect="1"/>
          </p:cNvSpPr>
          <p:nvPr>
            <p:ph type="sldImg"/>
          </p:nvPr>
        </p:nvSpPr>
        <p:spPr>
          <a:xfrm>
            <a:off x="1143000" y="685800"/>
            <a:ext cx="4570560" cy="3427560"/>
          </a:xfrm>
          <a:prstGeom prst="rect">
            <a:avLst/>
          </a:prstGeom>
        </p:spPr>
      </p:sp>
      <p:sp>
        <p:nvSpPr>
          <p:cNvPr id="103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E9ECADF-A8BA-4EE0-83B6-0645691C56D4}" type="slidenum">
              <a:rPr lang="it-IT" sz="1800" b="0" strike="noStrike" spc="-1">
                <a:solidFill>
                  <a:srgbClr val="000000"/>
                </a:solidFill>
                <a:latin typeface="+mn-lt"/>
                <a:ea typeface="+mn-ea"/>
              </a:rPr>
              <a:t>128</a:t>
            </a:fld>
            <a:endParaRPr lang="it-IT" sz="1800" b="0" strike="noStrike" spc="-1">
              <a:latin typeface="Arial"/>
            </a:endParaRPr>
          </a:p>
        </p:txBody>
      </p:sp>
    </p:spTree>
    <p:extLst>
      <p:ext uri="{BB962C8B-B14F-4D97-AF65-F5344CB8AC3E}">
        <p14:creationId xmlns:p14="http://schemas.microsoft.com/office/powerpoint/2010/main" val="28009413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PlaceHolder 1"/>
          <p:cNvSpPr>
            <a:spLocks noGrp="1" noRot="1" noChangeAspect="1"/>
          </p:cNvSpPr>
          <p:nvPr>
            <p:ph type="sldImg"/>
          </p:nvPr>
        </p:nvSpPr>
        <p:spPr>
          <a:xfrm>
            <a:off x="1143000" y="685800"/>
            <a:ext cx="4570560" cy="3427560"/>
          </a:xfrm>
          <a:prstGeom prst="rect">
            <a:avLst/>
          </a:prstGeom>
        </p:spPr>
      </p:sp>
      <p:sp>
        <p:nvSpPr>
          <p:cNvPr id="104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4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37171CA-5940-439E-9BC2-7AE402A735C3}" type="slidenum">
              <a:rPr lang="it-IT" sz="1800" b="0" strike="noStrike" spc="-1">
                <a:solidFill>
                  <a:srgbClr val="000000"/>
                </a:solidFill>
                <a:latin typeface="+mn-lt"/>
                <a:ea typeface="+mn-ea"/>
              </a:rPr>
              <a:t>129</a:t>
            </a:fld>
            <a:endParaRPr lang="it-IT" sz="1800" b="0" strike="noStrike" spc="-1">
              <a:latin typeface="Arial"/>
            </a:endParaRPr>
          </a:p>
        </p:txBody>
      </p:sp>
    </p:spTree>
    <p:extLst>
      <p:ext uri="{BB962C8B-B14F-4D97-AF65-F5344CB8AC3E}">
        <p14:creationId xmlns:p14="http://schemas.microsoft.com/office/powerpoint/2010/main" val="717906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PlaceHolder 1"/>
          <p:cNvSpPr>
            <a:spLocks noGrp="1" noRot="1" noChangeAspect="1"/>
          </p:cNvSpPr>
          <p:nvPr>
            <p:ph type="sldImg"/>
          </p:nvPr>
        </p:nvSpPr>
        <p:spPr>
          <a:xfrm>
            <a:off x="1143000" y="685800"/>
            <a:ext cx="4570413" cy="3427413"/>
          </a:xfrm>
          <a:prstGeom prst="rect">
            <a:avLst/>
          </a:prstGeom>
        </p:spPr>
      </p:sp>
      <p:sp>
        <p:nvSpPr>
          <p:cNvPr id="69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9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14BCAB1-F052-48C8-B2BA-B37ECAE90227}" type="slidenum">
              <a:rPr lang="it-IT" sz="1800" b="0" strike="noStrike" spc="-1">
                <a:solidFill>
                  <a:srgbClr val="000000"/>
                </a:solidFill>
                <a:latin typeface="+mn-lt"/>
                <a:ea typeface="+mn-ea"/>
              </a:rPr>
              <a:t>13</a:t>
            </a:fld>
            <a:endParaRPr lang="it-IT" sz="1800" b="0" strike="noStrike" spc="-1">
              <a:latin typeface="Arial"/>
            </a:endParaRPr>
          </a:p>
        </p:txBody>
      </p:sp>
    </p:spTree>
    <p:extLst>
      <p:ext uri="{BB962C8B-B14F-4D97-AF65-F5344CB8AC3E}">
        <p14:creationId xmlns:p14="http://schemas.microsoft.com/office/powerpoint/2010/main" val="246784120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PlaceHolder 1"/>
          <p:cNvSpPr>
            <a:spLocks noGrp="1" noRot="1" noChangeAspect="1"/>
          </p:cNvSpPr>
          <p:nvPr>
            <p:ph type="sldImg"/>
          </p:nvPr>
        </p:nvSpPr>
        <p:spPr>
          <a:xfrm>
            <a:off x="1143000" y="685800"/>
            <a:ext cx="4570560" cy="3427560"/>
          </a:xfrm>
          <a:prstGeom prst="rect">
            <a:avLst/>
          </a:prstGeom>
        </p:spPr>
      </p:sp>
      <p:sp>
        <p:nvSpPr>
          <p:cNvPr id="104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4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51CEDE5-D67F-4968-98ED-2784599E9DD6}" type="slidenum">
              <a:rPr lang="it-IT" sz="1800" b="0" strike="noStrike" spc="-1">
                <a:solidFill>
                  <a:srgbClr val="000000"/>
                </a:solidFill>
                <a:latin typeface="+mn-lt"/>
                <a:ea typeface="+mn-ea"/>
              </a:rPr>
              <a:t>130</a:t>
            </a:fld>
            <a:endParaRPr lang="it-IT" sz="1800" b="0" strike="noStrike" spc="-1">
              <a:latin typeface="Arial"/>
            </a:endParaRPr>
          </a:p>
        </p:txBody>
      </p:sp>
    </p:spTree>
    <p:extLst>
      <p:ext uri="{BB962C8B-B14F-4D97-AF65-F5344CB8AC3E}">
        <p14:creationId xmlns:p14="http://schemas.microsoft.com/office/powerpoint/2010/main" val="222423182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PlaceHolder 1"/>
          <p:cNvSpPr>
            <a:spLocks noGrp="1" noRot="1" noChangeAspect="1"/>
          </p:cNvSpPr>
          <p:nvPr>
            <p:ph type="sldImg"/>
          </p:nvPr>
        </p:nvSpPr>
        <p:spPr>
          <a:xfrm>
            <a:off x="1143000" y="685800"/>
            <a:ext cx="4570560" cy="3427560"/>
          </a:xfrm>
          <a:prstGeom prst="rect">
            <a:avLst/>
          </a:prstGeom>
        </p:spPr>
      </p:sp>
      <p:sp>
        <p:nvSpPr>
          <p:cNvPr id="104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4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7006855-7D9F-4F7E-A544-43B31707EFDB}" type="slidenum">
              <a:rPr lang="it-IT" sz="1800" b="0" strike="noStrike" spc="-1">
                <a:solidFill>
                  <a:srgbClr val="000000"/>
                </a:solidFill>
                <a:latin typeface="+mn-lt"/>
                <a:ea typeface="+mn-ea"/>
              </a:rPr>
              <a:t>131</a:t>
            </a:fld>
            <a:endParaRPr lang="it-IT" sz="1800" b="0" strike="noStrike" spc="-1">
              <a:latin typeface="Arial"/>
            </a:endParaRPr>
          </a:p>
        </p:txBody>
      </p:sp>
    </p:spTree>
    <p:extLst>
      <p:ext uri="{BB962C8B-B14F-4D97-AF65-F5344CB8AC3E}">
        <p14:creationId xmlns:p14="http://schemas.microsoft.com/office/powerpoint/2010/main" val="28079791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PlaceHolder 1"/>
          <p:cNvSpPr>
            <a:spLocks noGrp="1" noRot="1" noChangeAspect="1"/>
          </p:cNvSpPr>
          <p:nvPr>
            <p:ph type="sldImg"/>
          </p:nvPr>
        </p:nvSpPr>
        <p:spPr>
          <a:xfrm>
            <a:off x="1143000" y="685800"/>
            <a:ext cx="4570560" cy="3427560"/>
          </a:xfrm>
          <a:prstGeom prst="rect">
            <a:avLst/>
          </a:prstGeom>
        </p:spPr>
      </p:sp>
      <p:sp>
        <p:nvSpPr>
          <p:cNvPr id="105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5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30A5FC2-71A9-4EF1-B714-FBF7DDD34B23}" type="slidenum">
              <a:rPr lang="it-IT" sz="1800" b="0" strike="noStrike" spc="-1">
                <a:solidFill>
                  <a:srgbClr val="000000"/>
                </a:solidFill>
                <a:latin typeface="+mn-lt"/>
                <a:ea typeface="+mn-ea"/>
              </a:rPr>
              <a:t>132</a:t>
            </a:fld>
            <a:endParaRPr lang="it-IT" sz="1800" b="0" strike="noStrike" spc="-1">
              <a:latin typeface="Arial"/>
            </a:endParaRPr>
          </a:p>
        </p:txBody>
      </p:sp>
    </p:spTree>
    <p:extLst>
      <p:ext uri="{BB962C8B-B14F-4D97-AF65-F5344CB8AC3E}">
        <p14:creationId xmlns:p14="http://schemas.microsoft.com/office/powerpoint/2010/main" val="346986668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PlaceHolder 1"/>
          <p:cNvSpPr>
            <a:spLocks noGrp="1" noRot="1" noChangeAspect="1"/>
          </p:cNvSpPr>
          <p:nvPr>
            <p:ph type="sldImg"/>
          </p:nvPr>
        </p:nvSpPr>
        <p:spPr>
          <a:xfrm>
            <a:off x="1143000" y="685800"/>
            <a:ext cx="4570560" cy="3427560"/>
          </a:xfrm>
          <a:prstGeom prst="rect">
            <a:avLst/>
          </a:prstGeom>
        </p:spPr>
      </p:sp>
      <p:sp>
        <p:nvSpPr>
          <p:cNvPr id="105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5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21AA6E4-0B35-414F-B639-4347FA554C81}" type="slidenum">
              <a:rPr lang="it-IT" sz="1800" b="0" strike="noStrike" spc="-1">
                <a:solidFill>
                  <a:srgbClr val="000000"/>
                </a:solidFill>
                <a:latin typeface="+mn-lt"/>
                <a:ea typeface="+mn-ea"/>
              </a:rPr>
              <a:t>133</a:t>
            </a:fld>
            <a:endParaRPr lang="it-IT" sz="1800" b="0" strike="noStrike" spc="-1">
              <a:latin typeface="Arial"/>
            </a:endParaRPr>
          </a:p>
        </p:txBody>
      </p:sp>
    </p:spTree>
    <p:extLst>
      <p:ext uri="{BB962C8B-B14F-4D97-AF65-F5344CB8AC3E}">
        <p14:creationId xmlns:p14="http://schemas.microsoft.com/office/powerpoint/2010/main" val="88066984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PlaceHolder 1"/>
          <p:cNvSpPr>
            <a:spLocks noGrp="1" noRot="1" noChangeAspect="1"/>
          </p:cNvSpPr>
          <p:nvPr>
            <p:ph type="sldImg"/>
          </p:nvPr>
        </p:nvSpPr>
        <p:spPr>
          <a:xfrm>
            <a:off x="1143000" y="685800"/>
            <a:ext cx="4570560" cy="3427560"/>
          </a:xfrm>
          <a:prstGeom prst="rect">
            <a:avLst/>
          </a:prstGeom>
        </p:spPr>
      </p:sp>
      <p:sp>
        <p:nvSpPr>
          <p:cNvPr id="105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5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D6AB703-73B4-4CB9-951A-37030117D8AB}" type="slidenum">
              <a:rPr lang="it-IT" sz="1800" b="0" strike="noStrike" spc="-1">
                <a:solidFill>
                  <a:srgbClr val="000000"/>
                </a:solidFill>
                <a:latin typeface="+mn-lt"/>
                <a:ea typeface="+mn-ea"/>
              </a:rPr>
              <a:t>134</a:t>
            </a:fld>
            <a:endParaRPr lang="it-IT" sz="1800" b="0" strike="noStrike" spc="-1">
              <a:latin typeface="Arial"/>
            </a:endParaRPr>
          </a:p>
        </p:txBody>
      </p:sp>
    </p:spTree>
    <p:extLst>
      <p:ext uri="{BB962C8B-B14F-4D97-AF65-F5344CB8AC3E}">
        <p14:creationId xmlns:p14="http://schemas.microsoft.com/office/powerpoint/2010/main" val="211942882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PlaceHolder 1"/>
          <p:cNvSpPr>
            <a:spLocks noGrp="1" noRot="1" noChangeAspect="1"/>
          </p:cNvSpPr>
          <p:nvPr>
            <p:ph type="sldImg"/>
          </p:nvPr>
        </p:nvSpPr>
        <p:spPr>
          <a:xfrm>
            <a:off x="1143000" y="685800"/>
            <a:ext cx="4570560" cy="3427560"/>
          </a:xfrm>
          <a:prstGeom prst="rect">
            <a:avLst/>
          </a:prstGeom>
        </p:spPr>
      </p:sp>
      <p:sp>
        <p:nvSpPr>
          <p:cNvPr id="105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D862BD9-6299-4FE6-AFC9-8F1E1FF16459}" type="slidenum">
              <a:rPr lang="it-IT" sz="1800" b="0" strike="noStrike" spc="-1">
                <a:solidFill>
                  <a:srgbClr val="000000"/>
                </a:solidFill>
                <a:latin typeface="+mn-lt"/>
                <a:ea typeface="+mn-ea"/>
              </a:rPr>
              <a:t>135</a:t>
            </a:fld>
            <a:endParaRPr lang="it-IT" sz="1800" b="0" strike="noStrike" spc="-1">
              <a:latin typeface="Arial"/>
            </a:endParaRPr>
          </a:p>
        </p:txBody>
      </p:sp>
    </p:spTree>
    <p:extLst>
      <p:ext uri="{BB962C8B-B14F-4D97-AF65-F5344CB8AC3E}">
        <p14:creationId xmlns:p14="http://schemas.microsoft.com/office/powerpoint/2010/main" val="351965479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PlaceHolder 1"/>
          <p:cNvSpPr>
            <a:spLocks noGrp="1" noRot="1" noChangeAspect="1"/>
          </p:cNvSpPr>
          <p:nvPr>
            <p:ph type="sldImg"/>
          </p:nvPr>
        </p:nvSpPr>
        <p:spPr>
          <a:xfrm>
            <a:off x="1143000" y="685800"/>
            <a:ext cx="4570560" cy="3427560"/>
          </a:xfrm>
          <a:prstGeom prst="rect">
            <a:avLst/>
          </a:prstGeom>
        </p:spPr>
      </p:sp>
      <p:sp>
        <p:nvSpPr>
          <p:cNvPr id="106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D7613C9-FC81-4D3B-834F-54057B01F326}" type="slidenum">
              <a:rPr lang="it-IT" sz="1800" b="0" strike="noStrike" spc="-1">
                <a:solidFill>
                  <a:srgbClr val="000000"/>
                </a:solidFill>
                <a:latin typeface="+mn-lt"/>
                <a:ea typeface="+mn-ea"/>
              </a:rPr>
              <a:t>136</a:t>
            </a:fld>
            <a:endParaRPr lang="it-IT" sz="1800" b="0" strike="noStrike" spc="-1">
              <a:latin typeface="Arial"/>
            </a:endParaRPr>
          </a:p>
        </p:txBody>
      </p:sp>
    </p:spTree>
    <p:extLst>
      <p:ext uri="{BB962C8B-B14F-4D97-AF65-F5344CB8AC3E}">
        <p14:creationId xmlns:p14="http://schemas.microsoft.com/office/powerpoint/2010/main" val="355202604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PlaceHolder 1"/>
          <p:cNvSpPr>
            <a:spLocks noGrp="1" noRot="1" noChangeAspect="1"/>
          </p:cNvSpPr>
          <p:nvPr>
            <p:ph type="sldImg"/>
          </p:nvPr>
        </p:nvSpPr>
        <p:spPr>
          <a:xfrm>
            <a:off x="1143000" y="685800"/>
            <a:ext cx="4570560" cy="3427560"/>
          </a:xfrm>
          <a:prstGeom prst="rect">
            <a:avLst/>
          </a:prstGeom>
        </p:spPr>
      </p:sp>
      <p:sp>
        <p:nvSpPr>
          <p:cNvPr id="106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26A7DB-4FDF-4AFB-8E3E-00ED180F02B8}" type="slidenum">
              <a:rPr lang="it-IT" sz="1800" b="0" strike="noStrike" spc="-1">
                <a:solidFill>
                  <a:srgbClr val="000000"/>
                </a:solidFill>
                <a:latin typeface="+mn-lt"/>
                <a:ea typeface="+mn-ea"/>
              </a:rPr>
              <a:t>137</a:t>
            </a:fld>
            <a:endParaRPr lang="it-IT" sz="1800" b="0" strike="noStrike" spc="-1">
              <a:latin typeface="Arial"/>
            </a:endParaRPr>
          </a:p>
        </p:txBody>
      </p:sp>
    </p:spTree>
    <p:extLst>
      <p:ext uri="{BB962C8B-B14F-4D97-AF65-F5344CB8AC3E}">
        <p14:creationId xmlns:p14="http://schemas.microsoft.com/office/powerpoint/2010/main" val="427102756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PlaceHolder 1"/>
          <p:cNvSpPr>
            <a:spLocks noGrp="1" noRot="1" noChangeAspect="1"/>
          </p:cNvSpPr>
          <p:nvPr>
            <p:ph type="sldImg"/>
          </p:nvPr>
        </p:nvSpPr>
        <p:spPr>
          <a:xfrm>
            <a:off x="1143000" y="685800"/>
            <a:ext cx="4570560" cy="3427560"/>
          </a:xfrm>
          <a:prstGeom prst="rect">
            <a:avLst/>
          </a:prstGeom>
        </p:spPr>
      </p:sp>
      <p:sp>
        <p:nvSpPr>
          <p:cNvPr id="106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482EDF-A7A4-42F9-90D2-590676192ADC}" type="slidenum">
              <a:rPr lang="it-IT" sz="1800" b="0" strike="noStrike" spc="-1">
                <a:solidFill>
                  <a:srgbClr val="000000"/>
                </a:solidFill>
                <a:latin typeface="+mn-lt"/>
                <a:ea typeface="+mn-ea"/>
              </a:rPr>
              <a:t>138</a:t>
            </a:fld>
            <a:endParaRPr lang="it-IT" sz="1800" b="0" strike="noStrike" spc="-1">
              <a:latin typeface="Arial"/>
            </a:endParaRPr>
          </a:p>
        </p:txBody>
      </p:sp>
    </p:spTree>
    <p:extLst>
      <p:ext uri="{BB962C8B-B14F-4D97-AF65-F5344CB8AC3E}">
        <p14:creationId xmlns:p14="http://schemas.microsoft.com/office/powerpoint/2010/main" val="18981214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PlaceHolder 1"/>
          <p:cNvSpPr>
            <a:spLocks noGrp="1" noRot="1" noChangeAspect="1"/>
          </p:cNvSpPr>
          <p:nvPr>
            <p:ph type="sldImg"/>
          </p:nvPr>
        </p:nvSpPr>
        <p:spPr>
          <a:xfrm>
            <a:off x="1143000" y="685800"/>
            <a:ext cx="4570560" cy="3427560"/>
          </a:xfrm>
          <a:prstGeom prst="rect">
            <a:avLst/>
          </a:prstGeom>
        </p:spPr>
      </p:sp>
      <p:sp>
        <p:nvSpPr>
          <p:cNvPr id="107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7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B19746A-CA01-440E-85DD-661A4D30C361}" type="slidenum">
              <a:rPr lang="it-IT" sz="1800" b="0" strike="noStrike" spc="-1">
                <a:solidFill>
                  <a:srgbClr val="000000"/>
                </a:solidFill>
                <a:latin typeface="+mn-lt"/>
                <a:ea typeface="+mn-ea"/>
              </a:rPr>
              <a:t>139</a:t>
            </a:fld>
            <a:endParaRPr lang="it-IT" sz="1800" b="0" strike="noStrike" spc="-1">
              <a:latin typeface="Arial"/>
            </a:endParaRPr>
          </a:p>
        </p:txBody>
      </p:sp>
    </p:spTree>
    <p:extLst>
      <p:ext uri="{BB962C8B-B14F-4D97-AF65-F5344CB8AC3E}">
        <p14:creationId xmlns:p14="http://schemas.microsoft.com/office/powerpoint/2010/main" val="165402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noRot="1" noChangeAspect="1"/>
          </p:cNvSpPr>
          <p:nvPr>
            <p:ph type="sldImg"/>
          </p:nvPr>
        </p:nvSpPr>
        <p:spPr>
          <a:xfrm>
            <a:off x="1143000" y="685800"/>
            <a:ext cx="4570413" cy="3427413"/>
          </a:xfrm>
          <a:prstGeom prst="rect">
            <a:avLst/>
          </a:prstGeom>
        </p:spPr>
      </p:sp>
      <p:sp>
        <p:nvSpPr>
          <p:cNvPr id="69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9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9EAA2CE-AC65-4F5F-A386-B5795A742CC1}" type="slidenum">
              <a:rPr lang="it-IT" sz="1800" b="0" strike="noStrike" spc="-1">
                <a:solidFill>
                  <a:srgbClr val="000000"/>
                </a:solidFill>
                <a:latin typeface="+mn-lt"/>
                <a:ea typeface="+mn-ea"/>
              </a:rPr>
              <a:t>14</a:t>
            </a:fld>
            <a:endParaRPr lang="it-IT" sz="1800" b="0" strike="noStrike" spc="-1">
              <a:latin typeface="Arial"/>
            </a:endParaRPr>
          </a:p>
        </p:txBody>
      </p:sp>
    </p:spTree>
    <p:extLst>
      <p:ext uri="{BB962C8B-B14F-4D97-AF65-F5344CB8AC3E}">
        <p14:creationId xmlns:p14="http://schemas.microsoft.com/office/powerpoint/2010/main" val="353833153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PlaceHolder 1"/>
          <p:cNvSpPr>
            <a:spLocks noGrp="1" noRot="1" noChangeAspect="1"/>
          </p:cNvSpPr>
          <p:nvPr>
            <p:ph type="sldImg"/>
          </p:nvPr>
        </p:nvSpPr>
        <p:spPr>
          <a:xfrm>
            <a:off x="1143000" y="685800"/>
            <a:ext cx="4570560" cy="3427560"/>
          </a:xfrm>
          <a:prstGeom prst="rect">
            <a:avLst/>
          </a:prstGeom>
        </p:spPr>
      </p:sp>
      <p:sp>
        <p:nvSpPr>
          <p:cNvPr id="107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7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6EF41FE-548F-4719-8CDF-76A7CD6C974F}" type="slidenum">
              <a:rPr lang="it-IT" sz="1800" b="0" strike="noStrike" spc="-1">
                <a:solidFill>
                  <a:srgbClr val="000000"/>
                </a:solidFill>
                <a:latin typeface="+mn-lt"/>
                <a:ea typeface="+mn-ea"/>
              </a:rPr>
              <a:t>140</a:t>
            </a:fld>
            <a:endParaRPr lang="it-IT" sz="1800" b="0" strike="noStrike" spc="-1">
              <a:latin typeface="Arial"/>
            </a:endParaRPr>
          </a:p>
        </p:txBody>
      </p:sp>
    </p:spTree>
    <p:extLst>
      <p:ext uri="{BB962C8B-B14F-4D97-AF65-F5344CB8AC3E}">
        <p14:creationId xmlns:p14="http://schemas.microsoft.com/office/powerpoint/2010/main" val="392589444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PlaceHolder 1"/>
          <p:cNvSpPr>
            <a:spLocks noGrp="1" noRot="1" noChangeAspect="1"/>
          </p:cNvSpPr>
          <p:nvPr>
            <p:ph type="sldImg"/>
          </p:nvPr>
        </p:nvSpPr>
        <p:spPr>
          <a:xfrm>
            <a:off x="1143000" y="685800"/>
            <a:ext cx="4570560" cy="3427560"/>
          </a:xfrm>
          <a:prstGeom prst="rect">
            <a:avLst/>
          </a:prstGeom>
        </p:spPr>
      </p:sp>
      <p:sp>
        <p:nvSpPr>
          <p:cNvPr id="107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7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4C477C1-ED85-4E93-8435-44339F927909}" type="slidenum">
              <a:rPr lang="it-IT" sz="1800" b="0" strike="noStrike" spc="-1">
                <a:solidFill>
                  <a:srgbClr val="000000"/>
                </a:solidFill>
                <a:latin typeface="+mn-lt"/>
                <a:ea typeface="+mn-ea"/>
              </a:rPr>
              <a:t>141</a:t>
            </a:fld>
            <a:endParaRPr lang="it-IT" sz="1800" b="0" strike="noStrike" spc="-1">
              <a:latin typeface="Arial"/>
            </a:endParaRPr>
          </a:p>
        </p:txBody>
      </p:sp>
    </p:spTree>
    <p:extLst>
      <p:ext uri="{BB962C8B-B14F-4D97-AF65-F5344CB8AC3E}">
        <p14:creationId xmlns:p14="http://schemas.microsoft.com/office/powerpoint/2010/main" val="5937578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PlaceHolder 1"/>
          <p:cNvSpPr>
            <a:spLocks noGrp="1" noRot="1" noChangeAspect="1"/>
          </p:cNvSpPr>
          <p:nvPr>
            <p:ph type="sldImg"/>
          </p:nvPr>
        </p:nvSpPr>
        <p:spPr>
          <a:xfrm>
            <a:off x="1143000" y="685800"/>
            <a:ext cx="4570560" cy="3427560"/>
          </a:xfrm>
          <a:prstGeom prst="rect">
            <a:avLst/>
          </a:prstGeom>
        </p:spPr>
      </p:sp>
      <p:sp>
        <p:nvSpPr>
          <p:cNvPr id="108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8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AB3EF69-7F50-4405-85C1-CCEEFB5EFF1B}" type="slidenum">
              <a:rPr lang="it-IT" sz="1800" b="0" strike="noStrike" spc="-1">
                <a:solidFill>
                  <a:srgbClr val="000000"/>
                </a:solidFill>
                <a:latin typeface="+mn-lt"/>
                <a:ea typeface="+mn-ea"/>
              </a:rPr>
              <a:t>142</a:t>
            </a:fld>
            <a:endParaRPr lang="it-IT" sz="1800" b="0" strike="noStrike" spc="-1">
              <a:latin typeface="Arial"/>
            </a:endParaRPr>
          </a:p>
        </p:txBody>
      </p:sp>
    </p:spTree>
    <p:extLst>
      <p:ext uri="{BB962C8B-B14F-4D97-AF65-F5344CB8AC3E}">
        <p14:creationId xmlns:p14="http://schemas.microsoft.com/office/powerpoint/2010/main" val="388541194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 name="PlaceHolder 1"/>
          <p:cNvSpPr>
            <a:spLocks noGrp="1" noRot="1" noChangeAspect="1"/>
          </p:cNvSpPr>
          <p:nvPr>
            <p:ph type="sldImg"/>
          </p:nvPr>
        </p:nvSpPr>
        <p:spPr>
          <a:xfrm>
            <a:off x="1143000" y="685800"/>
            <a:ext cx="4570560" cy="3427560"/>
          </a:xfrm>
          <a:prstGeom prst="rect">
            <a:avLst/>
          </a:prstGeom>
        </p:spPr>
      </p:sp>
      <p:sp>
        <p:nvSpPr>
          <p:cNvPr id="108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8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4BA6303-096A-4F90-9BE0-C4279FEFA257}" type="slidenum">
              <a:rPr lang="it-IT" sz="1800" b="0" strike="noStrike" spc="-1">
                <a:solidFill>
                  <a:srgbClr val="000000"/>
                </a:solidFill>
                <a:latin typeface="+mn-lt"/>
                <a:ea typeface="+mn-ea"/>
              </a:rPr>
              <a:t>143</a:t>
            </a:fld>
            <a:endParaRPr lang="it-IT" sz="1800" b="0" strike="noStrike" spc="-1">
              <a:latin typeface="Arial"/>
            </a:endParaRPr>
          </a:p>
        </p:txBody>
      </p:sp>
    </p:spTree>
    <p:extLst>
      <p:ext uri="{BB962C8B-B14F-4D97-AF65-F5344CB8AC3E}">
        <p14:creationId xmlns:p14="http://schemas.microsoft.com/office/powerpoint/2010/main" val="325542947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PlaceHolder 1"/>
          <p:cNvSpPr>
            <a:spLocks noGrp="1" noRot="1" noChangeAspect="1"/>
          </p:cNvSpPr>
          <p:nvPr>
            <p:ph type="sldImg"/>
          </p:nvPr>
        </p:nvSpPr>
        <p:spPr>
          <a:xfrm>
            <a:off x="1143000" y="685800"/>
            <a:ext cx="4570560" cy="3427560"/>
          </a:xfrm>
          <a:prstGeom prst="rect">
            <a:avLst/>
          </a:prstGeom>
        </p:spPr>
      </p:sp>
      <p:sp>
        <p:nvSpPr>
          <p:cNvPr id="108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8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10F8434-7F1F-4AEE-BD06-DD7C8E0FEABF}" type="slidenum">
              <a:rPr lang="it-IT" sz="1800" b="0" strike="noStrike" spc="-1">
                <a:solidFill>
                  <a:srgbClr val="000000"/>
                </a:solidFill>
                <a:latin typeface="+mn-lt"/>
                <a:ea typeface="+mn-ea"/>
              </a:rPr>
              <a:t>144</a:t>
            </a:fld>
            <a:endParaRPr lang="it-IT" sz="1800" b="0" strike="noStrike" spc="-1">
              <a:latin typeface="Arial"/>
            </a:endParaRPr>
          </a:p>
        </p:txBody>
      </p:sp>
    </p:spTree>
    <p:extLst>
      <p:ext uri="{BB962C8B-B14F-4D97-AF65-F5344CB8AC3E}">
        <p14:creationId xmlns:p14="http://schemas.microsoft.com/office/powerpoint/2010/main" val="188067985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PlaceHolder 1"/>
          <p:cNvSpPr>
            <a:spLocks noGrp="1" noRot="1" noChangeAspect="1"/>
          </p:cNvSpPr>
          <p:nvPr>
            <p:ph type="sldImg"/>
          </p:nvPr>
        </p:nvSpPr>
        <p:spPr>
          <a:xfrm>
            <a:off x="1143000" y="685800"/>
            <a:ext cx="4570560" cy="3427560"/>
          </a:xfrm>
          <a:prstGeom prst="rect">
            <a:avLst/>
          </a:prstGeom>
        </p:spPr>
      </p:sp>
      <p:sp>
        <p:nvSpPr>
          <p:cNvPr id="108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7834F8-615B-48A6-996C-2D40D8BFFC13}" type="slidenum">
              <a:rPr lang="it-IT" sz="1800" b="0" strike="noStrike" spc="-1">
                <a:solidFill>
                  <a:srgbClr val="000000"/>
                </a:solidFill>
                <a:latin typeface="+mn-lt"/>
                <a:ea typeface="+mn-ea"/>
              </a:rPr>
              <a:t>145</a:t>
            </a:fld>
            <a:endParaRPr lang="it-IT" sz="1800" b="0" strike="noStrike" spc="-1">
              <a:latin typeface="Arial"/>
            </a:endParaRPr>
          </a:p>
        </p:txBody>
      </p:sp>
    </p:spTree>
    <p:extLst>
      <p:ext uri="{BB962C8B-B14F-4D97-AF65-F5344CB8AC3E}">
        <p14:creationId xmlns:p14="http://schemas.microsoft.com/office/powerpoint/2010/main" val="273215214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PlaceHolder 1"/>
          <p:cNvSpPr>
            <a:spLocks noGrp="1" noRot="1" noChangeAspect="1"/>
          </p:cNvSpPr>
          <p:nvPr>
            <p:ph type="sldImg"/>
          </p:nvPr>
        </p:nvSpPr>
        <p:spPr>
          <a:xfrm>
            <a:off x="1143000" y="685800"/>
            <a:ext cx="4570560" cy="3427560"/>
          </a:xfrm>
          <a:prstGeom prst="rect">
            <a:avLst/>
          </a:prstGeom>
        </p:spPr>
      </p:sp>
      <p:sp>
        <p:nvSpPr>
          <p:cNvPr id="109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71435FA-44F1-442B-8058-6826420A0D86}" type="slidenum">
              <a:rPr lang="it-IT" sz="1800" b="0" strike="noStrike" spc="-1">
                <a:solidFill>
                  <a:srgbClr val="000000"/>
                </a:solidFill>
                <a:latin typeface="+mn-lt"/>
                <a:ea typeface="+mn-ea"/>
              </a:rPr>
              <a:t>146</a:t>
            </a:fld>
            <a:endParaRPr lang="it-IT" sz="1800" b="0" strike="noStrike" spc="-1">
              <a:latin typeface="Arial"/>
            </a:endParaRPr>
          </a:p>
        </p:txBody>
      </p:sp>
    </p:spTree>
    <p:extLst>
      <p:ext uri="{BB962C8B-B14F-4D97-AF65-F5344CB8AC3E}">
        <p14:creationId xmlns:p14="http://schemas.microsoft.com/office/powerpoint/2010/main" val="18792960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 name="PlaceHolder 1"/>
          <p:cNvSpPr>
            <a:spLocks noGrp="1" noRot="1" noChangeAspect="1"/>
          </p:cNvSpPr>
          <p:nvPr>
            <p:ph type="sldImg"/>
          </p:nvPr>
        </p:nvSpPr>
        <p:spPr>
          <a:xfrm>
            <a:off x="1143000" y="685800"/>
            <a:ext cx="4570560" cy="3427560"/>
          </a:xfrm>
          <a:prstGeom prst="rect">
            <a:avLst/>
          </a:prstGeom>
        </p:spPr>
      </p:sp>
      <p:sp>
        <p:nvSpPr>
          <p:cNvPr id="109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DD8EB5-4438-4C5E-902C-2946ADA3E009}" type="slidenum">
              <a:rPr lang="it-IT" sz="1800" b="0" strike="noStrike" spc="-1">
                <a:solidFill>
                  <a:srgbClr val="000000"/>
                </a:solidFill>
                <a:latin typeface="+mn-lt"/>
                <a:ea typeface="+mn-ea"/>
              </a:rPr>
              <a:t>147</a:t>
            </a:fld>
            <a:endParaRPr lang="it-IT" sz="1800" b="0" strike="noStrike" spc="-1">
              <a:latin typeface="Arial"/>
            </a:endParaRPr>
          </a:p>
        </p:txBody>
      </p:sp>
    </p:spTree>
    <p:extLst>
      <p:ext uri="{BB962C8B-B14F-4D97-AF65-F5344CB8AC3E}">
        <p14:creationId xmlns:p14="http://schemas.microsoft.com/office/powerpoint/2010/main" val="62861072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 name="PlaceHolder 1"/>
          <p:cNvSpPr>
            <a:spLocks noGrp="1" noRot="1" noChangeAspect="1"/>
          </p:cNvSpPr>
          <p:nvPr>
            <p:ph type="sldImg"/>
          </p:nvPr>
        </p:nvSpPr>
        <p:spPr>
          <a:xfrm>
            <a:off x="1143000" y="685800"/>
            <a:ext cx="4570560" cy="3427560"/>
          </a:xfrm>
          <a:prstGeom prst="rect">
            <a:avLst/>
          </a:prstGeom>
        </p:spPr>
      </p:sp>
      <p:sp>
        <p:nvSpPr>
          <p:cNvPr id="109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9482457-2C5A-498B-A4FF-BE893335B578}" type="slidenum">
              <a:rPr lang="it-IT" sz="1800" b="0" strike="noStrike" spc="-1">
                <a:solidFill>
                  <a:srgbClr val="000000"/>
                </a:solidFill>
                <a:latin typeface="+mn-lt"/>
                <a:ea typeface="+mn-ea"/>
              </a:rPr>
              <a:t>148</a:t>
            </a:fld>
            <a:endParaRPr lang="it-IT" sz="1800" b="0" strike="noStrike" spc="-1">
              <a:latin typeface="Arial"/>
            </a:endParaRPr>
          </a:p>
        </p:txBody>
      </p:sp>
    </p:spTree>
    <p:extLst>
      <p:ext uri="{BB962C8B-B14F-4D97-AF65-F5344CB8AC3E}">
        <p14:creationId xmlns:p14="http://schemas.microsoft.com/office/powerpoint/2010/main" val="106286122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PlaceHolder 1"/>
          <p:cNvSpPr>
            <a:spLocks noGrp="1" noRot="1" noChangeAspect="1"/>
          </p:cNvSpPr>
          <p:nvPr>
            <p:ph type="sldImg"/>
          </p:nvPr>
        </p:nvSpPr>
        <p:spPr>
          <a:xfrm>
            <a:off x="1143000" y="685800"/>
            <a:ext cx="4570560" cy="3427560"/>
          </a:xfrm>
          <a:prstGeom prst="rect">
            <a:avLst/>
          </a:prstGeom>
        </p:spPr>
      </p:sp>
      <p:sp>
        <p:nvSpPr>
          <p:cNvPr id="110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0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26D3FFE-A012-40F3-BAD4-CA07359BD2FB}" type="slidenum">
              <a:rPr lang="it-IT" sz="1800" b="0" strike="noStrike" spc="-1">
                <a:solidFill>
                  <a:srgbClr val="000000"/>
                </a:solidFill>
                <a:latin typeface="+mn-lt"/>
                <a:ea typeface="+mn-ea"/>
              </a:rPr>
              <a:t>149</a:t>
            </a:fld>
            <a:endParaRPr lang="it-IT" sz="1800" b="0" strike="noStrike" spc="-1">
              <a:latin typeface="Arial"/>
            </a:endParaRPr>
          </a:p>
        </p:txBody>
      </p:sp>
    </p:spTree>
    <p:extLst>
      <p:ext uri="{BB962C8B-B14F-4D97-AF65-F5344CB8AC3E}">
        <p14:creationId xmlns:p14="http://schemas.microsoft.com/office/powerpoint/2010/main" val="253884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noRot="1" noChangeAspect="1"/>
          </p:cNvSpPr>
          <p:nvPr>
            <p:ph type="sldImg"/>
          </p:nvPr>
        </p:nvSpPr>
        <p:spPr>
          <a:xfrm>
            <a:off x="1143000" y="685800"/>
            <a:ext cx="4570560" cy="3427560"/>
          </a:xfrm>
          <a:prstGeom prst="rect">
            <a:avLst/>
          </a:prstGeom>
        </p:spPr>
      </p:sp>
      <p:sp>
        <p:nvSpPr>
          <p:cNvPr id="69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4036230-12DB-4E74-9101-983EA8F69921}" type="slidenum">
              <a:rPr lang="it-IT" sz="1800" b="0" strike="noStrike" spc="-1">
                <a:solidFill>
                  <a:srgbClr val="000000"/>
                </a:solidFill>
                <a:latin typeface="+mn-lt"/>
                <a:ea typeface="+mn-ea"/>
              </a:rPr>
              <a:t>15</a:t>
            </a:fld>
            <a:endParaRPr lang="it-IT" sz="1800" b="0" strike="noStrike" spc="-1">
              <a:latin typeface="Arial"/>
            </a:endParaRPr>
          </a:p>
        </p:txBody>
      </p:sp>
    </p:spTree>
    <p:extLst>
      <p:ext uri="{BB962C8B-B14F-4D97-AF65-F5344CB8AC3E}">
        <p14:creationId xmlns:p14="http://schemas.microsoft.com/office/powerpoint/2010/main" val="172811119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PlaceHolder 1"/>
          <p:cNvSpPr>
            <a:spLocks noGrp="1" noRot="1" noChangeAspect="1"/>
          </p:cNvSpPr>
          <p:nvPr>
            <p:ph type="sldImg"/>
          </p:nvPr>
        </p:nvSpPr>
        <p:spPr>
          <a:xfrm>
            <a:off x="1143000" y="685800"/>
            <a:ext cx="4570560" cy="3427560"/>
          </a:xfrm>
          <a:prstGeom prst="rect">
            <a:avLst/>
          </a:prstGeom>
        </p:spPr>
      </p:sp>
      <p:sp>
        <p:nvSpPr>
          <p:cNvPr id="110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0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1037AED-4ECC-4115-811C-EF9E905457EA}" type="slidenum">
              <a:rPr lang="it-IT" sz="1800" b="0" strike="noStrike" spc="-1">
                <a:solidFill>
                  <a:srgbClr val="000000"/>
                </a:solidFill>
                <a:latin typeface="+mn-lt"/>
                <a:ea typeface="+mn-ea"/>
              </a:rPr>
              <a:t>150</a:t>
            </a:fld>
            <a:endParaRPr lang="it-IT" sz="1800" b="0" strike="noStrike" spc="-1">
              <a:latin typeface="Arial"/>
            </a:endParaRPr>
          </a:p>
        </p:txBody>
      </p:sp>
    </p:spTree>
    <p:extLst>
      <p:ext uri="{BB962C8B-B14F-4D97-AF65-F5344CB8AC3E}">
        <p14:creationId xmlns:p14="http://schemas.microsoft.com/office/powerpoint/2010/main" val="128698443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PlaceHolder 1"/>
          <p:cNvSpPr>
            <a:spLocks noGrp="1" noRot="1" noChangeAspect="1"/>
          </p:cNvSpPr>
          <p:nvPr>
            <p:ph type="sldImg"/>
          </p:nvPr>
        </p:nvSpPr>
        <p:spPr>
          <a:xfrm>
            <a:off x="1143000" y="685800"/>
            <a:ext cx="4570560" cy="3427560"/>
          </a:xfrm>
          <a:prstGeom prst="rect">
            <a:avLst/>
          </a:prstGeom>
        </p:spPr>
      </p:sp>
      <p:sp>
        <p:nvSpPr>
          <p:cNvPr id="110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0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F312868-4A05-44E1-A5C2-C9A3ADB7B04A}" type="slidenum">
              <a:rPr lang="it-IT" sz="1800" b="0" strike="noStrike" spc="-1">
                <a:solidFill>
                  <a:srgbClr val="000000"/>
                </a:solidFill>
                <a:latin typeface="+mn-lt"/>
                <a:ea typeface="+mn-ea"/>
              </a:rPr>
              <a:t>151</a:t>
            </a:fld>
            <a:endParaRPr lang="it-IT" sz="1800" b="0" strike="noStrike" spc="-1">
              <a:latin typeface="Arial"/>
            </a:endParaRPr>
          </a:p>
        </p:txBody>
      </p:sp>
    </p:spTree>
    <p:extLst>
      <p:ext uri="{BB962C8B-B14F-4D97-AF65-F5344CB8AC3E}">
        <p14:creationId xmlns:p14="http://schemas.microsoft.com/office/powerpoint/2010/main" val="241476826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PlaceHolder 1"/>
          <p:cNvSpPr>
            <a:spLocks noGrp="1" noRot="1" noChangeAspect="1"/>
          </p:cNvSpPr>
          <p:nvPr>
            <p:ph type="sldImg"/>
          </p:nvPr>
        </p:nvSpPr>
        <p:spPr>
          <a:xfrm>
            <a:off x="1143000" y="685800"/>
            <a:ext cx="4570560" cy="3427560"/>
          </a:xfrm>
          <a:prstGeom prst="rect">
            <a:avLst/>
          </a:prstGeom>
        </p:spPr>
      </p:sp>
      <p:sp>
        <p:nvSpPr>
          <p:cNvPr id="111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1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4E082D8-5427-4C57-AF10-6FAFD66FE017}" type="slidenum">
              <a:rPr lang="it-IT" sz="1800" b="0" strike="noStrike" spc="-1">
                <a:solidFill>
                  <a:srgbClr val="000000"/>
                </a:solidFill>
                <a:latin typeface="+mn-lt"/>
                <a:ea typeface="+mn-ea"/>
              </a:rPr>
              <a:t>152</a:t>
            </a:fld>
            <a:endParaRPr lang="it-IT" sz="1800" b="0" strike="noStrike" spc="-1">
              <a:latin typeface="Arial"/>
            </a:endParaRPr>
          </a:p>
        </p:txBody>
      </p:sp>
    </p:spTree>
    <p:extLst>
      <p:ext uri="{BB962C8B-B14F-4D97-AF65-F5344CB8AC3E}">
        <p14:creationId xmlns:p14="http://schemas.microsoft.com/office/powerpoint/2010/main" val="23480314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PlaceHolder 1"/>
          <p:cNvSpPr>
            <a:spLocks noGrp="1" noRot="1" noChangeAspect="1"/>
          </p:cNvSpPr>
          <p:nvPr>
            <p:ph type="sldImg"/>
          </p:nvPr>
        </p:nvSpPr>
        <p:spPr>
          <a:xfrm>
            <a:off x="1143000" y="685800"/>
            <a:ext cx="4570560" cy="3427560"/>
          </a:xfrm>
          <a:prstGeom prst="rect">
            <a:avLst/>
          </a:prstGeom>
        </p:spPr>
      </p:sp>
      <p:sp>
        <p:nvSpPr>
          <p:cNvPr id="111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1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A8BE3F0-1496-4097-A461-885AB834DDB9}" type="slidenum">
              <a:rPr lang="it-IT" sz="1800" b="0" strike="noStrike" spc="-1">
                <a:solidFill>
                  <a:srgbClr val="000000"/>
                </a:solidFill>
                <a:latin typeface="+mn-lt"/>
                <a:ea typeface="+mn-ea"/>
              </a:rPr>
              <a:t>153</a:t>
            </a:fld>
            <a:endParaRPr lang="it-IT" sz="1800" b="0" strike="noStrike" spc="-1">
              <a:latin typeface="Arial"/>
            </a:endParaRPr>
          </a:p>
        </p:txBody>
      </p:sp>
    </p:spTree>
    <p:extLst>
      <p:ext uri="{BB962C8B-B14F-4D97-AF65-F5344CB8AC3E}">
        <p14:creationId xmlns:p14="http://schemas.microsoft.com/office/powerpoint/2010/main" val="315553168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PlaceHolder 1"/>
          <p:cNvSpPr>
            <a:spLocks noGrp="1" noRot="1" noChangeAspect="1"/>
          </p:cNvSpPr>
          <p:nvPr>
            <p:ph type="sldImg"/>
          </p:nvPr>
        </p:nvSpPr>
        <p:spPr>
          <a:xfrm>
            <a:off x="1143000" y="685800"/>
            <a:ext cx="4570560" cy="3427560"/>
          </a:xfrm>
          <a:prstGeom prst="rect">
            <a:avLst/>
          </a:prstGeom>
        </p:spPr>
      </p:sp>
      <p:sp>
        <p:nvSpPr>
          <p:cNvPr id="111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1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A40FF7C-E886-4D28-9A57-A2F2CEFA43A8}" type="slidenum">
              <a:rPr lang="it-IT" sz="1800" b="0" strike="noStrike" spc="-1">
                <a:solidFill>
                  <a:srgbClr val="000000"/>
                </a:solidFill>
                <a:latin typeface="+mn-lt"/>
                <a:ea typeface="+mn-ea"/>
              </a:rPr>
              <a:t>154</a:t>
            </a:fld>
            <a:endParaRPr lang="it-IT" sz="1800" b="0" strike="noStrike" spc="-1">
              <a:latin typeface="Arial"/>
            </a:endParaRPr>
          </a:p>
        </p:txBody>
      </p:sp>
    </p:spTree>
    <p:extLst>
      <p:ext uri="{BB962C8B-B14F-4D97-AF65-F5344CB8AC3E}">
        <p14:creationId xmlns:p14="http://schemas.microsoft.com/office/powerpoint/2010/main" val="43010842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PlaceHolder 1"/>
          <p:cNvSpPr>
            <a:spLocks noGrp="1" noRot="1" noChangeAspect="1"/>
          </p:cNvSpPr>
          <p:nvPr>
            <p:ph type="sldImg"/>
          </p:nvPr>
        </p:nvSpPr>
        <p:spPr>
          <a:xfrm>
            <a:off x="1143000" y="685800"/>
            <a:ext cx="4570560" cy="3427560"/>
          </a:xfrm>
          <a:prstGeom prst="rect">
            <a:avLst/>
          </a:prstGeom>
        </p:spPr>
      </p:sp>
      <p:sp>
        <p:nvSpPr>
          <p:cNvPr id="111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4DF1E92-BEAE-40F4-9DDF-118804306267}" type="slidenum">
              <a:rPr lang="it-IT" sz="1800" b="0" strike="noStrike" spc="-1">
                <a:solidFill>
                  <a:srgbClr val="000000"/>
                </a:solidFill>
                <a:latin typeface="+mn-lt"/>
                <a:ea typeface="+mn-ea"/>
              </a:rPr>
              <a:t>155</a:t>
            </a:fld>
            <a:endParaRPr lang="it-IT" sz="1800" b="0" strike="noStrike" spc="-1">
              <a:latin typeface="Arial"/>
            </a:endParaRPr>
          </a:p>
        </p:txBody>
      </p:sp>
    </p:spTree>
    <p:extLst>
      <p:ext uri="{BB962C8B-B14F-4D97-AF65-F5344CB8AC3E}">
        <p14:creationId xmlns:p14="http://schemas.microsoft.com/office/powerpoint/2010/main" val="242192423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 name="PlaceHolder 1"/>
          <p:cNvSpPr>
            <a:spLocks noGrp="1" noRot="1" noChangeAspect="1"/>
          </p:cNvSpPr>
          <p:nvPr>
            <p:ph type="sldImg"/>
          </p:nvPr>
        </p:nvSpPr>
        <p:spPr>
          <a:xfrm>
            <a:off x="1143000" y="685800"/>
            <a:ext cx="4570560" cy="3427560"/>
          </a:xfrm>
          <a:prstGeom prst="rect">
            <a:avLst/>
          </a:prstGeom>
        </p:spPr>
      </p:sp>
      <p:sp>
        <p:nvSpPr>
          <p:cNvPr id="112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C19BD8A-78F2-42DE-8D3F-FC25D01F052C}" type="slidenum">
              <a:rPr lang="it-IT" sz="1800" b="0" strike="noStrike" spc="-1">
                <a:solidFill>
                  <a:srgbClr val="000000"/>
                </a:solidFill>
                <a:latin typeface="+mn-lt"/>
                <a:ea typeface="+mn-ea"/>
              </a:rPr>
              <a:t>156</a:t>
            </a:fld>
            <a:endParaRPr lang="it-IT" sz="1800" b="0" strike="noStrike" spc="-1">
              <a:latin typeface="Arial"/>
            </a:endParaRPr>
          </a:p>
        </p:txBody>
      </p:sp>
    </p:spTree>
    <p:extLst>
      <p:ext uri="{BB962C8B-B14F-4D97-AF65-F5344CB8AC3E}">
        <p14:creationId xmlns:p14="http://schemas.microsoft.com/office/powerpoint/2010/main" val="406959283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 name="PlaceHolder 1"/>
          <p:cNvSpPr>
            <a:spLocks noGrp="1" noRot="1" noChangeAspect="1"/>
          </p:cNvSpPr>
          <p:nvPr>
            <p:ph type="sldImg"/>
          </p:nvPr>
        </p:nvSpPr>
        <p:spPr>
          <a:xfrm>
            <a:off x="1143000" y="685800"/>
            <a:ext cx="4570560" cy="3427560"/>
          </a:xfrm>
          <a:prstGeom prst="rect">
            <a:avLst/>
          </a:prstGeom>
        </p:spPr>
      </p:sp>
      <p:sp>
        <p:nvSpPr>
          <p:cNvPr id="112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EE5F7B2-D276-4660-862D-72D6889323EF}" type="slidenum">
              <a:rPr lang="it-IT" sz="1800" b="0" strike="noStrike" spc="-1">
                <a:solidFill>
                  <a:srgbClr val="000000"/>
                </a:solidFill>
                <a:latin typeface="+mn-lt"/>
                <a:ea typeface="+mn-ea"/>
              </a:rPr>
              <a:t>157</a:t>
            </a:fld>
            <a:endParaRPr lang="it-IT" sz="1800" b="0" strike="noStrike" spc="-1">
              <a:latin typeface="Arial"/>
            </a:endParaRPr>
          </a:p>
        </p:txBody>
      </p:sp>
    </p:spTree>
    <p:extLst>
      <p:ext uri="{BB962C8B-B14F-4D97-AF65-F5344CB8AC3E}">
        <p14:creationId xmlns:p14="http://schemas.microsoft.com/office/powerpoint/2010/main" val="38147054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PlaceHolder 1"/>
          <p:cNvSpPr>
            <a:spLocks noGrp="1" noRot="1" noChangeAspect="1"/>
          </p:cNvSpPr>
          <p:nvPr>
            <p:ph type="sldImg"/>
          </p:nvPr>
        </p:nvSpPr>
        <p:spPr>
          <a:xfrm>
            <a:off x="1143000" y="685800"/>
            <a:ext cx="4570560" cy="3427560"/>
          </a:xfrm>
          <a:prstGeom prst="rect">
            <a:avLst/>
          </a:prstGeom>
        </p:spPr>
      </p:sp>
      <p:sp>
        <p:nvSpPr>
          <p:cNvPr id="112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000C90D-F161-48E0-837E-BE1F15FC9F4B}" type="slidenum">
              <a:rPr lang="it-IT" sz="1800" b="0" strike="noStrike" spc="-1">
                <a:solidFill>
                  <a:srgbClr val="000000"/>
                </a:solidFill>
                <a:latin typeface="+mn-lt"/>
                <a:ea typeface="+mn-ea"/>
              </a:rPr>
              <a:t>158</a:t>
            </a:fld>
            <a:endParaRPr lang="it-IT" sz="1800" b="0" strike="noStrike" spc="-1">
              <a:latin typeface="Arial"/>
            </a:endParaRPr>
          </a:p>
        </p:txBody>
      </p:sp>
    </p:spTree>
    <p:extLst>
      <p:ext uri="{BB962C8B-B14F-4D97-AF65-F5344CB8AC3E}">
        <p14:creationId xmlns:p14="http://schemas.microsoft.com/office/powerpoint/2010/main" val="199733039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PlaceHolder 1"/>
          <p:cNvSpPr>
            <a:spLocks noGrp="1" noRot="1" noChangeAspect="1"/>
          </p:cNvSpPr>
          <p:nvPr>
            <p:ph type="sldImg"/>
          </p:nvPr>
        </p:nvSpPr>
        <p:spPr>
          <a:xfrm>
            <a:off x="1143000" y="685800"/>
            <a:ext cx="4570560" cy="3427560"/>
          </a:xfrm>
          <a:prstGeom prst="rect">
            <a:avLst/>
          </a:prstGeom>
        </p:spPr>
      </p:sp>
      <p:sp>
        <p:nvSpPr>
          <p:cNvPr id="113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3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C4D20AA-7407-4F68-805D-1AF76BA8C2B7}" type="slidenum">
              <a:rPr lang="it-IT" sz="1800" b="0" strike="noStrike" spc="-1">
                <a:solidFill>
                  <a:srgbClr val="000000"/>
                </a:solidFill>
                <a:latin typeface="+mn-lt"/>
                <a:ea typeface="+mn-ea"/>
              </a:rPr>
              <a:t>159</a:t>
            </a:fld>
            <a:endParaRPr lang="it-IT" sz="1800" b="0" strike="noStrike" spc="-1">
              <a:latin typeface="Arial"/>
            </a:endParaRPr>
          </a:p>
        </p:txBody>
      </p:sp>
    </p:spTree>
    <p:extLst>
      <p:ext uri="{BB962C8B-B14F-4D97-AF65-F5344CB8AC3E}">
        <p14:creationId xmlns:p14="http://schemas.microsoft.com/office/powerpoint/2010/main" val="182714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noRot="1" noChangeAspect="1"/>
          </p:cNvSpPr>
          <p:nvPr>
            <p:ph type="sldImg"/>
          </p:nvPr>
        </p:nvSpPr>
        <p:spPr>
          <a:xfrm>
            <a:off x="1143000" y="685800"/>
            <a:ext cx="4570560" cy="3427560"/>
          </a:xfrm>
          <a:prstGeom prst="rect">
            <a:avLst/>
          </a:prstGeom>
        </p:spPr>
      </p:sp>
      <p:sp>
        <p:nvSpPr>
          <p:cNvPr id="70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EDB6E6E-9288-4452-975B-93A366C6916A}" type="slidenum">
              <a:rPr lang="it-IT" sz="1800" b="0" strike="noStrike" spc="-1">
                <a:solidFill>
                  <a:srgbClr val="000000"/>
                </a:solidFill>
                <a:latin typeface="+mn-lt"/>
                <a:ea typeface="+mn-ea"/>
              </a:rPr>
              <a:t>16</a:t>
            </a:fld>
            <a:endParaRPr lang="it-IT" sz="1800" b="0" strike="noStrike" spc="-1">
              <a:latin typeface="Arial"/>
            </a:endParaRPr>
          </a:p>
        </p:txBody>
      </p:sp>
    </p:spTree>
    <p:extLst>
      <p:ext uri="{BB962C8B-B14F-4D97-AF65-F5344CB8AC3E}">
        <p14:creationId xmlns:p14="http://schemas.microsoft.com/office/powerpoint/2010/main" val="170918364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PlaceHolder 1"/>
          <p:cNvSpPr>
            <a:spLocks noGrp="1" noRot="1" noChangeAspect="1"/>
          </p:cNvSpPr>
          <p:nvPr>
            <p:ph type="sldImg"/>
          </p:nvPr>
        </p:nvSpPr>
        <p:spPr>
          <a:xfrm>
            <a:off x="1143000" y="685800"/>
            <a:ext cx="4570560" cy="3427560"/>
          </a:xfrm>
          <a:prstGeom prst="rect">
            <a:avLst/>
          </a:prstGeom>
        </p:spPr>
      </p:sp>
      <p:sp>
        <p:nvSpPr>
          <p:cNvPr id="113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3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566D3B7-B35E-4364-866B-FFFF3E160943}" type="slidenum">
              <a:rPr lang="it-IT" sz="1800" b="0" strike="noStrike" spc="-1">
                <a:solidFill>
                  <a:srgbClr val="000000"/>
                </a:solidFill>
                <a:latin typeface="+mn-lt"/>
                <a:ea typeface="+mn-ea"/>
              </a:rPr>
              <a:t>160</a:t>
            </a:fld>
            <a:endParaRPr lang="it-IT" sz="1800" b="0" strike="noStrike" spc="-1">
              <a:latin typeface="Arial"/>
            </a:endParaRPr>
          </a:p>
        </p:txBody>
      </p:sp>
    </p:spTree>
    <p:extLst>
      <p:ext uri="{BB962C8B-B14F-4D97-AF65-F5344CB8AC3E}">
        <p14:creationId xmlns:p14="http://schemas.microsoft.com/office/powerpoint/2010/main" val="77128928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PlaceHolder 1"/>
          <p:cNvSpPr>
            <a:spLocks noGrp="1" noRot="1" noChangeAspect="1"/>
          </p:cNvSpPr>
          <p:nvPr>
            <p:ph type="sldImg"/>
          </p:nvPr>
        </p:nvSpPr>
        <p:spPr>
          <a:xfrm>
            <a:off x="1143000" y="685800"/>
            <a:ext cx="4570560" cy="3427560"/>
          </a:xfrm>
          <a:prstGeom prst="rect">
            <a:avLst/>
          </a:prstGeom>
        </p:spPr>
      </p:sp>
      <p:sp>
        <p:nvSpPr>
          <p:cNvPr id="113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3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97C6931-2663-4B39-8A6B-EF5F78CE7025}" type="slidenum">
              <a:rPr lang="it-IT" sz="1800" b="0" strike="noStrike" spc="-1">
                <a:solidFill>
                  <a:srgbClr val="000000"/>
                </a:solidFill>
                <a:latin typeface="+mn-lt"/>
                <a:ea typeface="+mn-ea"/>
              </a:rPr>
              <a:t>161</a:t>
            </a:fld>
            <a:endParaRPr lang="it-IT" sz="1800" b="0" strike="noStrike" spc="-1">
              <a:latin typeface="Arial"/>
            </a:endParaRPr>
          </a:p>
        </p:txBody>
      </p:sp>
    </p:spTree>
    <p:extLst>
      <p:ext uri="{BB962C8B-B14F-4D97-AF65-F5344CB8AC3E}">
        <p14:creationId xmlns:p14="http://schemas.microsoft.com/office/powerpoint/2010/main" val="18170663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noRot="1" noChangeAspect="1"/>
          </p:cNvSpPr>
          <p:nvPr>
            <p:ph type="sldImg"/>
          </p:nvPr>
        </p:nvSpPr>
        <p:spPr>
          <a:xfrm>
            <a:off x="1143000" y="685800"/>
            <a:ext cx="4570560" cy="3427560"/>
          </a:xfrm>
          <a:prstGeom prst="rect">
            <a:avLst/>
          </a:prstGeom>
        </p:spPr>
      </p:sp>
      <p:sp>
        <p:nvSpPr>
          <p:cNvPr id="114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4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E9FDFD0-75B3-43AD-B8E5-C7FAD70EB0E7}" type="slidenum">
              <a:rPr lang="it-IT" sz="1800" b="0" strike="noStrike" spc="-1">
                <a:solidFill>
                  <a:srgbClr val="000000"/>
                </a:solidFill>
                <a:latin typeface="+mn-lt"/>
                <a:ea typeface="+mn-ea"/>
              </a:rPr>
              <a:t>162</a:t>
            </a:fld>
            <a:endParaRPr lang="it-IT" sz="1800" b="0" strike="noStrike" spc="-1">
              <a:latin typeface="Arial"/>
            </a:endParaRPr>
          </a:p>
        </p:txBody>
      </p:sp>
    </p:spTree>
    <p:extLst>
      <p:ext uri="{BB962C8B-B14F-4D97-AF65-F5344CB8AC3E}">
        <p14:creationId xmlns:p14="http://schemas.microsoft.com/office/powerpoint/2010/main" val="36046552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PlaceHolder 1"/>
          <p:cNvSpPr>
            <a:spLocks noGrp="1" noRot="1" noChangeAspect="1"/>
          </p:cNvSpPr>
          <p:nvPr>
            <p:ph type="sldImg"/>
          </p:nvPr>
        </p:nvSpPr>
        <p:spPr>
          <a:xfrm>
            <a:off x="1143000" y="685800"/>
            <a:ext cx="4570560" cy="3427560"/>
          </a:xfrm>
          <a:prstGeom prst="rect">
            <a:avLst/>
          </a:prstGeom>
        </p:spPr>
      </p:sp>
      <p:sp>
        <p:nvSpPr>
          <p:cNvPr id="114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4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13E0B58-2DCC-4FA9-BE4C-04CD397A22E2}" type="slidenum">
              <a:rPr lang="it-IT" sz="1800" b="0" strike="noStrike" spc="-1">
                <a:solidFill>
                  <a:srgbClr val="000000"/>
                </a:solidFill>
                <a:latin typeface="+mn-lt"/>
                <a:ea typeface="+mn-ea"/>
              </a:rPr>
              <a:t>163</a:t>
            </a:fld>
            <a:endParaRPr lang="it-IT" sz="1800" b="0" strike="noStrike" spc="-1">
              <a:latin typeface="Arial"/>
            </a:endParaRPr>
          </a:p>
        </p:txBody>
      </p:sp>
    </p:spTree>
    <p:extLst>
      <p:ext uri="{BB962C8B-B14F-4D97-AF65-F5344CB8AC3E}">
        <p14:creationId xmlns:p14="http://schemas.microsoft.com/office/powerpoint/2010/main" val="407029858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 name="PlaceHolder 1"/>
          <p:cNvSpPr>
            <a:spLocks noGrp="1" noRot="1" noChangeAspect="1"/>
          </p:cNvSpPr>
          <p:nvPr>
            <p:ph type="sldImg"/>
          </p:nvPr>
        </p:nvSpPr>
        <p:spPr>
          <a:xfrm>
            <a:off x="1143000" y="685800"/>
            <a:ext cx="4570560" cy="3427560"/>
          </a:xfrm>
          <a:prstGeom prst="rect">
            <a:avLst/>
          </a:prstGeom>
        </p:spPr>
      </p:sp>
      <p:sp>
        <p:nvSpPr>
          <p:cNvPr id="114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4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9FFD7D3-D5FA-4D83-95A0-E18CE18D64D6}" type="slidenum">
              <a:rPr lang="it-IT" sz="1800" b="0" strike="noStrike" spc="-1">
                <a:solidFill>
                  <a:srgbClr val="000000"/>
                </a:solidFill>
                <a:latin typeface="+mn-lt"/>
                <a:ea typeface="+mn-ea"/>
              </a:rPr>
              <a:t>164</a:t>
            </a:fld>
            <a:endParaRPr lang="it-IT" sz="1800" b="0" strike="noStrike" spc="-1">
              <a:latin typeface="Arial"/>
            </a:endParaRPr>
          </a:p>
        </p:txBody>
      </p:sp>
    </p:spTree>
    <p:extLst>
      <p:ext uri="{BB962C8B-B14F-4D97-AF65-F5344CB8AC3E}">
        <p14:creationId xmlns:p14="http://schemas.microsoft.com/office/powerpoint/2010/main" val="143481653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PlaceHolder 1"/>
          <p:cNvSpPr>
            <a:spLocks noGrp="1" noRot="1" noChangeAspect="1"/>
          </p:cNvSpPr>
          <p:nvPr>
            <p:ph type="sldImg"/>
          </p:nvPr>
        </p:nvSpPr>
        <p:spPr>
          <a:xfrm>
            <a:off x="1143000" y="685800"/>
            <a:ext cx="4570560" cy="3427560"/>
          </a:xfrm>
          <a:prstGeom prst="rect">
            <a:avLst/>
          </a:prstGeom>
        </p:spPr>
      </p:sp>
      <p:sp>
        <p:nvSpPr>
          <p:cNvPr id="114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C92BB02-4E13-4A2A-9BBE-00B0230D423E}" type="slidenum">
              <a:rPr lang="it-IT" sz="1800" b="0" strike="noStrike" spc="-1">
                <a:solidFill>
                  <a:srgbClr val="000000"/>
                </a:solidFill>
                <a:latin typeface="+mn-lt"/>
                <a:ea typeface="+mn-ea"/>
              </a:rPr>
              <a:t>165</a:t>
            </a:fld>
            <a:endParaRPr lang="it-IT" sz="1800" b="0" strike="noStrike" spc="-1">
              <a:latin typeface="Arial"/>
            </a:endParaRPr>
          </a:p>
        </p:txBody>
      </p:sp>
    </p:spTree>
    <p:extLst>
      <p:ext uri="{BB962C8B-B14F-4D97-AF65-F5344CB8AC3E}">
        <p14:creationId xmlns:p14="http://schemas.microsoft.com/office/powerpoint/2010/main" val="421534287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 name="PlaceHolder 1"/>
          <p:cNvSpPr>
            <a:spLocks noGrp="1" noRot="1" noChangeAspect="1"/>
          </p:cNvSpPr>
          <p:nvPr>
            <p:ph type="sldImg"/>
          </p:nvPr>
        </p:nvSpPr>
        <p:spPr>
          <a:xfrm>
            <a:off x="1143000" y="685800"/>
            <a:ext cx="4570560" cy="3427560"/>
          </a:xfrm>
          <a:prstGeom prst="rect">
            <a:avLst/>
          </a:prstGeom>
        </p:spPr>
      </p:sp>
      <p:sp>
        <p:nvSpPr>
          <p:cNvPr id="115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251D4E3-F66B-4292-81FB-4C9E92D6868D}" type="slidenum">
              <a:rPr lang="it-IT" sz="1800" b="0" strike="noStrike" spc="-1">
                <a:solidFill>
                  <a:srgbClr val="000000"/>
                </a:solidFill>
                <a:latin typeface="+mn-lt"/>
                <a:ea typeface="+mn-ea"/>
              </a:rPr>
              <a:t>166</a:t>
            </a:fld>
            <a:endParaRPr lang="it-IT" sz="1800" b="0" strike="noStrike" spc="-1">
              <a:latin typeface="Arial"/>
            </a:endParaRPr>
          </a:p>
        </p:txBody>
      </p:sp>
    </p:spTree>
    <p:extLst>
      <p:ext uri="{BB962C8B-B14F-4D97-AF65-F5344CB8AC3E}">
        <p14:creationId xmlns:p14="http://schemas.microsoft.com/office/powerpoint/2010/main" val="242001357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PlaceHolder 1"/>
          <p:cNvSpPr>
            <a:spLocks noGrp="1" noRot="1" noChangeAspect="1"/>
          </p:cNvSpPr>
          <p:nvPr>
            <p:ph type="sldImg"/>
          </p:nvPr>
        </p:nvSpPr>
        <p:spPr>
          <a:xfrm>
            <a:off x="1143000" y="685800"/>
            <a:ext cx="4570560" cy="3427560"/>
          </a:xfrm>
          <a:prstGeom prst="rect">
            <a:avLst/>
          </a:prstGeom>
        </p:spPr>
      </p:sp>
      <p:sp>
        <p:nvSpPr>
          <p:cNvPr id="115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67C1BCE-BFBB-408B-A760-6C80D5F13891}" type="slidenum">
              <a:rPr lang="it-IT" sz="1800" b="0" strike="noStrike" spc="-1">
                <a:solidFill>
                  <a:srgbClr val="000000"/>
                </a:solidFill>
                <a:latin typeface="+mn-lt"/>
                <a:ea typeface="+mn-ea"/>
              </a:rPr>
              <a:t>167</a:t>
            </a:fld>
            <a:endParaRPr lang="it-IT" sz="1800" b="0" strike="noStrike" spc="-1">
              <a:latin typeface="Arial"/>
            </a:endParaRPr>
          </a:p>
        </p:txBody>
      </p:sp>
    </p:spTree>
    <p:extLst>
      <p:ext uri="{BB962C8B-B14F-4D97-AF65-F5344CB8AC3E}">
        <p14:creationId xmlns:p14="http://schemas.microsoft.com/office/powerpoint/2010/main" val="309854675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PlaceHolder 1"/>
          <p:cNvSpPr>
            <a:spLocks noGrp="1" noRot="1" noChangeAspect="1"/>
          </p:cNvSpPr>
          <p:nvPr>
            <p:ph type="sldImg"/>
          </p:nvPr>
        </p:nvSpPr>
        <p:spPr>
          <a:xfrm>
            <a:off x="1143000" y="685800"/>
            <a:ext cx="4570560" cy="3427560"/>
          </a:xfrm>
          <a:prstGeom prst="rect">
            <a:avLst/>
          </a:prstGeom>
        </p:spPr>
      </p:sp>
      <p:sp>
        <p:nvSpPr>
          <p:cNvPr id="115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D971F6B-FA43-4444-AB10-B59B21A9BA78}" type="slidenum">
              <a:rPr lang="it-IT" sz="1800" b="0" strike="noStrike" spc="-1">
                <a:solidFill>
                  <a:srgbClr val="000000"/>
                </a:solidFill>
                <a:latin typeface="+mn-lt"/>
                <a:ea typeface="+mn-ea"/>
              </a:rPr>
              <a:t>168</a:t>
            </a:fld>
            <a:endParaRPr lang="it-IT" sz="1800" b="0" strike="noStrike" spc="-1">
              <a:latin typeface="Arial"/>
            </a:endParaRPr>
          </a:p>
        </p:txBody>
      </p:sp>
    </p:spTree>
    <p:extLst>
      <p:ext uri="{BB962C8B-B14F-4D97-AF65-F5344CB8AC3E}">
        <p14:creationId xmlns:p14="http://schemas.microsoft.com/office/powerpoint/2010/main" val="19386428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PlaceHolder 1"/>
          <p:cNvSpPr>
            <a:spLocks noGrp="1" noRot="1" noChangeAspect="1"/>
          </p:cNvSpPr>
          <p:nvPr>
            <p:ph type="sldImg"/>
          </p:nvPr>
        </p:nvSpPr>
        <p:spPr>
          <a:xfrm>
            <a:off x="1143000" y="685800"/>
            <a:ext cx="4570560" cy="3427560"/>
          </a:xfrm>
          <a:prstGeom prst="rect">
            <a:avLst/>
          </a:prstGeom>
        </p:spPr>
      </p:sp>
      <p:sp>
        <p:nvSpPr>
          <p:cNvPr id="116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6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5496A1F-67E4-4EAE-85C9-C04EEDF8C6F3}" type="slidenum">
              <a:rPr lang="it-IT" sz="1800" b="0" strike="noStrike" spc="-1">
                <a:solidFill>
                  <a:srgbClr val="000000"/>
                </a:solidFill>
                <a:latin typeface="+mn-lt"/>
                <a:ea typeface="+mn-ea"/>
              </a:rPr>
              <a:t>169</a:t>
            </a:fld>
            <a:endParaRPr lang="it-IT" sz="1800" b="0" strike="noStrike" spc="-1">
              <a:latin typeface="Arial"/>
            </a:endParaRPr>
          </a:p>
        </p:txBody>
      </p:sp>
    </p:spTree>
    <p:extLst>
      <p:ext uri="{BB962C8B-B14F-4D97-AF65-F5344CB8AC3E}">
        <p14:creationId xmlns:p14="http://schemas.microsoft.com/office/powerpoint/2010/main" val="2458487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laceHolder 1"/>
          <p:cNvSpPr>
            <a:spLocks noGrp="1" noRot="1" noChangeAspect="1"/>
          </p:cNvSpPr>
          <p:nvPr>
            <p:ph type="sldImg"/>
          </p:nvPr>
        </p:nvSpPr>
        <p:spPr>
          <a:xfrm>
            <a:off x="1143000" y="685800"/>
            <a:ext cx="4570560" cy="3427560"/>
          </a:xfrm>
          <a:prstGeom prst="rect">
            <a:avLst/>
          </a:prstGeom>
        </p:spPr>
      </p:sp>
      <p:sp>
        <p:nvSpPr>
          <p:cNvPr id="70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3CC0BC2-4D75-40F1-9061-3840FA029A59}" type="slidenum">
              <a:rPr lang="it-IT" sz="1800" b="0" strike="noStrike" spc="-1">
                <a:solidFill>
                  <a:srgbClr val="000000"/>
                </a:solidFill>
                <a:latin typeface="+mn-lt"/>
                <a:ea typeface="+mn-ea"/>
              </a:rPr>
              <a:t>17</a:t>
            </a:fld>
            <a:endParaRPr lang="it-IT" sz="1800" b="0" strike="noStrike" spc="-1">
              <a:latin typeface="Arial"/>
            </a:endParaRPr>
          </a:p>
        </p:txBody>
      </p:sp>
    </p:spTree>
    <p:extLst>
      <p:ext uri="{BB962C8B-B14F-4D97-AF65-F5344CB8AC3E}">
        <p14:creationId xmlns:p14="http://schemas.microsoft.com/office/powerpoint/2010/main" val="427888399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PlaceHolder 1"/>
          <p:cNvSpPr>
            <a:spLocks noGrp="1" noRot="1" noChangeAspect="1"/>
          </p:cNvSpPr>
          <p:nvPr>
            <p:ph type="sldImg"/>
          </p:nvPr>
        </p:nvSpPr>
        <p:spPr>
          <a:xfrm>
            <a:off x="1143000" y="685800"/>
            <a:ext cx="4570560" cy="3427560"/>
          </a:xfrm>
          <a:prstGeom prst="rect">
            <a:avLst/>
          </a:prstGeom>
        </p:spPr>
      </p:sp>
      <p:sp>
        <p:nvSpPr>
          <p:cNvPr id="116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6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222906A-3EAA-458A-A645-AD6C699F8B73}" type="slidenum">
              <a:rPr lang="it-IT" sz="1800" b="0" strike="noStrike" spc="-1">
                <a:solidFill>
                  <a:srgbClr val="000000"/>
                </a:solidFill>
                <a:latin typeface="+mn-lt"/>
                <a:ea typeface="+mn-ea"/>
              </a:rPr>
              <a:t>170</a:t>
            </a:fld>
            <a:endParaRPr lang="it-IT" sz="1800" b="0" strike="noStrike" spc="-1">
              <a:latin typeface="Arial"/>
            </a:endParaRPr>
          </a:p>
        </p:txBody>
      </p:sp>
    </p:spTree>
    <p:extLst>
      <p:ext uri="{BB962C8B-B14F-4D97-AF65-F5344CB8AC3E}">
        <p14:creationId xmlns:p14="http://schemas.microsoft.com/office/powerpoint/2010/main" val="355768280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PlaceHolder 1"/>
          <p:cNvSpPr>
            <a:spLocks noGrp="1" noRot="1" noChangeAspect="1"/>
          </p:cNvSpPr>
          <p:nvPr>
            <p:ph type="sldImg"/>
          </p:nvPr>
        </p:nvSpPr>
        <p:spPr>
          <a:xfrm>
            <a:off x="1143000" y="685800"/>
            <a:ext cx="4570560" cy="3427560"/>
          </a:xfrm>
          <a:prstGeom prst="rect">
            <a:avLst/>
          </a:prstGeom>
        </p:spPr>
      </p:sp>
      <p:sp>
        <p:nvSpPr>
          <p:cNvPr id="116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6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1A36084-5C6D-4FAC-BC0E-97BFBC2AEF75}" type="slidenum">
              <a:rPr lang="it-IT" sz="1800" b="0" strike="noStrike" spc="-1">
                <a:solidFill>
                  <a:srgbClr val="000000"/>
                </a:solidFill>
                <a:latin typeface="+mn-lt"/>
                <a:ea typeface="+mn-ea"/>
              </a:rPr>
              <a:t>171</a:t>
            </a:fld>
            <a:endParaRPr lang="it-IT" sz="1800" b="0" strike="noStrike" spc="-1">
              <a:latin typeface="Arial"/>
            </a:endParaRPr>
          </a:p>
        </p:txBody>
      </p:sp>
    </p:spTree>
    <p:extLst>
      <p:ext uri="{BB962C8B-B14F-4D97-AF65-F5344CB8AC3E}">
        <p14:creationId xmlns:p14="http://schemas.microsoft.com/office/powerpoint/2010/main" val="188053875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 name="PlaceHolder 1"/>
          <p:cNvSpPr>
            <a:spLocks noGrp="1" noRot="1" noChangeAspect="1"/>
          </p:cNvSpPr>
          <p:nvPr>
            <p:ph type="sldImg"/>
          </p:nvPr>
        </p:nvSpPr>
        <p:spPr>
          <a:xfrm>
            <a:off x="1143000" y="685800"/>
            <a:ext cx="4570560" cy="3427560"/>
          </a:xfrm>
          <a:prstGeom prst="rect">
            <a:avLst/>
          </a:prstGeom>
        </p:spPr>
      </p:sp>
      <p:sp>
        <p:nvSpPr>
          <p:cNvPr id="117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7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8A1BB56-7D6A-44CF-8181-CDBCAE45BE6D}" type="slidenum">
              <a:rPr lang="it-IT" sz="1800" b="0" strike="noStrike" spc="-1">
                <a:solidFill>
                  <a:srgbClr val="000000"/>
                </a:solidFill>
                <a:latin typeface="+mn-lt"/>
                <a:ea typeface="+mn-ea"/>
              </a:rPr>
              <a:t>172</a:t>
            </a:fld>
            <a:endParaRPr lang="it-IT" sz="1800" b="0" strike="noStrike" spc="-1">
              <a:latin typeface="Arial"/>
            </a:endParaRPr>
          </a:p>
        </p:txBody>
      </p:sp>
    </p:spTree>
    <p:extLst>
      <p:ext uri="{BB962C8B-B14F-4D97-AF65-F5344CB8AC3E}">
        <p14:creationId xmlns:p14="http://schemas.microsoft.com/office/powerpoint/2010/main" val="258231703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PlaceHolder 1"/>
          <p:cNvSpPr>
            <a:spLocks noGrp="1" noRot="1" noChangeAspect="1"/>
          </p:cNvSpPr>
          <p:nvPr>
            <p:ph type="sldImg"/>
          </p:nvPr>
        </p:nvSpPr>
        <p:spPr>
          <a:xfrm>
            <a:off x="1143000" y="685800"/>
            <a:ext cx="4570560" cy="3427560"/>
          </a:xfrm>
          <a:prstGeom prst="rect">
            <a:avLst/>
          </a:prstGeom>
        </p:spPr>
      </p:sp>
      <p:sp>
        <p:nvSpPr>
          <p:cNvPr id="117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7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3B7790E-79A7-47B4-A0DC-DE1EDAEC8106}" type="slidenum">
              <a:rPr lang="it-IT" sz="1800" b="0" strike="noStrike" spc="-1">
                <a:solidFill>
                  <a:srgbClr val="000000"/>
                </a:solidFill>
                <a:latin typeface="+mn-lt"/>
                <a:ea typeface="+mn-ea"/>
              </a:rPr>
              <a:t>173</a:t>
            </a:fld>
            <a:endParaRPr lang="it-IT" sz="1800" b="0" strike="noStrike" spc="-1">
              <a:latin typeface="Arial"/>
            </a:endParaRPr>
          </a:p>
        </p:txBody>
      </p:sp>
    </p:spTree>
    <p:extLst>
      <p:ext uri="{BB962C8B-B14F-4D97-AF65-F5344CB8AC3E}">
        <p14:creationId xmlns:p14="http://schemas.microsoft.com/office/powerpoint/2010/main" val="746035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laceHolder 1"/>
          <p:cNvSpPr>
            <a:spLocks noGrp="1" noRot="1" noChangeAspect="1"/>
          </p:cNvSpPr>
          <p:nvPr>
            <p:ph type="sldImg"/>
          </p:nvPr>
        </p:nvSpPr>
        <p:spPr>
          <a:xfrm>
            <a:off x="1143000" y="685800"/>
            <a:ext cx="4570413" cy="3427413"/>
          </a:xfrm>
          <a:prstGeom prst="rect">
            <a:avLst/>
          </a:prstGeom>
        </p:spPr>
      </p:sp>
      <p:sp>
        <p:nvSpPr>
          <p:cNvPr id="70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A1BB36E-CECC-4AA4-BB28-C71B53888EA4}" type="slidenum">
              <a:rPr lang="it-IT" sz="1800" b="0" strike="noStrike" spc="-1">
                <a:solidFill>
                  <a:srgbClr val="000000"/>
                </a:solidFill>
                <a:latin typeface="+mn-lt"/>
                <a:ea typeface="+mn-ea"/>
              </a:rPr>
              <a:t>18</a:t>
            </a:fld>
            <a:endParaRPr lang="it-IT" sz="1800" b="0" strike="noStrike" spc="-1">
              <a:latin typeface="Arial"/>
            </a:endParaRPr>
          </a:p>
        </p:txBody>
      </p:sp>
    </p:spTree>
    <p:extLst>
      <p:ext uri="{BB962C8B-B14F-4D97-AF65-F5344CB8AC3E}">
        <p14:creationId xmlns:p14="http://schemas.microsoft.com/office/powerpoint/2010/main" val="818512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PlaceHolder 1"/>
          <p:cNvSpPr>
            <a:spLocks noGrp="1" noRot="1" noChangeAspect="1"/>
          </p:cNvSpPr>
          <p:nvPr>
            <p:ph type="sldImg"/>
          </p:nvPr>
        </p:nvSpPr>
        <p:spPr>
          <a:xfrm>
            <a:off x="1143000" y="685800"/>
            <a:ext cx="4570560" cy="3427560"/>
          </a:xfrm>
          <a:prstGeom prst="rect">
            <a:avLst/>
          </a:prstGeom>
        </p:spPr>
      </p:sp>
      <p:sp>
        <p:nvSpPr>
          <p:cNvPr id="71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1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F7B769E-3097-43CD-BEC2-2B368A8D6FA8}" type="slidenum">
              <a:rPr lang="it-IT" sz="1800" b="0" strike="noStrike" spc="-1">
                <a:solidFill>
                  <a:srgbClr val="000000"/>
                </a:solidFill>
                <a:latin typeface="+mn-lt"/>
                <a:ea typeface="+mn-ea"/>
              </a:rPr>
              <a:t>19</a:t>
            </a:fld>
            <a:endParaRPr lang="it-IT" sz="1800" b="0" strike="noStrike" spc="-1">
              <a:latin typeface="Arial"/>
            </a:endParaRPr>
          </a:p>
        </p:txBody>
      </p:sp>
    </p:spTree>
    <p:extLst>
      <p:ext uri="{BB962C8B-B14F-4D97-AF65-F5344CB8AC3E}">
        <p14:creationId xmlns:p14="http://schemas.microsoft.com/office/powerpoint/2010/main" val="172742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1143000" y="685800"/>
            <a:ext cx="4570560" cy="3427560"/>
          </a:xfrm>
          <a:prstGeom prst="rect">
            <a:avLst/>
          </a:prstGeom>
        </p:spPr>
      </p:sp>
      <p:sp>
        <p:nvSpPr>
          <p:cNvPr id="66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6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ED89AED-D005-4AE0-83E2-EF11887CCBD5}" type="slidenum">
              <a:rPr lang="it-IT" sz="1800" b="0" strike="noStrike" spc="-1">
                <a:solidFill>
                  <a:srgbClr val="000000"/>
                </a:solidFill>
                <a:latin typeface="+mn-lt"/>
                <a:ea typeface="+mn-ea"/>
              </a:rPr>
              <a:t>2</a:t>
            </a:fld>
            <a:endParaRPr lang="it-IT" sz="1800" b="0" strike="noStrike" spc="-1">
              <a:latin typeface="Arial"/>
            </a:endParaRPr>
          </a:p>
        </p:txBody>
      </p:sp>
    </p:spTree>
    <p:extLst>
      <p:ext uri="{BB962C8B-B14F-4D97-AF65-F5344CB8AC3E}">
        <p14:creationId xmlns:p14="http://schemas.microsoft.com/office/powerpoint/2010/main" val="1228313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PlaceHolder 1"/>
          <p:cNvSpPr>
            <a:spLocks noGrp="1" noRot="1" noChangeAspect="1"/>
          </p:cNvSpPr>
          <p:nvPr>
            <p:ph type="sldImg"/>
          </p:nvPr>
        </p:nvSpPr>
        <p:spPr>
          <a:xfrm>
            <a:off x="1143000" y="685800"/>
            <a:ext cx="4570560" cy="3427560"/>
          </a:xfrm>
          <a:prstGeom prst="rect">
            <a:avLst/>
          </a:prstGeom>
        </p:spPr>
      </p:sp>
      <p:sp>
        <p:nvSpPr>
          <p:cNvPr id="71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1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5BAABBA-BECD-40C7-B0F5-076DF69DA105}" type="slidenum">
              <a:rPr lang="it-IT" sz="1800" b="0" strike="noStrike" spc="-1">
                <a:solidFill>
                  <a:srgbClr val="000000"/>
                </a:solidFill>
                <a:latin typeface="+mn-lt"/>
                <a:ea typeface="+mn-ea"/>
              </a:rPr>
              <a:t>20</a:t>
            </a:fld>
            <a:endParaRPr lang="it-IT" sz="1800" b="0" strike="noStrike" spc="-1">
              <a:latin typeface="Arial"/>
            </a:endParaRPr>
          </a:p>
        </p:txBody>
      </p:sp>
    </p:spTree>
    <p:extLst>
      <p:ext uri="{BB962C8B-B14F-4D97-AF65-F5344CB8AC3E}">
        <p14:creationId xmlns:p14="http://schemas.microsoft.com/office/powerpoint/2010/main" val="3733287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noRot="1" noChangeAspect="1"/>
          </p:cNvSpPr>
          <p:nvPr>
            <p:ph type="sldImg"/>
          </p:nvPr>
        </p:nvSpPr>
        <p:spPr>
          <a:xfrm>
            <a:off x="1143000" y="685800"/>
            <a:ext cx="4570560" cy="3427560"/>
          </a:xfrm>
          <a:prstGeom prst="rect">
            <a:avLst/>
          </a:prstGeom>
        </p:spPr>
      </p:sp>
      <p:sp>
        <p:nvSpPr>
          <p:cNvPr id="71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1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56AEFF5-E55A-45C1-BB7E-379DBEA358FB}" type="slidenum">
              <a:rPr lang="it-IT" sz="1800" b="0" strike="noStrike" spc="-1">
                <a:solidFill>
                  <a:srgbClr val="000000"/>
                </a:solidFill>
                <a:latin typeface="+mn-lt"/>
                <a:ea typeface="+mn-ea"/>
              </a:rPr>
              <a:t>21</a:t>
            </a:fld>
            <a:endParaRPr lang="it-IT" sz="1800" b="0" strike="noStrike" spc="-1">
              <a:latin typeface="Arial"/>
            </a:endParaRPr>
          </a:p>
        </p:txBody>
      </p:sp>
    </p:spTree>
    <p:extLst>
      <p:ext uri="{BB962C8B-B14F-4D97-AF65-F5344CB8AC3E}">
        <p14:creationId xmlns:p14="http://schemas.microsoft.com/office/powerpoint/2010/main" val="3489734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laceHolder 1"/>
          <p:cNvSpPr>
            <a:spLocks noGrp="1" noRot="1" noChangeAspect="1"/>
          </p:cNvSpPr>
          <p:nvPr>
            <p:ph type="sldImg"/>
          </p:nvPr>
        </p:nvSpPr>
        <p:spPr>
          <a:xfrm>
            <a:off x="1143000" y="685800"/>
            <a:ext cx="4570560" cy="3427560"/>
          </a:xfrm>
          <a:prstGeom prst="rect">
            <a:avLst/>
          </a:prstGeom>
        </p:spPr>
      </p:sp>
      <p:sp>
        <p:nvSpPr>
          <p:cNvPr id="72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2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BCB7584-BCA9-4B7E-AC9C-6296F407E42B}" type="slidenum">
              <a:rPr lang="it-IT" sz="1800" b="0" strike="noStrike" spc="-1">
                <a:solidFill>
                  <a:srgbClr val="000000"/>
                </a:solidFill>
                <a:latin typeface="+mn-lt"/>
                <a:ea typeface="+mn-ea"/>
              </a:rPr>
              <a:t>22</a:t>
            </a:fld>
            <a:endParaRPr lang="it-IT" sz="1800" b="0" strike="noStrike" spc="-1">
              <a:latin typeface="Arial"/>
            </a:endParaRPr>
          </a:p>
        </p:txBody>
      </p:sp>
    </p:spTree>
    <p:extLst>
      <p:ext uri="{BB962C8B-B14F-4D97-AF65-F5344CB8AC3E}">
        <p14:creationId xmlns:p14="http://schemas.microsoft.com/office/powerpoint/2010/main" val="1370345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laceHolder 1"/>
          <p:cNvSpPr>
            <a:spLocks noGrp="1" noRot="1" noChangeAspect="1"/>
          </p:cNvSpPr>
          <p:nvPr>
            <p:ph type="sldImg"/>
          </p:nvPr>
        </p:nvSpPr>
        <p:spPr>
          <a:xfrm>
            <a:off x="1143000" y="685800"/>
            <a:ext cx="4570560" cy="3427560"/>
          </a:xfrm>
          <a:prstGeom prst="rect">
            <a:avLst/>
          </a:prstGeom>
        </p:spPr>
      </p:sp>
      <p:sp>
        <p:nvSpPr>
          <p:cNvPr id="72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2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F899584-04BE-4BAA-8EC3-BA9C834621EF}" type="slidenum">
              <a:rPr lang="it-IT" sz="1800" b="0" strike="noStrike" spc="-1">
                <a:solidFill>
                  <a:srgbClr val="000000"/>
                </a:solidFill>
                <a:latin typeface="+mn-lt"/>
                <a:ea typeface="+mn-ea"/>
              </a:rPr>
              <a:t>23</a:t>
            </a:fld>
            <a:endParaRPr lang="it-IT" sz="1800" b="0" strike="noStrike" spc="-1">
              <a:latin typeface="Arial"/>
            </a:endParaRPr>
          </a:p>
        </p:txBody>
      </p:sp>
    </p:spTree>
    <p:extLst>
      <p:ext uri="{BB962C8B-B14F-4D97-AF65-F5344CB8AC3E}">
        <p14:creationId xmlns:p14="http://schemas.microsoft.com/office/powerpoint/2010/main" val="3218587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PlaceHolder 1"/>
          <p:cNvSpPr>
            <a:spLocks noGrp="1" noRot="1" noChangeAspect="1"/>
          </p:cNvSpPr>
          <p:nvPr>
            <p:ph type="sldImg"/>
          </p:nvPr>
        </p:nvSpPr>
        <p:spPr>
          <a:xfrm>
            <a:off x="1143000" y="685800"/>
            <a:ext cx="4570560" cy="3427560"/>
          </a:xfrm>
          <a:prstGeom prst="rect">
            <a:avLst/>
          </a:prstGeom>
        </p:spPr>
      </p:sp>
      <p:sp>
        <p:nvSpPr>
          <p:cNvPr id="72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2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38BA580-6E8B-4B11-B2F2-84D06D3E4923}" type="slidenum">
              <a:rPr lang="it-IT" sz="1800" b="0" strike="noStrike" spc="-1">
                <a:solidFill>
                  <a:srgbClr val="000000"/>
                </a:solidFill>
                <a:latin typeface="+mn-lt"/>
                <a:ea typeface="+mn-ea"/>
              </a:rPr>
              <a:t>24</a:t>
            </a:fld>
            <a:endParaRPr lang="it-IT" sz="1800" b="0" strike="noStrike" spc="-1">
              <a:latin typeface="Arial"/>
            </a:endParaRPr>
          </a:p>
        </p:txBody>
      </p:sp>
    </p:spTree>
    <p:extLst>
      <p:ext uri="{BB962C8B-B14F-4D97-AF65-F5344CB8AC3E}">
        <p14:creationId xmlns:p14="http://schemas.microsoft.com/office/powerpoint/2010/main" val="2013594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PlaceHolder 1"/>
          <p:cNvSpPr>
            <a:spLocks noGrp="1" noRot="1" noChangeAspect="1"/>
          </p:cNvSpPr>
          <p:nvPr>
            <p:ph type="sldImg"/>
          </p:nvPr>
        </p:nvSpPr>
        <p:spPr>
          <a:xfrm>
            <a:off x="1143000" y="685800"/>
            <a:ext cx="4570560" cy="3427560"/>
          </a:xfrm>
          <a:prstGeom prst="rect">
            <a:avLst/>
          </a:prstGeom>
        </p:spPr>
      </p:sp>
      <p:sp>
        <p:nvSpPr>
          <p:cNvPr id="72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FD609B4-1D13-41A8-8813-E76331F20E1F}" type="slidenum">
              <a:rPr lang="it-IT" sz="1800" b="0" strike="noStrike" spc="-1">
                <a:solidFill>
                  <a:srgbClr val="000000"/>
                </a:solidFill>
                <a:latin typeface="+mn-lt"/>
                <a:ea typeface="+mn-ea"/>
              </a:rPr>
              <a:t>25</a:t>
            </a:fld>
            <a:endParaRPr lang="it-IT" sz="1800" b="0" strike="noStrike" spc="-1">
              <a:latin typeface="Arial"/>
            </a:endParaRPr>
          </a:p>
        </p:txBody>
      </p:sp>
    </p:spTree>
    <p:extLst>
      <p:ext uri="{BB962C8B-B14F-4D97-AF65-F5344CB8AC3E}">
        <p14:creationId xmlns:p14="http://schemas.microsoft.com/office/powerpoint/2010/main" val="2704965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noRot="1" noChangeAspect="1"/>
          </p:cNvSpPr>
          <p:nvPr>
            <p:ph type="sldImg"/>
          </p:nvPr>
        </p:nvSpPr>
        <p:spPr>
          <a:xfrm>
            <a:off x="1143000" y="685800"/>
            <a:ext cx="4570560" cy="3427560"/>
          </a:xfrm>
          <a:prstGeom prst="rect">
            <a:avLst/>
          </a:prstGeom>
        </p:spPr>
      </p:sp>
      <p:sp>
        <p:nvSpPr>
          <p:cNvPr id="73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8AB08D9-8128-41C2-B5F7-91D1FFF3D33F}" type="slidenum">
              <a:rPr lang="it-IT" sz="1800" b="0" strike="noStrike" spc="-1">
                <a:solidFill>
                  <a:srgbClr val="000000"/>
                </a:solidFill>
                <a:latin typeface="+mn-lt"/>
                <a:ea typeface="+mn-ea"/>
              </a:rPr>
              <a:t>26</a:t>
            </a:fld>
            <a:endParaRPr lang="it-IT" sz="1800" b="0" strike="noStrike" spc="-1">
              <a:latin typeface="Arial"/>
            </a:endParaRPr>
          </a:p>
        </p:txBody>
      </p:sp>
    </p:spTree>
    <p:extLst>
      <p:ext uri="{BB962C8B-B14F-4D97-AF65-F5344CB8AC3E}">
        <p14:creationId xmlns:p14="http://schemas.microsoft.com/office/powerpoint/2010/main" val="3384325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noRot="1" noChangeAspect="1"/>
          </p:cNvSpPr>
          <p:nvPr>
            <p:ph type="sldImg"/>
          </p:nvPr>
        </p:nvSpPr>
        <p:spPr>
          <a:xfrm>
            <a:off x="1143000" y="685800"/>
            <a:ext cx="4570560" cy="3427560"/>
          </a:xfrm>
          <a:prstGeom prst="rect">
            <a:avLst/>
          </a:prstGeom>
        </p:spPr>
      </p:sp>
      <p:sp>
        <p:nvSpPr>
          <p:cNvPr id="73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8E67098-5C26-4DAB-B294-B15C3E24083D}" type="slidenum">
              <a:rPr lang="it-IT" sz="1800" b="0" strike="noStrike" spc="-1">
                <a:solidFill>
                  <a:srgbClr val="000000"/>
                </a:solidFill>
                <a:latin typeface="+mn-lt"/>
                <a:ea typeface="+mn-ea"/>
              </a:rPr>
              <a:t>27</a:t>
            </a:fld>
            <a:endParaRPr lang="it-IT" sz="1800" b="0" strike="noStrike" spc="-1">
              <a:latin typeface="Arial"/>
            </a:endParaRPr>
          </a:p>
        </p:txBody>
      </p:sp>
    </p:spTree>
    <p:extLst>
      <p:ext uri="{BB962C8B-B14F-4D97-AF65-F5344CB8AC3E}">
        <p14:creationId xmlns:p14="http://schemas.microsoft.com/office/powerpoint/2010/main" val="862621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PlaceHolder 1"/>
          <p:cNvSpPr>
            <a:spLocks noGrp="1" noRot="1" noChangeAspect="1"/>
          </p:cNvSpPr>
          <p:nvPr>
            <p:ph type="sldImg"/>
          </p:nvPr>
        </p:nvSpPr>
        <p:spPr>
          <a:xfrm>
            <a:off x="1143000" y="685800"/>
            <a:ext cx="4570560" cy="3427560"/>
          </a:xfrm>
          <a:prstGeom prst="rect">
            <a:avLst/>
          </a:prstGeom>
        </p:spPr>
      </p:sp>
      <p:sp>
        <p:nvSpPr>
          <p:cNvPr id="73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75D487B-0CFF-4CA2-BF9E-A6EAB9216178}" type="slidenum">
              <a:rPr lang="it-IT" sz="1800" b="0" strike="noStrike" spc="-1">
                <a:solidFill>
                  <a:srgbClr val="000000"/>
                </a:solidFill>
                <a:latin typeface="+mn-lt"/>
                <a:ea typeface="+mn-ea"/>
              </a:rPr>
              <a:t>28</a:t>
            </a:fld>
            <a:endParaRPr lang="it-IT" sz="1800" b="0" strike="noStrike" spc="-1">
              <a:latin typeface="Arial"/>
            </a:endParaRPr>
          </a:p>
        </p:txBody>
      </p:sp>
    </p:spTree>
    <p:extLst>
      <p:ext uri="{BB962C8B-B14F-4D97-AF65-F5344CB8AC3E}">
        <p14:creationId xmlns:p14="http://schemas.microsoft.com/office/powerpoint/2010/main" val="3268783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noRot="1" noChangeAspect="1"/>
          </p:cNvSpPr>
          <p:nvPr>
            <p:ph type="sldImg"/>
          </p:nvPr>
        </p:nvSpPr>
        <p:spPr>
          <a:xfrm>
            <a:off x="1143000" y="685800"/>
            <a:ext cx="4570560" cy="3427560"/>
          </a:xfrm>
          <a:prstGeom prst="rect">
            <a:avLst/>
          </a:prstGeom>
        </p:spPr>
      </p:sp>
      <p:sp>
        <p:nvSpPr>
          <p:cNvPr id="74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4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81BD006-F3C4-4741-B3EE-34F7095DF369}" type="slidenum">
              <a:rPr lang="it-IT" sz="1800" b="0" strike="noStrike" spc="-1">
                <a:solidFill>
                  <a:srgbClr val="000000"/>
                </a:solidFill>
                <a:latin typeface="+mn-lt"/>
                <a:ea typeface="+mn-ea"/>
              </a:rPr>
              <a:t>29</a:t>
            </a:fld>
            <a:endParaRPr lang="it-IT" sz="1800" b="0" strike="noStrike" spc="-1">
              <a:latin typeface="Arial"/>
            </a:endParaRPr>
          </a:p>
        </p:txBody>
      </p:sp>
    </p:spTree>
    <p:extLst>
      <p:ext uri="{BB962C8B-B14F-4D97-AF65-F5344CB8AC3E}">
        <p14:creationId xmlns:p14="http://schemas.microsoft.com/office/powerpoint/2010/main" val="363412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PlaceHolder 1"/>
          <p:cNvSpPr>
            <a:spLocks noGrp="1" noRot="1" noChangeAspect="1"/>
          </p:cNvSpPr>
          <p:nvPr>
            <p:ph type="sldImg"/>
          </p:nvPr>
        </p:nvSpPr>
        <p:spPr>
          <a:xfrm>
            <a:off x="1143000" y="685800"/>
            <a:ext cx="4570413" cy="3427413"/>
          </a:xfrm>
          <a:prstGeom prst="rect">
            <a:avLst/>
          </a:prstGeom>
        </p:spPr>
      </p:sp>
      <p:sp>
        <p:nvSpPr>
          <p:cNvPr id="66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6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10CC8E-C63C-448E-ADD1-1F2C4E80A6F8}" type="slidenum">
              <a:rPr lang="it-IT" sz="1800" b="0" strike="noStrike" spc="-1">
                <a:solidFill>
                  <a:srgbClr val="000000"/>
                </a:solidFill>
                <a:latin typeface="+mn-lt"/>
                <a:ea typeface="+mn-ea"/>
              </a:rPr>
              <a:t>3</a:t>
            </a:fld>
            <a:endParaRPr lang="it-IT" sz="1800" b="0" strike="noStrike" spc="-1">
              <a:latin typeface="Arial"/>
            </a:endParaRPr>
          </a:p>
        </p:txBody>
      </p:sp>
    </p:spTree>
    <p:extLst>
      <p:ext uri="{BB962C8B-B14F-4D97-AF65-F5344CB8AC3E}">
        <p14:creationId xmlns:p14="http://schemas.microsoft.com/office/powerpoint/2010/main" val="2119174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noRot="1" noChangeAspect="1"/>
          </p:cNvSpPr>
          <p:nvPr>
            <p:ph type="sldImg"/>
          </p:nvPr>
        </p:nvSpPr>
        <p:spPr>
          <a:xfrm>
            <a:off x="1143000" y="685800"/>
            <a:ext cx="4570413" cy="3427413"/>
          </a:xfrm>
          <a:prstGeom prst="rect">
            <a:avLst/>
          </a:prstGeom>
        </p:spPr>
      </p:sp>
      <p:sp>
        <p:nvSpPr>
          <p:cNvPr id="74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4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1FA3169-BBC5-42A1-ABF9-F4A25D911E00}" type="slidenum">
              <a:rPr lang="it-IT" sz="1800" b="0" strike="noStrike" spc="-1">
                <a:solidFill>
                  <a:srgbClr val="000000"/>
                </a:solidFill>
                <a:latin typeface="+mn-lt"/>
                <a:ea typeface="+mn-ea"/>
              </a:rPr>
              <a:t>30</a:t>
            </a:fld>
            <a:endParaRPr lang="it-IT" sz="1800" b="0" strike="noStrike" spc="-1">
              <a:latin typeface="Arial"/>
            </a:endParaRPr>
          </a:p>
        </p:txBody>
      </p:sp>
    </p:spTree>
    <p:extLst>
      <p:ext uri="{BB962C8B-B14F-4D97-AF65-F5344CB8AC3E}">
        <p14:creationId xmlns:p14="http://schemas.microsoft.com/office/powerpoint/2010/main" val="3746453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noRot="1" noChangeAspect="1"/>
          </p:cNvSpPr>
          <p:nvPr>
            <p:ph type="sldImg"/>
          </p:nvPr>
        </p:nvSpPr>
        <p:spPr>
          <a:xfrm>
            <a:off x="1143000" y="685800"/>
            <a:ext cx="4570560" cy="3427560"/>
          </a:xfrm>
          <a:prstGeom prst="rect">
            <a:avLst/>
          </a:prstGeom>
        </p:spPr>
      </p:sp>
      <p:sp>
        <p:nvSpPr>
          <p:cNvPr id="74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4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5F0A894-EC7F-4DBC-9D4A-71AB0E413643}" type="slidenum">
              <a:rPr lang="it-IT" sz="1800" b="0" strike="noStrike" spc="-1">
                <a:solidFill>
                  <a:srgbClr val="000000"/>
                </a:solidFill>
                <a:latin typeface="+mn-lt"/>
                <a:ea typeface="+mn-ea"/>
              </a:rPr>
              <a:t>31</a:t>
            </a:fld>
            <a:endParaRPr lang="it-IT" sz="1800" b="0" strike="noStrike" spc="-1">
              <a:latin typeface="Arial"/>
            </a:endParaRPr>
          </a:p>
        </p:txBody>
      </p:sp>
    </p:spTree>
    <p:extLst>
      <p:ext uri="{BB962C8B-B14F-4D97-AF65-F5344CB8AC3E}">
        <p14:creationId xmlns:p14="http://schemas.microsoft.com/office/powerpoint/2010/main" val="2952405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noRot="1" noChangeAspect="1"/>
          </p:cNvSpPr>
          <p:nvPr>
            <p:ph type="sldImg"/>
          </p:nvPr>
        </p:nvSpPr>
        <p:spPr>
          <a:xfrm>
            <a:off x="1143000" y="685800"/>
            <a:ext cx="4570560" cy="3427560"/>
          </a:xfrm>
          <a:prstGeom prst="rect">
            <a:avLst/>
          </a:prstGeom>
        </p:spPr>
      </p:sp>
      <p:sp>
        <p:nvSpPr>
          <p:cNvPr id="75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5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15D58C9-B528-444E-BB36-BE8A21CB7982}" type="slidenum">
              <a:rPr lang="it-IT" sz="1800" b="0" strike="noStrike" spc="-1">
                <a:solidFill>
                  <a:srgbClr val="000000"/>
                </a:solidFill>
                <a:latin typeface="+mn-lt"/>
                <a:ea typeface="+mn-ea"/>
              </a:rPr>
              <a:t>32</a:t>
            </a:fld>
            <a:endParaRPr lang="it-IT" sz="1800" b="0" strike="noStrike" spc="-1">
              <a:latin typeface="Arial"/>
            </a:endParaRPr>
          </a:p>
        </p:txBody>
      </p:sp>
    </p:spTree>
    <p:extLst>
      <p:ext uri="{BB962C8B-B14F-4D97-AF65-F5344CB8AC3E}">
        <p14:creationId xmlns:p14="http://schemas.microsoft.com/office/powerpoint/2010/main" val="3521424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noRot="1" noChangeAspect="1"/>
          </p:cNvSpPr>
          <p:nvPr>
            <p:ph type="sldImg"/>
          </p:nvPr>
        </p:nvSpPr>
        <p:spPr>
          <a:xfrm>
            <a:off x="1143000" y="685800"/>
            <a:ext cx="4570560" cy="3427560"/>
          </a:xfrm>
          <a:prstGeom prst="rect">
            <a:avLst/>
          </a:prstGeom>
        </p:spPr>
      </p:sp>
      <p:sp>
        <p:nvSpPr>
          <p:cNvPr id="75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5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843D7D0-19C7-42D0-AC9C-72B4C8EC66C8}" type="slidenum">
              <a:rPr lang="it-IT" sz="1800" b="0" strike="noStrike" spc="-1">
                <a:solidFill>
                  <a:srgbClr val="000000"/>
                </a:solidFill>
                <a:latin typeface="+mn-lt"/>
                <a:ea typeface="+mn-ea"/>
              </a:rPr>
              <a:t>33</a:t>
            </a:fld>
            <a:endParaRPr lang="it-IT" sz="1800" b="0" strike="noStrike" spc="-1">
              <a:latin typeface="Arial"/>
            </a:endParaRPr>
          </a:p>
        </p:txBody>
      </p:sp>
    </p:spTree>
    <p:extLst>
      <p:ext uri="{BB962C8B-B14F-4D97-AF65-F5344CB8AC3E}">
        <p14:creationId xmlns:p14="http://schemas.microsoft.com/office/powerpoint/2010/main" val="804019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noRot="1" noChangeAspect="1"/>
          </p:cNvSpPr>
          <p:nvPr>
            <p:ph type="sldImg"/>
          </p:nvPr>
        </p:nvSpPr>
        <p:spPr>
          <a:xfrm>
            <a:off x="1143000" y="685800"/>
            <a:ext cx="4570560" cy="3427560"/>
          </a:xfrm>
          <a:prstGeom prst="rect">
            <a:avLst/>
          </a:prstGeom>
        </p:spPr>
      </p:sp>
      <p:sp>
        <p:nvSpPr>
          <p:cNvPr id="75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5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9F86110-1F7A-4972-817B-DB7B4F8203EB}" type="slidenum">
              <a:rPr lang="it-IT" sz="1800" b="0" strike="noStrike" spc="-1">
                <a:solidFill>
                  <a:srgbClr val="000000"/>
                </a:solidFill>
                <a:latin typeface="+mn-lt"/>
                <a:ea typeface="+mn-ea"/>
              </a:rPr>
              <a:t>34</a:t>
            </a:fld>
            <a:endParaRPr lang="it-IT" sz="1800" b="0" strike="noStrike" spc="-1">
              <a:latin typeface="Arial"/>
            </a:endParaRPr>
          </a:p>
        </p:txBody>
      </p:sp>
    </p:spTree>
    <p:extLst>
      <p:ext uri="{BB962C8B-B14F-4D97-AF65-F5344CB8AC3E}">
        <p14:creationId xmlns:p14="http://schemas.microsoft.com/office/powerpoint/2010/main" val="1340630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noRot="1" noChangeAspect="1"/>
          </p:cNvSpPr>
          <p:nvPr>
            <p:ph type="sldImg"/>
          </p:nvPr>
        </p:nvSpPr>
        <p:spPr>
          <a:xfrm>
            <a:off x="1143000" y="685800"/>
            <a:ext cx="4570560" cy="3427560"/>
          </a:xfrm>
          <a:prstGeom prst="rect">
            <a:avLst/>
          </a:prstGeom>
        </p:spPr>
      </p:sp>
      <p:sp>
        <p:nvSpPr>
          <p:cNvPr id="75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84CB4A3-85C5-45C1-A97F-EDB26BB81AB4}" type="slidenum">
              <a:rPr lang="it-IT" sz="1800" b="0" strike="noStrike" spc="-1">
                <a:solidFill>
                  <a:srgbClr val="000000"/>
                </a:solidFill>
                <a:latin typeface="+mn-lt"/>
                <a:ea typeface="+mn-ea"/>
              </a:rPr>
              <a:t>35</a:t>
            </a:fld>
            <a:endParaRPr lang="it-IT" sz="1800" b="0" strike="noStrike" spc="-1">
              <a:latin typeface="Arial"/>
            </a:endParaRPr>
          </a:p>
        </p:txBody>
      </p:sp>
    </p:spTree>
    <p:extLst>
      <p:ext uri="{BB962C8B-B14F-4D97-AF65-F5344CB8AC3E}">
        <p14:creationId xmlns:p14="http://schemas.microsoft.com/office/powerpoint/2010/main" val="1394372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noRot="1" noChangeAspect="1"/>
          </p:cNvSpPr>
          <p:nvPr>
            <p:ph type="sldImg"/>
          </p:nvPr>
        </p:nvSpPr>
        <p:spPr>
          <a:xfrm>
            <a:off x="1143000" y="685800"/>
            <a:ext cx="4570560" cy="3427560"/>
          </a:xfrm>
          <a:prstGeom prst="rect">
            <a:avLst/>
          </a:prstGeom>
        </p:spPr>
      </p:sp>
      <p:sp>
        <p:nvSpPr>
          <p:cNvPr id="76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D63F167-6C43-49D3-AA63-2207942D3E8B}" type="slidenum">
              <a:rPr lang="it-IT" sz="1800" b="0" strike="noStrike" spc="-1">
                <a:solidFill>
                  <a:srgbClr val="000000"/>
                </a:solidFill>
                <a:latin typeface="+mn-lt"/>
                <a:ea typeface="+mn-ea"/>
              </a:rPr>
              <a:t>36</a:t>
            </a:fld>
            <a:endParaRPr lang="it-IT" sz="1800" b="0" strike="noStrike" spc="-1">
              <a:latin typeface="Arial"/>
            </a:endParaRPr>
          </a:p>
        </p:txBody>
      </p:sp>
    </p:spTree>
    <p:extLst>
      <p:ext uri="{BB962C8B-B14F-4D97-AF65-F5344CB8AC3E}">
        <p14:creationId xmlns:p14="http://schemas.microsoft.com/office/powerpoint/2010/main" val="37775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PlaceHolder 1"/>
          <p:cNvSpPr>
            <a:spLocks noGrp="1" noRot="1" noChangeAspect="1"/>
          </p:cNvSpPr>
          <p:nvPr>
            <p:ph type="sldImg"/>
          </p:nvPr>
        </p:nvSpPr>
        <p:spPr>
          <a:xfrm>
            <a:off x="1143000" y="685800"/>
            <a:ext cx="4570560" cy="3427560"/>
          </a:xfrm>
          <a:prstGeom prst="rect">
            <a:avLst/>
          </a:prstGeom>
        </p:spPr>
      </p:sp>
      <p:sp>
        <p:nvSpPr>
          <p:cNvPr id="76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FFB444-AA94-4C70-8EF1-275FF89EE8A3}" type="slidenum">
              <a:rPr lang="it-IT" sz="1800" b="0" strike="noStrike" spc="-1">
                <a:solidFill>
                  <a:srgbClr val="000000"/>
                </a:solidFill>
                <a:latin typeface="+mn-lt"/>
                <a:ea typeface="+mn-ea"/>
              </a:rPr>
              <a:t>37</a:t>
            </a:fld>
            <a:endParaRPr lang="it-IT" sz="1800" b="0" strike="noStrike" spc="-1">
              <a:latin typeface="Arial"/>
            </a:endParaRPr>
          </a:p>
        </p:txBody>
      </p:sp>
    </p:spTree>
    <p:extLst>
      <p:ext uri="{BB962C8B-B14F-4D97-AF65-F5344CB8AC3E}">
        <p14:creationId xmlns:p14="http://schemas.microsoft.com/office/powerpoint/2010/main" val="1456256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PlaceHolder 1"/>
          <p:cNvSpPr>
            <a:spLocks noGrp="1" noRot="1" noChangeAspect="1"/>
          </p:cNvSpPr>
          <p:nvPr>
            <p:ph type="sldImg"/>
          </p:nvPr>
        </p:nvSpPr>
        <p:spPr>
          <a:xfrm>
            <a:off x="1143000" y="685800"/>
            <a:ext cx="4570560" cy="3427560"/>
          </a:xfrm>
          <a:prstGeom prst="rect">
            <a:avLst/>
          </a:prstGeom>
        </p:spPr>
      </p:sp>
      <p:sp>
        <p:nvSpPr>
          <p:cNvPr id="76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AA3D274-2A25-4937-BEDD-8BE0F4D09D88}" type="slidenum">
              <a:rPr lang="it-IT" sz="1800" b="0" strike="noStrike" spc="-1">
                <a:solidFill>
                  <a:srgbClr val="000000"/>
                </a:solidFill>
                <a:latin typeface="+mn-lt"/>
                <a:ea typeface="+mn-ea"/>
              </a:rPr>
              <a:t>38</a:t>
            </a:fld>
            <a:endParaRPr lang="it-IT" sz="1800" b="0" strike="noStrike" spc="-1">
              <a:latin typeface="Arial"/>
            </a:endParaRPr>
          </a:p>
        </p:txBody>
      </p:sp>
    </p:spTree>
    <p:extLst>
      <p:ext uri="{BB962C8B-B14F-4D97-AF65-F5344CB8AC3E}">
        <p14:creationId xmlns:p14="http://schemas.microsoft.com/office/powerpoint/2010/main" val="429026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PlaceHolder 1"/>
          <p:cNvSpPr>
            <a:spLocks noGrp="1" noRot="1" noChangeAspect="1"/>
          </p:cNvSpPr>
          <p:nvPr>
            <p:ph type="sldImg"/>
          </p:nvPr>
        </p:nvSpPr>
        <p:spPr>
          <a:xfrm>
            <a:off x="1143000" y="685800"/>
            <a:ext cx="4570560" cy="3427560"/>
          </a:xfrm>
          <a:prstGeom prst="rect">
            <a:avLst/>
          </a:prstGeom>
        </p:spPr>
      </p:sp>
      <p:sp>
        <p:nvSpPr>
          <p:cNvPr id="77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7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76C1549-C048-4D50-9CF5-A5119FA22DFE}" type="slidenum">
              <a:rPr lang="it-IT" sz="1800" b="0" strike="noStrike" spc="-1">
                <a:solidFill>
                  <a:srgbClr val="000000"/>
                </a:solidFill>
                <a:latin typeface="+mn-lt"/>
                <a:ea typeface="+mn-ea"/>
              </a:rPr>
              <a:t>39</a:t>
            </a:fld>
            <a:endParaRPr lang="it-IT" sz="1800" b="0" strike="noStrike" spc="-1">
              <a:latin typeface="Arial"/>
            </a:endParaRPr>
          </a:p>
        </p:txBody>
      </p:sp>
    </p:spTree>
    <p:extLst>
      <p:ext uri="{BB962C8B-B14F-4D97-AF65-F5344CB8AC3E}">
        <p14:creationId xmlns:p14="http://schemas.microsoft.com/office/powerpoint/2010/main" val="388218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PlaceHolder 1"/>
          <p:cNvSpPr>
            <a:spLocks noGrp="1" noRot="1" noChangeAspect="1"/>
          </p:cNvSpPr>
          <p:nvPr>
            <p:ph type="sldImg"/>
          </p:nvPr>
        </p:nvSpPr>
        <p:spPr>
          <a:xfrm>
            <a:off x="1143000" y="685800"/>
            <a:ext cx="4570413" cy="3427413"/>
          </a:xfrm>
          <a:prstGeom prst="rect">
            <a:avLst/>
          </a:prstGeom>
        </p:spPr>
      </p:sp>
      <p:sp>
        <p:nvSpPr>
          <p:cNvPr id="66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6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F4174F1-BE1B-4908-8292-F5146EB5339A}" type="slidenum">
              <a:rPr lang="it-IT" sz="1800" b="0" strike="noStrike" spc="-1">
                <a:solidFill>
                  <a:srgbClr val="000000"/>
                </a:solidFill>
                <a:latin typeface="+mn-lt"/>
                <a:ea typeface="+mn-ea"/>
              </a:rPr>
              <a:t>4</a:t>
            </a:fld>
            <a:endParaRPr lang="it-IT" sz="1800" b="0" strike="noStrike" spc="-1">
              <a:latin typeface="Arial"/>
            </a:endParaRPr>
          </a:p>
        </p:txBody>
      </p:sp>
    </p:spTree>
    <p:extLst>
      <p:ext uri="{BB962C8B-B14F-4D97-AF65-F5344CB8AC3E}">
        <p14:creationId xmlns:p14="http://schemas.microsoft.com/office/powerpoint/2010/main" val="3920971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PlaceHolder 1"/>
          <p:cNvSpPr>
            <a:spLocks noGrp="1" noRot="1" noChangeAspect="1"/>
          </p:cNvSpPr>
          <p:nvPr>
            <p:ph type="sldImg"/>
          </p:nvPr>
        </p:nvSpPr>
        <p:spPr>
          <a:xfrm>
            <a:off x="1143000" y="685800"/>
            <a:ext cx="4570560" cy="3427560"/>
          </a:xfrm>
          <a:prstGeom prst="rect">
            <a:avLst/>
          </a:prstGeom>
        </p:spPr>
      </p:sp>
      <p:sp>
        <p:nvSpPr>
          <p:cNvPr id="77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7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28E7DE1-11BF-4E9F-BAA0-7ABD1D5A984D}" type="slidenum">
              <a:rPr lang="it-IT" sz="1800" b="0" strike="noStrike" spc="-1">
                <a:solidFill>
                  <a:srgbClr val="000000"/>
                </a:solidFill>
                <a:latin typeface="+mn-lt"/>
                <a:ea typeface="+mn-ea"/>
              </a:rPr>
              <a:t>40</a:t>
            </a:fld>
            <a:endParaRPr lang="it-IT" sz="1800" b="0" strike="noStrike" spc="-1">
              <a:latin typeface="Arial"/>
            </a:endParaRPr>
          </a:p>
        </p:txBody>
      </p:sp>
    </p:spTree>
    <p:extLst>
      <p:ext uri="{BB962C8B-B14F-4D97-AF65-F5344CB8AC3E}">
        <p14:creationId xmlns:p14="http://schemas.microsoft.com/office/powerpoint/2010/main" val="15145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PlaceHolder 1"/>
          <p:cNvSpPr>
            <a:spLocks noGrp="1" noRot="1" noChangeAspect="1"/>
          </p:cNvSpPr>
          <p:nvPr>
            <p:ph type="sldImg"/>
          </p:nvPr>
        </p:nvSpPr>
        <p:spPr>
          <a:xfrm>
            <a:off x="1143000" y="685800"/>
            <a:ext cx="4570560" cy="3427560"/>
          </a:xfrm>
          <a:prstGeom prst="rect">
            <a:avLst/>
          </a:prstGeom>
        </p:spPr>
      </p:sp>
      <p:sp>
        <p:nvSpPr>
          <p:cNvPr id="77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7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AE3045B-DE97-4E8E-BCBD-AA0BFE8DAC7D}" type="slidenum">
              <a:rPr lang="it-IT" sz="1800" b="0" strike="noStrike" spc="-1">
                <a:solidFill>
                  <a:srgbClr val="000000"/>
                </a:solidFill>
                <a:latin typeface="+mn-lt"/>
                <a:ea typeface="+mn-ea"/>
              </a:rPr>
              <a:t>41</a:t>
            </a:fld>
            <a:endParaRPr lang="it-IT" sz="1800" b="0" strike="noStrike" spc="-1">
              <a:latin typeface="Arial"/>
            </a:endParaRPr>
          </a:p>
        </p:txBody>
      </p:sp>
    </p:spTree>
    <p:extLst>
      <p:ext uri="{BB962C8B-B14F-4D97-AF65-F5344CB8AC3E}">
        <p14:creationId xmlns:p14="http://schemas.microsoft.com/office/powerpoint/2010/main" val="2061402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PlaceHolder 1"/>
          <p:cNvSpPr>
            <a:spLocks noGrp="1" noRot="1" noChangeAspect="1"/>
          </p:cNvSpPr>
          <p:nvPr>
            <p:ph type="sldImg"/>
          </p:nvPr>
        </p:nvSpPr>
        <p:spPr>
          <a:xfrm>
            <a:off x="1143000" y="685800"/>
            <a:ext cx="4570560" cy="3427560"/>
          </a:xfrm>
          <a:prstGeom prst="rect">
            <a:avLst/>
          </a:prstGeom>
        </p:spPr>
      </p:sp>
      <p:sp>
        <p:nvSpPr>
          <p:cNvPr id="78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8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9C1C61B-C890-4DD6-8B68-D525D5080919}" type="slidenum">
              <a:rPr lang="it-IT" sz="1800" b="0" strike="noStrike" spc="-1">
                <a:solidFill>
                  <a:srgbClr val="000000"/>
                </a:solidFill>
                <a:latin typeface="+mn-lt"/>
                <a:ea typeface="+mn-ea"/>
              </a:rPr>
              <a:t>42</a:t>
            </a:fld>
            <a:endParaRPr lang="it-IT" sz="1800" b="0" strike="noStrike" spc="-1">
              <a:latin typeface="Arial"/>
            </a:endParaRPr>
          </a:p>
        </p:txBody>
      </p:sp>
    </p:spTree>
    <p:extLst>
      <p:ext uri="{BB962C8B-B14F-4D97-AF65-F5344CB8AC3E}">
        <p14:creationId xmlns:p14="http://schemas.microsoft.com/office/powerpoint/2010/main" val="15565694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PlaceHolder 1"/>
          <p:cNvSpPr>
            <a:spLocks noGrp="1" noRot="1" noChangeAspect="1"/>
          </p:cNvSpPr>
          <p:nvPr>
            <p:ph type="sldImg"/>
          </p:nvPr>
        </p:nvSpPr>
        <p:spPr>
          <a:xfrm>
            <a:off x="1143000" y="685800"/>
            <a:ext cx="4570560" cy="3427560"/>
          </a:xfrm>
          <a:prstGeom prst="rect">
            <a:avLst/>
          </a:prstGeom>
        </p:spPr>
      </p:sp>
      <p:sp>
        <p:nvSpPr>
          <p:cNvPr id="78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8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B174877-598E-4499-ACA0-BBB4CB75C093}" type="slidenum">
              <a:rPr lang="it-IT" sz="1800" b="0" strike="noStrike" spc="-1">
                <a:solidFill>
                  <a:srgbClr val="000000"/>
                </a:solidFill>
                <a:latin typeface="+mn-lt"/>
                <a:ea typeface="+mn-ea"/>
              </a:rPr>
              <a:t>43</a:t>
            </a:fld>
            <a:endParaRPr lang="it-IT" sz="1800" b="0" strike="noStrike" spc="-1">
              <a:latin typeface="Arial"/>
            </a:endParaRPr>
          </a:p>
        </p:txBody>
      </p:sp>
    </p:spTree>
    <p:extLst>
      <p:ext uri="{BB962C8B-B14F-4D97-AF65-F5344CB8AC3E}">
        <p14:creationId xmlns:p14="http://schemas.microsoft.com/office/powerpoint/2010/main" val="4131921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PlaceHolder 1"/>
          <p:cNvSpPr>
            <a:spLocks noGrp="1" noRot="1" noChangeAspect="1"/>
          </p:cNvSpPr>
          <p:nvPr>
            <p:ph type="sldImg"/>
          </p:nvPr>
        </p:nvSpPr>
        <p:spPr>
          <a:xfrm>
            <a:off x="1143000" y="685800"/>
            <a:ext cx="4570560" cy="3427560"/>
          </a:xfrm>
          <a:prstGeom prst="rect">
            <a:avLst/>
          </a:prstGeom>
        </p:spPr>
      </p:sp>
      <p:sp>
        <p:nvSpPr>
          <p:cNvPr id="78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8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2AD4601-C146-406C-89F8-5A27E36541A8}" type="slidenum">
              <a:rPr lang="it-IT" sz="1800" b="0" strike="noStrike" spc="-1">
                <a:solidFill>
                  <a:srgbClr val="000000"/>
                </a:solidFill>
                <a:latin typeface="+mn-lt"/>
                <a:ea typeface="+mn-ea"/>
              </a:rPr>
              <a:t>44</a:t>
            </a:fld>
            <a:endParaRPr lang="it-IT" sz="1800" b="0" strike="noStrike" spc="-1">
              <a:latin typeface="Arial"/>
            </a:endParaRPr>
          </a:p>
        </p:txBody>
      </p:sp>
    </p:spTree>
    <p:extLst>
      <p:ext uri="{BB962C8B-B14F-4D97-AF65-F5344CB8AC3E}">
        <p14:creationId xmlns:p14="http://schemas.microsoft.com/office/powerpoint/2010/main" val="13573095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PlaceHolder 1"/>
          <p:cNvSpPr>
            <a:spLocks noGrp="1" noRot="1" noChangeAspect="1"/>
          </p:cNvSpPr>
          <p:nvPr>
            <p:ph type="sldImg"/>
          </p:nvPr>
        </p:nvSpPr>
        <p:spPr>
          <a:xfrm>
            <a:off x="1143000" y="685800"/>
            <a:ext cx="4570560" cy="3427560"/>
          </a:xfrm>
          <a:prstGeom prst="rect">
            <a:avLst/>
          </a:prstGeom>
        </p:spPr>
      </p:sp>
      <p:sp>
        <p:nvSpPr>
          <p:cNvPr id="78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24B676B-38B4-4C7E-8CDA-521979B46F40}" type="slidenum">
              <a:rPr lang="it-IT" sz="1800" b="0" strike="noStrike" spc="-1">
                <a:solidFill>
                  <a:srgbClr val="000000"/>
                </a:solidFill>
                <a:latin typeface="+mn-lt"/>
                <a:ea typeface="+mn-ea"/>
              </a:rPr>
              <a:t>45</a:t>
            </a:fld>
            <a:endParaRPr lang="it-IT" sz="1800" b="0" strike="noStrike" spc="-1">
              <a:latin typeface="Arial"/>
            </a:endParaRPr>
          </a:p>
        </p:txBody>
      </p:sp>
    </p:spTree>
    <p:extLst>
      <p:ext uri="{BB962C8B-B14F-4D97-AF65-F5344CB8AC3E}">
        <p14:creationId xmlns:p14="http://schemas.microsoft.com/office/powerpoint/2010/main" val="12640341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PlaceHolder 1"/>
          <p:cNvSpPr>
            <a:spLocks noGrp="1" noRot="1" noChangeAspect="1"/>
          </p:cNvSpPr>
          <p:nvPr>
            <p:ph type="sldImg"/>
          </p:nvPr>
        </p:nvSpPr>
        <p:spPr>
          <a:xfrm>
            <a:off x="1143000" y="685800"/>
            <a:ext cx="4570560" cy="3427560"/>
          </a:xfrm>
          <a:prstGeom prst="rect">
            <a:avLst/>
          </a:prstGeom>
        </p:spPr>
      </p:sp>
      <p:sp>
        <p:nvSpPr>
          <p:cNvPr id="79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5576A96-16F8-4CB9-899F-FF9B42168B36}" type="slidenum">
              <a:rPr lang="it-IT" sz="1800" b="0" strike="noStrike" spc="-1">
                <a:solidFill>
                  <a:srgbClr val="000000"/>
                </a:solidFill>
                <a:latin typeface="+mn-lt"/>
                <a:ea typeface="+mn-ea"/>
              </a:rPr>
              <a:t>46</a:t>
            </a:fld>
            <a:endParaRPr lang="it-IT" sz="1800" b="0" strike="noStrike" spc="-1">
              <a:latin typeface="Arial"/>
            </a:endParaRPr>
          </a:p>
        </p:txBody>
      </p:sp>
    </p:spTree>
    <p:extLst>
      <p:ext uri="{BB962C8B-B14F-4D97-AF65-F5344CB8AC3E}">
        <p14:creationId xmlns:p14="http://schemas.microsoft.com/office/powerpoint/2010/main" val="30763361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PlaceHolder 1"/>
          <p:cNvSpPr>
            <a:spLocks noGrp="1" noRot="1" noChangeAspect="1"/>
          </p:cNvSpPr>
          <p:nvPr>
            <p:ph type="sldImg"/>
          </p:nvPr>
        </p:nvSpPr>
        <p:spPr>
          <a:xfrm>
            <a:off x="1143000" y="685800"/>
            <a:ext cx="4570560" cy="3427560"/>
          </a:xfrm>
          <a:prstGeom prst="rect">
            <a:avLst/>
          </a:prstGeom>
        </p:spPr>
      </p:sp>
      <p:sp>
        <p:nvSpPr>
          <p:cNvPr id="79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BCA9287-B308-4500-8B55-D68F7C107FEE}" type="slidenum">
              <a:rPr lang="it-IT" sz="1800" b="0" strike="noStrike" spc="-1">
                <a:solidFill>
                  <a:srgbClr val="000000"/>
                </a:solidFill>
                <a:latin typeface="+mn-lt"/>
                <a:ea typeface="+mn-ea"/>
              </a:rPr>
              <a:t>47</a:t>
            </a:fld>
            <a:endParaRPr lang="it-IT" sz="1800" b="0" strike="noStrike" spc="-1">
              <a:latin typeface="Arial"/>
            </a:endParaRPr>
          </a:p>
        </p:txBody>
      </p:sp>
    </p:spTree>
    <p:extLst>
      <p:ext uri="{BB962C8B-B14F-4D97-AF65-F5344CB8AC3E}">
        <p14:creationId xmlns:p14="http://schemas.microsoft.com/office/powerpoint/2010/main" val="2635442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PlaceHolder 1"/>
          <p:cNvSpPr>
            <a:spLocks noGrp="1" noRot="1" noChangeAspect="1"/>
          </p:cNvSpPr>
          <p:nvPr>
            <p:ph type="sldImg"/>
          </p:nvPr>
        </p:nvSpPr>
        <p:spPr>
          <a:xfrm>
            <a:off x="1143000" y="685800"/>
            <a:ext cx="4570560" cy="3427560"/>
          </a:xfrm>
          <a:prstGeom prst="rect">
            <a:avLst/>
          </a:prstGeom>
        </p:spPr>
      </p:sp>
      <p:sp>
        <p:nvSpPr>
          <p:cNvPr id="79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FE5E1C8-D6DC-4CE9-A6B6-3BDE811EE05B}" type="slidenum">
              <a:rPr lang="it-IT" sz="1800" b="0" strike="noStrike" spc="-1">
                <a:solidFill>
                  <a:srgbClr val="000000"/>
                </a:solidFill>
                <a:latin typeface="+mn-lt"/>
                <a:ea typeface="+mn-ea"/>
              </a:rPr>
              <a:t>48</a:t>
            </a:fld>
            <a:endParaRPr lang="it-IT" sz="1800" b="0" strike="noStrike" spc="-1">
              <a:latin typeface="Arial"/>
            </a:endParaRPr>
          </a:p>
        </p:txBody>
      </p:sp>
    </p:spTree>
    <p:extLst>
      <p:ext uri="{BB962C8B-B14F-4D97-AF65-F5344CB8AC3E}">
        <p14:creationId xmlns:p14="http://schemas.microsoft.com/office/powerpoint/2010/main" val="2281043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PlaceHolder 1"/>
          <p:cNvSpPr>
            <a:spLocks noGrp="1" noRot="1" noChangeAspect="1"/>
          </p:cNvSpPr>
          <p:nvPr>
            <p:ph type="sldImg"/>
          </p:nvPr>
        </p:nvSpPr>
        <p:spPr>
          <a:xfrm>
            <a:off x="1143000" y="685800"/>
            <a:ext cx="4570560" cy="3427560"/>
          </a:xfrm>
          <a:prstGeom prst="rect">
            <a:avLst/>
          </a:prstGeom>
        </p:spPr>
      </p:sp>
      <p:sp>
        <p:nvSpPr>
          <p:cNvPr id="80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0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57D0A89-2639-42D2-9C76-EC57F96E34B7}" type="slidenum">
              <a:rPr lang="it-IT" sz="1800" b="0" strike="noStrike" spc="-1">
                <a:solidFill>
                  <a:srgbClr val="000000"/>
                </a:solidFill>
                <a:latin typeface="+mn-lt"/>
                <a:ea typeface="+mn-ea"/>
              </a:rPr>
              <a:t>49</a:t>
            </a:fld>
            <a:endParaRPr lang="it-IT" sz="1800" b="0" strike="noStrike" spc="-1">
              <a:latin typeface="Arial"/>
            </a:endParaRPr>
          </a:p>
        </p:txBody>
      </p:sp>
    </p:spTree>
    <p:extLst>
      <p:ext uri="{BB962C8B-B14F-4D97-AF65-F5344CB8AC3E}">
        <p14:creationId xmlns:p14="http://schemas.microsoft.com/office/powerpoint/2010/main" val="167628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PlaceHolder 1"/>
          <p:cNvSpPr>
            <a:spLocks noGrp="1" noRot="1" noChangeAspect="1"/>
          </p:cNvSpPr>
          <p:nvPr>
            <p:ph type="sldImg"/>
          </p:nvPr>
        </p:nvSpPr>
        <p:spPr>
          <a:xfrm>
            <a:off x="1143000" y="685800"/>
            <a:ext cx="4570413" cy="3427413"/>
          </a:xfrm>
          <a:prstGeom prst="rect">
            <a:avLst/>
          </a:prstGeom>
        </p:spPr>
      </p:sp>
      <p:sp>
        <p:nvSpPr>
          <p:cNvPr id="66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8F5127-8558-4923-A403-F8AF3E22354B}" type="slidenum">
              <a:rPr lang="it-IT" sz="1800" b="0" strike="noStrike" spc="-1">
                <a:solidFill>
                  <a:srgbClr val="000000"/>
                </a:solidFill>
                <a:latin typeface="+mn-lt"/>
                <a:ea typeface="+mn-ea"/>
              </a:rPr>
              <a:t>5</a:t>
            </a:fld>
            <a:endParaRPr lang="it-IT" sz="1800" b="0" strike="noStrike" spc="-1">
              <a:latin typeface="Arial"/>
            </a:endParaRPr>
          </a:p>
        </p:txBody>
      </p:sp>
    </p:spTree>
    <p:extLst>
      <p:ext uri="{BB962C8B-B14F-4D97-AF65-F5344CB8AC3E}">
        <p14:creationId xmlns:p14="http://schemas.microsoft.com/office/powerpoint/2010/main" val="178403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PlaceHolder 1"/>
          <p:cNvSpPr>
            <a:spLocks noGrp="1" noRot="1" noChangeAspect="1"/>
          </p:cNvSpPr>
          <p:nvPr>
            <p:ph type="sldImg"/>
          </p:nvPr>
        </p:nvSpPr>
        <p:spPr>
          <a:xfrm>
            <a:off x="1143000" y="685800"/>
            <a:ext cx="4570560" cy="3427560"/>
          </a:xfrm>
          <a:prstGeom prst="rect">
            <a:avLst/>
          </a:prstGeom>
        </p:spPr>
      </p:sp>
      <p:sp>
        <p:nvSpPr>
          <p:cNvPr id="80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0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859858-4451-41D4-84F9-8693173005F9}" type="slidenum">
              <a:rPr lang="it-IT" sz="1800" b="0" strike="noStrike" spc="-1">
                <a:solidFill>
                  <a:srgbClr val="000000"/>
                </a:solidFill>
                <a:latin typeface="+mn-lt"/>
                <a:ea typeface="+mn-ea"/>
              </a:rPr>
              <a:t>50</a:t>
            </a:fld>
            <a:endParaRPr lang="it-IT" sz="1800" b="0" strike="noStrike" spc="-1">
              <a:latin typeface="Arial"/>
            </a:endParaRPr>
          </a:p>
        </p:txBody>
      </p:sp>
    </p:spTree>
    <p:extLst>
      <p:ext uri="{BB962C8B-B14F-4D97-AF65-F5344CB8AC3E}">
        <p14:creationId xmlns:p14="http://schemas.microsoft.com/office/powerpoint/2010/main" val="2930356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noRot="1" noChangeAspect="1"/>
          </p:cNvSpPr>
          <p:nvPr>
            <p:ph type="sldImg"/>
          </p:nvPr>
        </p:nvSpPr>
        <p:spPr>
          <a:xfrm>
            <a:off x="1143000" y="685800"/>
            <a:ext cx="4570560" cy="3427560"/>
          </a:xfrm>
          <a:prstGeom prst="rect">
            <a:avLst/>
          </a:prstGeom>
        </p:spPr>
      </p:sp>
      <p:sp>
        <p:nvSpPr>
          <p:cNvPr id="80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0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C055F8-3791-4ADE-80EE-048642F77C00}" type="slidenum">
              <a:rPr lang="it-IT" sz="1800" b="0" strike="noStrike" spc="-1">
                <a:solidFill>
                  <a:srgbClr val="000000"/>
                </a:solidFill>
                <a:latin typeface="+mn-lt"/>
                <a:ea typeface="+mn-ea"/>
              </a:rPr>
              <a:t>51</a:t>
            </a:fld>
            <a:endParaRPr lang="it-IT" sz="1800" b="0" strike="noStrike" spc="-1">
              <a:latin typeface="Arial"/>
            </a:endParaRPr>
          </a:p>
        </p:txBody>
      </p:sp>
    </p:spTree>
    <p:extLst>
      <p:ext uri="{BB962C8B-B14F-4D97-AF65-F5344CB8AC3E}">
        <p14:creationId xmlns:p14="http://schemas.microsoft.com/office/powerpoint/2010/main" val="3437729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PlaceHolder 1"/>
          <p:cNvSpPr>
            <a:spLocks noGrp="1" noRot="1" noChangeAspect="1"/>
          </p:cNvSpPr>
          <p:nvPr>
            <p:ph type="sldImg"/>
          </p:nvPr>
        </p:nvSpPr>
        <p:spPr>
          <a:xfrm>
            <a:off x="1143000" y="685800"/>
            <a:ext cx="4570560" cy="3427560"/>
          </a:xfrm>
          <a:prstGeom prst="rect">
            <a:avLst/>
          </a:prstGeom>
        </p:spPr>
      </p:sp>
      <p:sp>
        <p:nvSpPr>
          <p:cNvPr id="81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1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A9A3684-986A-4E94-8B68-CA5EF57788C8}" type="slidenum">
              <a:rPr lang="it-IT" sz="1800" b="0" strike="noStrike" spc="-1">
                <a:solidFill>
                  <a:srgbClr val="000000"/>
                </a:solidFill>
                <a:latin typeface="+mn-lt"/>
                <a:ea typeface="+mn-ea"/>
              </a:rPr>
              <a:t>52</a:t>
            </a:fld>
            <a:endParaRPr lang="it-IT" sz="1800" b="0" strike="noStrike" spc="-1">
              <a:latin typeface="Arial"/>
            </a:endParaRPr>
          </a:p>
        </p:txBody>
      </p:sp>
    </p:spTree>
    <p:extLst>
      <p:ext uri="{BB962C8B-B14F-4D97-AF65-F5344CB8AC3E}">
        <p14:creationId xmlns:p14="http://schemas.microsoft.com/office/powerpoint/2010/main" val="3325840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PlaceHolder 1"/>
          <p:cNvSpPr>
            <a:spLocks noGrp="1" noRot="1" noChangeAspect="1"/>
          </p:cNvSpPr>
          <p:nvPr>
            <p:ph type="sldImg"/>
          </p:nvPr>
        </p:nvSpPr>
        <p:spPr>
          <a:xfrm>
            <a:off x="1143000" y="685800"/>
            <a:ext cx="4570560" cy="3427560"/>
          </a:xfrm>
          <a:prstGeom prst="rect">
            <a:avLst/>
          </a:prstGeom>
        </p:spPr>
      </p:sp>
      <p:sp>
        <p:nvSpPr>
          <p:cNvPr id="81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1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5425EA6-DEF6-4951-BB60-C4B85F191C79}" type="slidenum">
              <a:rPr lang="it-IT" sz="1800" b="0" strike="noStrike" spc="-1">
                <a:solidFill>
                  <a:srgbClr val="000000"/>
                </a:solidFill>
                <a:latin typeface="+mn-lt"/>
                <a:ea typeface="+mn-ea"/>
              </a:rPr>
              <a:t>53</a:t>
            </a:fld>
            <a:endParaRPr lang="it-IT" sz="1800" b="0" strike="noStrike" spc="-1">
              <a:latin typeface="Arial"/>
            </a:endParaRPr>
          </a:p>
        </p:txBody>
      </p:sp>
    </p:spTree>
    <p:extLst>
      <p:ext uri="{BB962C8B-B14F-4D97-AF65-F5344CB8AC3E}">
        <p14:creationId xmlns:p14="http://schemas.microsoft.com/office/powerpoint/2010/main" val="82420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PlaceHolder 1"/>
          <p:cNvSpPr>
            <a:spLocks noGrp="1" noRot="1" noChangeAspect="1"/>
          </p:cNvSpPr>
          <p:nvPr>
            <p:ph type="sldImg"/>
          </p:nvPr>
        </p:nvSpPr>
        <p:spPr>
          <a:xfrm>
            <a:off x="1143000" y="685800"/>
            <a:ext cx="4570560" cy="3427560"/>
          </a:xfrm>
          <a:prstGeom prst="rect">
            <a:avLst/>
          </a:prstGeom>
        </p:spPr>
      </p:sp>
      <p:sp>
        <p:nvSpPr>
          <p:cNvPr id="81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1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33EED23-BE30-4FFB-9910-9B21A2ACFE15}" type="slidenum">
              <a:rPr lang="it-IT" sz="1800" b="0" strike="noStrike" spc="-1">
                <a:solidFill>
                  <a:srgbClr val="000000"/>
                </a:solidFill>
                <a:latin typeface="+mn-lt"/>
                <a:ea typeface="+mn-ea"/>
              </a:rPr>
              <a:t>54</a:t>
            </a:fld>
            <a:endParaRPr lang="it-IT" sz="1800" b="0" strike="noStrike" spc="-1">
              <a:latin typeface="Arial"/>
            </a:endParaRPr>
          </a:p>
        </p:txBody>
      </p:sp>
    </p:spTree>
    <p:extLst>
      <p:ext uri="{BB962C8B-B14F-4D97-AF65-F5344CB8AC3E}">
        <p14:creationId xmlns:p14="http://schemas.microsoft.com/office/powerpoint/2010/main" val="3130684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PlaceHolder 1"/>
          <p:cNvSpPr>
            <a:spLocks noGrp="1" noRot="1" noChangeAspect="1"/>
          </p:cNvSpPr>
          <p:nvPr>
            <p:ph type="sldImg"/>
          </p:nvPr>
        </p:nvSpPr>
        <p:spPr>
          <a:xfrm>
            <a:off x="1143000" y="685800"/>
            <a:ext cx="4570560" cy="3427560"/>
          </a:xfrm>
          <a:prstGeom prst="rect">
            <a:avLst/>
          </a:prstGeom>
        </p:spPr>
      </p:sp>
      <p:sp>
        <p:nvSpPr>
          <p:cNvPr id="81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0D87C4-8A78-4A2E-A455-9497DC7D99B0}" type="slidenum">
              <a:rPr lang="it-IT" sz="1800" b="0" strike="noStrike" spc="-1">
                <a:solidFill>
                  <a:srgbClr val="000000"/>
                </a:solidFill>
                <a:latin typeface="+mn-lt"/>
                <a:ea typeface="+mn-ea"/>
              </a:rPr>
              <a:t>55</a:t>
            </a:fld>
            <a:endParaRPr lang="it-IT" sz="1800" b="0" strike="noStrike" spc="-1">
              <a:latin typeface="Arial"/>
            </a:endParaRPr>
          </a:p>
        </p:txBody>
      </p:sp>
    </p:spTree>
    <p:extLst>
      <p:ext uri="{BB962C8B-B14F-4D97-AF65-F5344CB8AC3E}">
        <p14:creationId xmlns:p14="http://schemas.microsoft.com/office/powerpoint/2010/main" val="40371124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PlaceHolder 1"/>
          <p:cNvSpPr>
            <a:spLocks noGrp="1" noRot="1" noChangeAspect="1"/>
          </p:cNvSpPr>
          <p:nvPr>
            <p:ph type="sldImg"/>
          </p:nvPr>
        </p:nvSpPr>
        <p:spPr>
          <a:xfrm>
            <a:off x="1143000" y="685800"/>
            <a:ext cx="4570560" cy="3427560"/>
          </a:xfrm>
          <a:prstGeom prst="rect">
            <a:avLst/>
          </a:prstGeom>
        </p:spPr>
      </p:sp>
      <p:sp>
        <p:nvSpPr>
          <p:cNvPr id="82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DA9D6DC-730D-42B0-AF53-F0FE5F113027}" type="slidenum">
              <a:rPr lang="it-IT" sz="1800" b="0" strike="noStrike" spc="-1">
                <a:solidFill>
                  <a:srgbClr val="000000"/>
                </a:solidFill>
                <a:latin typeface="+mn-lt"/>
                <a:ea typeface="+mn-ea"/>
              </a:rPr>
              <a:t>56</a:t>
            </a:fld>
            <a:endParaRPr lang="it-IT" sz="1800" b="0" strike="noStrike" spc="-1">
              <a:latin typeface="Arial"/>
            </a:endParaRPr>
          </a:p>
        </p:txBody>
      </p:sp>
    </p:spTree>
    <p:extLst>
      <p:ext uri="{BB962C8B-B14F-4D97-AF65-F5344CB8AC3E}">
        <p14:creationId xmlns:p14="http://schemas.microsoft.com/office/powerpoint/2010/main" val="27493907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PlaceHolder 1"/>
          <p:cNvSpPr>
            <a:spLocks noGrp="1" noRot="1" noChangeAspect="1"/>
          </p:cNvSpPr>
          <p:nvPr>
            <p:ph type="sldImg"/>
          </p:nvPr>
        </p:nvSpPr>
        <p:spPr>
          <a:xfrm>
            <a:off x="1143000" y="685800"/>
            <a:ext cx="4570560" cy="3427560"/>
          </a:xfrm>
          <a:prstGeom prst="rect">
            <a:avLst/>
          </a:prstGeom>
        </p:spPr>
      </p:sp>
      <p:sp>
        <p:nvSpPr>
          <p:cNvPr id="82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64ED838-92AC-498D-94E9-01E3575A96A2}" type="slidenum">
              <a:rPr lang="it-IT" sz="1800" b="0" strike="noStrike" spc="-1">
                <a:solidFill>
                  <a:srgbClr val="000000"/>
                </a:solidFill>
                <a:latin typeface="+mn-lt"/>
                <a:ea typeface="+mn-ea"/>
              </a:rPr>
              <a:t>57</a:t>
            </a:fld>
            <a:endParaRPr lang="it-IT" sz="1800" b="0" strike="noStrike" spc="-1">
              <a:latin typeface="Arial"/>
            </a:endParaRPr>
          </a:p>
        </p:txBody>
      </p:sp>
    </p:spTree>
    <p:extLst>
      <p:ext uri="{BB962C8B-B14F-4D97-AF65-F5344CB8AC3E}">
        <p14:creationId xmlns:p14="http://schemas.microsoft.com/office/powerpoint/2010/main" val="315498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PlaceHolder 1"/>
          <p:cNvSpPr>
            <a:spLocks noGrp="1" noRot="1" noChangeAspect="1"/>
          </p:cNvSpPr>
          <p:nvPr>
            <p:ph type="sldImg"/>
          </p:nvPr>
        </p:nvSpPr>
        <p:spPr>
          <a:xfrm>
            <a:off x="1143000" y="685800"/>
            <a:ext cx="4570560" cy="3427560"/>
          </a:xfrm>
          <a:prstGeom prst="rect">
            <a:avLst/>
          </a:prstGeom>
        </p:spPr>
      </p:sp>
      <p:sp>
        <p:nvSpPr>
          <p:cNvPr id="82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BCE6560-7ADF-4A4F-9AB4-133CE1CAF15A}" type="slidenum">
              <a:rPr lang="it-IT" sz="1800" b="0" strike="noStrike" spc="-1">
                <a:solidFill>
                  <a:srgbClr val="000000"/>
                </a:solidFill>
                <a:latin typeface="+mn-lt"/>
                <a:ea typeface="+mn-ea"/>
              </a:rPr>
              <a:t>58</a:t>
            </a:fld>
            <a:endParaRPr lang="it-IT" sz="1800" b="0" strike="noStrike" spc="-1">
              <a:latin typeface="Arial"/>
            </a:endParaRPr>
          </a:p>
        </p:txBody>
      </p:sp>
    </p:spTree>
    <p:extLst>
      <p:ext uri="{BB962C8B-B14F-4D97-AF65-F5344CB8AC3E}">
        <p14:creationId xmlns:p14="http://schemas.microsoft.com/office/powerpoint/2010/main" val="41205448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noRot="1" noChangeAspect="1"/>
          </p:cNvSpPr>
          <p:nvPr>
            <p:ph type="sldImg"/>
          </p:nvPr>
        </p:nvSpPr>
        <p:spPr>
          <a:xfrm>
            <a:off x="1143000" y="685800"/>
            <a:ext cx="4570560" cy="3427560"/>
          </a:xfrm>
          <a:prstGeom prst="rect">
            <a:avLst/>
          </a:prstGeom>
        </p:spPr>
      </p:sp>
      <p:sp>
        <p:nvSpPr>
          <p:cNvPr id="83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3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1F7870E-92AB-4AA1-98EC-04D1705B35AF}" type="slidenum">
              <a:rPr lang="it-IT" sz="1800" b="0" strike="noStrike" spc="-1">
                <a:solidFill>
                  <a:srgbClr val="000000"/>
                </a:solidFill>
                <a:latin typeface="+mn-lt"/>
                <a:ea typeface="+mn-ea"/>
              </a:rPr>
              <a:t>59</a:t>
            </a:fld>
            <a:endParaRPr lang="it-IT" sz="1800" b="0" strike="noStrike" spc="-1">
              <a:latin typeface="Arial"/>
            </a:endParaRPr>
          </a:p>
        </p:txBody>
      </p:sp>
    </p:spTree>
    <p:extLst>
      <p:ext uri="{BB962C8B-B14F-4D97-AF65-F5344CB8AC3E}">
        <p14:creationId xmlns:p14="http://schemas.microsoft.com/office/powerpoint/2010/main" val="14290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noRot="1" noChangeAspect="1"/>
          </p:cNvSpPr>
          <p:nvPr>
            <p:ph type="sldImg"/>
          </p:nvPr>
        </p:nvSpPr>
        <p:spPr>
          <a:xfrm>
            <a:off x="1143000" y="685800"/>
            <a:ext cx="4570560" cy="3427560"/>
          </a:xfrm>
          <a:prstGeom prst="rect">
            <a:avLst/>
          </a:prstGeom>
        </p:spPr>
      </p:sp>
      <p:sp>
        <p:nvSpPr>
          <p:cNvPr id="67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A8A2A1-2F51-4287-9F4F-7110D8EB2BFF}" type="slidenum">
              <a:rPr lang="it-IT" sz="1800" b="0" strike="noStrike" spc="-1">
                <a:solidFill>
                  <a:srgbClr val="000000"/>
                </a:solidFill>
                <a:latin typeface="+mn-lt"/>
                <a:ea typeface="+mn-ea"/>
              </a:rPr>
              <a:t>6</a:t>
            </a:fld>
            <a:endParaRPr lang="it-IT" sz="1800" b="0" strike="noStrike" spc="-1">
              <a:latin typeface="Arial"/>
            </a:endParaRPr>
          </a:p>
        </p:txBody>
      </p:sp>
    </p:spTree>
    <p:extLst>
      <p:ext uri="{BB962C8B-B14F-4D97-AF65-F5344CB8AC3E}">
        <p14:creationId xmlns:p14="http://schemas.microsoft.com/office/powerpoint/2010/main" val="32207809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PlaceHolder 1"/>
          <p:cNvSpPr>
            <a:spLocks noGrp="1" noRot="1" noChangeAspect="1"/>
          </p:cNvSpPr>
          <p:nvPr>
            <p:ph type="sldImg"/>
          </p:nvPr>
        </p:nvSpPr>
        <p:spPr>
          <a:xfrm>
            <a:off x="1143000" y="685800"/>
            <a:ext cx="4570560" cy="3427560"/>
          </a:xfrm>
          <a:prstGeom prst="rect">
            <a:avLst/>
          </a:prstGeom>
        </p:spPr>
      </p:sp>
      <p:sp>
        <p:nvSpPr>
          <p:cNvPr id="83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3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96DA19B-4C5C-4956-9002-02547E2A7DE9}" type="slidenum">
              <a:rPr lang="it-IT" sz="1800" b="0" strike="noStrike" spc="-1">
                <a:solidFill>
                  <a:srgbClr val="000000"/>
                </a:solidFill>
                <a:latin typeface="+mn-lt"/>
                <a:ea typeface="+mn-ea"/>
              </a:rPr>
              <a:t>60</a:t>
            </a:fld>
            <a:endParaRPr lang="it-IT" sz="1800" b="0" strike="noStrike" spc="-1">
              <a:latin typeface="Arial"/>
            </a:endParaRPr>
          </a:p>
        </p:txBody>
      </p:sp>
    </p:spTree>
    <p:extLst>
      <p:ext uri="{BB962C8B-B14F-4D97-AF65-F5344CB8AC3E}">
        <p14:creationId xmlns:p14="http://schemas.microsoft.com/office/powerpoint/2010/main" val="20442323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noRot="1" noChangeAspect="1"/>
          </p:cNvSpPr>
          <p:nvPr>
            <p:ph type="sldImg"/>
          </p:nvPr>
        </p:nvSpPr>
        <p:spPr>
          <a:xfrm>
            <a:off x="1143000" y="685800"/>
            <a:ext cx="4570560" cy="3427560"/>
          </a:xfrm>
          <a:prstGeom prst="rect">
            <a:avLst/>
          </a:prstGeom>
        </p:spPr>
      </p:sp>
      <p:sp>
        <p:nvSpPr>
          <p:cNvPr id="83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3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6ED36E8-959B-4A2C-93C1-F9A0F9A1F2E3}" type="slidenum">
              <a:rPr lang="it-IT" sz="1800" b="0" strike="noStrike" spc="-1">
                <a:solidFill>
                  <a:srgbClr val="000000"/>
                </a:solidFill>
                <a:latin typeface="+mn-lt"/>
                <a:ea typeface="+mn-ea"/>
              </a:rPr>
              <a:t>61</a:t>
            </a:fld>
            <a:endParaRPr lang="it-IT" sz="1800" b="0" strike="noStrike" spc="-1">
              <a:latin typeface="Arial"/>
            </a:endParaRPr>
          </a:p>
        </p:txBody>
      </p:sp>
    </p:spTree>
    <p:extLst>
      <p:ext uri="{BB962C8B-B14F-4D97-AF65-F5344CB8AC3E}">
        <p14:creationId xmlns:p14="http://schemas.microsoft.com/office/powerpoint/2010/main" val="6064716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noRot="1" noChangeAspect="1"/>
          </p:cNvSpPr>
          <p:nvPr>
            <p:ph type="sldImg"/>
          </p:nvPr>
        </p:nvSpPr>
        <p:spPr>
          <a:xfrm>
            <a:off x="1143000" y="685800"/>
            <a:ext cx="4570560" cy="3427560"/>
          </a:xfrm>
          <a:prstGeom prst="rect">
            <a:avLst/>
          </a:prstGeom>
        </p:spPr>
      </p:sp>
      <p:sp>
        <p:nvSpPr>
          <p:cNvPr id="84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4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4D9ABF2-3746-4074-9AEC-AECBEA0EB555}" type="slidenum">
              <a:rPr lang="it-IT" sz="1800" b="0" strike="noStrike" spc="-1">
                <a:solidFill>
                  <a:srgbClr val="000000"/>
                </a:solidFill>
                <a:latin typeface="+mn-lt"/>
                <a:ea typeface="+mn-ea"/>
              </a:rPr>
              <a:t>62</a:t>
            </a:fld>
            <a:endParaRPr lang="it-IT" sz="1800" b="0" strike="noStrike" spc="-1">
              <a:latin typeface="Arial"/>
            </a:endParaRPr>
          </a:p>
        </p:txBody>
      </p:sp>
    </p:spTree>
    <p:extLst>
      <p:ext uri="{BB962C8B-B14F-4D97-AF65-F5344CB8AC3E}">
        <p14:creationId xmlns:p14="http://schemas.microsoft.com/office/powerpoint/2010/main" val="34724885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PlaceHolder 1"/>
          <p:cNvSpPr>
            <a:spLocks noGrp="1" noRot="1" noChangeAspect="1"/>
          </p:cNvSpPr>
          <p:nvPr>
            <p:ph type="sldImg"/>
          </p:nvPr>
        </p:nvSpPr>
        <p:spPr>
          <a:xfrm>
            <a:off x="1143000" y="685800"/>
            <a:ext cx="4570560" cy="3427560"/>
          </a:xfrm>
          <a:prstGeom prst="rect">
            <a:avLst/>
          </a:prstGeom>
        </p:spPr>
      </p:sp>
      <p:sp>
        <p:nvSpPr>
          <p:cNvPr id="84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4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E94C508-B581-4C92-A15B-CDA8689304EB}" type="slidenum">
              <a:rPr lang="it-IT" sz="1800" b="0" strike="noStrike" spc="-1">
                <a:solidFill>
                  <a:srgbClr val="000000"/>
                </a:solidFill>
                <a:latin typeface="+mn-lt"/>
                <a:ea typeface="+mn-ea"/>
              </a:rPr>
              <a:t>63</a:t>
            </a:fld>
            <a:endParaRPr lang="it-IT" sz="1800" b="0" strike="noStrike" spc="-1">
              <a:latin typeface="Arial"/>
            </a:endParaRPr>
          </a:p>
        </p:txBody>
      </p:sp>
    </p:spTree>
    <p:extLst>
      <p:ext uri="{BB962C8B-B14F-4D97-AF65-F5344CB8AC3E}">
        <p14:creationId xmlns:p14="http://schemas.microsoft.com/office/powerpoint/2010/main" val="10026973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noRot="1" noChangeAspect="1"/>
          </p:cNvSpPr>
          <p:nvPr>
            <p:ph type="sldImg"/>
          </p:nvPr>
        </p:nvSpPr>
        <p:spPr>
          <a:xfrm>
            <a:off x="1143000" y="685800"/>
            <a:ext cx="4570560" cy="3427560"/>
          </a:xfrm>
          <a:prstGeom prst="rect">
            <a:avLst/>
          </a:prstGeom>
        </p:spPr>
      </p:sp>
      <p:sp>
        <p:nvSpPr>
          <p:cNvPr id="84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4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CD54F76-F08B-4416-AC40-C621F6B73A7B}" type="slidenum">
              <a:rPr lang="it-IT" sz="1800" b="0" strike="noStrike" spc="-1">
                <a:solidFill>
                  <a:srgbClr val="000000"/>
                </a:solidFill>
                <a:latin typeface="+mn-lt"/>
                <a:ea typeface="+mn-ea"/>
              </a:rPr>
              <a:t>64</a:t>
            </a:fld>
            <a:endParaRPr lang="it-IT" sz="1800" b="0" strike="noStrike" spc="-1">
              <a:latin typeface="Arial"/>
            </a:endParaRPr>
          </a:p>
        </p:txBody>
      </p:sp>
    </p:spTree>
    <p:extLst>
      <p:ext uri="{BB962C8B-B14F-4D97-AF65-F5344CB8AC3E}">
        <p14:creationId xmlns:p14="http://schemas.microsoft.com/office/powerpoint/2010/main" val="34715024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PlaceHolder 1"/>
          <p:cNvSpPr>
            <a:spLocks noGrp="1" noRot="1" noChangeAspect="1"/>
          </p:cNvSpPr>
          <p:nvPr>
            <p:ph type="sldImg"/>
          </p:nvPr>
        </p:nvSpPr>
        <p:spPr>
          <a:xfrm>
            <a:off x="1143000" y="685800"/>
            <a:ext cx="4570560" cy="3427560"/>
          </a:xfrm>
          <a:prstGeom prst="rect">
            <a:avLst/>
          </a:prstGeom>
        </p:spPr>
      </p:sp>
      <p:sp>
        <p:nvSpPr>
          <p:cNvPr id="84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1D278C3-5532-44A1-9333-CFAEEAF9C490}" type="slidenum">
              <a:rPr lang="it-IT" sz="1800" b="0" strike="noStrike" spc="-1">
                <a:solidFill>
                  <a:srgbClr val="000000"/>
                </a:solidFill>
                <a:latin typeface="+mn-lt"/>
                <a:ea typeface="+mn-ea"/>
              </a:rPr>
              <a:t>65</a:t>
            </a:fld>
            <a:endParaRPr lang="it-IT" sz="1800" b="0" strike="noStrike" spc="-1">
              <a:latin typeface="Arial"/>
            </a:endParaRPr>
          </a:p>
        </p:txBody>
      </p:sp>
    </p:spTree>
    <p:extLst>
      <p:ext uri="{BB962C8B-B14F-4D97-AF65-F5344CB8AC3E}">
        <p14:creationId xmlns:p14="http://schemas.microsoft.com/office/powerpoint/2010/main" val="138630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PlaceHolder 1"/>
          <p:cNvSpPr>
            <a:spLocks noGrp="1" noRot="1" noChangeAspect="1"/>
          </p:cNvSpPr>
          <p:nvPr>
            <p:ph type="sldImg"/>
          </p:nvPr>
        </p:nvSpPr>
        <p:spPr>
          <a:xfrm>
            <a:off x="1143000" y="685800"/>
            <a:ext cx="4570560" cy="3427560"/>
          </a:xfrm>
          <a:prstGeom prst="rect">
            <a:avLst/>
          </a:prstGeom>
        </p:spPr>
      </p:sp>
      <p:sp>
        <p:nvSpPr>
          <p:cNvPr id="85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BC774FB-DC71-43AD-B7CE-2DD1E55E6356}" type="slidenum">
              <a:rPr lang="it-IT" sz="1800" b="0" strike="noStrike" spc="-1">
                <a:solidFill>
                  <a:srgbClr val="000000"/>
                </a:solidFill>
                <a:latin typeface="+mn-lt"/>
                <a:ea typeface="+mn-ea"/>
              </a:rPr>
              <a:t>66</a:t>
            </a:fld>
            <a:endParaRPr lang="it-IT" sz="1800" b="0" strike="noStrike" spc="-1">
              <a:latin typeface="Arial"/>
            </a:endParaRPr>
          </a:p>
        </p:txBody>
      </p:sp>
    </p:spTree>
    <p:extLst>
      <p:ext uri="{BB962C8B-B14F-4D97-AF65-F5344CB8AC3E}">
        <p14:creationId xmlns:p14="http://schemas.microsoft.com/office/powerpoint/2010/main" val="22208345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noRot="1" noChangeAspect="1"/>
          </p:cNvSpPr>
          <p:nvPr>
            <p:ph type="sldImg"/>
          </p:nvPr>
        </p:nvSpPr>
        <p:spPr>
          <a:xfrm>
            <a:off x="1143000" y="685800"/>
            <a:ext cx="4570560" cy="3427560"/>
          </a:xfrm>
          <a:prstGeom prst="rect">
            <a:avLst/>
          </a:prstGeom>
        </p:spPr>
      </p:sp>
      <p:sp>
        <p:nvSpPr>
          <p:cNvPr id="85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048F6B3-81E7-412D-B354-C3604A909F82}" type="slidenum">
              <a:rPr lang="it-IT" sz="1800" b="0" strike="noStrike" spc="-1">
                <a:solidFill>
                  <a:srgbClr val="000000"/>
                </a:solidFill>
                <a:latin typeface="+mn-lt"/>
                <a:ea typeface="+mn-ea"/>
              </a:rPr>
              <a:t>67</a:t>
            </a:fld>
            <a:endParaRPr lang="it-IT" sz="1800" b="0" strike="noStrike" spc="-1">
              <a:latin typeface="Arial"/>
            </a:endParaRPr>
          </a:p>
        </p:txBody>
      </p:sp>
    </p:spTree>
    <p:extLst>
      <p:ext uri="{BB962C8B-B14F-4D97-AF65-F5344CB8AC3E}">
        <p14:creationId xmlns:p14="http://schemas.microsoft.com/office/powerpoint/2010/main" val="4236772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PlaceHolder 1"/>
          <p:cNvSpPr>
            <a:spLocks noGrp="1" noRot="1" noChangeAspect="1"/>
          </p:cNvSpPr>
          <p:nvPr>
            <p:ph type="sldImg"/>
          </p:nvPr>
        </p:nvSpPr>
        <p:spPr>
          <a:xfrm>
            <a:off x="1143000" y="685800"/>
            <a:ext cx="4570560" cy="3427560"/>
          </a:xfrm>
          <a:prstGeom prst="rect">
            <a:avLst/>
          </a:prstGeom>
        </p:spPr>
      </p:sp>
      <p:sp>
        <p:nvSpPr>
          <p:cNvPr id="85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A75444E-2F8E-4D7B-9F8B-A3F938357D1A}" type="slidenum">
              <a:rPr lang="it-IT" sz="1800" b="0" strike="noStrike" spc="-1">
                <a:solidFill>
                  <a:srgbClr val="000000"/>
                </a:solidFill>
                <a:latin typeface="+mn-lt"/>
                <a:ea typeface="+mn-ea"/>
              </a:rPr>
              <a:t>68</a:t>
            </a:fld>
            <a:endParaRPr lang="it-IT" sz="1800" b="0" strike="noStrike" spc="-1">
              <a:latin typeface="Arial"/>
            </a:endParaRPr>
          </a:p>
        </p:txBody>
      </p:sp>
    </p:spTree>
    <p:extLst>
      <p:ext uri="{BB962C8B-B14F-4D97-AF65-F5344CB8AC3E}">
        <p14:creationId xmlns:p14="http://schemas.microsoft.com/office/powerpoint/2010/main" val="27693789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noRot="1" noChangeAspect="1"/>
          </p:cNvSpPr>
          <p:nvPr>
            <p:ph type="sldImg"/>
          </p:nvPr>
        </p:nvSpPr>
        <p:spPr>
          <a:xfrm>
            <a:off x="1143000" y="685800"/>
            <a:ext cx="4570560" cy="3427560"/>
          </a:xfrm>
          <a:prstGeom prst="rect">
            <a:avLst/>
          </a:prstGeom>
        </p:spPr>
      </p:sp>
      <p:sp>
        <p:nvSpPr>
          <p:cNvPr id="86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6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819BDD0-EC1C-4C6E-B13D-9B111EE1601B}" type="slidenum">
              <a:rPr lang="it-IT" sz="1800" b="0" strike="noStrike" spc="-1">
                <a:solidFill>
                  <a:srgbClr val="000000"/>
                </a:solidFill>
                <a:latin typeface="+mn-lt"/>
                <a:ea typeface="+mn-ea"/>
              </a:rPr>
              <a:t>69</a:t>
            </a:fld>
            <a:endParaRPr lang="it-IT" sz="1800" b="0" strike="noStrike" spc="-1">
              <a:latin typeface="Arial"/>
            </a:endParaRPr>
          </a:p>
        </p:txBody>
      </p:sp>
    </p:spTree>
    <p:extLst>
      <p:ext uri="{BB962C8B-B14F-4D97-AF65-F5344CB8AC3E}">
        <p14:creationId xmlns:p14="http://schemas.microsoft.com/office/powerpoint/2010/main" val="237212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PlaceHolder 1"/>
          <p:cNvSpPr>
            <a:spLocks noGrp="1" noRot="1" noChangeAspect="1"/>
          </p:cNvSpPr>
          <p:nvPr>
            <p:ph type="sldImg"/>
          </p:nvPr>
        </p:nvSpPr>
        <p:spPr>
          <a:xfrm>
            <a:off x="1143000" y="685800"/>
            <a:ext cx="4570560" cy="3427560"/>
          </a:xfrm>
          <a:prstGeom prst="rect">
            <a:avLst/>
          </a:prstGeom>
        </p:spPr>
      </p:sp>
      <p:sp>
        <p:nvSpPr>
          <p:cNvPr id="67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4BB6E1C-1DC8-4990-84C0-BB97F5E7FDC9}" type="slidenum">
              <a:rPr lang="it-IT" sz="1800" b="0" strike="noStrike" spc="-1">
                <a:solidFill>
                  <a:srgbClr val="000000"/>
                </a:solidFill>
                <a:latin typeface="+mn-lt"/>
                <a:ea typeface="+mn-ea"/>
              </a:rPr>
              <a:t>7</a:t>
            </a:fld>
            <a:endParaRPr lang="it-IT" sz="1800" b="0" strike="noStrike" spc="-1">
              <a:latin typeface="Arial"/>
            </a:endParaRPr>
          </a:p>
        </p:txBody>
      </p:sp>
    </p:spTree>
    <p:extLst>
      <p:ext uri="{BB962C8B-B14F-4D97-AF65-F5344CB8AC3E}">
        <p14:creationId xmlns:p14="http://schemas.microsoft.com/office/powerpoint/2010/main" val="543691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PlaceHolder 1"/>
          <p:cNvSpPr>
            <a:spLocks noGrp="1" noRot="1" noChangeAspect="1"/>
          </p:cNvSpPr>
          <p:nvPr>
            <p:ph type="sldImg"/>
          </p:nvPr>
        </p:nvSpPr>
        <p:spPr>
          <a:xfrm>
            <a:off x="1143000" y="685800"/>
            <a:ext cx="4570560" cy="3427560"/>
          </a:xfrm>
          <a:prstGeom prst="rect">
            <a:avLst/>
          </a:prstGeom>
        </p:spPr>
      </p:sp>
      <p:sp>
        <p:nvSpPr>
          <p:cNvPr id="86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6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5DDE33B-D4A4-452C-AE0A-BAC120DD0822}" type="slidenum">
              <a:rPr lang="it-IT" sz="1800" b="0" strike="noStrike" spc="-1">
                <a:solidFill>
                  <a:srgbClr val="000000"/>
                </a:solidFill>
                <a:latin typeface="+mn-lt"/>
                <a:ea typeface="+mn-ea"/>
              </a:rPr>
              <a:t>70</a:t>
            </a:fld>
            <a:endParaRPr lang="it-IT" sz="1800" b="0" strike="noStrike" spc="-1">
              <a:latin typeface="Arial"/>
            </a:endParaRPr>
          </a:p>
        </p:txBody>
      </p:sp>
    </p:spTree>
    <p:extLst>
      <p:ext uri="{BB962C8B-B14F-4D97-AF65-F5344CB8AC3E}">
        <p14:creationId xmlns:p14="http://schemas.microsoft.com/office/powerpoint/2010/main" val="1171019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PlaceHolder 1"/>
          <p:cNvSpPr>
            <a:spLocks noGrp="1" noRot="1" noChangeAspect="1"/>
          </p:cNvSpPr>
          <p:nvPr>
            <p:ph type="sldImg"/>
          </p:nvPr>
        </p:nvSpPr>
        <p:spPr>
          <a:xfrm>
            <a:off x="1143000" y="685800"/>
            <a:ext cx="4570560" cy="3427560"/>
          </a:xfrm>
          <a:prstGeom prst="rect">
            <a:avLst/>
          </a:prstGeom>
        </p:spPr>
      </p:sp>
      <p:sp>
        <p:nvSpPr>
          <p:cNvPr id="86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6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D277708-C6BF-4C0A-9A53-7F648745ABEC}" type="slidenum">
              <a:rPr lang="it-IT" sz="1800" b="0" strike="noStrike" spc="-1">
                <a:solidFill>
                  <a:srgbClr val="000000"/>
                </a:solidFill>
                <a:latin typeface="+mn-lt"/>
                <a:ea typeface="+mn-ea"/>
              </a:rPr>
              <a:t>71</a:t>
            </a:fld>
            <a:endParaRPr lang="it-IT" sz="1800" b="0" strike="noStrike" spc="-1">
              <a:latin typeface="Arial"/>
            </a:endParaRPr>
          </a:p>
        </p:txBody>
      </p:sp>
    </p:spTree>
    <p:extLst>
      <p:ext uri="{BB962C8B-B14F-4D97-AF65-F5344CB8AC3E}">
        <p14:creationId xmlns:p14="http://schemas.microsoft.com/office/powerpoint/2010/main" val="4853971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noRot="1" noChangeAspect="1"/>
          </p:cNvSpPr>
          <p:nvPr>
            <p:ph type="sldImg"/>
          </p:nvPr>
        </p:nvSpPr>
        <p:spPr>
          <a:xfrm>
            <a:off x="1143000" y="685800"/>
            <a:ext cx="4570560" cy="3427560"/>
          </a:xfrm>
          <a:prstGeom prst="rect">
            <a:avLst/>
          </a:prstGeom>
        </p:spPr>
      </p:sp>
      <p:sp>
        <p:nvSpPr>
          <p:cNvPr id="87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7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CC9D2C6-17BD-4C03-A1E5-39856A230B00}" type="slidenum">
              <a:rPr lang="it-IT" sz="1800" b="0" strike="noStrike" spc="-1">
                <a:solidFill>
                  <a:srgbClr val="000000"/>
                </a:solidFill>
                <a:latin typeface="+mn-lt"/>
                <a:ea typeface="+mn-ea"/>
              </a:rPr>
              <a:t>72</a:t>
            </a:fld>
            <a:endParaRPr lang="it-IT" sz="1800" b="0" strike="noStrike" spc="-1">
              <a:latin typeface="Arial"/>
            </a:endParaRPr>
          </a:p>
        </p:txBody>
      </p:sp>
    </p:spTree>
    <p:extLst>
      <p:ext uri="{BB962C8B-B14F-4D97-AF65-F5344CB8AC3E}">
        <p14:creationId xmlns:p14="http://schemas.microsoft.com/office/powerpoint/2010/main" val="29606189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PlaceHolder 1"/>
          <p:cNvSpPr>
            <a:spLocks noGrp="1" noRot="1" noChangeAspect="1"/>
          </p:cNvSpPr>
          <p:nvPr>
            <p:ph type="sldImg"/>
          </p:nvPr>
        </p:nvSpPr>
        <p:spPr>
          <a:xfrm>
            <a:off x="1143000" y="685800"/>
            <a:ext cx="4570560" cy="3427560"/>
          </a:xfrm>
          <a:prstGeom prst="rect">
            <a:avLst/>
          </a:prstGeom>
        </p:spPr>
      </p:sp>
      <p:sp>
        <p:nvSpPr>
          <p:cNvPr id="87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7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B98A2CE-3135-46A6-B878-617966F0955A}" type="slidenum">
              <a:rPr lang="it-IT" sz="1800" b="0" strike="noStrike" spc="-1">
                <a:solidFill>
                  <a:srgbClr val="000000"/>
                </a:solidFill>
                <a:latin typeface="+mn-lt"/>
                <a:ea typeface="+mn-ea"/>
              </a:rPr>
              <a:t>73</a:t>
            </a:fld>
            <a:endParaRPr lang="it-IT" sz="1800" b="0" strike="noStrike" spc="-1">
              <a:latin typeface="Arial"/>
            </a:endParaRPr>
          </a:p>
        </p:txBody>
      </p:sp>
    </p:spTree>
    <p:extLst>
      <p:ext uri="{BB962C8B-B14F-4D97-AF65-F5344CB8AC3E}">
        <p14:creationId xmlns:p14="http://schemas.microsoft.com/office/powerpoint/2010/main" val="1384162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PlaceHolder 1"/>
          <p:cNvSpPr>
            <a:spLocks noGrp="1" noRot="1" noChangeAspect="1"/>
          </p:cNvSpPr>
          <p:nvPr>
            <p:ph type="sldImg"/>
          </p:nvPr>
        </p:nvSpPr>
        <p:spPr>
          <a:xfrm>
            <a:off x="1143000" y="685800"/>
            <a:ext cx="4570560" cy="3427560"/>
          </a:xfrm>
          <a:prstGeom prst="rect">
            <a:avLst/>
          </a:prstGeom>
        </p:spPr>
      </p:sp>
      <p:sp>
        <p:nvSpPr>
          <p:cNvPr id="87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7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06F30FC-2EB2-408F-BFE7-CD76901352B0}" type="slidenum">
              <a:rPr lang="it-IT" sz="1800" b="0" strike="noStrike" spc="-1">
                <a:solidFill>
                  <a:srgbClr val="000000"/>
                </a:solidFill>
                <a:latin typeface="+mn-lt"/>
                <a:ea typeface="+mn-ea"/>
              </a:rPr>
              <a:t>74</a:t>
            </a:fld>
            <a:endParaRPr lang="it-IT" sz="1800" b="0" strike="noStrike" spc="-1">
              <a:latin typeface="Arial"/>
            </a:endParaRPr>
          </a:p>
        </p:txBody>
      </p:sp>
    </p:spTree>
    <p:extLst>
      <p:ext uri="{BB962C8B-B14F-4D97-AF65-F5344CB8AC3E}">
        <p14:creationId xmlns:p14="http://schemas.microsoft.com/office/powerpoint/2010/main" val="28461582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noRot="1" noChangeAspect="1"/>
          </p:cNvSpPr>
          <p:nvPr>
            <p:ph type="sldImg"/>
          </p:nvPr>
        </p:nvSpPr>
        <p:spPr>
          <a:xfrm>
            <a:off x="1143000" y="685800"/>
            <a:ext cx="4570560" cy="3427560"/>
          </a:xfrm>
          <a:prstGeom prst="rect">
            <a:avLst/>
          </a:prstGeom>
        </p:spPr>
      </p:sp>
      <p:sp>
        <p:nvSpPr>
          <p:cNvPr id="87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FF04D51-BE52-4AB7-99E7-F0AFA8E9E7EC}" type="slidenum">
              <a:rPr lang="it-IT" sz="1800" b="0" strike="noStrike" spc="-1">
                <a:solidFill>
                  <a:srgbClr val="000000"/>
                </a:solidFill>
                <a:latin typeface="+mn-lt"/>
                <a:ea typeface="+mn-ea"/>
              </a:rPr>
              <a:t>75</a:t>
            </a:fld>
            <a:endParaRPr lang="it-IT" sz="1800" b="0" strike="noStrike" spc="-1">
              <a:latin typeface="Arial"/>
            </a:endParaRPr>
          </a:p>
        </p:txBody>
      </p:sp>
    </p:spTree>
    <p:extLst>
      <p:ext uri="{BB962C8B-B14F-4D97-AF65-F5344CB8AC3E}">
        <p14:creationId xmlns:p14="http://schemas.microsoft.com/office/powerpoint/2010/main" val="42241186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PlaceHolder 1"/>
          <p:cNvSpPr>
            <a:spLocks noGrp="1" noRot="1" noChangeAspect="1"/>
          </p:cNvSpPr>
          <p:nvPr>
            <p:ph type="sldImg"/>
          </p:nvPr>
        </p:nvSpPr>
        <p:spPr>
          <a:xfrm>
            <a:off x="1143000" y="685800"/>
            <a:ext cx="4570560" cy="3427560"/>
          </a:xfrm>
          <a:prstGeom prst="rect">
            <a:avLst/>
          </a:prstGeom>
        </p:spPr>
      </p:sp>
      <p:sp>
        <p:nvSpPr>
          <p:cNvPr id="88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B80C2AD-0D73-45AF-95FB-2A5799624412}" type="slidenum">
              <a:rPr lang="it-IT" sz="1800" b="0" strike="noStrike" spc="-1">
                <a:solidFill>
                  <a:srgbClr val="000000"/>
                </a:solidFill>
                <a:latin typeface="+mn-lt"/>
                <a:ea typeface="+mn-ea"/>
              </a:rPr>
              <a:t>76</a:t>
            </a:fld>
            <a:endParaRPr lang="it-IT" sz="1800" b="0" strike="noStrike" spc="-1">
              <a:latin typeface="Arial"/>
            </a:endParaRPr>
          </a:p>
        </p:txBody>
      </p:sp>
    </p:spTree>
    <p:extLst>
      <p:ext uri="{BB962C8B-B14F-4D97-AF65-F5344CB8AC3E}">
        <p14:creationId xmlns:p14="http://schemas.microsoft.com/office/powerpoint/2010/main" val="3718740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PlaceHolder 1"/>
          <p:cNvSpPr>
            <a:spLocks noGrp="1" noRot="1" noChangeAspect="1"/>
          </p:cNvSpPr>
          <p:nvPr>
            <p:ph type="sldImg"/>
          </p:nvPr>
        </p:nvSpPr>
        <p:spPr>
          <a:xfrm>
            <a:off x="1143000" y="685800"/>
            <a:ext cx="4570560" cy="3427560"/>
          </a:xfrm>
          <a:prstGeom prst="rect">
            <a:avLst/>
          </a:prstGeom>
        </p:spPr>
      </p:sp>
      <p:sp>
        <p:nvSpPr>
          <p:cNvPr id="88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8DDCEC6-0724-4960-A69A-D82AE8348F56}" type="slidenum">
              <a:rPr lang="it-IT" sz="1800" b="0" strike="noStrike" spc="-1">
                <a:solidFill>
                  <a:srgbClr val="000000"/>
                </a:solidFill>
                <a:latin typeface="+mn-lt"/>
                <a:ea typeface="+mn-ea"/>
              </a:rPr>
              <a:t>77</a:t>
            </a:fld>
            <a:endParaRPr lang="it-IT" sz="1800" b="0" strike="noStrike" spc="-1">
              <a:latin typeface="Arial"/>
            </a:endParaRPr>
          </a:p>
        </p:txBody>
      </p:sp>
    </p:spTree>
    <p:extLst>
      <p:ext uri="{BB962C8B-B14F-4D97-AF65-F5344CB8AC3E}">
        <p14:creationId xmlns:p14="http://schemas.microsoft.com/office/powerpoint/2010/main" val="4452055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PlaceHolder 1"/>
          <p:cNvSpPr>
            <a:spLocks noGrp="1" noRot="1" noChangeAspect="1"/>
          </p:cNvSpPr>
          <p:nvPr>
            <p:ph type="sldImg"/>
          </p:nvPr>
        </p:nvSpPr>
        <p:spPr>
          <a:xfrm>
            <a:off x="1143000" y="685800"/>
            <a:ext cx="4570560" cy="3427560"/>
          </a:xfrm>
          <a:prstGeom prst="rect">
            <a:avLst/>
          </a:prstGeom>
        </p:spPr>
      </p:sp>
      <p:sp>
        <p:nvSpPr>
          <p:cNvPr id="88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AA44169-255D-4F0A-8133-90C3796AA549}" type="slidenum">
              <a:rPr lang="it-IT" sz="1800" b="0" strike="noStrike" spc="-1">
                <a:solidFill>
                  <a:srgbClr val="000000"/>
                </a:solidFill>
                <a:latin typeface="+mn-lt"/>
                <a:ea typeface="+mn-ea"/>
              </a:rPr>
              <a:t>78</a:t>
            </a:fld>
            <a:endParaRPr lang="it-IT" sz="1800" b="0" strike="noStrike" spc="-1">
              <a:latin typeface="Arial"/>
            </a:endParaRPr>
          </a:p>
        </p:txBody>
      </p:sp>
    </p:spTree>
    <p:extLst>
      <p:ext uri="{BB962C8B-B14F-4D97-AF65-F5344CB8AC3E}">
        <p14:creationId xmlns:p14="http://schemas.microsoft.com/office/powerpoint/2010/main" val="25907249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PlaceHolder 1"/>
          <p:cNvSpPr>
            <a:spLocks noGrp="1" noRot="1" noChangeAspect="1"/>
          </p:cNvSpPr>
          <p:nvPr>
            <p:ph type="sldImg"/>
          </p:nvPr>
        </p:nvSpPr>
        <p:spPr>
          <a:xfrm>
            <a:off x="1143000" y="685800"/>
            <a:ext cx="4570560" cy="3427560"/>
          </a:xfrm>
          <a:prstGeom prst="rect">
            <a:avLst/>
          </a:prstGeom>
        </p:spPr>
      </p:sp>
      <p:sp>
        <p:nvSpPr>
          <p:cNvPr id="89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9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7E6DEBB-EAF4-469F-A0D7-FE6445787B8E}" type="slidenum">
              <a:rPr lang="it-IT" sz="1800" b="0" strike="noStrike" spc="-1">
                <a:solidFill>
                  <a:srgbClr val="000000"/>
                </a:solidFill>
                <a:latin typeface="+mn-lt"/>
                <a:ea typeface="+mn-ea"/>
              </a:rPr>
              <a:t>79</a:t>
            </a:fld>
            <a:endParaRPr lang="it-IT" sz="1800" b="0" strike="noStrike" spc="-1">
              <a:latin typeface="Arial"/>
            </a:endParaRPr>
          </a:p>
        </p:txBody>
      </p:sp>
    </p:spTree>
    <p:extLst>
      <p:ext uri="{BB962C8B-B14F-4D97-AF65-F5344CB8AC3E}">
        <p14:creationId xmlns:p14="http://schemas.microsoft.com/office/powerpoint/2010/main" val="242564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1143000" y="685800"/>
            <a:ext cx="4570560" cy="3427560"/>
          </a:xfrm>
          <a:prstGeom prst="rect">
            <a:avLst/>
          </a:prstGeom>
        </p:spPr>
      </p:sp>
      <p:sp>
        <p:nvSpPr>
          <p:cNvPr id="67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8F87C14-C0BA-4907-90A7-28ED5722D65B}" type="slidenum">
              <a:rPr lang="it-IT" sz="1800" b="0" strike="noStrike" spc="-1">
                <a:solidFill>
                  <a:srgbClr val="000000"/>
                </a:solidFill>
                <a:latin typeface="+mn-lt"/>
                <a:ea typeface="+mn-ea"/>
              </a:rPr>
              <a:t>8</a:t>
            </a:fld>
            <a:endParaRPr lang="it-IT" sz="1800" b="0" strike="noStrike" spc="-1">
              <a:latin typeface="Arial"/>
            </a:endParaRPr>
          </a:p>
        </p:txBody>
      </p:sp>
    </p:spTree>
    <p:extLst>
      <p:ext uri="{BB962C8B-B14F-4D97-AF65-F5344CB8AC3E}">
        <p14:creationId xmlns:p14="http://schemas.microsoft.com/office/powerpoint/2010/main" val="14684646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PlaceHolder 1"/>
          <p:cNvSpPr>
            <a:spLocks noGrp="1" noRot="1" noChangeAspect="1"/>
          </p:cNvSpPr>
          <p:nvPr>
            <p:ph type="sldImg"/>
          </p:nvPr>
        </p:nvSpPr>
        <p:spPr>
          <a:xfrm>
            <a:off x="1143000" y="685800"/>
            <a:ext cx="4570560" cy="3427560"/>
          </a:xfrm>
          <a:prstGeom prst="rect">
            <a:avLst/>
          </a:prstGeom>
        </p:spPr>
      </p:sp>
      <p:sp>
        <p:nvSpPr>
          <p:cNvPr id="89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9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2F5F2E3-EAC4-4BF4-A089-1CDBB916F478}" type="slidenum">
              <a:rPr lang="it-IT" sz="1800" b="0" strike="noStrike" spc="-1">
                <a:solidFill>
                  <a:srgbClr val="000000"/>
                </a:solidFill>
                <a:latin typeface="+mn-lt"/>
                <a:ea typeface="+mn-ea"/>
              </a:rPr>
              <a:t>80</a:t>
            </a:fld>
            <a:endParaRPr lang="it-IT" sz="1800" b="0" strike="noStrike" spc="-1">
              <a:latin typeface="Arial"/>
            </a:endParaRPr>
          </a:p>
        </p:txBody>
      </p:sp>
    </p:spTree>
    <p:extLst>
      <p:ext uri="{BB962C8B-B14F-4D97-AF65-F5344CB8AC3E}">
        <p14:creationId xmlns:p14="http://schemas.microsoft.com/office/powerpoint/2010/main" val="8364306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PlaceHolder 1"/>
          <p:cNvSpPr>
            <a:spLocks noGrp="1" noRot="1" noChangeAspect="1"/>
          </p:cNvSpPr>
          <p:nvPr>
            <p:ph type="sldImg"/>
          </p:nvPr>
        </p:nvSpPr>
        <p:spPr>
          <a:xfrm>
            <a:off x="1143000" y="685800"/>
            <a:ext cx="4570560" cy="3427560"/>
          </a:xfrm>
          <a:prstGeom prst="rect">
            <a:avLst/>
          </a:prstGeom>
        </p:spPr>
      </p:sp>
      <p:sp>
        <p:nvSpPr>
          <p:cNvPr id="89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9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8FD40A0-2069-4ED3-AE55-DB764BB0B72A}" type="slidenum">
              <a:rPr lang="it-IT" sz="1800" b="0" strike="noStrike" spc="-1">
                <a:solidFill>
                  <a:srgbClr val="000000"/>
                </a:solidFill>
                <a:latin typeface="+mn-lt"/>
                <a:ea typeface="+mn-ea"/>
              </a:rPr>
              <a:t>81</a:t>
            </a:fld>
            <a:endParaRPr lang="it-IT" sz="1800" b="0" strike="noStrike" spc="-1">
              <a:latin typeface="Arial"/>
            </a:endParaRPr>
          </a:p>
        </p:txBody>
      </p:sp>
    </p:spTree>
    <p:extLst>
      <p:ext uri="{BB962C8B-B14F-4D97-AF65-F5344CB8AC3E}">
        <p14:creationId xmlns:p14="http://schemas.microsoft.com/office/powerpoint/2010/main" val="1318727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PlaceHolder 1"/>
          <p:cNvSpPr>
            <a:spLocks noGrp="1" noRot="1" noChangeAspect="1"/>
          </p:cNvSpPr>
          <p:nvPr>
            <p:ph type="sldImg"/>
          </p:nvPr>
        </p:nvSpPr>
        <p:spPr>
          <a:xfrm>
            <a:off x="1143000" y="685800"/>
            <a:ext cx="4570560" cy="3427560"/>
          </a:xfrm>
          <a:prstGeom prst="rect">
            <a:avLst/>
          </a:prstGeom>
        </p:spPr>
      </p:sp>
      <p:sp>
        <p:nvSpPr>
          <p:cNvPr id="90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0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76AC04F-7B51-4B3D-BAC1-C7B149DBEC6A}" type="slidenum">
              <a:rPr lang="it-IT" sz="1800" b="0" strike="noStrike" spc="-1">
                <a:solidFill>
                  <a:srgbClr val="000000"/>
                </a:solidFill>
                <a:latin typeface="+mn-lt"/>
                <a:ea typeface="+mn-ea"/>
              </a:rPr>
              <a:t>82</a:t>
            </a:fld>
            <a:endParaRPr lang="it-IT" sz="1800" b="0" strike="noStrike" spc="-1">
              <a:latin typeface="Arial"/>
            </a:endParaRPr>
          </a:p>
        </p:txBody>
      </p:sp>
    </p:spTree>
    <p:extLst>
      <p:ext uri="{BB962C8B-B14F-4D97-AF65-F5344CB8AC3E}">
        <p14:creationId xmlns:p14="http://schemas.microsoft.com/office/powerpoint/2010/main" val="26153401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PlaceHolder 1"/>
          <p:cNvSpPr>
            <a:spLocks noGrp="1" noRot="1" noChangeAspect="1"/>
          </p:cNvSpPr>
          <p:nvPr>
            <p:ph type="sldImg"/>
          </p:nvPr>
        </p:nvSpPr>
        <p:spPr>
          <a:xfrm>
            <a:off x="1143000" y="685800"/>
            <a:ext cx="4570560" cy="3427560"/>
          </a:xfrm>
          <a:prstGeom prst="rect">
            <a:avLst/>
          </a:prstGeom>
        </p:spPr>
      </p:sp>
      <p:sp>
        <p:nvSpPr>
          <p:cNvPr id="90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0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94A6494-403A-4BA6-85C0-9229C4A1E353}" type="slidenum">
              <a:rPr lang="it-IT" sz="1800" b="0" strike="noStrike" spc="-1">
                <a:solidFill>
                  <a:srgbClr val="000000"/>
                </a:solidFill>
                <a:latin typeface="+mn-lt"/>
                <a:ea typeface="+mn-ea"/>
              </a:rPr>
              <a:t>83</a:t>
            </a:fld>
            <a:endParaRPr lang="it-IT" sz="1800" b="0" strike="noStrike" spc="-1">
              <a:latin typeface="Arial"/>
            </a:endParaRPr>
          </a:p>
        </p:txBody>
      </p:sp>
    </p:spTree>
    <p:extLst>
      <p:ext uri="{BB962C8B-B14F-4D97-AF65-F5344CB8AC3E}">
        <p14:creationId xmlns:p14="http://schemas.microsoft.com/office/powerpoint/2010/main" val="28014568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PlaceHolder 1"/>
          <p:cNvSpPr>
            <a:spLocks noGrp="1" noRot="1" noChangeAspect="1"/>
          </p:cNvSpPr>
          <p:nvPr>
            <p:ph type="sldImg"/>
          </p:nvPr>
        </p:nvSpPr>
        <p:spPr>
          <a:xfrm>
            <a:off x="1143000" y="685800"/>
            <a:ext cx="4570560" cy="3427560"/>
          </a:xfrm>
          <a:prstGeom prst="rect">
            <a:avLst/>
          </a:prstGeom>
        </p:spPr>
      </p:sp>
      <p:sp>
        <p:nvSpPr>
          <p:cNvPr id="90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0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083BC05-63C9-4D0E-8E72-A502DD7084A5}" type="slidenum">
              <a:rPr lang="it-IT" sz="1800" b="0" strike="noStrike" spc="-1">
                <a:solidFill>
                  <a:srgbClr val="000000"/>
                </a:solidFill>
                <a:latin typeface="+mn-lt"/>
                <a:ea typeface="+mn-ea"/>
              </a:rPr>
              <a:t>84</a:t>
            </a:fld>
            <a:endParaRPr lang="it-IT" sz="1800" b="0" strike="noStrike" spc="-1">
              <a:latin typeface="Arial"/>
            </a:endParaRPr>
          </a:p>
        </p:txBody>
      </p:sp>
    </p:spTree>
    <p:extLst>
      <p:ext uri="{BB962C8B-B14F-4D97-AF65-F5344CB8AC3E}">
        <p14:creationId xmlns:p14="http://schemas.microsoft.com/office/powerpoint/2010/main" val="34095765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PlaceHolder 1"/>
          <p:cNvSpPr>
            <a:spLocks noGrp="1" noRot="1" noChangeAspect="1"/>
          </p:cNvSpPr>
          <p:nvPr>
            <p:ph type="sldImg"/>
          </p:nvPr>
        </p:nvSpPr>
        <p:spPr>
          <a:xfrm>
            <a:off x="1143000" y="685800"/>
            <a:ext cx="4570560" cy="3427560"/>
          </a:xfrm>
          <a:prstGeom prst="rect">
            <a:avLst/>
          </a:prstGeom>
        </p:spPr>
      </p:sp>
      <p:sp>
        <p:nvSpPr>
          <p:cNvPr id="90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924BC47-97A3-492D-877E-41DFD21A0ECC}" type="slidenum">
              <a:rPr lang="it-IT" sz="1800" b="0" strike="noStrike" spc="-1">
                <a:solidFill>
                  <a:srgbClr val="000000"/>
                </a:solidFill>
                <a:latin typeface="+mn-lt"/>
                <a:ea typeface="+mn-ea"/>
              </a:rPr>
              <a:t>85</a:t>
            </a:fld>
            <a:endParaRPr lang="it-IT" sz="1800" b="0" strike="noStrike" spc="-1">
              <a:latin typeface="Arial"/>
            </a:endParaRPr>
          </a:p>
        </p:txBody>
      </p:sp>
    </p:spTree>
    <p:extLst>
      <p:ext uri="{BB962C8B-B14F-4D97-AF65-F5344CB8AC3E}">
        <p14:creationId xmlns:p14="http://schemas.microsoft.com/office/powerpoint/2010/main" val="28349468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PlaceHolder 1"/>
          <p:cNvSpPr>
            <a:spLocks noGrp="1" noRot="1" noChangeAspect="1"/>
          </p:cNvSpPr>
          <p:nvPr>
            <p:ph type="sldImg"/>
          </p:nvPr>
        </p:nvSpPr>
        <p:spPr>
          <a:xfrm>
            <a:off x="1143000" y="685800"/>
            <a:ext cx="4570560" cy="3427560"/>
          </a:xfrm>
          <a:prstGeom prst="rect">
            <a:avLst/>
          </a:prstGeom>
        </p:spPr>
      </p:sp>
      <p:sp>
        <p:nvSpPr>
          <p:cNvPr id="91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4BE3090-E6D6-474E-B6A2-CFFA33B0C996}" type="slidenum">
              <a:rPr lang="it-IT" sz="1800" b="0" strike="noStrike" spc="-1">
                <a:solidFill>
                  <a:srgbClr val="000000"/>
                </a:solidFill>
                <a:latin typeface="+mn-lt"/>
                <a:ea typeface="+mn-ea"/>
              </a:rPr>
              <a:t>86</a:t>
            </a:fld>
            <a:endParaRPr lang="it-IT" sz="1800" b="0" strike="noStrike" spc="-1">
              <a:latin typeface="Arial"/>
            </a:endParaRPr>
          </a:p>
        </p:txBody>
      </p:sp>
    </p:spTree>
    <p:extLst>
      <p:ext uri="{BB962C8B-B14F-4D97-AF65-F5344CB8AC3E}">
        <p14:creationId xmlns:p14="http://schemas.microsoft.com/office/powerpoint/2010/main" val="30453411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PlaceHolder 1"/>
          <p:cNvSpPr>
            <a:spLocks noGrp="1" noRot="1" noChangeAspect="1"/>
          </p:cNvSpPr>
          <p:nvPr>
            <p:ph type="sldImg"/>
          </p:nvPr>
        </p:nvSpPr>
        <p:spPr>
          <a:xfrm>
            <a:off x="1143000" y="685800"/>
            <a:ext cx="4570560" cy="3427560"/>
          </a:xfrm>
          <a:prstGeom prst="rect">
            <a:avLst/>
          </a:prstGeom>
        </p:spPr>
      </p:sp>
      <p:sp>
        <p:nvSpPr>
          <p:cNvPr id="91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B4D79D0-F4C5-44CF-A0F6-B04DD37B5C9C}" type="slidenum">
              <a:rPr lang="it-IT" sz="1800" b="0" strike="noStrike" spc="-1">
                <a:solidFill>
                  <a:srgbClr val="000000"/>
                </a:solidFill>
                <a:latin typeface="+mn-lt"/>
                <a:ea typeface="+mn-ea"/>
              </a:rPr>
              <a:t>87</a:t>
            </a:fld>
            <a:endParaRPr lang="it-IT" sz="1800" b="0" strike="noStrike" spc="-1">
              <a:latin typeface="Arial"/>
            </a:endParaRPr>
          </a:p>
        </p:txBody>
      </p:sp>
    </p:spTree>
    <p:extLst>
      <p:ext uri="{BB962C8B-B14F-4D97-AF65-F5344CB8AC3E}">
        <p14:creationId xmlns:p14="http://schemas.microsoft.com/office/powerpoint/2010/main" val="41037640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PlaceHolder 1"/>
          <p:cNvSpPr>
            <a:spLocks noGrp="1" noRot="1" noChangeAspect="1"/>
          </p:cNvSpPr>
          <p:nvPr>
            <p:ph type="sldImg"/>
          </p:nvPr>
        </p:nvSpPr>
        <p:spPr>
          <a:xfrm>
            <a:off x="1143000" y="685800"/>
            <a:ext cx="4570560" cy="3427560"/>
          </a:xfrm>
          <a:prstGeom prst="rect">
            <a:avLst/>
          </a:prstGeom>
        </p:spPr>
      </p:sp>
      <p:sp>
        <p:nvSpPr>
          <p:cNvPr id="91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9EE8731-0A30-4CE0-8C05-A369C9383E44}" type="slidenum">
              <a:rPr lang="it-IT" sz="1800" b="0" strike="noStrike" spc="-1">
                <a:solidFill>
                  <a:srgbClr val="000000"/>
                </a:solidFill>
                <a:latin typeface="+mn-lt"/>
                <a:ea typeface="+mn-ea"/>
              </a:rPr>
              <a:t>88</a:t>
            </a:fld>
            <a:endParaRPr lang="it-IT" sz="1800" b="0" strike="noStrike" spc="-1">
              <a:latin typeface="Arial"/>
            </a:endParaRPr>
          </a:p>
        </p:txBody>
      </p:sp>
    </p:spTree>
    <p:extLst>
      <p:ext uri="{BB962C8B-B14F-4D97-AF65-F5344CB8AC3E}">
        <p14:creationId xmlns:p14="http://schemas.microsoft.com/office/powerpoint/2010/main" val="3762196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PlaceHolder 1"/>
          <p:cNvSpPr>
            <a:spLocks noGrp="1" noRot="1" noChangeAspect="1"/>
          </p:cNvSpPr>
          <p:nvPr>
            <p:ph type="sldImg"/>
          </p:nvPr>
        </p:nvSpPr>
        <p:spPr>
          <a:xfrm>
            <a:off x="1143000" y="685800"/>
            <a:ext cx="4570560" cy="3427560"/>
          </a:xfrm>
          <a:prstGeom prst="rect">
            <a:avLst/>
          </a:prstGeom>
        </p:spPr>
      </p:sp>
      <p:sp>
        <p:nvSpPr>
          <p:cNvPr id="92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2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240B7AB-3B14-4949-84BE-1DD2D964B496}" type="slidenum">
              <a:rPr lang="it-IT" sz="1800" b="0" strike="noStrike" spc="-1">
                <a:solidFill>
                  <a:srgbClr val="000000"/>
                </a:solidFill>
                <a:latin typeface="+mn-lt"/>
                <a:ea typeface="+mn-ea"/>
              </a:rPr>
              <a:t>89</a:t>
            </a:fld>
            <a:endParaRPr lang="it-IT" sz="1800" b="0" strike="noStrike" spc="-1">
              <a:latin typeface="Arial"/>
            </a:endParaRPr>
          </a:p>
        </p:txBody>
      </p:sp>
    </p:spTree>
    <p:extLst>
      <p:ext uri="{BB962C8B-B14F-4D97-AF65-F5344CB8AC3E}">
        <p14:creationId xmlns:p14="http://schemas.microsoft.com/office/powerpoint/2010/main" val="67185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noRot="1" noChangeAspect="1"/>
          </p:cNvSpPr>
          <p:nvPr>
            <p:ph type="sldImg"/>
          </p:nvPr>
        </p:nvSpPr>
        <p:spPr>
          <a:xfrm>
            <a:off x="1143000" y="685800"/>
            <a:ext cx="4570560" cy="3427560"/>
          </a:xfrm>
          <a:prstGeom prst="rect">
            <a:avLst/>
          </a:prstGeom>
        </p:spPr>
      </p:sp>
      <p:sp>
        <p:nvSpPr>
          <p:cNvPr id="68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8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856C20C-8CB0-444B-9471-E504FB7FD745}" type="slidenum">
              <a:rPr lang="it-IT" sz="1800" b="0" strike="noStrike" spc="-1">
                <a:solidFill>
                  <a:srgbClr val="000000"/>
                </a:solidFill>
                <a:latin typeface="+mn-lt"/>
                <a:ea typeface="+mn-ea"/>
              </a:rPr>
              <a:t>9</a:t>
            </a:fld>
            <a:endParaRPr lang="it-IT" sz="1800" b="0" strike="noStrike" spc="-1">
              <a:latin typeface="Arial"/>
            </a:endParaRPr>
          </a:p>
        </p:txBody>
      </p:sp>
    </p:spTree>
    <p:extLst>
      <p:ext uri="{BB962C8B-B14F-4D97-AF65-F5344CB8AC3E}">
        <p14:creationId xmlns:p14="http://schemas.microsoft.com/office/powerpoint/2010/main" val="34821772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noRot="1" noChangeAspect="1"/>
          </p:cNvSpPr>
          <p:nvPr>
            <p:ph type="sldImg"/>
          </p:nvPr>
        </p:nvSpPr>
        <p:spPr>
          <a:xfrm>
            <a:off x="1143000" y="685800"/>
            <a:ext cx="4570560" cy="3427560"/>
          </a:xfrm>
          <a:prstGeom prst="rect">
            <a:avLst/>
          </a:prstGeom>
        </p:spPr>
      </p:sp>
      <p:sp>
        <p:nvSpPr>
          <p:cNvPr id="92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2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2D19297-FBD9-44DC-8558-870413D4A1ED}" type="slidenum">
              <a:rPr lang="it-IT" sz="1800" b="0" strike="noStrike" spc="-1">
                <a:solidFill>
                  <a:srgbClr val="000000"/>
                </a:solidFill>
                <a:latin typeface="+mn-lt"/>
                <a:ea typeface="+mn-ea"/>
              </a:rPr>
              <a:t>90</a:t>
            </a:fld>
            <a:endParaRPr lang="it-IT" sz="1800" b="0" strike="noStrike" spc="-1">
              <a:latin typeface="Arial"/>
            </a:endParaRPr>
          </a:p>
        </p:txBody>
      </p:sp>
    </p:spTree>
    <p:extLst>
      <p:ext uri="{BB962C8B-B14F-4D97-AF65-F5344CB8AC3E}">
        <p14:creationId xmlns:p14="http://schemas.microsoft.com/office/powerpoint/2010/main" val="23735676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PlaceHolder 1"/>
          <p:cNvSpPr>
            <a:spLocks noGrp="1" noRot="1" noChangeAspect="1"/>
          </p:cNvSpPr>
          <p:nvPr>
            <p:ph type="sldImg"/>
          </p:nvPr>
        </p:nvSpPr>
        <p:spPr>
          <a:xfrm>
            <a:off x="1143000" y="685800"/>
            <a:ext cx="4570560" cy="3427560"/>
          </a:xfrm>
          <a:prstGeom prst="rect">
            <a:avLst/>
          </a:prstGeom>
        </p:spPr>
      </p:sp>
      <p:sp>
        <p:nvSpPr>
          <p:cNvPr id="92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2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FBAD04B-3AAA-418F-90A7-3BF5C0D21A2F}" type="slidenum">
              <a:rPr lang="it-IT" sz="1800" b="0" strike="noStrike" spc="-1">
                <a:solidFill>
                  <a:srgbClr val="000000"/>
                </a:solidFill>
                <a:latin typeface="+mn-lt"/>
                <a:ea typeface="+mn-ea"/>
              </a:rPr>
              <a:t>91</a:t>
            </a:fld>
            <a:endParaRPr lang="it-IT" sz="1800" b="0" strike="noStrike" spc="-1">
              <a:latin typeface="Arial"/>
            </a:endParaRPr>
          </a:p>
        </p:txBody>
      </p:sp>
    </p:spTree>
    <p:extLst>
      <p:ext uri="{BB962C8B-B14F-4D97-AF65-F5344CB8AC3E}">
        <p14:creationId xmlns:p14="http://schemas.microsoft.com/office/powerpoint/2010/main" val="34565256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PlaceHolder 1"/>
          <p:cNvSpPr>
            <a:spLocks noGrp="1" noRot="1" noChangeAspect="1"/>
          </p:cNvSpPr>
          <p:nvPr>
            <p:ph type="sldImg"/>
          </p:nvPr>
        </p:nvSpPr>
        <p:spPr>
          <a:xfrm>
            <a:off x="1143000" y="685800"/>
            <a:ext cx="4570560" cy="3427560"/>
          </a:xfrm>
          <a:prstGeom prst="rect">
            <a:avLst/>
          </a:prstGeom>
        </p:spPr>
      </p:sp>
      <p:sp>
        <p:nvSpPr>
          <p:cNvPr id="93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3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BA58F6-CD6C-4E63-A3E6-D786AFE6A714}" type="slidenum">
              <a:rPr lang="it-IT" sz="1800" b="0" strike="noStrike" spc="-1">
                <a:solidFill>
                  <a:srgbClr val="000000"/>
                </a:solidFill>
                <a:latin typeface="+mn-lt"/>
                <a:ea typeface="+mn-ea"/>
              </a:rPr>
              <a:t>92</a:t>
            </a:fld>
            <a:endParaRPr lang="it-IT" sz="1800" b="0" strike="noStrike" spc="-1">
              <a:latin typeface="Arial"/>
            </a:endParaRPr>
          </a:p>
        </p:txBody>
      </p:sp>
    </p:spTree>
    <p:extLst>
      <p:ext uri="{BB962C8B-B14F-4D97-AF65-F5344CB8AC3E}">
        <p14:creationId xmlns:p14="http://schemas.microsoft.com/office/powerpoint/2010/main" val="16374011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PlaceHolder 1"/>
          <p:cNvSpPr>
            <a:spLocks noGrp="1" noRot="1" noChangeAspect="1"/>
          </p:cNvSpPr>
          <p:nvPr>
            <p:ph type="sldImg"/>
          </p:nvPr>
        </p:nvSpPr>
        <p:spPr>
          <a:xfrm>
            <a:off x="1143000" y="685800"/>
            <a:ext cx="4570560" cy="3427560"/>
          </a:xfrm>
          <a:prstGeom prst="rect">
            <a:avLst/>
          </a:prstGeom>
        </p:spPr>
      </p:sp>
      <p:sp>
        <p:nvSpPr>
          <p:cNvPr id="93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3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4A1B188-D19D-4EC8-A81A-6E3B8748A4E0}" type="slidenum">
              <a:rPr lang="it-IT" sz="1800" b="0" strike="noStrike" spc="-1">
                <a:solidFill>
                  <a:srgbClr val="000000"/>
                </a:solidFill>
                <a:latin typeface="+mn-lt"/>
                <a:ea typeface="+mn-ea"/>
              </a:rPr>
              <a:t>93</a:t>
            </a:fld>
            <a:endParaRPr lang="it-IT" sz="1800" b="0" strike="noStrike" spc="-1">
              <a:latin typeface="Arial"/>
            </a:endParaRPr>
          </a:p>
        </p:txBody>
      </p:sp>
    </p:spTree>
    <p:extLst>
      <p:ext uri="{BB962C8B-B14F-4D97-AF65-F5344CB8AC3E}">
        <p14:creationId xmlns:p14="http://schemas.microsoft.com/office/powerpoint/2010/main" val="6303236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PlaceHolder 1"/>
          <p:cNvSpPr>
            <a:spLocks noGrp="1" noRot="1" noChangeAspect="1"/>
          </p:cNvSpPr>
          <p:nvPr>
            <p:ph type="sldImg"/>
          </p:nvPr>
        </p:nvSpPr>
        <p:spPr>
          <a:xfrm>
            <a:off x="1143000" y="685800"/>
            <a:ext cx="4570560" cy="3427560"/>
          </a:xfrm>
          <a:prstGeom prst="rect">
            <a:avLst/>
          </a:prstGeom>
        </p:spPr>
      </p:sp>
      <p:sp>
        <p:nvSpPr>
          <p:cNvPr id="93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3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58C870F-D800-4DFA-B8CD-886B797DA321}" type="slidenum">
              <a:rPr lang="it-IT" sz="1800" b="0" strike="noStrike" spc="-1">
                <a:solidFill>
                  <a:srgbClr val="000000"/>
                </a:solidFill>
                <a:latin typeface="+mn-lt"/>
                <a:ea typeface="+mn-ea"/>
              </a:rPr>
              <a:t>94</a:t>
            </a:fld>
            <a:endParaRPr lang="it-IT" sz="1800" b="0" strike="noStrike" spc="-1">
              <a:latin typeface="Arial"/>
            </a:endParaRPr>
          </a:p>
        </p:txBody>
      </p:sp>
    </p:spTree>
    <p:extLst>
      <p:ext uri="{BB962C8B-B14F-4D97-AF65-F5344CB8AC3E}">
        <p14:creationId xmlns:p14="http://schemas.microsoft.com/office/powerpoint/2010/main" val="2715267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PlaceHolder 1"/>
          <p:cNvSpPr>
            <a:spLocks noGrp="1" noRot="1" noChangeAspect="1"/>
          </p:cNvSpPr>
          <p:nvPr>
            <p:ph type="sldImg"/>
          </p:nvPr>
        </p:nvSpPr>
        <p:spPr>
          <a:xfrm>
            <a:off x="1143000" y="685800"/>
            <a:ext cx="4570560" cy="3427560"/>
          </a:xfrm>
          <a:prstGeom prst="rect">
            <a:avLst/>
          </a:prstGeom>
        </p:spPr>
      </p:sp>
      <p:sp>
        <p:nvSpPr>
          <p:cNvPr id="93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0AD1205-A3C6-4C94-8BBF-68AA2249309B}" type="slidenum">
              <a:rPr lang="it-IT" sz="1800" b="0" strike="noStrike" spc="-1">
                <a:solidFill>
                  <a:srgbClr val="000000"/>
                </a:solidFill>
                <a:latin typeface="+mn-lt"/>
                <a:ea typeface="+mn-ea"/>
              </a:rPr>
              <a:t>95</a:t>
            </a:fld>
            <a:endParaRPr lang="it-IT" sz="1800" b="0" strike="noStrike" spc="-1">
              <a:latin typeface="Arial"/>
            </a:endParaRPr>
          </a:p>
        </p:txBody>
      </p:sp>
    </p:spTree>
    <p:extLst>
      <p:ext uri="{BB962C8B-B14F-4D97-AF65-F5344CB8AC3E}">
        <p14:creationId xmlns:p14="http://schemas.microsoft.com/office/powerpoint/2010/main" val="10057105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PlaceHolder 1"/>
          <p:cNvSpPr>
            <a:spLocks noGrp="1" noRot="1" noChangeAspect="1"/>
          </p:cNvSpPr>
          <p:nvPr>
            <p:ph type="sldImg"/>
          </p:nvPr>
        </p:nvSpPr>
        <p:spPr>
          <a:xfrm>
            <a:off x="1143000" y="685800"/>
            <a:ext cx="4570560" cy="3427560"/>
          </a:xfrm>
          <a:prstGeom prst="rect">
            <a:avLst/>
          </a:prstGeom>
        </p:spPr>
      </p:sp>
      <p:sp>
        <p:nvSpPr>
          <p:cNvPr id="94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BF536BB-1BEE-4C3D-88C4-A3D28D28D030}" type="slidenum">
              <a:rPr lang="it-IT" sz="1800" b="0" strike="noStrike" spc="-1">
                <a:solidFill>
                  <a:srgbClr val="000000"/>
                </a:solidFill>
                <a:latin typeface="+mn-lt"/>
                <a:ea typeface="+mn-ea"/>
              </a:rPr>
              <a:t>96</a:t>
            </a:fld>
            <a:endParaRPr lang="it-IT" sz="1800" b="0" strike="noStrike" spc="-1">
              <a:latin typeface="Arial"/>
            </a:endParaRPr>
          </a:p>
        </p:txBody>
      </p:sp>
    </p:spTree>
    <p:extLst>
      <p:ext uri="{BB962C8B-B14F-4D97-AF65-F5344CB8AC3E}">
        <p14:creationId xmlns:p14="http://schemas.microsoft.com/office/powerpoint/2010/main" val="6455856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PlaceHolder 1"/>
          <p:cNvSpPr>
            <a:spLocks noGrp="1" noRot="1" noChangeAspect="1"/>
          </p:cNvSpPr>
          <p:nvPr>
            <p:ph type="sldImg"/>
          </p:nvPr>
        </p:nvSpPr>
        <p:spPr>
          <a:xfrm>
            <a:off x="1143000" y="685800"/>
            <a:ext cx="4570560" cy="3427560"/>
          </a:xfrm>
          <a:prstGeom prst="rect">
            <a:avLst/>
          </a:prstGeom>
        </p:spPr>
      </p:sp>
      <p:sp>
        <p:nvSpPr>
          <p:cNvPr id="94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6640882-1DF8-43D0-A6E8-F56968C01325}" type="slidenum">
              <a:rPr lang="it-IT" sz="1800" b="0" strike="noStrike" spc="-1">
                <a:solidFill>
                  <a:srgbClr val="000000"/>
                </a:solidFill>
                <a:latin typeface="+mn-lt"/>
                <a:ea typeface="+mn-ea"/>
              </a:rPr>
              <a:t>97</a:t>
            </a:fld>
            <a:endParaRPr lang="it-IT" sz="1800" b="0" strike="noStrike" spc="-1">
              <a:latin typeface="Arial"/>
            </a:endParaRPr>
          </a:p>
        </p:txBody>
      </p:sp>
    </p:spTree>
    <p:extLst>
      <p:ext uri="{BB962C8B-B14F-4D97-AF65-F5344CB8AC3E}">
        <p14:creationId xmlns:p14="http://schemas.microsoft.com/office/powerpoint/2010/main" val="23891548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PlaceHolder 1"/>
          <p:cNvSpPr>
            <a:spLocks noGrp="1" noRot="1" noChangeAspect="1"/>
          </p:cNvSpPr>
          <p:nvPr>
            <p:ph type="sldImg"/>
          </p:nvPr>
        </p:nvSpPr>
        <p:spPr>
          <a:xfrm>
            <a:off x="1143000" y="685800"/>
            <a:ext cx="4570560" cy="3427560"/>
          </a:xfrm>
          <a:prstGeom prst="rect">
            <a:avLst/>
          </a:prstGeom>
        </p:spPr>
      </p:sp>
      <p:sp>
        <p:nvSpPr>
          <p:cNvPr id="94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09664FE-7792-42BA-92AD-72642556C2C5}" type="slidenum">
              <a:rPr lang="it-IT" sz="1800" b="0" strike="noStrike" spc="-1">
                <a:solidFill>
                  <a:srgbClr val="000000"/>
                </a:solidFill>
                <a:latin typeface="+mn-lt"/>
                <a:ea typeface="+mn-ea"/>
              </a:rPr>
              <a:t>98</a:t>
            </a:fld>
            <a:endParaRPr lang="it-IT" sz="1800" b="0" strike="noStrike" spc="-1">
              <a:latin typeface="Arial"/>
            </a:endParaRPr>
          </a:p>
        </p:txBody>
      </p:sp>
    </p:spTree>
    <p:extLst>
      <p:ext uri="{BB962C8B-B14F-4D97-AF65-F5344CB8AC3E}">
        <p14:creationId xmlns:p14="http://schemas.microsoft.com/office/powerpoint/2010/main" val="11826476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PlaceHolder 1"/>
          <p:cNvSpPr>
            <a:spLocks noGrp="1" noRot="1" noChangeAspect="1"/>
          </p:cNvSpPr>
          <p:nvPr>
            <p:ph type="sldImg"/>
          </p:nvPr>
        </p:nvSpPr>
        <p:spPr>
          <a:xfrm>
            <a:off x="1143000" y="685800"/>
            <a:ext cx="4570560" cy="3427560"/>
          </a:xfrm>
          <a:prstGeom prst="rect">
            <a:avLst/>
          </a:prstGeom>
        </p:spPr>
      </p:sp>
      <p:sp>
        <p:nvSpPr>
          <p:cNvPr id="95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5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FA77395-0DF2-4D0F-9110-C0680AF82BD4}" type="slidenum">
              <a:rPr lang="it-IT" sz="1800" b="0" strike="noStrike" spc="-1">
                <a:solidFill>
                  <a:srgbClr val="000000"/>
                </a:solidFill>
                <a:latin typeface="+mn-lt"/>
                <a:ea typeface="+mn-ea"/>
              </a:rPr>
              <a:t>99</a:t>
            </a:fld>
            <a:endParaRPr lang="it-IT" sz="1800" b="0" strike="noStrike" spc="-1">
              <a:latin typeface="Arial"/>
            </a:endParaRPr>
          </a:p>
        </p:txBody>
      </p:sp>
    </p:spTree>
    <p:extLst>
      <p:ext uri="{BB962C8B-B14F-4D97-AF65-F5344CB8AC3E}">
        <p14:creationId xmlns:p14="http://schemas.microsoft.com/office/powerpoint/2010/main" val="22054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8" name="image5.png"/>
          <p:cNvPicPr/>
          <p:nvPr/>
        </p:nvPicPr>
        <p:blipFill>
          <a:blip r:embed="rId14"/>
          <a:stretch/>
        </p:blipFill>
        <p:spPr>
          <a:xfrm>
            <a:off x="720" y="360"/>
            <a:ext cx="9141480" cy="6855840"/>
          </a:xfrm>
          <a:prstGeom prst="rect">
            <a:avLst/>
          </a:prstGeom>
          <a:ln>
            <a:noFill/>
          </a:ln>
        </p:spPr>
      </p:pic>
      <p:pic>
        <p:nvPicPr>
          <p:cNvPr id="9" name="image6.png"/>
          <p:cNvPicPr/>
          <p:nvPr/>
        </p:nvPicPr>
        <p:blipFill>
          <a:blip r:embed="rId15"/>
          <a:stretch/>
        </p:blipFill>
        <p:spPr>
          <a:xfrm>
            <a:off x="720" y="360"/>
            <a:ext cx="9141480" cy="6855840"/>
          </a:xfrm>
          <a:prstGeom prst="rect">
            <a:avLst/>
          </a:prstGeom>
          <a:ln>
            <a:noFill/>
          </a:ln>
        </p:spPr>
      </p:pic>
      <p:pic>
        <p:nvPicPr>
          <p:cNvPr id="2" name="image1.jpg"/>
          <p:cNvPicPr/>
          <p:nvPr/>
        </p:nvPicPr>
        <p:blipFill>
          <a:blip r:embed="rId16"/>
          <a:stretch/>
        </p:blipFill>
        <p:spPr>
          <a:xfrm>
            <a:off x="0" y="0"/>
            <a:ext cx="9142560" cy="6856560"/>
          </a:xfrm>
          <a:prstGeom prst="rect">
            <a:avLst/>
          </a:prstGeom>
          <a:ln>
            <a:noFill/>
          </a:ln>
        </p:spPr>
      </p:pic>
      <p:pic>
        <p:nvPicPr>
          <p:cNvPr id="3" name="image2.png"/>
          <p:cNvPicPr/>
          <p:nvPr/>
        </p:nvPicPr>
        <p:blipFill>
          <a:blip r:embed="rId17"/>
          <a:stretch/>
        </p:blipFill>
        <p:spPr>
          <a:xfrm>
            <a:off x="720" y="360"/>
            <a:ext cx="9141480" cy="6855840"/>
          </a:xfrm>
          <a:prstGeom prst="rect">
            <a:avLst/>
          </a:prstGeom>
          <a:ln>
            <a:noFill/>
          </a:ln>
        </p:spPr>
      </p:pic>
      <p:pic>
        <p:nvPicPr>
          <p:cNvPr id="4" name="image3.png"/>
          <p:cNvPicPr/>
          <p:nvPr/>
        </p:nvPicPr>
        <p:blipFill>
          <a:blip r:embed="rId18"/>
          <a:stretch/>
        </p:blipFill>
        <p:spPr>
          <a:xfrm>
            <a:off x="720" y="360"/>
            <a:ext cx="9141480" cy="6855840"/>
          </a:xfrm>
          <a:prstGeom prst="rect">
            <a:avLst/>
          </a:prstGeom>
          <a:ln>
            <a:noFill/>
          </a:ln>
        </p:spPr>
      </p:pic>
      <p:pic>
        <p:nvPicPr>
          <p:cNvPr id="5" name="image4.png"/>
          <p:cNvPicPr/>
          <p:nvPr/>
        </p:nvPicPr>
        <p:blipFill>
          <a:blip r:embed="rId19"/>
          <a:stretch/>
        </p:blipFill>
        <p:spPr>
          <a:xfrm>
            <a:off x="720" y="360"/>
            <a:ext cx="9141480" cy="6855840"/>
          </a:xfrm>
          <a:prstGeom prst="rect">
            <a:avLst/>
          </a:prstGeom>
          <a:ln>
            <a:noFill/>
          </a:ln>
        </p:spPr>
      </p:pic>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it-IT" sz="4400" b="0" strike="noStrike" spc="-1">
                <a:latin typeface="Arial"/>
              </a:rPr>
              <a:t>Fai clic per modificare il formato del testo del titolo</a:t>
            </a:r>
          </a:p>
        </p:txBody>
      </p:sp>
      <p:sp>
        <p:nvSpPr>
          <p:cNvPr id="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hyperlink" Target="http://localhost/score_bck_online/index.php/spring-spring-mvc/corso-spring-core-framework/71-34-gestione-delle-transazioni-in-maniera-programmatica-in-spring" TargetMode="External"/><Relationship Id="rId2" Type="http://schemas.openxmlformats.org/officeDocument/2006/relationships/notesSlide" Target="../notesSlides/notesSlide162.xml"/><Relationship Id="rId1" Type="http://schemas.openxmlformats.org/officeDocument/2006/relationships/slideLayout" Target="../slideLayouts/slideLayout1.xml"/><Relationship Id="rId4" Type="http://schemas.openxmlformats.org/officeDocument/2006/relationships/hyperlink" Target="http://localhost/score_bck_online/index.php/spring-spring-mvc/corso-spring-core-framework/72-35-gestione-delle-transazioni-in-maniera-dichiarativa-in-spring" TargetMode="Externa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score_bck_online/index.php/spring-spring-mvc/corso-spring-core-framework/55-20-significato-ed-uso-dell-annotazione-required-in-spring" TargetMode="External"/><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hyperlink" Target="http://localhost/score_bck_online/index.php/spring-spring-mvc/corso-spring-core-framework/58-23-significato-ed-uso-delle-annotazioni-basate-su-jsr-250" TargetMode="External"/><Relationship Id="rId5" Type="http://schemas.openxmlformats.org/officeDocument/2006/relationships/hyperlink" Target="http://localhost/score_bck_online/index.php/spring-spring-mvc/corso-spring-core-framework/57-22-significato-ed-uso-dell-annotazione-qualifier-in-spring" TargetMode="External"/><Relationship Id="rId4" Type="http://schemas.openxmlformats.org/officeDocument/2006/relationships/hyperlink" Target="http://localhost/score_bck_online/index.php/spring-spring-mvc/corso-spring-core-framework/56-21-significato-ed-uso-dell-annotazione-autowired-in-spring"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714240" y="714240"/>
            <a:ext cx="8213760" cy="34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r">
              <a:lnSpc>
                <a:spcPct val="100000"/>
              </a:lnSpc>
            </a:pPr>
            <a:r>
              <a:rPr lang="it-IT" sz="4000" b="1" strike="noStrike" spc="-1">
                <a:solidFill>
                  <a:srgbClr val="000000"/>
                </a:solidFill>
                <a:latin typeface="Arial"/>
                <a:ea typeface="DejaVu Sans"/>
              </a:rPr>
              <a:t>SPRING</a:t>
            </a:r>
            <a:endParaRPr lang="it-IT"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5" name="CustomShape 2"/>
          <p:cNvSpPr/>
          <p:nvPr/>
        </p:nvSpPr>
        <p:spPr>
          <a:xfrm>
            <a:off x="0" y="1124640"/>
            <a:ext cx="914400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2000" b="1" strike="noStrike" spc="-1" dirty="0">
                <a:solidFill>
                  <a:srgbClr val="000000"/>
                </a:solidFill>
                <a:latin typeface="Corbel"/>
                <a:ea typeface="DejaVu Sans"/>
              </a:rPr>
              <a:t>Core Container:</a:t>
            </a:r>
            <a:endParaRPr lang="it-IT" sz="2000" b="0" strike="noStrike" spc="-1" dirty="0">
              <a:latin typeface="Arial"/>
            </a:endParaRPr>
          </a:p>
          <a:p>
            <a:pPr>
              <a:lnSpc>
                <a:spcPct val="100000"/>
              </a:lnSpc>
            </a:pPr>
            <a:endParaRPr lang="it-IT" sz="2000" b="0" strike="noStrike" spc="-1" dirty="0">
              <a:latin typeface="Arial"/>
            </a:endParaRPr>
          </a:p>
          <a:p>
            <a:pPr>
              <a:lnSpc>
                <a:spcPct val="100000"/>
              </a:lnSpc>
            </a:pPr>
            <a:r>
              <a:rPr lang="it-IT" sz="2000" b="0" strike="noStrike" spc="-1" dirty="0">
                <a:solidFill>
                  <a:srgbClr val="000000"/>
                </a:solidFill>
                <a:latin typeface="Corbel"/>
                <a:ea typeface="DejaVu Sans"/>
              </a:rPr>
              <a:t>Il Core Container è composto dai seguenti moduli: </a:t>
            </a:r>
            <a:r>
              <a:rPr lang="it-IT" sz="2000" b="1" strike="noStrike" spc="-1" dirty="0">
                <a:solidFill>
                  <a:srgbClr val="000000"/>
                </a:solidFill>
                <a:latin typeface="Corbel"/>
                <a:ea typeface="DejaVu Sans"/>
              </a:rPr>
              <a:t>Core</a:t>
            </a:r>
            <a:r>
              <a:rPr lang="it-IT" sz="2000" b="0" strike="noStrike" spc="-1" dirty="0">
                <a:solidFill>
                  <a:srgbClr val="000000"/>
                </a:solidFill>
                <a:latin typeface="Corbel"/>
                <a:ea typeface="DejaVu Sans"/>
              </a:rPr>
              <a:t>, </a:t>
            </a:r>
            <a:r>
              <a:rPr lang="it-IT" sz="2000" b="1" strike="noStrike" spc="-1" dirty="0" err="1">
                <a:solidFill>
                  <a:srgbClr val="000000"/>
                </a:solidFill>
                <a:latin typeface="Corbel"/>
                <a:ea typeface="DejaVu Sans"/>
              </a:rPr>
              <a:t>Beans</a:t>
            </a:r>
            <a:r>
              <a:rPr lang="it-IT" sz="2000" b="0" strike="noStrike" spc="-1" dirty="0">
                <a:solidFill>
                  <a:srgbClr val="000000"/>
                </a:solidFill>
                <a:latin typeface="Corbel"/>
                <a:ea typeface="DejaVu Sans"/>
              </a:rPr>
              <a:t>, </a:t>
            </a:r>
            <a:r>
              <a:rPr lang="it-IT" sz="2000" b="1" strike="noStrike" spc="-1" dirty="0">
                <a:solidFill>
                  <a:srgbClr val="000000"/>
                </a:solidFill>
                <a:latin typeface="Corbel"/>
                <a:ea typeface="DejaVu Sans"/>
              </a:rPr>
              <a:t>Context</a:t>
            </a:r>
            <a:r>
              <a:rPr lang="it-IT" sz="2000" b="0" strike="noStrike" spc="-1" dirty="0">
                <a:solidFill>
                  <a:srgbClr val="000000"/>
                </a:solidFill>
                <a:latin typeface="Corbel"/>
                <a:ea typeface="DejaVu Sans"/>
              </a:rPr>
              <a:t> ed </a:t>
            </a:r>
            <a:r>
              <a:rPr lang="it-IT" sz="2000" b="1" strike="noStrike" spc="-1" dirty="0" err="1">
                <a:solidFill>
                  <a:srgbClr val="000000"/>
                </a:solidFill>
                <a:latin typeface="Corbel"/>
                <a:ea typeface="DejaVu Sans"/>
              </a:rPr>
              <a:t>Expression</a:t>
            </a:r>
            <a:r>
              <a:rPr lang="it-IT" sz="2000" b="1" strike="noStrike" spc="-1" dirty="0">
                <a:solidFill>
                  <a:srgbClr val="000000"/>
                </a:solidFill>
                <a:latin typeface="Corbel"/>
                <a:ea typeface="DejaVu Sans"/>
              </a:rPr>
              <a:t> Language</a:t>
            </a:r>
            <a:r>
              <a:rPr lang="it-IT" sz="2000" b="0" strike="noStrike" spc="-1" dirty="0">
                <a:solidFill>
                  <a:srgbClr val="000000"/>
                </a:solidFill>
                <a:latin typeface="Corbel"/>
                <a:ea typeface="DejaVu Sans"/>
              </a:rPr>
              <a:t>, ecco i dettagli relativi a tali moduli:</a:t>
            </a:r>
            <a:endParaRPr lang="it-IT" sz="2000" b="0" strike="noStrike" spc="-1" dirty="0">
              <a:latin typeface="Arial"/>
            </a:endParaRPr>
          </a:p>
          <a:p>
            <a:pPr>
              <a:lnSpc>
                <a:spcPct val="100000"/>
              </a:lnSpc>
            </a:pPr>
            <a:r>
              <a:rPr lang="it-IT" sz="2000" b="1" strike="noStrike" spc="-1" dirty="0">
                <a:solidFill>
                  <a:srgbClr val="000000"/>
                </a:solidFill>
                <a:latin typeface="Corbel"/>
                <a:ea typeface="DejaVu Sans"/>
              </a:rPr>
              <a:t>Core</a:t>
            </a:r>
            <a:r>
              <a:rPr lang="it-IT" sz="2000" b="0" strike="noStrike" spc="-1" dirty="0">
                <a:solidFill>
                  <a:srgbClr val="000000"/>
                </a:solidFill>
                <a:latin typeface="Corbel"/>
                <a:ea typeface="DejaVu Sans"/>
              </a:rPr>
              <a:t>: modulo che fornisce le componenti fondamentali del Framework tra cui </a:t>
            </a:r>
            <a:r>
              <a:rPr lang="it-IT" sz="2000" b="0" strike="noStrike" spc="-1" dirty="0" smtClean="0">
                <a:solidFill>
                  <a:srgbClr val="000000"/>
                </a:solidFill>
                <a:latin typeface="Corbel"/>
                <a:ea typeface="DejaVu Sans"/>
              </a:rPr>
              <a:t>lo </a:t>
            </a:r>
            <a:r>
              <a:rPr lang="it-IT" sz="2000" b="1" strike="noStrike" spc="-1" dirty="0" smtClean="0">
                <a:solidFill>
                  <a:srgbClr val="000000"/>
                </a:solidFill>
                <a:latin typeface="Corbel"/>
                <a:ea typeface="DejaVu Sans"/>
              </a:rPr>
              <a:t>IoC</a:t>
            </a:r>
            <a:r>
              <a:rPr lang="it-IT" sz="2000" spc="-1" dirty="0">
                <a:solidFill>
                  <a:srgbClr val="000000"/>
                </a:solidFill>
                <a:latin typeface="Corbel"/>
                <a:ea typeface="DejaVu Sans"/>
              </a:rPr>
              <a:t> </a:t>
            </a:r>
            <a:r>
              <a:rPr lang="it-IT" sz="2000" b="0" strike="noStrike" spc="-1" dirty="0" smtClean="0">
                <a:solidFill>
                  <a:srgbClr val="000000"/>
                </a:solidFill>
                <a:latin typeface="Corbel"/>
                <a:ea typeface="DejaVu Sans"/>
              </a:rPr>
              <a:t>container ed il meccanismo della </a:t>
            </a:r>
            <a:r>
              <a:rPr lang="it-IT" sz="2000" b="1" strike="noStrike" spc="-1" dirty="0" smtClean="0">
                <a:solidFill>
                  <a:srgbClr val="000000"/>
                </a:solidFill>
                <a:latin typeface="Corbel"/>
                <a:ea typeface="DejaVu Sans"/>
              </a:rPr>
              <a:t>Dependency Injection</a:t>
            </a:r>
            <a:r>
              <a:rPr lang="it-IT" sz="2000" b="0" strike="noStrike" spc="-1" dirty="0" smtClean="0">
                <a:solidFill>
                  <a:srgbClr val="000000"/>
                </a:solidFill>
                <a:latin typeface="Corbel"/>
                <a:ea typeface="DejaVu Sans"/>
              </a:rPr>
              <a:t>.</a:t>
            </a:r>
            <a:r>
              <a:rPr sz="2000" dirty="0"/>
              <a:t/>
            </a:r>
            <a:br>
              <a:rPr sz="2000" dirty="0"/>
            </a:br>
            <a:endParaRPr lang="it-IT" sz="2000" b="0" strike="noStrike" spc="-1" dirty="0">
              <a:latin typeface="Arial"/>
            </a:endParaRPr>
          </a:p>
          <a:p>
            <a:pPr>
              <a:lnSpc>
                <a:spcPct val="100000"/>
              </a:lnSpc>
            </a:pPr>
            <a:r>
              <a:rPr lang="it-IT" sz="2000" b="1" strike="noStrike" spc="-1" dirty="0" err="1">
                <a:solidFill>
                  <a:srgbClr val="000000"/>
                </a:solidFill>
                <a:latin typeface="Corbel"/>
                <a:ea typeface="DejaVu Sans"/>
              </a:rPr>
              <a:t>Beans</a:t>
            </a:r>
            <a:r>
              <a:rPr lang="it-IT" sz="2000" b="0" strike="noStrike" spc="-1" dirty="0">
                <a:solidFill>
                  <a:srgbClr val="000000"/>
                </a:solidFill>
                <a:latin typeface="Corbel"/>
                <a:ea typeface="DejaVu Sans"/>
              </a:rPr>
              <a:t>:  modulo che fornisce la </a:t>
            </a:r>
            <a:r>
              <a:rPr lang="it-IT" sz="2000" b="1" strike="noStrike" spc="-1" dirty="0" err="1">
                <a:solidFill>
                  <a:srgbClr val="000000"/>
                </a:solidFill>
                <a:latin typeface="Corbel"/>
                <a:ea typeface="DejaVu Sans"/>
              </a:rPr>
              <a:t>BeanFactory</a:t>
            </a:r>
            <a:r>
              <a:rPr lang="it-IT" sz="2000" b="0" strike="noStrike" spc="-1" dirty="0">
                <a:solidFill>
                  <a:srgbClr val="000000"/>
                </a:solidFill>
                <a:latin typeface="Corbel"/>
                <a:ea typeface="DejaVu Sans"/>
              </a:rPr>
              <a:t> che rappresenta una sofisticata </a:t>
            </a:r>
            <a:r>
              <a:rPr lang="it-IT" sz="2000" b="1" strike="noStrike" spc="-1" dirty="0">
                <a:solidFill>
                  <a:srgbClr val="000000"/>
                </a:solidFill>
                <a:latin typeface="Corbel"/>
                <a:ea typeface="DejaVu Sans"/>
              </a:rPr>
              <a:t>implementazione del pattern Factory</a:t>
            </a:r>
            <a:r>
              <a:rPr lang="it-IT" sz="2000" b="0" strike="noStrike" spc="-1" dirty="0">
                <a:solidFill>
                  <a:srgbClr val="000000"/>
                </a:solidFill>
                <a:latin typeface="Corbel"/>
                <a:ea typeface="DejaVu Sans"/>
              </a:rPr>
              <a:t>.</a:t>
            </a:r>
            <a:endParaRPr lang="it-IT" sz="2000" b="0" strike="noStrike" spc="-1" dirty="0">
              <a:latin typeface="Arial"/>
            </a:endParaRPr>
          </a:p>
          <a:p>
            <a:pPr>
              <a:lnSpc>
                <a:spcPct val="100000"/>
              </a:lnSpc>
            </a:pPr>
            <a:endParaRPr lang="it-IT" sz="2000" b="0" strike="noStrike" spc="-1" dirty="0">
              <a:latin typeface="Arial"/>
            </a:endParaRPr>
          </a:p>
          <a:p>
            <a:pPr>
              <a:lnSpc>
                <a:spcPct val="100000"/>
              </a:lnSpc>
            </a:pPr>
            <a:r>
              <a:rPr lang="it-IT" sz="2000" b="1" strike="noStrike" spc="-1" dirty="0">
                <a:solidFill>
                  <a:srgbClr val="000000"/>
                </a:solidFill>
                <a:latin typeface="Corbel"/>
                <a:ea typeface="DejaVu Sans"/>
              </a:rPr>
              <a:t>Context</a:t>
            </a:r>
            <a:r>
              <a:rPr lang="it-IT" sz="2000" b="0" strike="noStrike" spc="-1" dirty="0">
                <a:solidFill>
                  <a:srgbClr val="000000"/>
                </a:solidFill>
                <a:latin typeface="Corbel"/>
                <a:ea typeface="DejaVu Sans"/>
              </a:rPr>
              <a:t>: E’ un modulo costruito sulle solide basi fornite dai modulo Core e </a:t>
            </a:r>
            <a:r>
              <a:rPr lang="it-IT" sz="2000" b="0" strike="noStrike" spc="-1" dirty="0" err="1">
                <a:solidFill>
                  <a:srgbClr val="000000"/>
                </a:solidFill>
                <a:latin typeface="Corbel"/>
                <a:ea typeface="DejaVu Sans"/>
              </a:rPr>
              <a:t>Beans</a:t>
            </a:r>
            <a:r>
              <a:rPr lang="it-IT" sz="2000" b="0" strike="noStrike" spc="-1" dirty="0">
                <a:solidFill>
                  <a:srgbClr val="000000"/>
                </a:solidFill>
                <a:latin typeface="Corbel"/>
                <a:ea typeface="DejaVu Sans"/>
              </a:rPr>
              <a:t> ed è un mezzo per accedere a tutti gli oggetti definiti e configurati.</a:t>
            </a:r>
            <a:r>
              <a:rPr sz="2000" dirty="0"/>
              <a:t/>
            </a:r>
            <a:br>
              <a:rPr sz="2000" dirty="0"/>
            </a:br>
            <a:r>
              <a:rPr lang="it-IT" sz="2000" b="0" strike="noStrike" spc="-1" dirty="0">
                <a:solidFill>
                  <a:srgbClr val="000000"/>
                </a:solidFill>
                <a:latin typeface="Corbel"/>
                <a:ea typeface="DejaVu Sans"/>
              </a:rPr>
              <a:t>L’interfaccia </a:t>
            </a:r>
            <a:r>
              <a:rPr lang="it-IT" sz="2000" b="0" strike="noStrike" spc="-1" dirty="0" err="1">
                <a:solidFill>
                  <a:srgbClr val="FF0000"/>
                </a:solidFill>
                <a:latin typeface="Corbel"/>
                <a:ea typeface="DejaVu Sans"/>
              </a:rPr>
              <a:t>ApplicationContext</a:t>
            </a:r>
            <a:r>
              <a:rPr lang="it-IT" sz="2000" b="0" strike="noStrike" spc="-1" dirty="0">
                <a:solidFill>
                  <a:srgbClr val="FF0000"/>
                </a:solidFill>
                <a:latin typeface="Corbel"/>
                <a:ea typeface="DejaVu Sans"/>
              </a:rPr>
              <a:t> </a:t>
            </a:r>
            <a:r>
              <a:rPr lang="it-IT" sz="2000" b="0" strike="noStrike" spc="-1" dirty="0">
                <a:solidFill>
                  <a:srgbClr val="000000"/>
                </a:solidFill>
                <a:latin typeface="Corbel"/>
                <a:ea typeface="DejaVu Sans"/>
              </a:rPr>
              <a:t>è il punto </a:t>
            </a:r>
            <a:r>
              <a:rPr lang="it-IT" sz="2000" b="0" strike="noStrike" spc="-1" dirty="0" err="1">
                <a:solidFill>
                  <a:srgbClr val="000000"/>
                </a:solidFill>
                <a:latin typeface="Corbel"/>
                <a:ea typeface="DejaVu Sans"/>
              </a:rPr>
              <a:t>focare</a:t>
            </a:r>
            <a:r>
              <a:rPr lang="it-IT" sz="2000" b="0" strike="noStrike" spc="-1" dirty="0">
                <a:solidFill>
                  <a:srgbClr val="000000"/>
                </a:solidFill>
                <a:latin typeface="Corbel"/>
                <a:ea typeface="DejaVu Sans"/>
              </a:rPr>
              <a:t> di tale modulo.</a:t>
            </a:r>
            <a:endParaRPr lang="it-IT" sz="2000" b="0" strike="noStrike" spc="-1" dirty="0">
              <a:latin typeface="Arial"/>
            </a:endParaRPr>
          </a:p>
          <a:p>
            <a:pPr>
              <a:lnSpc>
                <a:spcPct val="100000"/>
              </a:lnSpc>
            </a:pPr>
            <a:r>
              <a:rPr lang="it-IT" sz="2000" b="1" strike="noStrike" spc="-1" dirty="0" err="1">
                <a:solidFill>
                  <a:srgbClr val="000000"/>
                </a:solidFill>
                <a:latin typeface="Corbel"/>
                <a:ea typeface="DejaVu Sans"/>
              </a:rPr>
              <a:t>Expression</a:t>
            </a:r>
            <a:r>
              <a:rPr lang="it-IT" sz="2000" b="1" strike="noStrike" spc="-1" dirty="0">
                <a:solidFill>
                  <a:srgbClr val="000000"/>
                </a:solidFill>
                <a:latin typeface="Corbel"/>
                <a:ea typeface="DejaVu Sans"/>
              </a:rPr>
              <a:t> Language</a:t>
            </a:r>
            <a:r>
              <a:rPr lang="it-IT" sz="2000" b="0" strike="noStrike" spc="-1" dirty="0">
                <a:solidFill>
                  <a:srgbClr val="000000"/>
                </a:solidFill>
                <a:latin typeface="Corbel"/>
                <a:ea typeface="DejaVu Sans"/>
              </a:rPr>
              <a:t>: E’ un modulo che fornisce un potente </a:t>
            </a:r>
            <a:r>
              <a:rPr lang="it-IT" sz="2000" b="0" strike="noStrike" spc="-1" dirty="0" err="1">
                <a:solidFill>
                  <a:srgbClr val="000000"/>
                </a:solidFill>
                <a:latin typeface="Corbel"/>
                <a:ea typeface="DejaVu Sans"/>
              </a:rPr>
              <a:t>expression</a:t>
            </a:r>
            <a:r>
              <a:rPr lang="it-IT" sz="2000" b="0" strike="noStrike" spc="-1" dirty="0">
                <a:solidFill>
                  <a:srgbClr val="000000"/>
                </a:solidFill>
                <a:latin typeface="Corbel"/>
                <a:ea typeface="DejaVu Sans"/>
              </a:rPr>
              <a:t> </a:t>
            </a:r>
            <a:r>
              <a:rPr lang="it-IT" sz="2000" b="0" strike="noStrike" spc="-1" dirty="0" err="1">
                <a:solidFill>
                  <a:srgbClr val="000000"/>
                </a:solidFill>
                <a:latin typeface="Corbel"/>
                <a:ea typeface="DejaVu Sans"/>
              </a:rPr>
              <a:t>lanaguage</a:t>
            </a:r>
            <a:r>
              <a:rPr lang="it-IT" sz="2000" b="0" strike="noStrike" spc="-1" dirty="0">
                <a:solidFill>
                  <a:srgbClr val="000000"/>
                </a:solidFill>
                <a:latin typeface="Corbel"/>
                <a:ea typeface="DejaVu Sans"/>
              </a:rPr>
              <a:t> per eseguire query e manipolare oggetti a runtime</a:t>
            </a:r>
            <a:endParaRPr lang="it-IT" sz="2000" b="0" strike="noStrike" spc="-1" dirty="0">
              <a:latin typeface="Arial"/>
            </a:endParaRPr>
          </a:p>
          <a:p>
            <a:pPr>
              <a:lnSpc>
                <a:spcPct val="100000"/>
              </a:lnSpc>
            </a:pPr>
            <a:endParaRPr lang="it-IT"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90"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91" name="CustomShape 3"/>
          <p:cNvSpPr/>
          <p:nvPr/>
        </p:nvSpPr>
        <p:spPr>
          <a:xfrm>
            <a:off x="251640" y="1124640"/>
            <a:ext cx="8207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HelloWordConfiguration coincide con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&lt;beans&gt;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&lt;beanid="helloWorld"class="com.tutorialspoint.HelloWorld"/&gt;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&lt;/beans&gt;</a:t>
            </a:r>
            <a:endParaRPr lang="it-IT" sz="1800" b="0" strike="noStrike" spc="-1">
              <a:latin typeface="Arial"/>
            </a:endParaRPr>
          </a:p>
        </p:txBody>
      </p:sp>
      <p:sp>
        <p:nvSpPr>
          <p:cNvPr id="392" name="CustomShape 4"/>
          <p:cNvSpPr/>
          <p:nvPr/>
        </p:nvSpPr>
        <p:spPr>
          <a:xfrm>
            <a:off x="395640" y="3141000"/>
            <a:ext cx="8423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 questo caso il metodo annotato mediante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si comporta come l’ID del bean e crea e ritorna il bean. La nostra classe di configurazione può anche cotenere dichiarazioni per più di un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Una volta che abbiamo definito le nostre classi di configurazione, possiamo caricarle e fornirle al container di Spring usando </a:t>
            </a:r>
            <a:r>
              <a:rPr lang="it-IT" sz="1800" b="1" i="1" strike="noStrike" spc="-1">
                <a:solidFill>
                  <a:srgbClr val="000000"/>
                </a:solidFill>
                <a:latin typeface="Corbel"/>
                <a:ea typeface="DejaVu Sans"/>
              </a:rPr>
              <a:t>AnnotationConfigApplicationContext</a:t>
            </a:r>
            <a:r>
              <a:rPr lang="it-IT" sz="1800" b="1" strike="noStrike" spc="-1">
                <a:solidFill>
                  <a:srgbClr val="000000"/>
                </a:solidFill>
                <a:latin typeface="Corbel"/>
                <a:ea typeface="DejaVu Sans"/>
              </a:rPr>
              <a:t> </a:t>
            </a:r>
            <a:r>
              <a:rPr lang="it-IT" sz="1800" b="0" strike="noStrike" spc="-1">
                <a:solidFill>
                  <a:srgbClr val="000000"/>
                </a:solidFill>
                <a:latin typeface="Corbel"/>
                <a:ea typeface="DejaVu Sans"/>
              </a:rPr>
              <a:t>come mostrato di seguito: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94"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95" name="CustomShape 3"/>
          <p:cNvSpPr/>
          <p:nvPr/>
        </p:nvSpPr>
        <p:spPr>
          <a:xfrm>
            <a:off x="251640" y="1484640"/>
            <a:ext cx="8639640" cy="365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static void main(String[] args)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Crea il contesto applicativo in base alle impostazioni della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classe annotata HelloWorldConfig.class che abbiamo definito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ApplicationContext ctx = new AnnotationConfigApplicationContext(HelloWorldConfig.class);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Recupera un bean avente tipo HelloWorld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HelloWorld helloWorld = ctx.getBean(HelloWorld.class);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helloWorld.setMessage("Hello World!");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helloWorld.getMessage();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97"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98" name="CustomShape 3"/>
          <p:cNvSpPr/>
          <p:nvPr/>
        </p:nvSpPr>
        <p:spPr>
          <a:xfrm>
            <a:off x="379080" y="1196640"/>
            <a:ext cx="786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anche caricare più classi di conifurazione, come segue:</a:t>
            </a:r>
            <a:endParaRPr lang="it-IT" sz="1800" b="0" strike="noStrike" spc="-1">
              <a:latin typeface="Arial"/>
            </a:endParaRPr>
          </a:p>
        </p:txBody>
      </p:sp>
      <p:sp>
        <p:nvSpPr>
          <p:cNvPr id="399" name="CustomShape 4"/>
          <p:cNvSpPr/>
          <p:nvPr/>
        </p:nvSpPr>
        <p:spPr>
          <a:xfrm>
            <a:off x="395640" y="1566000"/>
            <a:ext cx="8567640" cy="530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static void main(String[] args)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Crea il contesto applicativo in base alle impostazioni di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classi annotate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AnnotationConfigApplicationContext ctx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new AnnotationConfigApplicationContext();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Registra più classi di configurazione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ctx.register(AppConfig.class, OtherConfig.class);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ctx.register(AdditionalConfig.class);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Carica o segue il refresh di rappresentazioni persistenti di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configurazioni come classi o file XML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ctx.refresh();</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Recupera un bean avente tipo MyService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MyService myService = ctx.getBean(MyService.class);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myService.doStuff();</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01"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402" name="CustomShape 3"/>
          <p:cNvSpPr/>
          <p:nvPr/>
        </p:nvSpPr>
        <p:spPr>
          <a:xfrm>
            <a:off x="303840" y="1268640"/>
            <a:ext cx="15332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LEZIONE 22</a:t>
            </a:r>
            <a:endParaRPr lang="it-IT" sz="1800" b="0" strike="noStrike" spc="-1">
              <a:latin typeface="Arial"/>
            </a:endParaRPr>
          </a:p>
        </p:txBody>
      </p:sp>
      <p:sp>
        <p:nvSpPr>
          <p:cNvPr id="403" name="CustomShape 4"/>
          <p:cNvSpPr/>
          <p:nvPr/>
        </p:nvSpPr>
        <p:spPr>
          <a:xfrm>
            <a:off x="539640" y="2133000"/>
            <a:ext cx="45705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&lt;dependency&gt;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&lt;groupId&gt; cglib&lt;/groupId&gt;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&lt;artifactId&gt; cglib&lt;/artifactId&gt;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&lt;version&gt; 2.2.2&lt;/version&gt;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05"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406" name="CustomShape 3"/>
          <p:cNvSpPr/>
          <p:nvPr/>
        </p:nvSpPr>
        <p:spPr>
          <a:xfrm>
            <a:off x="301320" y="1196640"/>
            <a:ext cx="838512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la classe </a:t>
            </a:r>
            <a:r>
              <a:rPr lang="it-IT" sz="1800" b="1" strike="noStrike" spc="-1">
                <a:solidFill>
                  <a:srgbClr val="000000"/>
                </a:solidFill>
                <a:latin typeface="Corbel"/>
                <a:ea typeface="DejaVu Sans"/>
              </a:rPr>
              <a:t>HelloWorldConfig</a:t>
            </a:r>
            <a:r>
              <a:rPr lang="it-IT" sz="1800" b="0" strike="noStrike" spc="-1">
                <a:solidFill>
                  <a:srgbClr val="000000"/>
                </a:solidFill>
                <a:latin typeface="Corbel"/>
                <a:ea typeface="DejaVu Sans"/>
              </a:rPr>
              <a:t> viene usata dal container di Spring come sorgente per la definizione di bean (grazie all’annotazione </a:t>
            </a:r>
            <a:r>
              <a:rPr lang="it-IT" sz="1800" b="1" strike="noStrike" spc="-1">
                <a:solidFill>
                  <a:srgbClr val="000000"/>
                </a:solidFill>
                <a:latin typeface="Corbel"/>
                <a:ea typeface="DejaVu Sans"/>
              </a:rPr>
              <a:t>@Configuration</a:t>
            </a:r>
            <a:r>
              <a:rPr lang="it-IT" sz="1800" b="0" strike="noStrike" spc="-1">
                <a:solidFill>
                  <a:srgbClr val="000000"/>
                </a:solidFill>
                <a:latin typeface="Corbel"/>
                <a:ea typeface="DejaVu Sans"/>
              </a:rPr>
              <a:t>). Tali oggetti vengono ritornati dal metodo helloWorld e registrati come bean all’interno del contesto di Spring mediante l’uso dell’annotazione</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08" name="CustomShape 2"/>
          <p:cNvSpPr/>
          <p:nvPr/>
        </p:nvSpPr>
        <p:spPr>
          <a:xfrm>
            <a:off x="1905660" y="2332470"/>
            <a:ext cx="5674320" cy="1460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Iniettare le dipendenze dei Bean</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un </a:t>
            </a:r>
            <a:r>
              <a:rPr lang="it-IT" sz="1800" b="1" strike="noStrike" spc="-1" dirty="0">
                <a:solidFill>
                  <a:srgbClr val="000000"/>
                </a:solidFill>
                <a:latin typeface="Corbel"/>
                <a:ea typeface="DejaVu Sans"/>
              </a:rPr>
              <a:t>@Bean</a:t>
            </a:r>
            <a:r>
              <a:rPr lang="it-IT" sz="1800" b="0" strike="noStrike" spc="-1" dirty="0">
                <a:solidFill>
                  <a:srgbClr val="000000"/>
                </a:solidFill>
                <a:latin typeface="Corbel"/>
                <a:ea typeface="DejaVu Sans"/>
              </a:rPr>
              <a:t> ha delle dipendenze verso altri bean</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LEZIONE 23</a:t>
            </a:r>
            <a:endParaRPr lang="it-IT" sz="1800" b="0" strike="noStrike" spc="-1" dirty="0">
              <a:latin typeface="Aria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10"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11" name="CustomShape 3"/>
          <p:cNvSpPr/>
          <p:nvPr/>
        </p:nvSpPr>
        <p:spPr>
          <a:xfrm>
            <a:off x="395640" y="1556640"/>
            <a:ext cx="8423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nucleo principale di Spring è l’ApplicationContext che gestisce completamente il ciclo di vita dei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L’ApplicationContext pubblica determinati tipi di eventi durante il caricamento dei bean. Per esempio, un evento ContextStartedEvent viene pubblicato quando il contesto viene avviato ed un evento ContextStoppedEvent  viene pubblicato quando il contesto viene stoppato.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gestione degli eventi all’interno dell’ApplicationContext è fornita usando la classe ApplicationEvent e l’interfaccia ApplicationListener.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Così se un bean implementa l’interfaccia ApplicationListener allora ogni volta che un ApplicationEvent viene pubblicato nell’ApplicationContext, il bean viene notificato.</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13"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14" name="CustomShape 3"/>
          <p:cNvSpPr/>
          <p:nvPr/>
        </p:nvSpPr>
        <p:spPr>
          <a:xfrm>
            <a:off x="395640" y="1556640"/>
            <a:ext cx="842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Spring fornisce i seguenti eventi standard:</a:t>
            </a:r>
            <a:endParaRPr lang="it-IT" sz="1800" b="0" strike="noStrike" spc="-1">
              <a:latin typeface="Arial"/>
            </a:endParaRPr>
          </a:p>
        </p:txBody>
      </p:sp>
      <p:sp>
        <p:nvSpPr>
          <p:cNvPr id="415" name="CustomShape 4"/>
          <p:cNvSpPr/>
          <p:nvPr/>
        </p:nvSpPr>
        <p:spPr>
          <a:xfrm>
            <a:off x="395640" y="2205000"/>
            <a:ext cx="8423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ContextRefreshedEvent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pubblicato quando l’ApplicationContext viene inizializato o aggiornato. Può inoltre essere generato quando usiamo il metodo refresh() 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ContextStartedEvent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pubblicato quando l’ApplicationContext viene avviato usando il metodo start() 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 possibile interrogare il nostro database o possiamo eseguire\rieseguire ogni applicazione stoppata dopo aver ricevuto tale evento.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17"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18" name="CustomShape 3"/>
          <p:cNvSpPr/>
          <p:nvPr/>
        </p:nvSpPr>
        <p:spPr>
          <a:xfrm>
            <a:off x="287640" y="1556640"/>
            <a:ext cx="8423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ContextStoppedEvent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pubblicatio quando l’ApplicationContext viene stoppato usando il metodo stop() 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Dopo aver ricevuto tale evento possiamo richiedere dei compiti di gestione.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ContextClosedEvent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pubblicato quando l’ApplicationContext vienechiuso usando il metodo close()dell’interfaccia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Quando un contesto viene chiuso ha raggiunto la fine del suo ciclo di vita e non può essere ne refreshato ne restartato.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RequestHandledEvent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è un evento specifico per il Web che dice a tutti i bean che una richiesta HTTP è stata servita.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20"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21" name="CustomShape 3"/>
          <p:cNvSpPr/>
          <p:nvPr/>
        </p:nvSpPr>
        <p:spPr>
          <a:xfrm>
            <a:off x="287640" y="1556640"/>
            <a:ext cx="8423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gestione degli eventi di Spring è </a:t>
            </a:r>
            <a:r>
              <a:rPr lang="it-IT" sz="1800" b="1" strike="noStrike" spc="-1">
                <a:solidFill>
                  <a:srgbClr val="000000"/>
                </a:solidFill>
                <a:latin typeface="Corbel"/>
                <a:ea typeface="DejaVu Sans"/>
              </a:rPr>
              <a:t>single-threaded</a:t>
            </a:r>
            <a:r>
              <a:rPr lang="it-IT" sz="1800" b="0" strike="noStrike" spc="-1">
                <a:solidFill>
                  <a:srgbClr val="000000"/>
                </a:solidFill>
                <a:latin typeface="Corbel"/>
                <a:ea typeface="DejaVu Sans"/>
              </a:rPr>
              <a:t> così se un evento viene pubblicato, fintanto e a meno che tutti i riceventi non hanno ottenuto il messaggio, il processo risulta essere bloccato ed il flusso delle operazioni non può continuare. Pertanto, quando si progetta un’applicazione,si deve prestare molta attenzione sela gestione degli eventidebba essere utilizzata.</a:t>
            </a:r>
            <a:endParaRPr lang="it-IT" sz="1800" b="0" strike="noStrike" spc="-1">
              <a:latin typeface="Arial"/>
            </a:endParaRPr>
          </a:p>
        </p:txBody>
      </p:sp>
      <p:sp>
        <p:nvSpPr>
          <p:cNvPr id="422" name="CustomShape 4"/>
          <p:cNvSpPr/>
          <p:nvPr/>
        </p:nvSpPr>
        <p:spPr>
          <a:xfrm>
            <a:off x="404640" y="3717000"/>
            <a:ext cx="8306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Ascolto degli eventi del Contesto: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ascoltare un evento del contesto, un bean deve implementare l’interfaccia ApplicationListener che è dotata di un solo metodo: onApplicationEvent().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7" name="CustomShape 2"/>
          <p:cNvSpPr/>
          <p:nvPr/>
        </p:nvSpPr>
        <p:spPr>
          <a:xfrm>
            <a:off x="395640" y="980640"/>
            <a:ext cx="8423640" cy="66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Data Access/Integration:</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Il livello Data Access/Integration è composto dai seguenti moduli: </a:t>
            </a:r>
            <a:r>
              <a:rPr lang="it-IT" sz="1800" b="1" strike="noStrike" spc="-1" dirty="0">
                <a:solidFill>
                  <a:srgbClr val="000000"/>
                </a:solidFill>
                <a:latin typeface="Corbel"/>
                <a:ea typeface="DejaVu Sans"/>
              </a:rPr>
              <a:t>JDBC</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ORM</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JMS </a:t>
            </a:r>
            <a:r>
              <a:rPr lang="it-IT" sz="1800" b="0" strike="noStrike" spc="-1" dirty="0">
                <a:solidFill>
                  <a:srgbClr val="000000"/>
                </a:solidFill>
                <a:latin typeface="Corbel"/>
                <a:ea typeface="DejaVu Sans"/>
              </a:rPr>
              <a:t>e </a:t>
            </a:r>
            <a:r>
              <a:rPr lang="it-IT" sz="1800" b="1" strike="noStrike" spc="-1" dirty="0">
                <a:solidFill>
                  <a:srgbClr val="000000"/>
                </a:solidFill>
                <a:latin typeface="Corbel"/>
                <a:ea typeface="DejaVu Sans"/>
              </a:rPr>
              <a:t>Transaction</a:t>
            </a:r>
            <a:r>
              <a:rPr lang="it-IT" sz="1800" b="0" strike="noStrike" spc="-1" dirty="0">
                <a:solidFill>
                  <a:srgbClr val="000000"/>
                </a:solidFill>
                <a:latin typeface="Corbel"/>
                <a:ea typeface="DejaVu Sans"/>
              </a:rPr>
              <a:t>, di seguito i dettagli su tali moduli:</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JDBC</a:t>
            </a:r>
            <a:r>
              <a:rPr lang="it-IT" sz="1800" b="0" strike="noStrike" spc="-1" dirty="0">
                <a:solidFill>
                  <a:srgbClr val="000000"/>
                </a:solidFill>
                <a:latin typeface="Corbel"/>
                <a:ea typeface="DejaVu Sans"/>
              </a:rPr>
              <a:t>: </a:t>
            </a:r>
            <a:r>
              <a:rPr lang="it-IT" sz="1800" b="0" strike="noStrike" spc="-1" dirty="0" err="1">
                <a:solidFill>
                  <a:srgbClr val="000000"/>
                </a:solidFill>
                <a:latin typeface="Corbel"/>
                <a:ea typeface="DejaVu Sans"/>
              </a:rPr>
              <a:t>e’</a:t>
            </a:r>
            <a:r>
              <a:rPr lang="it-IT" sz="1800" b="0" strike="noStrike" spc="-1" dirty="0">
                <a:solidFill>
                  <a:srgbClr val="000000"/>
                </a:solidFill>
                <a:latin typeface="Corbel"/>
                <a:ea typeface="DejaVu Sans"/>
              </a:rPr>
              <a:t> un modulo che </a:t>
            </a:r>
            <a:r>
              <a:rPr lang="it-IT" sz="1800" b="1" strike="noStrike" spc="-1" dirty="0">
                <a:solidFill>
                  <a:srgbClr val="000000"/>
                </a:solidFill>
                <a:latin typeface="Corbel"/>
                <a:ea typeface="DejaVu Sans"/>
              </a:rPr>
              <a:t>fornisce un livello di astrazione a JDBC</a:t>
            </a:r>
            <a:r>
              <a:rPr lang="it-IT" sz="1800" b="0" strike="noStrike" spc="-1" dirty="0">
                <a:solidFill>
                  <a:srgbClr val="000000"/>
                </a:solidFill>
                <a:latin typeface="Corbel"/>
                <a:ea typeface="DejaVu Sans"/>
              </a:rPr>
              <a:t> che elimina la necessità di implementare a mano tutto il codice necessario a JDBC.</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ORM</a:t>
            </a:r>
            <a:r>
              <a:rPr lang="it-IT" sz="1800" b="0" strike="noStrike" spc="-1" dirty="0">
                <a:solidFill>
                  <a:srgbClr val="000000"/>
                </a:solidFill>
                <a:latin typeface="Corbel"/>
                <a:ea typeface="DejaVu Sans"/>
              </a:rPr>
              <a:t>: modulo che fornisce un livello di integrazione con alcune popolari API che implementano </a:t>
            </a:r>
            <a:r>
              <a:rPr lang="it-IT" sz="1800" b="0" strike="noStrike" spc="-1" dirty="0" err="1">
                <a:solidFill>
                  <a:srgbClr val="000000"/>
                </a:solidFill>
                <a:latin typeface="Corbel"/>
                <a:ea typeface="DejaVu Sans"/>
              </a:rPr>
              <a:t>il</a:t>
            </a:r>
            <a:r>
              <a:rPr lang="it-IT" sz="1800" b="1" strike="noStrike" spc="-1" dirty="0" err="1">
                <a:solidFill>
                  <a:srgbClr val="000000"/>
                </a:solidFill>
                <a:latin typeface="Corbel"/>
                <a:ea typeface="DejaVu Sans"/>
              </a:rPr>
              <a:t>mapping</a:t>
            </a:r>
            <a:r>
              <a:rPr lang="it-IT" sz="1800" b="1" strike="noStrike" spc="-1" dirty="0">
                <a:solidFill>
                  <a:srgbClr val="000000"/>
                </a:solidFill>
                <a:latin typeface="Corbel"/>
                <a:ea typeface="DejaVu Sans"/>
              </a:rPr>
              <a:t> tra oggetti Java e tabelle di un database relazionali</a:t>
            </a:r>
            <a:r>
              <a:rPr lang="it-IT" sz="1800" b="0" strike="noStrike" spc="-1" dirty="0">
                <a:solidFill>
                  <a:srgbClr val="000000"/>
                </a:solidFill>
                <a:latin typeface="Corbel"/>
                <a:ea typeface="DejaVu Sans"/>
              </a:rPr>
              <a:t>.</a:t>
            </a:r>
            <a:r>
              <a:rPr dirty="0"/>
              <a:t/>
            </a:r>
            <a:br>
              <a:rPr dirty="0"/>
            </a:br>
            <a:r>
              <a:rPr lang="it-IT" sz="1800" b="0" strike="noStrike" spc="-1" dirty="0">
                <a:solidFill>
                  <a:srgbClr val="000000"/>
                </a:solidFill>
                <a:latin typeface="Corbel"/>
                <a:ea typeface="DejaVu Sans"/>
              </a:rPr>
              <a:t>Tali API includono il supporto a </a:t>
            </a:r>
            <a:r>
              <a:rPr lang="it-IT" sz="1800" b="1" strike="noStrike" spc="-1" dirty="0">
                <a:solidFill>
                  <a:srgbClr val="000000"/>
                </a:solidFill>
                <a:latin typeface="Corbel"/>
                <a:ea typeface="DejaVu Sans"/>
              </a:rPr>
              <a:t>JPA</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JDO</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Hibernat</a:t>
            </a:r>
            <a:r>
              <a:rPr lang="it-IT" sz="1800" b="0" strike="noStrike" spc="-1" dirty="0">
                <a:solidFill>
                  <a:srgbClr val="000000"/>
                </a:solidFill>
                <a:latin typeface="Corbel"/>
                <a:ea typeface="DejaVu Sans"/>
              </a:rPr>
              <a:t>e e </a:t>
            </a:r>
            <a:r>
              <a:rPr lang="it-IT" sz="1800" b="1" strike="noStrike" spc="-1" dirty="0" err="1">
                <a:solidFill>
                  <a:srgbClr val="000000"/>
                </a:solidFill>
                <a:latin typeface="Corbel"/>
                <a:ea typeface="DejaVu Sans"/>
              </a:rPr>
              <a:t>iBatis</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OXM</a:t>
            </a:r>
            <a:r>
              <a:rPr lang="it-IT" sz="1800" b="0" strike="noStrike" spc="-1" dirty="0">
                <a:solidFill>
                  <a:srgbClr val="000000"/>
                </a:solidFill>
                <a:latin typeface="Corbel"/>
                <a:ea typeface="DejaVu Sans"/>
              </a:rPr>
              <a:t>: modulo che fornisce un livello di astrazione che supporta il </a:t>
            </a:r>
            <a:r>
              <a:rPr lang="it-IT" sz="1800" b="1" strike="noStrike" spc="-1" dirty="0">
                <a:solidFill>
                  <a:srgbClr val="000000"/>
                </a:solidFill>
                <a:latin typeface="Corbel"/>
                <a:ea typeface="DejaVu Sans"/>
              </a:rPr>
              <a:t>mapping tra oggetti Java e documenti XML</a:t>
            </a:r>
            <a:r>
              <a:rPr lang="it-IT" sz="1800" b="0" strike="noStrike" spc="-1" dirty="0">
                <a:solidFill>
                  <a:srgbClr val="000000"/>
                </a:solidFill>
                <a:latin typeface="Corbel"/>
                <a:ea typeface="DejaVu Sans"/>
              </a:rPr>
              <a:t>, fornisce implementazioni di </a:t>
            </a:r>
            <a:r>
              <a:rPr lang="it-IT" sz="1800" b="1" strike="noStrike" spc="-1" dirty="0">
                <a:solidFill>
                  <a:srgbClr val="000000"/>
                </a:solidFill>
                <a:latin typeface="Corbel"/>
                <a:ea typeface="DejaVu Sans"/>
              </a:rPr>
              <a:t>JAXB</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Castor</a:t>
            </a:r>
            <a:r>
              <a:rPr lang="it-IT" sz="1800" b="0" strike="noStrike" spc="-1" dirty="0">
                <a:solidFill>
                  <a:srgbClr val="000000"/>
                </a:solidFill>
                <a:latin typeface="Corbel"/>
                <a:ea typeface="DejaVu Sans"/>
              </a:rPr>
              <a:t>, </a:t>
            </a:r>
            <a:r>
              <a:rPr lang="it-IT" sz="1800" b="1" strike="noStrike" spc="-1" dirty="0" err="1">
                <a:solidFill>
                  <a:srgbClr val="000000"/>
                </a:solidFill>
                <a:latin typeface="Corbel"/>
                <a:ea typeface="DejaVu Sans"/>
              </a:rPr>
              <a:t>XMLBeans</a:t>
            </a:r>
            <a:r>
              <a:rPr lang="it-IT" sz="1800" b="0" strike="noStrike" spc="-1" dirty="0">
                <a:solidFill>
                  <a:srgbClr val="000000"/>
                </a:solidFill>
                <a:latin typeface="Corbel"/>
                <a:ea typeface="DejaVu Sans"/>
              </a:rPr>
              <a:t>, </a:t>
            </a:r>
            <a:r>
              <a:rPr lang="it-IT" sz="1800" b="1" strike="noStrike" spc="-1" dirty="0" err="1">
                <a:solidFill>
                  <a:srgbClr val="000000"/>
                </a:solidFill>
                <a:latin typeface="Corbel"/>
                <a:ea typeface="DejaVu Sans"/>
              </a:rPr>
              <a:t>JiBX</a:t>
            </a:r>
            <a:r>
              <a:rPr lang="it-IT" sz="1800" b="0" strike="noStrike" spc="-1" dirty="0">
                <a:solidFill>
                  <a:srgbClr val="000000"/>
                </a:solidFill>
                <a:latin typeface="Corbel"/>
                <a:ea typeface="DejaVu Sans"/>
              </a:rPr>
              <a:t> ed </a:t>
            </a:r>
            <a:r>
              <a:rPr lang="it-IT" sz="1800" b="1" strike="noStrike" spc="-1" dirty="0" err="1">
                <a:solidFill>
                  <a:srgbClr val="000000"/>
                </a:solidFill>
                <a:latin typeface="Corbel"/>
                <a:ea typeface="DejaVu Sans"/>
              </a:rPr>
              <a:t>XStream</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JMS</a:t>
            </a:r>
            <a:r>
              <a:rPr lang="it-IT" sz="1800" b="0" strike="noStrike" spc="-1" dirty="0">
                <a:solidFill>
                  <a:srgbClr val="000000"/>
                </a:solidFill>
                <a:latin typeface="Corbel"/>
                <a:ea typeface="DejaVu Sans"/>
              </a:rPr>
              <a:t>: modulo che fornisce il </a:t>
            </a:r>
            <a:r>
              <a:rPr lang="it-IT" sz="1800" b="1" strike="noStrike" spc="-1" dirty="0">
                <a:solidFill>
                  <a:srgbClr val="000000"/>
                </a:solidFill>
                <a:latin typeface="Corbel"/>
                <a:ea typeface="DejaVu Sans"/>
              </a:rPr>
              <a:t>Java Messaging Service</a:t>
            </a:r>
            <a:r>
              <a:rPr lang="it-IT" sz="1800" b="0" strike="noStrike" spc="-1" dirty="0">
                <a:solidFill>
                  <a:srgbClr val="000000"/>
                </a:solidFill>
                <a:latin typeface="Corbel"/>
                <a:ea typeface="DejaVu Sans"/>
              </a:rPr>
              <a:t>, contiene funzionalità per produrre e consumare </a:t>
            </a:r>
            <a:r>
              <a:rPr lang="it-IT" sz="1800" b="0" strike="noStrike" spc="-1" dirty="0" err="1">
                <a:solidFill>
                  <a:srgbClr val="000000"/>
                </a:solidFill>
                <a:latin typeface="Corbel"/>
                <a:ea typeface="DejaVu Sans"/>
              </a:rPr>
              <a:t>messages</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Transaction</a:t>
            </a:r>
            <a:r>
              <a:rPr lang="it-IT" sz="1800" b="0" strike="noStrike" spc="-1" dirty="0">
                <a:solidFill>
                  <a:srgbClr val="000000"/>
                </a:solidFill>
                <a:latin typeface="Corbel"/>
                <a:ea typeface="DejaVu Sans"/>
              </a:rPr>
              <a:t>: modulo che fornisce un</a:t>
            </a:r>
            <a:r>
              <a:rPr lang="it-IT" sz="1800" b="1" strike="noStrike" spc="-1" dirty="0">
                <a:solidFill>
                  <a:srgbClr val="000000"/>
                </a:solidFill>
                <a:latin typeface="Corbel"/>
                <a:ea typeface="DejaVu Sans"/>
              </a:rPr>
              <a:t> supporto per la gestione delle </a:t>
            </a:r>
            <a:r>
              <a:rPr lang="it-IT" sz="1800" b="1" strike="noStrike" spc="-1">
                <a:solidFill>
                  <a:srgbClr val="000000"/>
                </a:solidFill>
                <a:latin typeface="Corbel"/>
                <a:ea typeface="DejaVu Sans"/>
              </a:rPr>
              <a:t>transazioni </a:t>
            </a:r>
            <a:r>
              <a:rPr lang="it-IT" sz="1800" b="1" strike="noStrike" spc="-1" smtClean="0">
                <a:solidFill>
                  <a:srgbClr val="000000"/>
                </a:solidFill>
                <a:latin typeface="Corbel"/>
                <a:ea typeface="DejaVu Sans"/>
              </a:rPr>
              <a:t>dichiarative </a:t>
            </a:r>
            <a:r>
              <a:rPr lang="it-IT" sz="1800" b="0" strike="noStrike" spc="-1" smtClean="0">
                <a:solidFill>
                  <a:srgbClr val="000000"/>
                </a:solidFill>
                <a:latin typeface="Corbel"/>
                <a:ea typeface="DejaVu Sans"/>
              </a:rPr>
              <a:t>per </a:t>
            </a:r>
            <a:r>
              <a:rPr lang="it-IT" sz="1800" b="0" strike="noStrike" spc="-1" dirty="0">
                <a:solidFill>
                  <a:srgbClr val="000000"/>
                </a:solidFill>
                <a:latin typeface="Corbel"/>
                <a:ea typeface="DejaVu Sans"/>
              </a:rPr>
              <a:t>classi che implementano interfacce speciali e per tutti i POJO.</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24"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25" name="CustomShape 3"/>
          <p:cNvSpPr/>
          <p:nvPr/>
        </p:nvSpPr>
        <p:spPr>
          <a:xfrm>
            <a:off x="539640" y="1556640"/>
            <a:ext cx="8207640" cy="39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Nella classe MainApp abbiamo dischiarato il nostro contesto come ConfigurableApplicationContext costruendolo poi con il tipo effettivo ClassPathXmlApplicationContext.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L’interfaccia ConfigurableApplicationContext fornisce dei servizzi per configurare un ApplicationContext che si vanno ad addizionare a quelli messi a disposizione dall’interfaccia ApplicationContext.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L’interfaccia ConfigurableApplicationContext ci mette a disposizione i due metodi usati start() e stop() ereditandoli a sua volta dall’interfaccia org.springframework.context.LifeCycle</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25</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27"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Eventi personalizzati </a:t>
            </a:r>
            <a:endParaRPr lang="it-IT" sz="1800" b="0" strike="noStrike" spc="-1">
              <a:latin typeface="Arial"/>
            </a:endParaRPr>
          </a:p>
        </p:txBody>
      </p:sp>
      <p:sp>
        <p:nvSpPr>
          <p:cNvPr id="428" name="CustomShape 3"/>
          <p:cNvSpPr/>
          <p:nvPr/>
        </p:nvSpPr>
        <p:spPr>
          <a:xfrm>
            <a:off x="359640" y="1556640"/>
            <a:ext cx="827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 sono un certo numero di passi che devono essere intrapresi per scrivere e pubblicare un nostro evento personalizzato. In questo articolo vedremo come scrivere, pubblicare e gestire un evento personalizzato in Spring.</a:t>
            </a:r>
            <a:endParaRPr lang="it-IT" sz="1800" b="0" strike="noStrike" spc="-1">
              <a:latin typeface="Arial"/>
            </a:endParaRPr>
          </a:p>
        </p:txBody>
      </p:sp>
      <p:sp>
        <p:nvSpPr>
          <p:cNvPr id="429" name="CustomShape 4"/>
          <p:cNvSpPr/>
          <p:nvPr/>
        </p:nvSpPr>
        <p:spPr>
          <a:xfrm>
            <a:off x="395640" y="3069000"/>
            <a:ext cx="8243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Un’oggeto istanza di CustomEventPublisher  si occupa di pubblicare gli eventi custom usando un apposito oggetto istanza di ApplicationEventPublisher.</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31"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32" name="CustomShape 3"/>
          <p:cNvSpPr/>
          <p:nvPr/>
        </p:nvSpPr>
        <p:spPr>
          <a:xfrm>
            <a:off x="395640" y="1484640"/>
            <a:ext cx="8423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Uno dei componenti chiave del Framework Spring è il modulo dedicato all’Aspect Oriented Programmin (AOP)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cosidetta Programmazione Orientata agli Aspetti comporta la disgregazione della logica di programmazione in parti distinte che prendono il nome di concerns (interessi).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funzioni che coprono più punti di un’applicazione sono chiamate cross-cutting concerns e sono concettualmente separate dalla logica di business dell’aplicazione.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Esistono vari buoni esempi di uso comune che riguardano l’Aspect Oriented Programming, come ad esempio: il logging, l’auditing, le tranfazioni dichiarative, la sechurity, il caching, etc.</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34"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35" name="CustomShape 3"/>
          <p:cNvSpPr/>
          <p:nvPr/>
        </p:nvSpPr>
        <p:spPr>
          <a:xfrm>
            <a:off x="395640" y="1378800"/>
            <a:ext cx="8207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L’unità fondamentale della modularità nella programmazione orientata agli oggetti è la classe, mentre nell’AOP l’unità fondamentale della modularità è l’aspetto.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L’iniezione della dipendenza ci aiuta a disaccoppiare gli uni dagli altri gli oggetti della nostra applicazione, mentre l’AOP ci aiuta a disaccoppiare i cross-cutting concerns dagli oggetti su cui lavorano. Possiamo considerare l’AOP come una funzionalità simile ai triggers in linguaggi di programmazione come Perl, .NET, Java ed altri ancora.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modulo AOP di Spring fornisce intercettatori per intercettare una richiesta, come la richiesta di esecuzione di un metodo; Potremmo ad esempio aggiungere funzionalità extra prima o dopo l’esecuzione del metodo.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37"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38" name="CustomShape 3"/>
          <p:cNvSpPr/>
          <p:nvPr/>
        </p:nvSpPr>
        <p:spPr>
          <a:xfrm>
            <a:off x="395640" y="1340640"/>
            <a:ext cx="8423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Terminologia relativa ad 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Prima di iniziare a lavorare con il modulo AOP di Spring, iniziamo a vedere i concetti fondamentali e la terminologia relativa ad AOP. Questi termini non sono specifici di Spring ma sono correlati ad AOP.</a:t>
            </a:r>
            <a:endParaRPr lang="it-IT" sz="1800" b="0" strike="noStrike" spc="-1">
              <a:latin typeface="Arial"/>
            </a:endParaRPr>
          </a:p>
        </p:txBody>
      </p:sp>
      <p:sp>
        <p:nvSpPr>
          <p:cNvPr id="439" name="CustomShape 4"/>
          <p:cNvSpPr/>
          <p:nvPr/>
        </p:nvSpPr>
        <p:spPr>
          <a:xfrm>
            <a:off x="395640" y="3069000"/>
            <a:ext cx="820764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Un modulo dotato di un insieme di API che provvedono a requisiti cross-cutting. Per esempio, un modulo per il logging dovrebbe essere chiamato AOP aspect per il logging.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Un’applicazione può avere un numero arbitrario di aspetti dipendenti dai suoi requisiti.</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41"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42" name="CustomShape 3"/>
          <p:cNvSpPr/>
          <p:nvPr/>
        </p:nvSpPr>
        <p:spPr>
          <a:xfrm>
            <a:off x="395640" y="1484640"/>
            <a:ext cx="8351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Joint Point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Rappresente un punto un una nostra applicazione in cui possiamo collegare un aspetto AOP. Possiamo considerarlo come il punto all’interno dell’applicazione in cui un azione sarà accettata usando il modulo AOP di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Advice</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Rappresenta l’azione da eseguire o prima o dopo l’esecuzione del metodo. E’ la frazione di codice che viene invocata dal modulo AOP di Spring durante l’esercuzione dell’applicazione.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44"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45" name="CustomShape 3"/>
          <p:cNvSpPr/>
          <p:nvPr/>
        </p:nvSpPr>
        <p:spPr>
          <a:xfrm>
            <a:off x="539640" y="1556640"/>
            <a:ext cx="8207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Pointcut</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Rappresenta un insieme di uno o più Joint Point in cui un advice può essere eseguito.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sepcificare Pointcut usando espressioni o pattern, come vedremo più avanti nell’esempio riguardante 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Introduction</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Un’introduction ci permette di aggiungere nuovi metodi o nuovi attributi ad una classe esistente.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47"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48" name="CustomShape 3"/>
          <p:cNvSpPr/>
          <p:nvPr/>
        </p:nvSpPr>
        <p:spPr>
          <a:xfrm>
            <a:off x="395640" y="1340640"/>
            <a:ext cx="8279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Target Object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L’oggetto che viene segnalato da uno o più aspetti, tale oggetto sarà sempre un’oggetto proxato. Tale oggetto viene anche chiamato come adviced object.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Weaving</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Weaving è il processo di collegamento tra gli aspetti ed applicazioni di altro tipo o tra aspetti ed oggetti, al fine di creare un Target Objetct. Ciò può essere fatto a Compile Time, Load Time o a Run Time.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50"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51" name="CustomShape 3"/>
          <p:cNvSpPr/>
          <p:nvPr/>
        </p:nvSpPr>
        <p:spPr>
          <a:xfrm>
            <a:off x="539640" y="1340640"/>
            <a:ext cx="8351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Tipi di Advice: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Gli Aspetti di Spring possono lavorare con 5 tipi di Advice:</a:t>
            </a:r>
            <a:endParaRPr lang="it-IT" sz="1800" b="0" strike="noStrike" spc="-1">
              <a:latin typeface="Arial"/>
            </a:endParaRPr>
          </a:p>
        </p:txBody>
      </p:sp>
      <p:sp>
        <p:nvSpPr>
          <p:cNvPr id="452" name="CustomShape 4"/>
          <p:cNvSpPr/>
          <p:nvPr/>
        </p:nvSpPr>
        <p:spPr>
          <a:xfrm>
            <a:off x="539640" y="2264040"/>
            <a:ext cx="8351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before</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prima dell’esecuzione del metodo.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dopo l’esecuzione di un metodo indipendentemente dal suo esito.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after-returning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dopo l’esecuzione di un metodo solo nel caso in cui il metodo termina con successo.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after-throving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dopo l’esecuzione di un metodo solo nel caso in cui esca dal metodo sollevando un’eccezione.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around</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prima e dopo l’esecuzione del metodo su cui è applicato l’advice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54"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55" name="CustomShape 3"/>
          <p:cNvSpPr/>
          <p:nvPr/>
        </p:nvSpPr>
        <p:spPr>
          <a:xfrm>
            <a:off x="611640" y="1412640"/>
            <a:ext cx="799128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Implementazioni di Aspetti Personalizzati: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Framework Spring supporta lo stile di annotazioni @AspectJ e ll’approccio schema-based che consente di implementare aspetti personalizzati. Entrambi questi approcci saranno spiegati nel dettaglio nei seguenti due capitoli, di seguito una breve descrizione:</a:t>
            </a:r>
            <a:endParaRPr lang="it-IT" sz="1800" b="0" strike="noStrike" spc="-1">
              <a:latin typeface="Arial"/>
            </a:endParaRPr>
          </a:p>
        </p:txBody>
      </p:sp>
      <p:sp>
        <p:nvSpPr>
          <p:cNvPr id="456" name="CustomShape 4"/>
          <p:cNvSpPr/>
          <p:nvPr/>
        </p:nvSpPr>
        <p:spPr>
          <a:xfrm>
            <a:off x="611640" y="3645000"/>
            <a:ext cx="8135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XML Based Schema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Gli Aspetti vengono implementati medianti normali classi Java insieme ad una configurazione basata su 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@AspectJ Annotation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Con @AspectJ gli aspetti vengono dichiarati medianti normali classi Java annotate con annotazioni appartenenti Java 5.</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9" name="CustomShape 2"/>
          <p:cNvSpPr/>
          <p:nvPr/>
        </p:nvSpPr>
        <p:spPr>
          <a:xfrm>
            <a:off x="323640" y="980640"/>
            <a:ext cx="8351640" cy="61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Web:</a:t>
            </a:r>
            <a:r>
              <a:rPr dirty="0"/>
              <a:t/>
            </a:r>
            <a:br>
              <a:rPr dirty="0"/>
            </a:br>
            <a:r>
              <a:rPr lang="it-IT" sz="1800" b="0" strike="noStrike" spc="-1" dirty="0">
                <a:solidFill>
                  <a:srgbClr val="000000"/>
                </a:solidFill>
                <a:latin typeface="Corbel"/>
                <a:ea typeface="DejaVu Sans"/>
              </a:rPr>
              <a:t>Il livello Web è formato dai seguenti moduli: </a:t>
            </a:r>
            <a:r>
              <a:rPr lang="it-IT" sz="1800" b="1" strike="noStrike" spc="-1" dirty="0">
                <a:solidFill>
                  <a:srgbClr val="000000"/>
                </a:solidFill>
                <a:latin typeface="Corbel"/>
                <a:ea typeface="DejaVu Sans"/>
              </a:rPr>
              <a:t>Web</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Web-Servlet</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Struts</a:t>
            </a:r>
            <a:r>
              <a:rPr lang="it-IT" sz="1800" b="0" strike="noStrike" spc="-1" dirty="0">
                <a:solidFill>
                  <a:srgbClr val="000000"/>
                </a:solidFill>
                <a:latin typeface="Corbel"/>
                <a:ea typeface="DejaVu Sans"/>
              </a:rPr>
              <a:t> e </a:t>
            </a: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Portlet</a:t>
            </a:r>
            <a:r>
              <a:rPr lang="it-IT" sz="1800" b="0" strike="noStrike" spc="-1" dirty="0">
                <a:solidFill>
                  <a:srgbClr val="000000"/>
                </a:solidFill>
                <a:latin typeface="Corbel"/>
                <a:ea typeface="DejaVu Sans"/>
              </a:rPr>
              <a:t>, di seguito i dettagli per ciascun modulo: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a:t>
            </a:r>
            <a:r>
              <a:rPr lang="it-IT" sz="1800" b="0" strike="noStrike" spc="-1" dirty="0">
                <a:solidFill>
                  <a:srgbClr val="000000"/>
                </a:solidFill>
                <a:latin typeface="Corbel"/>
                <a:ea typeface="DejaVu Sans"/>
              </a:rPr>
              <a:t>: modulo che fornisce le funzioni di integrazione base orientate al web, come ad esempio la funzione </a:t>
            </a:r>
            <a:r>
              <a:rPr lang="it-IT" sz="1800" b="1" strike="noStrike" spc="-1" dirty="0" err="1">
                <a:solidFill>
                  <a:srgbClr val="000000"/>
                </a:solidFill>
                <a:latin typeface="Corbel"/>
                <a:ea typeface="DejaVu Sans"/>
              </a:rPr>
              <a:t>multipart</a:t>
            </a:r>
            <a:r>
              <a:rPr lang="it-IT" sz="1800" b="1" strike="noStrike" spc="-1" dirty="0">
                <a:solidFill>
                  <a:srgbClr val="000000"/>
                </a:solidFill>
                <a:latin typeface="Corbel"/>
                <a:ea typeface="DejaVu Sans"/>
              </a:rPr>
              <a:t> file-upload</a:t>
            </a:r>
            <a:r>
              <a:rPr lang="it-IT" sz="1800" b="0" strike="noStrike" spc="-1" dirty="0">
                <a:solidFill>
                  <a:srgbClr val="000000"/>
                </a:solidFill>
                <a:latin typeface="Corbel"/>
                <a:ea typeface="DejaVu Sans"/>
              </a:rPr>
              <a:t> e l’</a:t>
            </a:r>
            <a:r>
              <a:rPr lang="it-IT" sz="1800" b="1" strike="noStrike" spc="-1" dirty="0">
                <a:solidFill>
                  <a:srgbClr val="000000"/>
                </a:solidFill>
                <a:latin typeface="Corbel"/>
                <a:ea typeface="DejaVu Sans"/>
              </a:rPr>
              <a:t>inizializzazione dello IoC container facente uso di servlet </a:t>
            </a:r>
            <a:r>
              <a:rPr lang="it-IT" sz="1800" b="1" strike="noStrike" spc="-1" dirty="0" err="1">
                <a:solidFill>
                  <a:srgbClr val="000000"/>
                </a:solidFill>
                <a:latin typeface="Corbel"/>
                <a:ea typeface="DejaVu Sans"/>
              </a:rPr>
              <a:t>listeners</a:t>
            </a:r>
            <a:r>
              <a:rPr lang="it-IT" sz="1800" b="0" strike="noStrike" spc="-1" dirty="0">
                <a:solidFill>
                  <a:srgbClr val="000000"/>
                </a:solidFill>
                <a:latin typeface="Corbel"/>
                <a:ea typeface="DejaVu Sans"/>
              </a:rPr>
              <a:t> ed un </a:t>
            </a:r>
            <a:r>
              <a:rPr lang="it-IT" sz="1800" b="1" strike="noStrike" spc="-1" dirty="0">
                <a:solidFill>
                  <a:srgbClr val="000000"/>
                </a:solidFill>
                <a:latin typeface="Corbel"/>
                <a:ea typeface="DejaVu Sans"/>
              </a:rPr>
              <a:t>application context orientato al web</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Web-Servlet</a:t>
            </a:r>
            <a:r>
              <a:rPr lang="it-IT" sz="1800" b="0" strike="noStrike" spc="-1" dirty="0">
                <a:solidFill>
                  <a:srgbClr val="000000"/>
                </a:solidFill>
                <a:latin typeface="Corbel"/>
                <a:ea typeface="DejaVu Sans"/>
              </a:rPr>
              <a:t>: modulo che contiene l’implementazione del pattern </a:t>
            </a:r>
            <a:r>
              <a:rPr lang="it-IT" sz="1800" b="1" strike="noStrike" spc="-1" dirty="0">
                <a:solidFill>
                  <a:srgbClr val="000000"/>
                </a:solidFill>
                <a:latin typeface="Corbel"/>
                <a:ea typeface="DejaVu Sans"/>
              </a:rPr>
              <a:t>Model-</a:t>
            </a:r>
            <a:r>
              <a:rPr lang="it-IT" sz="1800" b="1" strike="noStrike" spc="-1" dirty="0" err="1">
                <a:solidFill>
                  <a:srgbClr val="000000"/>
                </a:solidFill>
                <a:latin typeface="Corbel"/>
                <a:ea typeface="DejaVu Sans"/>
              </a:rPr>
              <a:t>View</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Contoller</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MVC</a:t>
            </a:r>
            <a:r>
              <a:rPr lang="it-IT" sz="1800" b="0" strike="noStrike" spc="-1" dirty="0">
                <a:solidFill>
                  <a:srgbClr val="000000"/>
                </a:solidFill>
                <a:latin typeface="Corbel"/>
                <a:ea typeface="DejaVu Sans"/>
              </a:rPr>
              <a:t>) per sviluppare Web Application.</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Struts</a:t>
            </a:r>
            <a:r>
              <a:rPr lang="it-IT" sz="1800" b="0" strike="noStrike" spc="-1" dirty="0">
                <a:solidFill>
                  <a:srgbClr val="000000"/>
                </a:solidFill>
                <a:latin typeface="Corbel"/>
                <a:ea typeface="DejaVu Sans"/>
              </a:rPr>
              <a:t>: modulo che contiene le </a:t>
            </a:r>
            <a:r>
              <a:rPr lang="it-IT" sz="1800" b="1" strike="noStrike" spc="-1" dirty="0">
                <a:solidFill>
                  <a:srgbClr val="000000"/>
                </a:solidFill>
                <a:latin typeface="Corbel"/>
                <a:ea typeface="DejaVu Sans"/>
              </a:rPr>
              <a:t>classi di supporto per integrare un’applicazione </a:t>
            </a:r>
            <a:r>
              <a:rPr lang="it-IT" sz="1800" b="1" strike="noStrike" spc="-1" dirty="0" err="1">
                <a:solidFill>
                  <a:srgbClr val="000000"/>
                </a:solidFill>
                <a:latin typeface="Corbel"/>
                <a:ea typeface="DejaVu Sans"/>
              </a:rPr>
              <a:t>Struts</a:t>
            </a:r>
            <a:r>
              <a:rPr lang="it-IT" sz="1800" b="1" strike="noStrike" spc="-1" dirty="0">
                <a:solidFill>
                  <a:srgbClr val="000000"/>
                </a:solidFill>
                <a:latin typeface="Corbel"/>
                <a:ea typeface="DejaVu Sans"/>
              </a:rPr>
              <a:t> all’interno di un’applicazione Spring</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Portlet</a:t>
            </a:r>
            <a:r>
              <a:rPr lang="it-IT" sz="1800" b="0" strike="noStrike" spc="-1" dirty="0">
                <a:solidFill>
                  <a:srgbClr val="000000"/>
                </a:solidFill>
                <a:latin typeface="Corbel"/>
                <a:ea typeface="DejaVu Sans"/>
              </a:rPr>
              <a:t>: modulo che fornisce un’</a:t>
            </a:r>
            <a:r>
              <a:rPr lang="it-IT" sz="1800" b="1" strike="noStrike" spc="-1" dirty="0">
                <a:solidFill>
                  <a:srgbClr val="000000"/>
                </a:solidFill>
                <a:latin typeface="Corbel"/>
                <a:ea typeface="DejaVu Sans"/>
              </a:rPr>
              <a:t>implementazione MVC da usare nello sviluppo di una web application basata su </a:t>
            </a:r>
            <a:r>
              <a:rPr lang="it-IT" sz="1800" b="1" strike="noStrike" spc="-1" dirty="0" err="1">
                <a:solidFill>
                  <a:srgbClr val="000000"/>
                </a:solidFill>
                <a:latin typeface="Corbel"/>
                <a:ea typeface="DejaVu Sans"/>
              </a:rPr>
              <a:t>portlet</a:t>
            </a:r>
            <a:r>
              <a:rPr lang="it-IT" sz="1800" b="0" strike="noStrike" spc="-1" dirty="0">
                <a:solidFill>
                  <a:srgbClr val="000000"/>
                </a:solidFill>
                <a:latin typeface="Corbel"/>
                <a:ea typeface="DejaVu Sans"/>
              </a:rPr>
              <a:t>. Tale modulo ripropone in tale modello di sviluppo le funzionalità del modulo Web-Servlet.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58"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59" name="CustomShape 3"/>
          <p:cNvSpPr/>
          <p:nvPr/>
        </p:nvSpPr>
        <p:spPr>
          <a:xfrm>
            <a:off x="269280" y="1412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60" name="CustomShape 4"/>
          <p:cNvSpPr/>
          <p:nvPr/>
        </p:nvSpPr>
        <p:spPr>
          <a:xfrm>
            <a:off x="287640" y="2277000"/>
            <a:ext cx="8423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&lt;?xml version="1.0" encoding="UTF-8"?&gt;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&lt;beans xmlns="http://www.springframework.org/schema/beans"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xmlns:xsi="http://www.w3.org/2001/XMLSchema-instance"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xmlns:aop="http://www.springframework.org/schema/aop"</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xsi:schemaLocation="http://www.springframework.org/schema/beans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http://www.springframework.org/schema/beans/spring-beans-3.0.xsd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http://www.springframework.org/schema/aop</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http://www.springframework.org/schema/aop/spring-aop-3.0.xsd "&gt;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&lt;!-- bean definition &amp; AOP specific configuration --&gt;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&lt;/beans&gt;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62"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63" name="CustomShape 3"/>
          <p:cNvSpPr/>
          <p:nvPr/>
        </p:nvSpPr>
        <p:spPr>
          <a:xfrm>
            <a:off x="269280" y="1412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64" name="CustomShape 4"/>
          <p:cNvSpPr/>
          <p:nvPr/>
        </p:nvSpPr>
        <p:spPr>
          <a:xfrm>
            <a:off x="467640" y="2061000"/>
            <a:ext cx="8207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Dichiarare gli Aspetti: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Aspetto viene dichiarato mediante l’uso del tag &lt;aop:aspect&gt; ed il backing bean viene referenziato usando l’attributo ref, come mostrato di seguito:</a:t>
            </a:r>
            <a:endParaRPr lang="it-IT" sz="1800" b="0" strike="noStrike" spc="-1">
              <a:latin typeface="Arial"/>
            </a:endParaRPr>
          </a:p>
        </p:txBody>
      </p:sp>
      <p:sp>
        <p:nvSpPr>
          <p:cNvPr id="465" name="CustomShape 5"/>
          <p:cNvSpPr/>
          <p:nvPr/>
        </p:nvSpPr>
        <p:spPr>
          <a:xfrm>
            <a:off x="1223640" y="3604680"/>
            <a:ext cx="6551280" cy="25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 id="myAspect" ref="aBean"&gt;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id="aBean" 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67"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68" name="CustomShape 3"/>
          <p:cNvSpPr/>
          <p:nvPr/>
        </p:nvSpPr>
        <p:spPr>
          <a:xfrm>
            <a:off x="125280" y="1124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69" name="CustomShape 4"/>
          <p:cNvSpPr/>
          <p:nvPr/>
        </p:nvSpPr>
        <p:spPr>
          <a:xfrm>
            <a:off x="395640" y="1556640"/>
            <a:ext cx="8207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pointcut aiuta a determinare il joint point che ci interessa per essere eseguito con advices differente. Quando lavoriamo mediante la configurazione basata su XML Schema, i pointcut saranno definiti come segue:</a:t>
            </a:r>
            <a:endParaRPr lang="it-IT" sz="1800" b="0" strike="noStrike" spc="-1">
              <a:latin typeface="Arial"/>
            </a:endParaRPr>
          </a:p>
        </p:txBody>
      </p:sp>
      <p:sp>
        <p:nvSpPr>
          <p:cNvPr id="470" name="CustomShape 5"/>
          <p:cNvSpPr/>
          <p:nvPr/>
        </p:nvSpPr>
        <p:spPr>
          <a:xfrm>
            <a:off x="395640" y="3141000"/>
            <a:ext cx="8207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&lt;aop:config&gt;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 id="myAspect" ref="aBean"&gt;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&lt;aop:pointcut id="businessService"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expression="execution(* com.xyz.myapp.service.*.*(..))"/&gt;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id="aBean" 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72"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73" name="CustomShape 3"/>
          <p:cNvSpPr/>
          <p:nvPr/>
        </p:nvSpPr>
        <p:spPr>
          <a:xfrm>
            <a:off x="125280" y="1124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74" name="CustomShape 4"/>
          <p:cNvSpPr/>
          <p:nvPr/>
        </p:nvSpPr>
        <p:spPr>
          <a:xfrm>
            <a:off x="251640" y="1918080"/>
            <a:ext cx="8495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“businessService” che  combacia con l’esecuzione del metodo getName() nella classe Student dek package com.xyz</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&lt;aop:config&gt;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 id="myAspect" ref="aBean"&gt;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&lt;aop:pointcut id="businessService"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expression="execution(* com.xyz.Student.getName(..))"/&gt;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id="aBean" 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76"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77" name="CustomShape 3"/>
          <p:cNvSpPr/>
          <p:nvPr/>
        </p:nvSpPr>
        <p:spPr>
          <a:xfrm>
            <a:off x="125280" y="1124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78" name="CustomShape 4"/>
          <p:cNvSpPr/>
          <p:nvPr/>
        </p:nvSpPr>
        <p:spPr>
          <a:xfrm>
            <a:off x="384480" y="1494000"/>
            <a:ext cx="8423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gli Advice: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dichiarare qualsiasi advice, appartenenti ad una delle cinque tipologie viste nel precedente articolo, all’interno del tag &lt;aop:aspect&gt; usando il tag &lt;aop:{ADVICE NAME}&gt; come mostrato quì sotto: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27 ADVICE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0" name="CustomShape 2"/>
          <p:cNvSpPr/>
          <p:nvPr/>
        </p:nvSpPr>
        <p:spPr>
          <a:xfrm>
            <a:off x="251640" y="1196640"/>
            <a:ext cx="8711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sia usare sempre lo stesso metodo per tutti gli advice, in questo caso doRequiredTask(), sia usare differenti metodi per differenti advices. Questi metodi saranno definiti come parte del modulo aspect.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2" name="CustomShape 2"/>
          <p:cNvSpPr/>
          <p:nvPr/>
        </p:nvSpPr>
        <p:spPr>
          <a:xfrm>
            <a:off x="611640" y="1052640"/>
            <a:ext cx="7775280" cy="530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Viene aggiunto nel pom.xml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&lt;dependency&gt;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&lt;groupId&gt;org.springframework&lt;/groupId&gt;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&lt;artifactId&gt;spring-aop&lt;/artifactId&gt;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&lt;version&gt;3.1.1.RELEASE&lt;/version&gt;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&lt;groupId&gt;org.aspectj&lt;/groupId&gt;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&lt;artifactId&gt;aspectjtools&lt;/artifactId&gt;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&lt;version&gt;1.6.2&lt;/version&gt;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&lt;groupId&gt;cglib&lt;/groupId&gt;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&lt;artifactId&gt;cglib&lt;/artifactId&gt;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&lt;version&gt;2.2&lt;/version&gt;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4" name="CustomShape 2"/>
          <p:cNvSpPr/>
          <p:nvPr/>
        </p:nvSpPr>
        <p:spPr>
          <a:xfrm>
            <a:off x="395640" y="908640"/>
            <a:ext cx="8423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tag &lt;aop:pointcut&gt; definisce appunto il Pointcut ovvero un insieme di punti (i JointPoint) in cui possiamo collegare gli Advice (le azioni che possono essere eseguite, i nostri metodi). In questo caso stiamo usando un’espressione regolare che seleziona tutti i metodi definiti all’interno del package: org.corso.myexample.mySpringXmlAOP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L’espressione regolare di tale caso è appunto: *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org.corso.myexample.mySpringXmlAOP.*.*(..))</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6" name="CustomShape 2"/>
          <p:cNvSpPr/>
          <p:nvPr/>
        </p:nvSpPr>
        <p:spPr>
          <a:xfrm>
            <a:off x="323640" y="908640"/>
            <a:ext cx="8567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caso invece volessimo eseguire il nostro Advice prima e dopo l’esecuzione di un singolo specifico metodo, potremmo definire il nostro Pointcut in modo da restringere  l’insieme dei JointPoint in cui devono eseguiti gli Advice. Per fare ciò, nella definizione dei Pointcut dobbiamo rimpiazzare il simbolo star (*) con il nome reale della classe e del metodo. Di seguito un esempio di tale concetto costruito modificando il file di configurazione Beans.xml visto in precedenza: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8"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489" name="CustomShape 3"/>
          <p:cNvSpPr/>
          <p:nvPr/>
        </p:nvSpPr>
        <p:spPr>
          <a:xfrm>
            <a:off x="467640" y="1052640"/>
            <a:ext cx="8423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@AspectJ si riferisce alla modalità di dichiarere gli aspetti mediante normali classi Java annotate mediante le annotazioni di Java 5. Il supporto ad @AspectJ  può essere abilitato includendo il seguente elemento all’interno del nostro file di configurazione XML:</a:t>
            </a:r>
            <a:endParaRPr lang="it-IT" sz="1800" b="0" strike="noStrike" spc="-1">
              <a:latin typeface="Arial"/>
            </a:endParaRPr>
          </a:p>
        </p:txBody>
      </p:sp>
      <p:sp>
        <p:nvSpPr>
          <p:cNvPr id="490" name="CustomShape 4"/>
          <p:cNvSpPr/>
          <p:nvPr/>
        </p:nvSpPr>
        <p:spPr>
          <a:xfrm>
            <a:off x="364680" y="3059640"/>
            <a:ext cx="32007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&lt;aop:aspectj-autoproxy/&gt;</a:t>
            </a:r>
            <a:endParaRPr lang="it-IT" sz="1800" b="0" strike="noStrike" spc="-1">
              <a:latin typeface="Arial"/>
            </a:endParaRPr>
          </a:p>
        </p:txBody>
      </p:sp>
      <p:sp>
        <p:nvSpPr>
          <p:cNvPr id="491" name="CustomShape 5"/>
          <p:cNvSpPr/>
          <p:nvPr/>
        </p:nvSpPr>
        <p:spPr>
          <a:xfrm>
            <a:off x="645480" y="4149000"/>
            <a:ext cx="802980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Inoltre bisogna inserire le seguenti librerie di AspectJ nel classpath della nostra applicazione: aspectjrt.jar, aspectjweaver.jar, aspectj.jar</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1" name="CustomShape 2"/>
          <p:cNvSpPr/>
          <p:nvPr/>
        </p:nvSpPr>
        <p:spPr>
          <a:xfrm>
            <a:off x="323640" y="980640"/>
            <a:ext cx="835164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err="1">
                <a:solidFill>
                  <a:srgbClr val="000000"/>
                </a:solidFill>
                <a:latin typeface="Corbel"/>
                <a:ea typeface="DejaVu Sans"/>
              </a:rPr>
              <a:t>Miscellaneous</a:t>
            </a:r>
            <a:r>
              <a:rPr lang="it-IT" sz="1800" b="1" strike="noStrike" spc="-1" dirty="0">
                <a:solidFill>
                  <a:srgbClr val="000000"/>
                </a:solidFill>
                <a:latin typeface="Corbel"/>
                <a:ea typeface="DejaVu Sans"/>
              </a:rPr>
              <a:t>:</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Ci sono pochi altri importanti moduli come </a:t>
            </a:r>
            <a:r>
              <a:rPr lang="it-IT" sz="1800" b="1" strike="noStrike" spc="-1" dirty="0">
                <a:solidFill>
                  <a:srgbClr val="000000"/>
                </a:solidFill>
                <a:latin typeface="Corbel"/>
                <a:ea typeface="DejaVu Sans"/>
              </a:rPr>
              <a:t>AOP</a:t>
            </a:r>
            <a:r>
              <a:rPr lang="it-IT" sz="1800" b="0" strike="noStrike" spc="-1" dirty="0">
                <a:solidFill>
                  <a:srgbClr val="000000"/>
                </a:solidFill>
                <a:latin typeface="Corbel"/>
                <a:ea typeface="DejaVu Sans"/>
              </a:rPr>
              <a:t>, </a:t>
            </a:r>
            <a:r>
              <a:rPr lang="it-IT" sz="1800" b="1" strike="noStrike" spc="-1" dirty="0" err="1">
                <a:solidFill>
                  <a:srgbClr val="000000"/>
                </a:solidFill>
                <a:latin typeface="Corbel"/>
                <a:ea typeface="DejaVu Sans"/>
              </a:rPr>
              <a:t>Aspects</a:t>
            </a:r>
            <a:r>
              <a:rPr lang="it-IT" sz="1800" b="0" strike="noStrike" spc="-1" dirty="0">
                <a:solidFill>
                  <a:srgbClr val="000000"/>
                </a:solidFill>
                <a:latin typeface="Corbel"/>
                <a:ea typeface="DejaVu Sans"/>
              </a:rPr>
              <a:t>, </a:t>
            </a:r>
            <a:r>
              <a:rPr lang="it-IT" sz="1800" b="1" strike="noStrike" spc="-1" dirty="0" err="1">
                <a:solidFill>
                  <a:srgbClr val="000000"/>
                </a:solidFill>
                <a:latin typeface="Corbel"/>
                <a:ea typeface="DejaVu Sans"/>
              </a:rPr>
              <a:t>Instrumentation</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Web</a:t>
            </a:r>
            <a:r>
              <a:rPr lang="it-IT" sz="1800" b="0" strike="noStrike" spc="-1" dirty="0">
                <a:solidFill>
                  <a:srgbClr val="000000"/>
                </a:solidFill>
                <a:latin typeface="Corbel"/>
                <a:ea typeface="DejaVu Sans"/>
              </a:rPr>
              <a:t> e </a:t>
            </a:r>
            <a:r>
              <a:rPr lang="it-IT" sz="1800" b="1" strike="noStrike" spc="-1" dirty="0">
                <a:solidFill>
                  <a:srgbClr val="000000"/>
                </a:solidFill>
                <a:latin typeface="Corbel"/>
                <a:ea typeface="DejaVu Sans"/>
              </a:rPr>
              <a:t>Test</a:t>
            </a:r>
            <a:r>
              <a:rPr lang="it-IT" sz="1800" b="0" strike="noStrike" spc="-1" dirty="0">
                <a:solidFill>
                  <a:srgbClr val="000000"/>
                </a:solidFill>
                <a:latin typeface="Corbel"/>
                <a:ea typeface="DejaVu Sans"/>
              </a:rPr>
              <a:t>, di seguito i dettagli per ciascun modulo: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AOP</a:t>
            </a:r>
            <a:r>
              <a:rPr lang="it-IT" sz="1800" b="0" strike="noStrike" spc="-1" dirty="0">
                <a:solidFill>
                  <a:srgbClr val="000000"/>
                </a:solidFill>
                <a:latin typeface="Corbel"/>
                <a:ea typeface="DejaVu Sans"/>
              </a:rPr>
              <a:t>: modulo che fornisce l’i</a:t>
            </a:r>
            <a:r>
              <a:rPr lang="it-IT" sz="1800" b="1" strike="noStrike" spc="-1" dirty="0">
                <a:solidFill>
                  <a:srgbClr val="000000"/>
                </a:solidFill>
                <a:latin typeface="Corbel"/>
                <a:ea typeface="DejaVu Sans"/>
              </a:rPr>
              <a:t>mplementazione per la programmazione orientata agli </a:t>
            </a:r>
            <a:r>
              <a:rPr lang="it-IT" sz="1800" b="1" strike="noStrike" spc="-1" dirty="0" smtClean="0">
                <a:solidFill>
                  <a:srgbClr val="000000"/>
                </a:solidFill>
                <a:latin typeface="Corbel"/>
                <a:ea typeface="DejaVu Sans"/>
              </a:rPr>
              <a:t>aspetti </a:t>
            </a:r>
            <a:r>
              <a:rPr lang="it-IT" sz="1800" b="0" strike="noStrike" spc="-1" dirty="0" smtClean="0">
                <a:solidFill>
                  <a:srgbClr val="000000"/>
                </a:solidFill>
                <a:latin typeface="Corbel"/>
                <a:ea typeface="DejaVu Sans"/>
              </a:rPr>
              <a:t>permettendo </a:t>
            </a:r>
            <a:r>
              <a:rPr lang="it-IT" sz="1800" b="0" strike="noStrike" spc="-1" dirty="0">
                <a:solidFill>
                  <a:srgbClr val="000000"/>
                </a:solidFill>
                <a:latin typeface="Corbel"/>
                <a:ea typeface="DejaVu Sans"/>
              </a:rPr>
              <a:t>allo sviluppatore di definire metodi intercettatori per disaccoppiare in maniera pulita codice che implementa funzionalità che dovrebbero essere separate.</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err="1">
                <a:solidFill>
                  <a:srgbClr val="000000"/>
                </a:solidFill>
                <a:latin typeface="Corbel"/>
                <a:ea typeface="DejaVu Sans"/>
              </a:rPr>
              <a:t>Aspects</a:t>
            </a:r>
            <a:r>
              <a:rPr lang="it-IT" sz="1800" b="0" strike="noStrike" spc="-1" dirty="0">
                <a:solidFill>
                  <a:srgbClr val="000000"/>
                </a:solidFill>
                <a:latin typeface="Corbel"/>
                <a:ea typeface="DejaVu Sans"/>
              </a:rPr>
              <a:t>: modulo che fornisce l’</a:t>
            </a:r>
            <a:r>
              <a:rPr lang="it-IT" sz="1800" b="1" strike="noStrike" spc="-1" dirty="0">
                <a:solidFill>
                  <a:srgbClr val="000000"/>
                </a:solidFill>
                <a:latin typeface="Corbel"/>
                <a:ea typeface="DejaVu Sans"/>
              </a:rPr>
              <a:t>integrazione con AspectJ</a:t>
            </a:r>
            <a:r>
              <a:rPr lang="it-IT" sz="1800" b="0" strike="noStrike" spc="-1" dirty="0">
                <a:solidFill>
                  <a:srgbClr val="000000"/>
                </a:solidFill>
                <a:latin typeface="Corbel"/>
                <a:ea typeface="DejaVu Sans"/>
              </a:rPr>
              <a:t> che è un Framework per la programmazione orientata agli </a:t>
            </a:r>
            <a:r>
              <a:rPr lang="it-IT" sz="1800" b="0" strike="noStrike" spc="-1" dirty="0" err="1">
                <a:solidFill>
                  <a:srgbClr val="000000"/>
                </a:solidFill>
                <a:latin typeface="Corbel"/>
                <a:ea typeface="DejaVu Sans"/>
              </a:rPr>
              <a:t>asptti</a:t>
            </a:r>
            <a:r>
              <a:rPr lang="it-IT" sz="1800" b="0" strike="noStrike" spc="-1" dirty="0">
                <a:solidFill>
                  <a:srgbClr val="000000"/>
                </a:solidFill>
                <a:latin typeface="Corbel"/>
                <a:ea typeface="DejaVu Sans"/>
              </a:rPr>
              <a:t> potente e maturo.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err="1">
                <a:solidFill>
                  <a:srgbClr val="000000"/>
                </a:solidFill>
                <a:latin typeface="Corbel"/>
                <a:ea typeface="DejaVu Sans"/>
              </a:rPr>
              <a:t>Instrumentation</a:t>
            </a:r>
            <a:r>
              <a:rPr lang="it-IT" sz="1800" b="0" strike="noStrike" spc="-1" dirty="0">
                <a:solidFill>
                  <a:srgbClr val="000000"/>
                </a:solidFill>
                <a:latin typeface="Corbel"/>
                <a:ea typeface="DejaVu Sans"/>
              </a:rPr>
              <a:t>: modulo che fornisce classi di </a:t>
            </a:r>
            <a:r>
              <a:rPr lang="it-IT" sz="1800" b="1" strike="noStrike" spc="-1" dirty="0">
                <a:solidFill>
                  <a:srgbClr val="000000"/>
                </a:solidFill>
                <a:latin typeface="Corbel"/>
                <a:ea typeface="DejaVu Sans"/>
              </a:rPr>
              <a:t>orchestrazione e delle classi caricatore da usare in determinati application server</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Test</a:t>
            </a:r>
            <a:r>
              <a:rPr lang="it-IT" sz="1800" b="0" strike="noStrike" spc="-1" dirty="0">
                <a:solidFill>
                  <a:srgbClr val="000000"/>
                </a:solidFill>
                <a:latin typeface="Corbel"/>
                <a:ea typeface="DejaVu Sans"/>
              </a:rPr>
              <a:t>: modulo che fornisce il </a:t>
            </a:r>
            <a:r>
              <a:rPr lang="it-IT" sz="1800" b="1" strike="noStrike" spc="-1" dirty="0">
                <a:solidFill>
                  <a:srgbClr val="000000"/>
                </a:solidFill>
                <a:latin typeface="Corbel"/>
                <a:ea typeface="DejaVu Sans"/>
              </a:rPr>
              <a:t>supporto di </a:t>
            </a:r>
            <a:r>
              <a:rPr lang="it-IT" sz="1800" b="1" strike="noStrike" spc="-1" dirty="0" err="1">
                <a:solidFill>
                  <a:srgbClr val="000000"/>
                </a:solidFill>
                <a:latin typeface="Corbel"/>
                <a:ea typeface="DejaVu Sans"/>
              </a:rPr>
              <a:t>testing</a:t>
            </a:r>
            <a:r>
              <a:rPr lang="it-IT" sz="1800" b="0" strike="noStrike" spc="-1" dirty="0">
                <a:solidFill>
                  <a:srgbClr val="000000"/>
                </a:solidFill>
                <a:latin typeface="Corbel"/>
                <a:ea typeface="DejaVu Sans"/>
              </a:rPr>
              <a:t> dei componenti Spring facendo uso dei Framework di </a:t>
            </a:r>
            <a:r>
              <a:rPr lang="it-IT" sz="1800" b="0" strike="noStrike" spc="-1" dirty="0" err="1">
                <a:solidFill>
                  <a:srgbClr val="000000"/>
                </a:solidFill>
                <a:latin typeface="Corbel"/>
                <a:ea typeface="DejaVu Sans"/>
              </a:rPr>
              <a:t>testing</a:t>
            </a:r>
            <a:r>
              <a:rPr lang="it-IT" sz="1800" b="0" strike="noStrike" spc="-1" dirty="0">
                <a:solidFill>
                  <a:srgbClr val="000000"/>
                </a:solidFill>
                <a:latin typeface="Corbel"/>
                <a:ea typeface="DejaVu Sans"/>
              </a:rPr>
              <a:t> </a:t>
            </a:r>
            <a:r>
              <a:rPr lang="it-IT" sz="1800" b="1" strike="noStrike" spc="-1" dirty="0" err="1">
                <a:solidFill>
                  <a:srgbClr val="000000"/>
                </a:solidFill>
                <a:latin typeface="Corbel"/>
                <a:ea typeface="DejaVu Sans"/>
              </a:rPr>
              <a:t>JUnit</a:t>
            </a:r>
            <a:r>
              <a:rPr lang="it-IT" sz="1800" b="0" strike="noStrike" spc="-1" dirty="0">
                <a:solidFill>
                  <a:srgbClr val="000000"/>
                </a:solidFill>
                <a:latin typeface="Corbel"/>
                <a:ea typeface="DejaVu Sans"/>
              </a:rPr>
              <a:t> e </a:t>
            </a:r>
            <a:r>
              <a:rPr lang="it-IT" sz="1800" b="1" strike="noStrike" spc="-1" dirty="0" err="1">
                <a:solidFill>
                  <a:srgbClr val="000000"/>
                </a:solidFill>
                <a:latin typeface="Corbel"/>
                <a:ea typeface="DejaVu Sans"/>
              </a:rPr>
              <a:t>TestNG</a:t>
            </a:r>
            <a:r>
              <a:rPr lang="it-IT" sz="1800" b="0" strike="noStrike" spc="-1" dirty="0">
                <a:solidFill>
                  <a:srgbClr val="000000"/>
                </a:solidFill>
                <a:latin typeface="Corbel"/>
                <a:ea typeface="DejaVu Sans"/>
              </a:rPr>
              <a: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93"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494" name="CustomShape 3"/>
          <p:cNvSpPr/>
          <p:nvPr/>
        </p:nvSpPr>
        <p:spPr>
          <a:xfrm>
            <a:off x="251640" y="1124640"/>
            <a:ext cx="8639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Aspetto: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classi che rapprsentano gli aspetti sono come ogni altro bean e possono avere metodi e campi proprio come ogni altra classe, l’unica differenza è che devono essere annotate mediante l’annotazione @Aspect, come mostrato di seguito:</a:t>
            </a:r>
            <a:endParaRPr lang="it-IT" sz="1800" b="0" strike="noStrike" spc="-1">
              <a:latin typeface="Arial"/>
            </a:endParaRPr>
          </a:p>
        </p:txBody>
      </p:sp>
      <p:sp>
        <p:nvSpPr>
          <p:cNvPr id="495" name="CustomShape 4"/>
          <p:cNvSpPr/>
          <p:nvPr/>
        </p:nvSpPr>
        <p:spPr>
          <a:xfrm>
            <a:off x="755640" y="3213000"/>
            <a:ext cx="45705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package org.xyz;</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import org.aspectj.lang.annotation.Aspect;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class AspectModule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97"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498" name="CustomShape 3"/>
          <p:cNvSpPr/>
          <p:nvPr/>
        </p:nvSpPr>
        <p:spPr>
          <a:xfrm>
            <a:off x="251640" y="1124640"/>
            <a:ext cx="8639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Aspetto: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classi che rapprsentano gli aspetti sono come ogni altro bean e possono avere metodi e campi proprio come ogni altra classe, l’unica differenza è che devono essere annotate mediante l’annotazione @Aspect, come mostrato di seguito:</a:t>
            </a:r>
            <a:endParaRPr lang="it-IT" sz="1800" b="0" strike="noStrike" spc="-1">
              <a:latin typeface="Arial"/>
            </a:endParaRPr>
          </a:p>
        </p:txBody>
      </p:sp>
      <p:sp>
        <p:nvSpPr>
          <p:cNvPr id="499" name="CustomShape 4"/>
          <p:cNvSpPr/>
          <p:nvPr/>
        </p:nvSpPr>
        <p:spPr>
          <a:xfrm>
            <a:off x="755640" y="3213000"/>
            <a:ext cx="45705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package org.xyz;</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import org.aspectj.lang.annotation.Aspect;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class AspectModule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01"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02" name="CustomShape 3"/>
          <p:cNvSpPr/>
          <p:nvPr/>
        </p:nvSpPr>
        <p:spPr>
          <a:xfrm>
            <a:off x="467640" y="980640"/>
            <a:ext cx="842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PointCut aiuta a determinare i JointPoint (vale a dire metodi) di interesse che devono essere eseguite con diversi Advice. Quando lavoriamo usando la configurazione basata su @AspectJ la dichiarazione di un Pointcut è composta da due parti: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Un’espressione pointcut che determina esattamente quali esecuzioni di metodi ci interessano.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Una signature del pointcut comprendente un nome e un numero qualsiasi di parametri. Il corpo effettivo del metodo è irrilevante e in realtà dovrebbe essere vuoto.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04"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05" name="CustomShape 3"/>
          <p:cNvSpPr/>
          <p:nvPr/>
        </p:nvSpPr>
        <p:spPr>
          <a:xfrm>
            <a:off x="467640" y="1052640"/>
            <a:ext cx="8207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“businessServiceb che matcha con l’esecuzuine di ogni metodo reso disponibile all’interno delle classi che si trovano nel package com.xyz.myapp.service</a:t>
            </a:r>
            <a:endParaRPr lang="it-IT" sz="1800" b="0" strike="noStrike" spc="-1">
              <a:latin typeface="Arial"/>
            </a:endParaRPr>
          </a:p>
        </p:txBody>
      </p:sp>
      <p:sp>
        <p:nvSpPr>
          <p:cNvPr id="506" name="CustomShape 4"/>
          <p:cNvSpPr/>
          <p:nvPr/>
        </p:nvSpPr>
        <p:spPr>
          <a:xfrm>
            <a:off x="683640" y="2421000"/>
            <a:ext cx="6839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import org.aspectj.lang.annotation.Pointcut;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@Pointcut("execution(* com.xyz.myapp.service.*.*(..))") // expression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private void businessService() {}  // signature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08"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09" name="CustomShape 3"/>
          <p:cNvSpPr/>
          <p:nvPr/>
        </p:nvSpPr>
        <p:spPr>
          <a:xfrm>
            <a:off x="467640" y="1052640"/>
            <a:ext cx="8207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“businessServiceb che matcha con l’esecuzuine di ogni metodo reso disponibile all’interno delle classi che si trovano nel package com.xyz.myapp.service</a:t>
            </a:r>
            <a:endParaRPr lang="it-IT" sz="1800" b="0" strike="noStrike" spc="-1">
              <a:latin typeface="Arial"/>
            </a:endParaRPr>
          </a:p>
        </p:txBody>
      </p:sp>
      <p:sp>
        <p:nvSpPr>
          <p:cNvPr id="510" name="CustomShape 4"/>
          <p:cNvSpPr/>
          <p:nvPr/>
        </p:nvSpPr>
        <p:spPr>
          <a:xfrm>
            <a:off x="683640" y="2421000"/>
            <a:ext cx="6839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import org.aspectj.lang.annotation.Pointcut;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@Pointcut("execution(* com.xyz.myapp.service.*.*(..))") // expression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private void businessService() {}  // signature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12"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13" name="CustomShape 3"/>
          <p:cNvSpPr/>
          <p:nvPr/>
        </p:nvSpPr>
        <p:spPr>
          <a:xfrm>
            <a:off x="611640" y="1124640"/>
            <a:ext cx="8207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“getName” che matcha con l’eseguzione del metodo getName() reso disponibile dalla della classe Student che si trova all’interno del package com.xyz.myapp.beans </a:t>
            </a:r>
            <a:endParaRPr lang="it-IT" sz="1800" b="0" strike="noStrike" spc="-1">
              <a:latin typeface="Arial"/>
            </a:endParaRPr>
          </a:p>
        </p:txBody>
      </p:sp>
      <p:sp>
        <p:nvSpPr>
          <p:cNvPr id="514" name="CustomShape 4"/>
          <p:cNvSpPr/>
          <p:nvPr/>
        </p:nvSpPr>
        <p:spPr>
          <a:xfrm>
            <a:off x="755640" y="2690280"/>
            <a:ext cx="8063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import org.aspectj.lang.annotation.Pointcut;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@Pointcut("execution(* com.xyz.myapp.beans.Student.getName(..))")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private void getname() {}</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16"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17" name="CustomShape 3"/>
          <p:cNvSpPr/>
          <p:nvPr/>
        </p:nvSpPr>
        <p:spPr>
          <a:xfrm>
            <a:off x="467640" y="1124640"/>
            <a:ext cx="8495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gli Advice: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dichiarare un qualsiasi tipo di Adivice, appartenente ad una delle cinque tipologie di Advice rese disponibili da Spring, usando le annotazioni @{ADVICE-NAME} come mostrato di seguito. Nel seguente esempio stiamo assumendo di aver già definito la signature di un metodo PointCut chiamato businessService().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19" name="CustomShape 2"/>
          <p:cNvSpPr/>
          <p:nvPr/>
        </p:nvSpPr>
        <p:spPr>
          <a:xfrm>
            <a:off x="293400" y="661320"/>
            <a:ext cx="8711640" cy="639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@Before("businessService()")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doBeforeTask(){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doAfterTask(){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@AfterReturning(pointcut = "businessService()", returning="retVal")</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doAfterReturnningTask(Object retVal){</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you can intercept retVal here.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@AfterThrowing(pointcut = "businessService()", throwing="ex")</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doAfterThrowingTask(Exception ex){</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you can intercept thrown exception here.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@Around("businessService()")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doAroundTask(){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1" name="CustomShape 2"/>
          <p:cNvSpPr/>
          <p:nvPr/>
        </p:nvSpPr>
        <p:spPr>
          <a:xfrm>
            <a:off x="323640" y="1052640"/>
            <a:ext cx="863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anche definire un PointCut inline per un qualsiasi specifico b. Di seguito un esempio di come definire un PointCut per l’Advice before:</a:t>
            </a:r>
            <a:endParaRPr lang="it-IT" sz="1800" b="0" strike="noStrike" spc="-1">
              <a:latin typeface="Arial"/>
            </a:endParaRPr>
          </a:p>
        </p:txBody>
      </p:sp>
      <p:sp>
        <p:nvSpPr>
          <p:cNvPr id="522" name="CustomShape 3"/>
          <p:cNvSpPr/>
          <p:nvPr/>
        </p:nvSpPr>
        <p:spPr>
          <a:xfrm>
            <a:off x="2286000" y="2690280"/>
            <a:ext cx="45705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@Before("execution(* com.xyz.myapp.service.*.*(..))")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doBeforeTask(){</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4" name="CustomShape 2"/>
          <p:cNvSpPr/>
          <p:nvPr/>
        </p:nvSpPr>
        <p:spPr>
          <a:xfrm>
            <a:off x="683640" y="1628640"/>
            <a:ext cx="457056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&lt;groupId&gt;org.aspectj&lt;/groupId&gt;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&lt;artifactId&gt;aspectjweaver&lt;/artifactId&gt;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&lt;version&gt;1.6.8&lt;/version&gt;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&lt;groupId&gt;cglib&lt;/groupId&gt;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&lt;artifactId&gt;cglib&lt;/artifactId&gt;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&lt;version&gt;2.2&lt;/version&gt;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3" name="CustomShape 2"/>
          <p:cNvSpPr/>
          <p:nvPr/>
        </p:nvSpPr>
        <p:spPr>
          <a:xfrm>
            <a:off x="179640" y="611280"/>
            <a:ext cx="835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Progetto di Hello World in Spring gestito con Maven</a:t>
            </a:r>
            <a:endParaRPr lang="it-IT" sz="1800" b="0" strike="noStrike" spc="-1">
              <a:latin typeface="Arial"/>
            </a:endParaRPr>
          </a:p>
        </p:txBody>
      </p:sp>
      <p:sp>
        <p:nvSpPr>
          <p:cNvPr id="94" name="CustomShape 3"/>
          <p:cNvSpPr/>
          <p:nvPr/>
        </p:nvSpPr>
        <p:spPr>
          <a:xfrm>
            <a:off x="179640" y="1022040"/>
            <a:ext cx="8639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I passi da seguire per creare il progetto sono i seguenti:</a:t>
            </a:r>
            <a:endParaRPr lang="it-IT" sz="1800" b="1" strike="noStrike" spc="-1" dirty="0">
              <a:latin typeface="Arial"/>
            </a:endParaRPr>
          </a:p>
          <a:p>
            <a:pPr>
              <a:lnSpc>
                <a:spcPct val="100000"/>
              </a:lnSpc>
            </a:pP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 Aprire Eclipse.</a:t>
            </a: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 Premere “</a:t>
            </a:r>
            <a:r>
              <a:rPr lang="it-IT" sz="1800" b="1" strike="noStrike" spc="-1" dirty="0" err="1">
                <a:solidFill>
                  <a:srgbClr val="000000"/>
                </a:solidFill>
                <a:latin typeface="Corbel"/>
                <a:ea typeface="DejaVu Sans"/>
              </a:rPr>
              <a:t>Ctrl</a:t>
            </a:r>
            <a:r>
              <a:rPr lang="it-IT" sz="1800" b="1" strike="noStrike" spc="-1" dirty="0">
                <a:solidFill>
                  <a:srgbClr val="000000"/>
                </a:solidFill>
                <a:latin typeface="Corbel"/>
                <a:ea typeface="DejaVu Sans"/>
              </a:rPr>
              <a:t> + N” per creare un nuovo progetto.</a:t>
            </a: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Aprire l’elemento Maven e selezionare “Maven Project“. </a:t>
            </a:r>
            <a:r>
              <a:rPr lang="it-IT" sz="1800" b="1" strike="noStrike" spc="-1" dirty="0" smtClean="0">
                <a:solidFill>
                  <a:srgbClr val="000000"/>
                </a:solidFill>
                <a:latin typeface="Corbel"/>
                <a:ea typeface="DejaVu Sans"/>
              </a:rPr>
              <a:t>Cliccate </a:t>
            </a:r>
            <a:r>
              <a:rPr lang="it-IT" sz="1800" b="1" strike="noStrike" spc="-1" dirty="0" err="1">
                <a:solidFill>
                  <a:srgbClr val="000000"/>
                </a:solidFill>
                <a:latin typeface="Corbel"/>
                <a:ea typeface="DejaVu Sans"/>
              </a:rPr>
              <a:t>Next</a:t>
            </a:r>
            <a:r>
              <a:rPr lang="it-IT" sz="1800" b="1" strike="noStrike" spc="-1" dirty="0">
                <a:solidFill>
                  <a:srgbClr val="000000"/>
                </a:solidFill>
                <a:latin typeface="Corbel"/>
                <a:ea typeface="DejaVu Sans"/>
              </a:rPr>
              <a:t>.</a:t>
            </a: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Nella prima finestra dello </a:t>
            </a:r>
            <a:r>
              <a:rPr lang="it-IT" sz="1800" b="1" strike="noStrike" spc="-1" dirty="0" err="1">
                <a:solidFill>
                  <a:srgbClr val="000000"/>
                </a:solidFill>
                <a:latin typeface="Corbel"/>
                <a:ea typeface="DejaVu Sans"/>
              </a:rPr>
              <a:t>wizard</a:t>
            </a:r>
            <a:r>
              <a:rPr lang="it-IT" sz="1800" b="1" strike="noStrike" spc="-1" dirty="0">
                <a:solidFill>
                  <a:srgbClr val="000000"/>
                </a:solidFill>
                <a:latin typeface="Corbel"/>
                <a:ea typeface="DejaVu Sans"/>
              </a:rPr>
              <a:t> troveremo spuntato solo l’opzione “Use default </a:t>
            </a:r>
            <a:r>
              <a:rPr lang="it-IT" sz="1800" b="1" strike="noStrike" spc="-1" dirty="0" err="1">
                <a:solidFill>
                  <a:srgbClr val="000000"/>
                </a:solidFill>
                <a:latin typeface="Corbel"/>
                <a:ea typeface="DejaVu Sans"/>
              </a:rPr>
              <a:t>Workspace</a:t>
            </a:r>
            <a:r>
              <a:rPr lang="it-IT" sz="1800" b="1" strike="noStrike" spc="-1" dirty="0">
                <a:solidFill>
                  <a:srgbClr val="000000"/>
                </a:solidFill>
                <a:latin typeface="Corbel"/>
                <a:ea typeface="DejaVu Sans"/>
              </a:rPr>
              <a:t> location“, lasciare inalterate tali opzioni e </a:t>
            </a:r>
            <a:r>
              <a:rPr lang="it-IT" sz="1800" b="1" strike="noStrike" spc="-1" dirty="0" smtClean="0">
                <a:solidFill>
                  <a:srgbClr val="000000"/>
                </a:solidFill>
                <a:latin typeface="Corbel"/>
                <a:ea typeface="DejaVu Sans"/>
              </a:rPr>
              <a:t>cliccate </a:t>
            </a:r>
            <a:r>
              <a:rPr lang="it-IT" sz="1800" b="1" strike="noStrike" spc="-1" dirty="0">
                <a:solidFill>
                  <a:srgbClr val="000000"/>
                </a:solidFill>
                <a:latin typeface="Corbel"/>
                <a:ea typeface="DejaVu Sans"/>
              </a:rPr>
              <a:t>su </a:t>
            </a:r>
            <a:r>
              <a:rPr lang="it-IT" sz="1800" b="1" strike="noStrike" spc="-1" dirty="0" err="1">
                <a:solidFill>
                  <a:srgbClr val="000000"/>
                </a:solidFill>
                <a:latin typeface="Corbel"/>
                <a:ea typeface="DejaVu Sans"/>
              </a:rPr>
              <a:t>Next</a:t>
            </a:r>
            <a:r>
              <a:rPr lang="it-IT" sz="1800" b="1" strike="noStrike" spc="-1" dirty="0">
                <a:solidFill>
                  <a:srgbClr val="000000"/>
                </a:solidFill>
                <a:latin typeface="Corbel"/>
                <a:ea typeface="DejaVu Sans"/>
              </a:rPr>
              <a:t>.</a:t>
            </a: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Nella seconda finestra dello </a:t>
            </a:r>
            <a:r>
              <a:rPr lang="it-IT" sz="1800" b="1" strike="noStrike" spc="-1" dirty="0" err="1">
                <a:solidFill>
                  <a:srgbClr val="000000"/>
                </a:solidFill>
                <a:latin typeface="Corbel"/>
                <a:ea typeface="DejaVu Sans"/>
              </a:rPr>
              <a:t>wizard</a:t>
            </a:r>
            <a:r>
              <a:rPr lang="it-IT" sz="1800" b="1" strike="noStrike" spc="-1" dirty="0">
                <a:solidFill>
                  <a:srgbClr val="000000"/>
                </a:solidFill>
                <a:latin typeface="Corbel"/>
                <a:ea typeface="DejaVu Sans"/>
              </a:rPr>
              <a:t> lasciate il default ArtifactId settato su “maven-</a:t>
            </a:r>
            <a:r>
              <a:rPr lang="it-IT" sz="1800" b="1" strike="noStrike" spc="-1" dirty="0" err="1">
                <a:solidFill>
                  <a:srgbClr val="000000"/>
                </a:solidFill>
                <a:latin typeface="Corbel"/>
                <a:ea typeface="DejaVu Sans"/>
              </a:rPr>
              <a:t>archetype</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quickstart</a:t>
            </a:r>
            <a:r>
              <a:rPr lang="it-IT" sz="1800" b="1" strike="noStrike" spc="-1" dirty="0">
                <a:solidFill>
                  <a:srgbClr val="000000"/>
                </a:solidFill>
                <a:latin typeface="Corbel"/>
                <a:ea typeface="DejaVu Sans"/>
              </a:rPr>
              <a:t>” e </a:t>
            </a:r>
            <a:r>
              <a:rPr lang="it-IT" sz="1800" b="1" strike="noStrike" spc="-1" dirty="0" err="1">
                <a:solidFill>
                  <a:srgbClr val="000000"/>
                </a:solidFill>
                <a:latin typeface="Corbel"/>
                <a:ea typeface="DejaVu Sans"/>
              </a:rPr>
              <a:t>clickate</a:t>
            </a:r>
            <a:r>
              <a:rPr lang="it-IT" sz="1800" b="1" strike="noStrike" spc="-1" dirty="0">
                <a:solidFill>
                  <a:srgbClr val="000000"/>
                </a:solidFill>
                <a:latin typeface="Corbel"/>
                <a:ea typeface="DejaVu Sans"/>
              </a:rPr>
              <a:t> su </a:t>
            </a:r>
            <a:r>
              <a:rPr lang="it-IT" sz="1800" b="1" strike="noStrike" spc="-1" dirty="0" err="1">
                <a:solidFill>
                  <a:srgbClr val="000000"/>
                </a:solidFill>
                <a:latin typeface="Corbel"/>
                <a:ea typeface="DejaVu Sans"/>
              </a:rPr>
              <a:t>Next</a:t>
            </a:r>
            <a:r>
              <a:rPr lang="it-IT" sz="1800" b="1" strike="noStrike" spc="-1" dirty="0">
                <a:solidFill>
                  <a:srgbClr val="000000"/>
                </a:solidFill>
                <a:latin typeface="Corbel"/>
                <a:ea typeface="DejaVu Sans"/>
              </a:rPr>
              <a:t>.</a:t>
            </a: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Inserite i seguenti </a:t>
            </a:r>
            <a:r>
              <a:rPr lang="it-IT" sz="1800" b="1" strike="noStrike" spc="-1" dirty="0" err="1">
                <a:solidFill>
                  <a:srgbClr val="000000"/>
                </a:solidFill>
                <a:latin typeface="Corbel"/>
                <a:ea typeface="DejaVu Sans"/>
              </a:rPr>
              <a:t>parametri:Group</a:t>
            </a:r>
            <a:r>
              <a:rPr lang="it-IT" sz="1800" b="1" strike="noStrike" spc="-1" dirty="0">
                <a:solidFill>
                  <a:srgbClr val="000000"/>
                </a:solidFill>
                <a:latin typeface="Corbel"/>
                <a:ea typeface="DejaVu Sans"/>
              </a:rPr>
              <a:t> Id: </a:t>
            </a:r>
            <a:r>
              <a:rPr lang="it-IT" sz="1800" b="1" strike="noStrike" spc="-1" dirty="0" err="1" smtClean="0">
                <a:solidFill>
                  <a:srgbClr val="000000"/>
                </a:solidFill>
                <a:latin typeface="Corbel"/>
                <a:ea typeface="DejaVu Sans"/>
              </a:rPr>
              <a:t>org.sincro.myexample</a:t>
            </a:r>
            <a:r>
              <a:rPr lang="it-IT" sz="1800" b="1" strike="noStrike" spc="-1" dirty="0" smtClean="0">
                <a:solidFill>
                  <a:srgbClr val="000000"/>
                </a:solidFill>
                <a:latin typeface="Corbel"/>
                <a:ea typeface="DejaVu Sans"/>
              </a:rPr>
              <a:t> </a:t>
            </a:r>
            <a:endParaRPr lang="it-IT" sz="1800" b="1" strike="noStrike" spc="-1" dirty="0">
              <a:latin typeface="Arial"/>
            </a:endParaRPr>
          </a:p>
          <a:p>
            <a:pPr>
              <a:lnSpc>
                <a:spcPct val="100000"/>
              </a:lnSpc>
            </a:pPr>
            <a:r>
              <a:rPr lang="it-IT" sz="1800" b="1" strike="noStrike" spc="-1" dirty="0">
                <a:solidFill>
                  <a:srgbClr val="000000"/>
                </a:solidFill>
                <a:latin typeface="Corbel"/>
                <a:ea typeface="DejaVu Sans"/>
              </a:rPr>
              <a:t>	</a:t>
            </a:r>
            <a:r>
              <a:rPr lang="it-IT" sz="1800" b="1" strike="noStrike" spc="-1" dirty="0" err="1">
                <a:solidFill>
                  <a:srgbClr val="000000"/>
                </a:solidFill>
                <a:latin typeface="Corbel"/>
                <a:ea typeface="DejaVu Sans"/>
              </a:rPr>
              <a:t>Artifact</a:t>
            </a:r>
            <a:r>
              <a:rPr lang="it-IT" sz="1800" b="1" strike="noStrike" spc="-1" dirty="0">
                <a:solidFill>
                  <a:srgbClr val="000000"/>
                </a:solidFill>
                <a:latin typeface="Corbel"/>
                <a:ea typeface="DejaVu Sans"/>
              </a:rPr>
              <a:t>  Id: </a:t>
            </a:r>
            <a:r>
              <a:rPr lang="it-IT" sz="1800" b="1" strike="noStrike" spc="-1" dirty="0" err="1">
                <a:solidFill>
                  <a:srgbClr val="000000"/>
                </a:solidFill>
                <a:latin typeface="Corbel"/>
                <a:ea typeface="DejaVu Sans"/>
              </a:rPr>
              <a:t>myspringhelloworld</a:t>
            </a:r>
            <a:endParaRPr lang="it-IT" sz="1800" b="1" strike="noStrike" spc="-1" dirty="0">
              <a:latin typeface="Arial"/>
            </a:endParaRPr>
          </a:p>
          <a:p>
            <a:pPr>
              <a:lnSpc>
                <a:spcPct val="100000"/>
              </a:lnSpc>
            </a:pPr>
            <a:r>
              <a:rPr lang="it-IT" sz="1800" b="1" strike="noStrike" spc="-1" dirty="0">
                <a:solidFill>
                  <a:srgbClr val="000000"/>
                </a:solidFill>
                <a:latin typeface="Corbel"/>
                <a:ea typeface="DejaVu Sans"/>
              </a:rPr>
              <a:t>    	Version: lasciate 0.0.1-SNAPSHOTClickate su </a:t>
            </a:r>
            <a:r>
              <a:rPr lang="it-IT" sz="1800" b="1" strike="noStrike" spc="-1" dirty="0" err="1">
                <a:solidFill>
                  <a:srgbClr val="000000"/>
                </a:solidFill>
                <a:latin typeface="Corbel"/>
                <a:ea typeface="DejaVu Sans"/>
              </a:rPr>
              <a:t>Finish</a:t>
            </a:r>
            <a:r>
              <a:rPr lang="it-IT" sz="1800" b="1" strike="noStrike" spc="-1" dirty="0">
                <a:solidFill>
                  <a:srgbClr val="000000"/>
                </a:solidFill>
                <a:latin typeface="Corbel"/>
                <a:ea typeface="DejaVu Sans"/>
              </a:rPr>
              <a:t>.</a:t>
            </a:r>
            <a:endParaRPr lang="it-IT" sz="1800" b="1" strike="noStrike" spc="-1" dirty="0">
              <a:latin typeface="Arial"/>
            </a:endParaRPr>
          </a:p>
          <a:p>
            <a:pPr marL="285840" indent="-284400">
              <a:lnSpc>
                <a:spcPct val="100000"/>
              </a:lnSpc>
              <a:buClr>
                <a:srgbClr val="000000"/>
              </a:buClr>
              <a:buFont typeface="Arial"/>
              <a:buChar char="•"/>
            </a:pPr>
            <a:r>
              <a:rPr lang="it-IT" sz="1800" b="1" strike="noStrike" spc="-1" dirty="0">
                <a:solidFill>
                  <a:srgbClr val="000000"/>
                </a:solidFill>
                <a:latin typeface="Corbel"/>
                <a:ea typeface="DejaVu Sans"/>
              </a:rPr>
              <a:t>Aprite il file </a:t>
            </a:r>
            <a:r>
              <a:rPr lang="it-IT" sz="1800" b="1" strike="noStrike" spc="-1" dirty="0" err="1">
                <a:solidFill>
                  <a:srgbClr val="000000"/>
                </a:solidFill>
                <a:latin typeface="Corbel"/>
                <a:ea typeface="DejaVu Sans"/>
              </a:rPr>
              <a:t>pom.xm</a:t>
            </a:r>
            <a:r>
              <a:rPr lang="it-IT" sz="1800" b="1" strike="noStrike" spc="-1" dirty="0">
                <a:solidFill>
                  <a:srgbClr val="000000"/>
                </a:solidFill>
                <a:latin typeface="Corbel"/>
                <a:ea typeface="DejaVu Sans"/>
              </a:rPr>
              <a:t> e </a:t>
            </a:r>
            <a:r>
              <a:rPr lang="it-IT" sz="1800" b="1" strike="noStrike" spc="-1" dirty="0" err="1">
                <a:solidFill>
                  <a:srgbClr val="000000"/>
                </a:solidFill>
                <a:latin typeface="Corbel"/>
                <a:ea typeface="DejaVu Sans"/>
              </a:rPr>
              <a:t>clickate</a:t>
            </a:r>
            <a:r>
              <a:rPr lang="it-IT" sz="1800" b="1" strike="noStrike" spc="-1" dirty="0">
                <a:solidFill>
                  <a:srgbClr val="000000"/>
                </a:solidFill>
                <a:latin typeface="Corbel"/>
                <a:ea typeface="DejaVu Sans"/>
              </a:rPr>
              <a:t> sul </a:t>
            </a:r>
            <a:r>
              <a:rPr lang="it-IT" sz="1800" b="1" strike="noStrike" spc="-1" dirty="0" err="1">
                <a:solidFill>
                  <a:srgbClr val="000000"/>
                </a:solidFill>
                <a:latin typeface="Corbel"/>
                <a:ea typeface="DejaVu Sans"/>
              </a:rPr>
              <a:t>tab</a:t>
            </a:r>
            <a:r>
              <a:rPr lang="it-IT" sz="1800" b="1" strike="noStrike" spc="-1" dirty="0">
                <a:solidFill>
                  <a:srgbClr val="000000"/>
                </a:solidFill>
                <a:latin typeface="Corbel"/>
                <a:ea typeface="DejaVu Sans"/>
              </a:rPr>
              <a:t> “Dependencies” per aggiungere le seguenti dipendenze di org.springframework: spring-core, </a:t>
            </a:r>
            <a:r>
              <a:rPr lang="it-IT" sz="1800" b="1" strike="noStrike" spc="-1" dirty="0" smtClean="0">
                <a:solidFill>
                  <a:srgbClr val="000000"/>
                </a:solidFill>
                <a:latin typeface="Corbel"/>
                <a:ea typeface="DejaVu Sans"/>
              </a:rPr>
              <a:t>spring-</a:t>
            </a:r>
            <a:r>
              <a:rPr lang="it-IT" sz="1800" b="1" strike="noStrike" spc="-1" dirty="0" err="1" smtClean="0">
                <a:solidFill>
                  <a:srgbClr val="000000"/>
                </a:solidFill>
                <a:latin typeface="Corbel"/>
                <a:ea typeface="DejaVu Sans"/>
              </a:rPr>
              <a:t>beans</a:t>
            </a:r>
            <a:r>
              <a:rPr lang="it-IT" sz="1800" b="1" strike="noStrike" spc="-1" dirty="0" smtClean="0">
                <a:solidFill>
                  <a:srgbClr val="000000"/>
                </a:solidFill>
                <a:latin typeface="Corbel"/>
                <a:ea typeface="DejaVu Sans"/>
              </a:rPr>
              <a:t>, </a:t>
            </a:r>
            <a:r>
              <a:rPr lang="it-IT" sz="1800" b="1" strike="noStrike" spc="-1" dirty="0">
                <a:solidFill>
                  <a:srgbClr val="000000"/>
                </a:solidFill>
                <a:latin typeface="Corbel"/>
                <a:ea typeface="DejaVu Sans"/>
              </a:rPr>
              <a:t>spring-context, spring-context-</a:t>
            </a:r>
            <a:r>
              <a:rPr lang="it-IT" sz="1800" b="1" strike="noStrike" spc="-1" dirty="0" err="1">
                <a:solidFill>
                  <a:srgbClr val="000000"/>
                </a:solidFill>
                <a:latin typeface="Corbel"/>
                <a:ea typeface="DejaVu Sans"/>
              </a:rPr>
              <a:t>support</a:t>
            </a:r>
            <a:r>
              <a:rPr lang="it-IT" sz="1800" b="1" strike="noStrike" spc="-1" dirty="0">
                <a:solidFill>
                  <a:srgbClr val="000000"/>
                </a:solidFill>
                <a:latin typeface="Corbel"/>
                <a:ea typeface="DejaVu Sans"/>
              </a:rPr>
              <a:t>).</a:t>
            </a:r>
            <a:endParaRPr lang="it-IT" sz="1800" b="1" strike="noStrike" spc="-1" dirty="0">
              <a:latin typeface="Arial"/>
            </a:endParaRPr>
          </a:p>
          <a:p>
            <a:pPr>
              <a:lnSpc>
                <a:spcPct val="100000"/>
              </a:lnSpc>
            </a:pPr>
            <a:endParaRPr lang="it-IT" sz="1800" b="1"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6" name="CustomShape 2"/>
          <p:cNvSpPr/>
          <p:nvPr/>
        </p:nvSpPr>
        <p:spPr>
          <a:xfrm>
            <a:off x="683640" y="1628640"/>
            <a:ext cx="457056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&lt;groupId&gt;org.aspectj&lt;/groupId&gt;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&lt;artifactId&gt;aspectjweaver&lt;/artifactId&gt;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&lt;version&gt;1.6.8&lt;/version&gt;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&lt;groupId&gt;cglib&lt;/groupId&gt;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&lt;artifactId&gt;cglib&lt;/artifactId&gt;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&lt;version&gt;2.2&lt;/version&gt;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28</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8"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29" name="CustomShape 3"/>
          <p:cNvSpPr/>
          <p:nvPr/>
        </p:nvSpPr>
        <p:spPr>
          <a:xfrm>
            <a:off x="467640" y="908640"/>
            <a:ext cx="842364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Lavorando sui database usando il buon vecchio </a:t>
            </a:r>
            <a:r>
              <a:rPr lang="it-IT" sz="1800" b="1" strike="noStrike" spc="-1">
                <a:solidFill>
                  <a:srgbClr val="000000"/>
                </a:solidFill>
                <a:latin typeface="Corbel"/>
                <a:ea typeface="DejaVu Sans"/>
              </a:rPr>
              <a:t>JDBC</a:t>
            </a:r>
            <a:r>
              <a:rPr lang="it-IT" sz="1800" b="0" strike="noStrike" spc="-1">
                <a:solidFill>
                  <a:srgbClr val="000000"/>
                </a:solidFill>
                <a:latin typeface="Corbel"/>
                <a:ea typeface="DejaVu Sans"/>
              </a:rPr>
              <a:t> diventa scomodo perchè bisogna scrivere il codice della gestione delle eccezioni, quello riguardante l’apertura e la chiusura delle connessioni al datbase, etc. Fortunatamente il </a:t>
            </a:r>
            <a:r>
              <a:rPr lang="it-IT" sz="1800" b="1" strike="noStrike" spc="-1">
                <a:solidFill>
                  <a:srgbClr val="000000"/>
                </a:solidFill>
                <a:latin typeface="Corbel"/>
                <a:ea typeface="DejaVu Sans"/>
              </a:rPr>
              <a:t>Framework JDBC Spring</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si prende cura di tutti i dettagli a basso livello</a:t>
            </a:r>
            <a:r>
              <a:rPr lang="it-IT" sz="1800" b="0" strike="noStrike" spc="-1">
                <a:solidFill>
                  <a:srgbClr val="000000"/>
                </a:solidFill>
                <a:latin typeface="Corbel"/>
                <a:ea typeface="DejaVu Sans"/>
              </a:rPr>
              <a:t> a partire dall’apertura della connessione, alla preparazione ed esecuzione delle istruzioni SQL, al trattamento delle eccezione, alla gestione delle transazioni, fino alla chiusura della connessione.</a:t>
            </a:r>
            <a:endParaRPr lang="it-IT" sz="1800" b="0" strike="noStrike" spc="-1">
              <a:latin typeface="Arial"/>
            </a:endParaRPr>
          </a:p>
        </p:txBody>
      </p:sp>
      <p:sp>
        <p:nvSpPr>
          <p:cNvPr id="530" name="CustomShape 4"/>
          <p:cNvSpPr/>
          <p:nvPr/>
        </p:nvSpPr>
        <p:spPr>
          <a:xfrm>
            <a:off x="489240" y="3645000"/>
            <a:ext cx="82576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Così ciò che dobbiamo fare è solo definire i parametri di connessione e specificare le istruzioni SQL che devono essere eseguite e svolgere il lavoro richiesto per ogni iterazione durante il recupero dei dati dal database.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3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33" name="CustomShape 3"/>
          <p:cNvSpPr/>
          <p:nvPr/>
        </p:nvSpPr>
        <p:spPr>
          <a:xfrm>
            <a:off x="333360" y="980640"/>
            <a:ext cx="8423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JDBC</a:t>
            </a:r>
            <a:r>
              <a:rPr lang="it-IT" sz="1800" b="0" strike="noStrike" spc="-1">
                <a:solidFill>
                  <a:srgbClr val="000000"/>
                </a:solidFill>
                <a:latin typeface="Corbel"/>
                <a:ea typeface="DejaVu Sans"/>
              </a:rPr>
              <a:t> fornisce diversi approcci (e corrispondenti diverse classi) per interfacciarsi con il database. In questo articolo andremo a vedere l’approccio più comune che prevede l’uso della classe</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appartenente a tale Framework. Questa è la classe centrale del framework che gestisce tutte le comunicazioni con il database e la gestione delle eccezioni.</a:t>
            </a:r>
            <a:endParaRPr lang="it-IT" sz="1800" b="0" strike="noStrike" spc="-1">
              <a:latin typeface="Arial"/>
            </a:endParaRPr>
          </a:p>
        </p:txBody>
      </p:sp>
      <p:sp>
        <p:nvSpPr>
          <p:cNvPr id="534" name="CustomShape 4"/>
          <p:cNvSpPr/>
          <p:nvPr/>
        </p:nvSpPr>
        <p:spPr>
          <a:xfrm>
            <a:off x="333360" y="3645000"/>
            <a:ext cx="82695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La classe JdbcTemplate: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La classe JdbcTemplate si occupa di eseguire le query SQL, eseguire le operazioni di update, eseguire le chiamate alle stored procedure, eseguire le iterazioni sul ResultSet ed eseguire l’estrazione dei valori dei parametri di ritorno. Inoltre cattura le ecezioni di JDBC e le traduce in eccezioni generiche maggiormente informative che vengono definite in modo gerarchico all’interno del package org.springframework.dao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36"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37" name="CustomShape 3"/>
          <p:cNvSpPr/>
          <p:nvPr/>
        </p:nvSpPr>
        <p:spPr>
          <a:xfrm>
            <a:off x="179640" y="1052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Le istanze della classe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una volta configurate, sono </a:t>
            </a:r>
            <a:r>
              <a:rPr lang="it-IT" sz="1800" b="1" strike="noStrike" spc="-1">
                <a:solidFill>
                  <a:srgbClr val="000000"/>
                </a:solidFill>
                <a:latin typeface="Corbel"/>
                <a:ea typeface="DejaVu Sans"/>
              </a:rPr>
              <a:t>threadsafe</a:t>
            </a:r>
            <a:r>
              <a:rPr lang="it-IT" sz="1800" b="0" strike="noStrike" spc="-1">
                <a:solidFill>
                  <a:srgbClr val="000000"/>
                </a:solidFill>
                <a:latin typeface="Corbel"/>
                <a:ea typeface="DejaVu Sans"/>
              </a:rPr>
              <a:t>. Possiamo così configurare una singola istanza di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e poi iniettarvi in maniera sicura un riferimento condiviso a più oggetti DAO</a:t>
            </a:r>
            <a:endParaRPr lang="it-IT" sz="1800" b="0" strike="noStrike" spc="-1">
              <a:latin typeface="Arial"/>
            </a:endParaRPr>
          </a:p>
        </p:txBody>
      </p:sp>
      <p:sp>
        <p:nvSpPr>
          <p:cNvPr id="538" name="CustomShape 4"/>
          <p:cNvSpPr/>
          <p:nvPr/>
        </p:nvSpPr>
        <p:spPr>
          <a:xfrm>
            <a:off x="323640" y="2413440"/>
            <a:ext cx="8495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Una pratica tipica quando utilizziamo la classe </a:t>
            </a:r>
            <a:r>
              <a:rPr lang="it-IT" sz="1800" b="1" strike="noStrike" spc="-1">
                <a:solidFill>
                  <a:srgbClr val="000000"/>
                </a:solidFill>
                <a:latin typeface="Corbel"/>
                <a:ea typeface="DejaVu Sans"/>
              </a:rPr>
              <a:t>JdbcTemplate </a:t>
            </a:r>
            <a:r>
              <a:rPr lang="it-IT" sz="1800" b="0" strike="noStrike" spc="-1">
                <a:solidFill>
                  <a:srgbClr val="000000"/>
                </a:solidFill>
                <a:latin typeface="Corbel"/>
                <a:ea typeface="DejaVu Sans"/>
              </a:rPr>
              <a:t>è quella di configurare un</a:t>
            </a:r>
            <a:r>
              <a:rPr lang="it-IT" sz="1800" b="1" strike="noStrike" spc="-1">
                <a:solidFill>
                  <a:srgbClr val="000000"/>
                </a:solidFill>
                <a:latin typeface="Corbel"/>
                <a:ea typeface="DejaVu Sans"/>
              </a:rPr>
              <a:t> DataSource</a:t>
            </a:r>
            <a:r>
              <a:rPr lang="it-IT" sz="1800" b="0" strike="noStrike" spc="-1">
                <a:solidFill>
                  <a:srgbClr val="000000"/>
                </a:solidFill>
                <a:latin typeface="Corbel"/>
                <a:ea typeface="DejaVu Sans"/>
              </a:rPr>
              <a:t>all’interno del nostro file di configurazione di Spring, e poi iniettare la dipendenza che condivide il bean</a:t>
            </a:r>
            <a:r>
              <a:rPr lang="it-IT" sz="1800" b="1" strike="noStrike" spc="-1">
                <a:solidFill>
                  <a:srgbClr val="000000"/>
                </a:solidFill>
                <a:latin typeface="Corbel"/>
                <a:ea typeface="DejaVu Sans"/>
              </a:rPr>
              <a:t>DataSoruce</a:t>
            </a:r>
            <a:r>
              <a:rPr lang="it-IT" sz="1800" b="0" strike="noStrike" spc="-1">
                <a:solidFill>
                  <a:srgbClr val="000000"/>
                </a:solidFill>
                <a:latin typeface="Corbel"/>
                <a:ea typeface="DejaVu Sans"/>
              </a:rPr>
              <a:t> all’interno delle nostro classi </a:t>
            </a:r>
            <a:r>
              <a:rPr lang="it-IT" sz="1800" b="1" strike="noStrike" spc="-1">
                <a:solidFill>
                  <a:srgbClr val="000000"/>
                </a:solidFill>
                <a:latin typeface="Corbel"/>
                <a:ea typeface="DejaVu Sans"/>
              </a:rPr>
              <a:t>DAO</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40"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41" name="CustomShape 3"/>
          <p:cNvSpPr/>
          <p:nvPr/>
        </p:nvSpPr>
        <p:spPr>
          <a:xfrm>
            <a:off x="323640" y="1124640"/>
            <a:ext cx="8567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Configuriamo il DataSource: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prima cosa andiamo a creare una tabella </a:t>
            </a:r>
            <a:r>
              <a:rPr lang="it-IT" sz="1800" b="1" strike="noStrike" spc="-1">
                <a:solidFill>
                  <a:srgbClr val="000000"/>
                </a:solidFill>
                <a:latin typeface="Corbel"/>
                <a:ea typeface="DejaVu Sans"/>
              </a:rPr>
              <a:t>Student  </a:t>
            </a:r>
            <a:r>
              <a:rPr lang="it-IT" sz="1800" b="0" strike="noStrike" spc="-1">
                <a:solidFill>
                  <a:srgbClr val="000000"/>
                </a:solidFill>
                <a:latin typeface="Corbel"/>
                <a:ea typeface="DejaVu Sans"/>
              </a:rPr>
              <a:t>all’interno di un nostro database chiamato </a:t>
            </a:r>
            <a:r>
              <a:rPr lang="it-IT" sz="1800" b="1" strike="noStrike" spc="-1">
                <a:solidFill>
                  <a:srgbClr val="000000"/>
                </a:solidFill>
                <a:latin typeface="Corbel"/>
                <a:ea typeface="DejaVu Sans"/>
              </a:rPr>
              <a:t>TEST</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In questo esempio si assume che si stia lavorando usando </a:t>
            </a:r>
            <a:r>
              <a:rPr lang="it-IT" sz="1800" b="1" strike="noStrike" spc="-1">
                <a:solidFill>
                  <a:srgbClr val="000000"/>
                </a:solidFill>
                <a:latin typeface="Corbel"/>
                <a:ea typeface="DejaVu Sans"/>
              </a:rPr>
              <a:t>MySql</a:t>
            </a:r>
            <a:r>
              <a:rPr lang="it-IT" sz="1800" b="0" strike="noStrike" spc="-1">
                <a:solidFill>
                  <a:srgbClr val="000000"/>
                </a:solidFill>
                <a:latin typeface="Corbel"/>
                <a:ea typeface="DejaVu Sans"/>
              </a:rPr>
              <a:t> come database, se lavorate con un altro database allora dovrete cambiare di conseguenza le vostre le vostre query SQL.</a:t>
            </a:r>
            <a:endParaRPr lang="it-IT" sz="1800" b="0" strike="noStrike" spc="-1">
              <a:latin typeface="Arial"/>
            </a:endParaRPr>
          </a:p>
        </p:txBody>
      </p:sp>
      <p:sp>
        <p:nvSpPr>
          <p:cNvPr id="542" name="CustomShape 4"/>
          <p:cNvSpPr/>
          <p:nvPr/>
        </p:nvSpPr>
        <p:spPr>
          <a:xfrm>
            <a:off x="2321280" y="4149000"/>
            <a:ext cx="45705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CREATE TABLE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ID   INT NOT NULL AUTO_INCREMENT,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NAME VARCHAR(20)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AGE  INT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PRIMARY KEY (ID)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44"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45" name="CustomShape 3"/>
          <p:cNvSpPr/>
          <p:nvPr/>
        </p:nvSpPr>
        <p:spPr>
          <a:xfrm>
            <a:off x="323640" y="1124640"/>
            <a:ext cx="8567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Configuriamo il DataSource: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prima cosa andiamo a creare una tabella </a:t>
            </a:r>
            <a:r>
              <a:rPr lang="it-IT" sz="1800" b="1" strike="noStrike" spc="-1">
                <a:solidFill>
                  <a:srgbClr val="000000"/>
                </a:solidFill>
                <a:latin typeface="Corbel"/>
                <a:ea typeface="DejaVu Sans"/>
              </a:rPr>
              <a:t>Student  </a:t>
            </a:r>
            <a:r>
              <a:rPr lang="it-IT" sz="1800" b="0" strike="noStrike" spc="-1">
                <a:solidFill>
                  <a:srgbClr val="000000"/>
                </a:solidFill>
                <a:latin typeface="Corbel"/>
                <a:ea typeface="DejaVu Sans"/>
              </a:rPr>
              <a:t>all’interno di un nostro database chiamato </a:t>
            </a:r>
            <a:r>
              <a:rPr lang="it-IT" sz="1800" b="1" strike="noStrike" spc="-1">
                <a:solidFill>
                  <a:srgbClr val="000000"/>
                </a:solidFill>
                <a:latin typeface="Corbel"/>
                <a:ea typeface="DejaVu Sans"/>
              </a:rPr>
              <a:t>TEST</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In questo esempio si assume che si stia lavorando usando </a:t>
            </a:r>
            <a:r>
              <a:rPr lang="it-IT" sz="1800" b="1" strike="noStrike" spc="-1">
                <a:solidFill>
                  <a:srgbClr val="000000"/>
                </a:solidFill>
                <a:latin typeface="Corbel"/>
                <a:ea typeface="DejaVu Sans"/>
              </a:rPr>
              <a:t>MySql</a:t>
            </a:r>
            <a:r>
              <a:rPr lang="it-IT" sz="1800" b="0" strike="noStrike" spc="-1">
                <a:solidFill>
                  <a:srgbClr val="000000"/>
                </a:solidFill>
                <a:latin typeface="Corbel"/>
                <a:ea typeface="DejaVu Sans"/>
              </a:rPr>
              <a:t> come database, se lavorate con un altro database allora dovrete cambiare di conseguenza le vostre le vostre query SQL.</a:t>
            </a:r>
            <a:endParaRPr lang="it-IT" sz="1800" b="0" strike="noStrike" spc="-1">
              <a:latin typeface="Arial"/>
            </a:endParaRPr>
          </a:p>
        </p:txBody>
      </p:sp>
      <p:sp>
        <p:nvSpPr>
          <p:cNvPr id="546" name="CustomShape 4"/>
          <p:cNvSpPr/>
          <p:nvPr/>
        </p:nvSpPr>
        <p:spPr>
          <a:xfrm>
            <a:off x="2321280" y="4149000"/>
            <a:ext cx="45705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CREATE TABLE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ID   INT NOT NULL AUTO_INCREMENT,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NAME VARCHAR(20)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AGE  INT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PRIMARY KEY (ID)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48"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49" name="CustomShape 3"/>
          <p:cNvSpPr/>
          <p:nvPr/>
        </p:nvSpPr>
        <p:spPr>
          <a:xfrm>
            <a:off x="323640" y="1124640"/>
            <a:ext cx="8351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Ora abbiamo bisogno di fornire un DataSource nel JdbcTemplate in modo che possa configurarsi così da ottenere l’accesso al database. Possiamo configurare il </a:t>
            </a:r>
            <a:r>
              <a:rPr lang="it-IT" sz="1800" b="1" strike="noStrike" spc="-1">
                <a:solidFill>
                  <a:srgbClr val="000000"/>
                </a:solidFill>
                <a:latin typeface="Corbel"/>
                <a:ea typeface="DejaVu Sans"/>
              </a:rPr>
              <a:t>DataSoruce</a:t>
            </a:r>
            <a:r>
              <a:rPr lang="it-IT" sz="1800" b="0" strike="noStrike" spc="-1">
                <a:solidFill>
                  <a:srgbClr val="000000"/>
                </a:solidFill>
                <a:latin typeface="Corbel"/>
                <a:ea typeface="DejaVu Sans"/>
              </a:rPr>
              <a:t> all’interno del nostro </a:t>
            </a:r>
            <a:r>
              <a:rPr lang="it-IT" sz="1800" b="1" strike="noStrike" spc="-1">
                <a:solidFill>
                  <a:srgbClr val="000000"/>
                </a:solidFill>
                <a:latin typeface="Corbel"/>
                <a:ea typeface="DejaVu Sans"/>
              </a:rPr>
              <a:t>file di configurazione XML</a:t>
            </a:r>
            <a:r>
              <a:rPr lang="it-IT" sz="1800" b="0" strike="noStrike" spc="-1">
                <a:solidFill>
                  <a:srgbClr val="000000"/>
                </a:solidFill>
                <a:latin typeface="Corbel"/>
                <a:ea typeface="DejaVu Sans"/>
              </a:rPr>
              <a:t> mediante il seguente frammento di codice:</a:t>
            </a:r>
            <a:endParaRPr lang="it-IT" sz="1800" b="0" strike="noStrike" spc="-1">
              <a:latin typeface="Arial"/>
            </a:endParaRPr>
          </a:p>
        </p:txBody>
      </p:sp>
      <p:sp>
        <p:nvSpPr>
          <p:cNvPr id="550" name="CustomShape 4"/>
          <p:cNvSpPr/>
          <p:nvPr/>
        </p:nvSpPr>
        <p:spPr>
          <a:xfrm>
            <a:off x="467640" y="3053880"/>
            <a:ext cx="8207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 &lt;bean id="dataSource"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class="org.springframework.jdbc.datasource.DriverManagerDataSource"&gt;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name="driverClassName" value="com.mysql.jdbc.Driver"/&gt;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name="url" value="jdbc:mysql://localhost:3306/TEST"/&gt;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name="username" value="root"/&gt;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name="password" value="password"/&gt;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5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53" name="CustomShape 3"/>
          <p:cNvSpPr/>
          <p:nvPr/>
        </p:nvSpPr>
        <p:spPr>
          <a:xfrm>
            <a:off x="323640" y="1052640"/>
            <a:ext cx="8351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Definiamo il DAO (Data Access Object):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sigla </a:t>
            </a:r>
            <a:r>
              <a:rPr lang="it-IT" sz="1800" b="1" strike="noStrike" spc="-1">
                <a:solidFill>
                  <a:srgbClr val="000000"/>
                </a:solidFill>
                <a:latin typeface="Corbel"/>
                <a:ea typeface="DejaVu Sans"/>
              </a:rPr>
              <a:t>DAO </a:t>
            </a:r>
            <a:r>
              <a:rPr lang="it-IT" sz="1800" b="0" strike="noStrike" spc="-1">
                <a:solidFill>
                  <a:srgbClr val="000000"/>
                </a:solidFill>
                <a:latin typeface="Corbel"/>
                <a:ea typeface="DejaVu Sans"/>
              </a:rPr>
              <a:t>stà per </a:t>
            </a:r>
            <a:r>
              <a:rPr lang="it-IT" sz="1800" b="1" strike="noStrike" spc="-1">
                <a:solidFill>
                  <a:srgbClr val="000000"/>
                </a:solidFill>
                <a:latin typeface="Corbel"/>
                <a:ea typeface="DejaVu Sans"/>
              </a:rPr>
              <a:t>Data Access Object</a:t>
            </a:r>
            <a:r>
              <a:rPr lang="it-IT" sz="1800" b="0" strike="noStrike" spc="-1">
                <a:solidFill>
                  <a:srgbClr val="000000"/>
                </a:solidFill>
                <a:latin typeface="Corbel"/>
                <a:ea typeface="DejaVu Sans"/>
              </a:rPr>
              <a:t>, si tratta di un oggetto usato comunemente per </a:t>
            </a:r>
            <a:r>
              <a:rPr lang="it-IT" sz="1800" b="1" strike="noStrike" spc="-1">
                <a:solidFill>
                  <a:srgbClr val="000000"/>
                </a:solidFill>
                <a:latin typeface="Corbel"/>
                <a:ea typeface="DejaVu Sans"/>
              </a:rPr>
              <a:t>gestire le interazioni con il database</a:t>
            </a:r>
            <a:r>
              <a:rPr lang="it-IT" sz="1800" b="0" strike="noStrike" spc="-1">
                <a:solidFill>
                  <a:srgbClr val="000000"/>
                </a:solidFill>
                <a:latin typeface="Corbel"/>
                <a:ea typeface="DejaVu Sans"/>
              </a:rPr>
              <a:t>. I </a:t>
            </a:r>
            <a:r>
              <a:rPr lang="it-IT" sz="1800" b="1" strike="noStrike" spc="-1">
                <a:solidFill>
                  <a:srgbClr val="000000"/>
                </a:solidFill>
                <a:latin typeface="Corbel"/>
                <a:ea typeface="DejaVu Sans"/>
              </a:rPr>
              <a:t>DAO </a:t>
            </a:r>
            <a:r>
              <a:rPr lang="it-IT" sz="1800" b="0" strike="noStrike" spc="-1">
                <a:solidFill>
                  <a:srgbClr val="000000"/>
                </a:solidFill>
                <a:latin typeface="Corbel"/>
                <a:ea typeface="DejaVu Sans"/>
              </a:rPr>
              <a:t>forniscono un mezzo per leggere e scrivere dati sul database e devono esporre questi funzionalità tramite un interfaccia attraverso la quale il resto dell’applicazione accede a tale componente.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 </a:t>
            </a:r>
            <a:r>
              <a:rPr lang="it-IT" sz="1800" b="1" strike="noStrike" spc="-1">
                <a:solidFill>
                  <a:srgbClr val="000000"/>
                </a:solidFill>
                <a:latin typeface="Corbel"/>
                <a:ea typeface="DejaVu Sans"/>
              </a:rPr>
              <a:t>Data Access Object </a:t>
            </a:r>
            <a:r>
              <a:rPr lang="it-IT" sz="1800" b="0" strike="noStrike" spc="-1">
                <a:solidFill>
                  <a:srgbClr val="000000"/>
                </a:solidFill>
                <a:latin typeface="Corbel"/>
                <a:ea typeface="DejaVu Sans"/>
              </a:rPr>
              <a:t>(</a:t>
            </a:r>
            <a:r>
              <a:rPr lang="it-IT" sz="1800" b="1" strike="noStrike" spc="-1">
                <a:solidFill>
                  <a:srgbClr val="000000"/>
                </a:solidFill>
                <a:latin typeface="Corbel"/>
                <a:ea typeface="DejaVu Sans"/>
              </a:rPr>
              <a:t>DAO</a:t>
            </a:r>
            <a:r>
              <a:rPr lang="it-IT" sz="1800" b="0" strike="noStrike" spc="-1">
                <a:solidFill>
                  <a:srgbClr val="000000"/>
                </a:solidFill>
                <a:latin typeface="Corbel"/>
                <a:ea typeface="DejaVu Sans"/>
              </a:rPr>
              <a:t>) supportati in Spring rendono facile lavorare con le varie tecnologie di accesso ai dati come </a:t>
            </a:r>
            <a:r>
              <a:rPr lang="it-IT" sz="1800" b="1" strike="noStrike" spc="-1">
                <a:solidFill>
                  <a:srgbClr val="000000"/>
                </a:solidFill>
                <a:latin typeface="Corbel"/>
                <a:ea typeface="DejaVu Sans"/>
              </a:rPr>
              <a:t>JDBC</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Hibernate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JPA</a:t>
            </a:r>
            <a:r>
              <a:rPr lang="it-IT" sz="1800" b="0" strike="noStrike" spc="-1">
                <a:solidFill>
                  <a:srgbClr val="000000"/>
                </a:solidFill>
                <a:latin typeface="Corbel"/>
                <a:ea typeface="DejaVu Sans"/>
              </a:rPr>
              <a:t> o </a:t>
            </a:r>
            <a:r>
              <a:rPr lang="it-IT" sz="1800" b="1" strike="noStrike" spc="-1">
                <a:solidFill>
                  <a:srgbClr val="000000"/>
                </a:solidFill>
                <a:latin typeface="Corbel"/>
                <a:ea typeface="DejaVu Sans"/>
              </a:rPr>
              <a:t>JDO </a:t>
            </a:r>
            <a:r>
              <a:rPr lang="it-IT" sz="1800" b="0" strike="noStrike" spc="-1">
                <a:solidFill>
                  <a:srgbClr val="000000"/>
                </a:solidFill>
                <a:latin typeface="Corbel"/>
                <a:ea typeface="DejaVu Sans"/>
              </a:rPr>
              <a:t>in modo consistente.</a:t>
            </a:r>
            <a:endParaRPr lang="it-IT" sz="1800" b="0" strike="noStrike" spc="-1">
              <a:latin typeface="Arial"/>
            </a:endParaRPr>
          </a:p>
        </p:txBody>
      </p:sp>
      <p:sp>
        <p:nvSpPr>
          <p:cNvPr id="554" name="CustomShape 4"/>
          <p:cNvSpPr/>
          <p:nvPr/>
        </p:nvSpPr>
        <p:spPr>
          <a:xfrm>
            <a:off x="344160" y="4077000"/>
            <a:ext cx="80427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Eseguire le istruzioni SQL: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Andiamo a vedere come possiamo eseguire le operazioni di </a:t>
            </a:r>
            <a:r>
              <a:rPr lang="it-IT" sz="1800" b="1" strike="noStrike" spc="-1">
                <a:solidFill>
                  <a:srgbClr val="000000"/>
                </a:solidFill>
                <a:latin typeface="Corbel"/>
                <a:ea typeface="DejaVu Sans"/>
              </a:rPr>
              <a:t>CRUD </a:t>
            </a:r>
            <a:r>
              <a:rPr lang="it-IT" sz="1800" b="0" strike="noStrike" spc="-1">
                <a:solidFill>
                  <a:srgbClr val="000000"/>
                </a:solidFill>
                <a:latin typeface="Corbel"/>
                <a:ea typeface="DejaVu Sans"/>
              </a:rPr>
              <a:t>(</a:t>
            </a:r>
            <a:r>
              <a:rPr lang="it-IT" sz="1800" b="1" strike="noStrike" spc="-1">
                <a:solidFill>
                  <a:srgbClr val="000000"/>
                </a:solidFill>
                <a:latin typeface="Corbel"/>
                <a:ea typeface="DejaVu Sans"/>
              </a:rPr>
              <a:t>Create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Read</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Destroy</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Update</a:t>
            </a:r>
            <a:r>
              <a:rPr lang="it-IT" sz="1800" b="0" strike="noStrike" spc="-1">
                <a:solidFill>
                  <a:srgbClr val="000000"/>
                </a:solidFill>
                <a:latin typeface="Corbel"/>
                <a:ea typeface="DejaVu Sans"/>
              </a:rPr>
              <a:t>) sulle tabelle del database usando l’oggetto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56"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57" name="CustomShape 3"/>
          <p:cNvSpPr/>
          <p:nvPr/>
        </p:nvSpPr>
        <p:spPr>
          <a:xfrm>
            <a:off x="32400" y="1484640"/>
            <a:ext cx="2816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per un intero:</a:t>
            </a:r>
            <a:endParaRPr lang="it-IT" sz="1800" b="0" strike="noStrike" spc="-1">
              <a:latin typeface="Arial"/>
            </a:endParaRPr>
          </a:p>
        </p:txBody>
      </p:sp>
      <p:sp>
        <p:nvSpPr>
          <p:cNvPr id="558" name="CustomShape 4"/>
          <p:cNvSpPr/>
          <p:nvPr/>
        </p:nvSpPr>
        <p:spPr>
          <a:xfrm>
            <a:off x="344880" y="2205000"/>
            <a:ext cx="82580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count(*) from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int rowCount = jdbcTemplateObject.queryForInt( SQL );</a:t>
            </a:r>
            <a:endParaRPr lang="it-IT" sz="1800" b="0" strike="noStrike" spc="-1">
              <a:latin typeface="Arial"/>
            </a:endParaRPr>
          </a:p>
        </p:txBody>
      </p:sp>
      <p:sp>
        <p:nvSpPr>
          <p:cNvPr id="559" name="CustomShape 5"/>
          <p:cNvSpPr/>
          <p:nvPr/>
        </p:nvSpPr>
        <p:spPr>
          <a:xfrm>
            <a:off x="38520" y="3244320"/>
            <a:ext cx="26017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per un long:</a:t>
            </a:r>
            <a:endParaRPr lang="it-IT" sz="1800" b="0" strike="noStrike" spc="-1">
              <a:latin typeface="Arial"/>
            </a:endParaRPr>
          </a:p>
        </p:txBody>
      </p:sp>
      <p:sp>
        <p:nvSpPr>
          <p:cNvPr id="560" name="CustomShape 6"/>
          <p:cNvSpPr/>
          <p:nvPr/>
        </p:nvSpPr>
        <p:spPr>
          <a:xfrm>
            <a:off x="467640" y="3861000"/>
            <a:ext cx="617292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count(*) from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long rowCount = jdbcTemplateObject.queryForLong( SQL );</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6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63" name="CustomShape 3"/>
          <p:cNvSpPr/>
          <p:nvPr/>
        </p:nvSpPr>
        <p:spPr>
          <a:xfrm>
            <a:off x="23400" y="1268640"/>
            <a:ext cx="29858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per una String:</a:t>
            </a:r>
            <a:endParaRPr lang="it-IT" sz="1800" b="0" strike="noStrike" spc="-1">
              <a:latin typeface="Arial"/>
            </a:endParaRPr>
          </a:p>
        </p:txBody>
      </p:sp>
      <p:sp>
        <p:nvSpPr>
          <p:cNvPr id="564" name="CustomShape 4"/>
          <p:cNvSpPr/>
          <p:nvPr/>
        </p:nvSpPr>
        <p:spPr>
          <a:xfrm>
            <a:off x="357480" y="2061000"/>
            <a:ext cx="85334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name from Student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String name = jdbcTemplateObject.queryForObject(SQL, new Object[]{10}, String.class);</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6" name="CustomShape 2"/>
          <p:cNvSpPr/>
          <p:nvPr/>
        </p:nvSpPr>
        <p:spPr>
          <a:xfrm>
            <a:off x="179640" y="611280"/>
            <a:ext cx="835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Progetto di Hello World in Spring gestito con Maven</a:t>
            </a:r>
            <a:endParaRPr lang="it-IT" sz="1800" b="0" strike="noStrike" spc="-1">
              <a:latin typeface="Arial"/>
            </a:endParaRPr>
          </a:p>
        </p:txBody>
      </p:sp>
      <p:sp>
        <p:nvSpPr>
          <p:cNvPr id="97" name="CustomShape 3"/>
          <p:cNvSpPr/>
          <p:nvPr/>
        </p:nvSpPr>
        <p:spPr>
          <a:xfrm>
            <a:off x="179640" y="1022040"/>
            <a:ext cx="8639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Abbiamo così creato un nuovo progetto che fà uso di Maven per la gestione del processo di building e vi abbiamo aggiunto le dipendenze del framework Spring necessarie per il funzionamento del nostro progetto.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All’interno della cartella di STS con nome /src/main/java troviamo il package org.andrea.myexample.myspringhelloworld che contiene una classe chiamata App.java, eliminiamo pure tale classe.</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ESEMPIO LEZIONE 1 </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66"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67" name="CustomShape 3"/>
          <p:cNvSpPr/>
          <p:nvPr/>
        </p:nvSpPr>
        <p:spPr>
          <a:xfrm>
            <a:off x="-298440" y="889920"/>
            <a:ext cx="5399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che richiede e ritorna un oggetto:</a:t>
            </a:r>
            <a:endParaRPr lang="it-IT" sz="1800" b="0" strike="noStrike" spc="-1">
              <a:latin typeface="Arial"/>
            </a:endParaRPr>
          </a:p>
        </p:txBody>
      </p:sp>
      <p:sp>
        <p:nvSpPr>
          <p:cNvPr id="568" name="CustomShape 4"/>
          <p:cNvSpPr/>
          <p:nvPr/>
        </p:nvSpPr>
        <p:spPr>
          <a:xfrm>
            <a:off x="323640" y="1412640"/>
            <a:ext cx="8495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 from Student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Student student = jdbcTemplateObject.queryForObject(SQL,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new Object[]{10}, new StudentMapper());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StudentMapper implements RowMapper&lt;student&gt;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Student mapRow(ResultSet rs, int rowNum) throws SQLException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 student = new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student.setID(rs.getInt("id"));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student.setName(rs.getString("name"));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student.setAge(rs.getInt("age"));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70"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71" name="CustomShape 3"/>
          <p:cNvSpPr/>
          <p:nvPr/>
        </p:nvSpPr>
        <p:spPr>
          <a:xfrm>
            <a:off x="-234360" y="908640"/>
            <a:ext cx="53982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che richiede e ritorna più oggetti:</a:t>
            </a:r>
            <a:endParaRPr lang="it-IT" sz="1800" b="0" strike="noStrike" spc="-1">
              <a:latin typeface="Arial"/>
            </a:endParaRPr>
          </a:p>
        </p:txBody>
      </p:sp>
      <p:sp>
        <p:nvSpPr>
          <p:cNvPr id="572" name="CustomShape 4"/>
          <p:cNvSpPr/>
          <p:nvPr/>
        </p:nvSpPr>
        <p:spPr>
          <a:xfrm>
            <a:off x="611640" y="1751760"/>
            <a:ext cx="763128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 from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List&lt;student&gt; students = jdbcTemplateObject.query(SQL,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new StudentMapper());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StudentMapper implements RowMapper&lt;student&gt;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Student mapRow(ResultSet rs, int rowNum) throws SQLException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 student = new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student.setID(rs.getInt("id"));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student.setName(rs.getString("name"));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student.setAge(rs.getInt("age"));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74"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75" name="CustomShape 3"/>
          <p:cNvSpPr/>
          <p:nvPr/>
        </p:nvSpPr>
        <p:spPr>
          <a:xfrm>
            <a:off x="-363240" y="836640"/>
            <a:ext cx="5678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Inserire una riga all’interno di una tabella:</a:t>
            </a:r>
            <a:endParaRPr lang="it-IT" sz="1800" b="0" strike="noStrike" spc="-1">
              <a:latin typeface="Arial"/>
            </a:endParaRPr>
          </a:p>
        </p:txBody>
      </p:sp>
      <p:sp>
        <p:nvSpPr>
          <p:cNvPr id="576" name="CustomShape 4"/>
          <p:cNvSpPr/>
          <p:nvPr/>
        </p:nvSpPr>
        <p:spPr>
          <a:xfrm>
            <a:off x="467640" y="1412640"/>
            <a:ext cx="827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"insert into Student (name, age) values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jdbcTemplateObject.update( SQL, new Object[]{"Zara", 11} );</a:t>
            </a:r>
            <a:endParaRPr lang="it-IT" sz="1800" b="0" strike="noStrike" spc="-1">
              <a:latin typeface="Arial"/>
            </a:endParaRPr>
          </a:p>
        </p:txBody>
      </p:sp>
      <p:sp>
        <p:nvSpPr>
          <p:cNvPr id="577" name="CustomShape 5"/>
          <p:cNvSpPr/>
          <p:nvPr/>
        </p:nvSpPr>
        <p:spPr>
          <a:xfrm>
            <a:off x="467640" y="3069000"/>
            <a:ext cx="827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"update Student set name = ?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jdbcTemplateObject.update( SQL, new Object[]{"Zara", 10} );</a:t>
            </a:r>
            <a:endParaRPr lang="it-IT" sz="1800" b="0" strike="noStrike" spc="-1">
              <a:latin typeface="Arial"/>
            </a:endParaRPr>
          </a:p>
        </p:txBody>
      </p:sp>
      <p:sp>
        <p:nvSpPr>
          <p:cNvPr id="578" name="CustomShape 6"/>
          <p:cNvSpPr/>
          <p:nvPr/>
        </p:nvSpPr>
        <p:spPr>
          <a:xfrm>
            <a:off x="-243720" y="2637000"/>
            <a:ext cx="61160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Aggiornare una riga all’interno di una tabella:</a:t>
            </a:r>
            <a:endParaRPr lang="it-IT" sz="1800" b="0" strike="noStrike" spc="-1">
              <a:latin typeface="Arial"/>
            </a:endParaRPr>
          </a:p>
        </p:txBody>
      </p:sp>
      <p:sp>
        <p:nvSpPr>
          <p:cNvPr id="579" name="CustomShape 7"/>
          <p:cNvSpPr/>
          <p:nvPr/>
        </p:nvSpPr>
        <p:spPr>
          <a:xfrm>
            <a:off x="-74520" y="4365000"/>
            <a:ext cx="45540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Eliminare una riga da una tabella:</a:t>
            </a:r>
            <a:endParaRPr lang="it-IT" sz="1800" b="0" strike="noStrike" spc="-1">
              <a:latin typeface="Arial"/>
            </a:endParaRPr>
          </a:p>
        </p:txBody>
      </p:sp>
      <p:sp>
        <p:nvSpPr>
          <p:cNvPr id="580" name="CustomShape 8"/>
          <p:cNvSpPr/>
          <p:nvPr/>
        </p:nvSpPr>
        <p:spPr>
          <a:xfrm>
            <a:off x="452520" y="4869000"/>
            <a:ext cx="82944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"delete Student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jdbcTemplateObject.update( SQL, new Object[]{20} );</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8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83" name="CustomShape 3"/>
          <p:cNvSpPr/>
          <p:nvPr/>
        </p:nvSpPr>
        <p:spPr>
          <a:xfrm>
            <a:off x="338040" y="908640"/>
            <a:ext cx="653652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Eseguire istruzioni DDL (Data Definition Language):</a:t>
            </a:r>
            <a:endParaRPr lang="it-IT" sz="1800" b="0" strike="noStrike" spc="-1">
              <a:latin typeface="Arial"/>
            </a:endParaRPr>
          </a:p>
        </p:txBody>
      </p:sp>
      <p:sp>
        <p:nvSpPr>
          <p:cNvPr id="584" name="CustomShape 4"/>
          <p:cNvSpPr/>
          <p:nvPr/>
        </p:nvSpPr>
        <p:spPr>
          <a:xfrm>
            <a:off x="338040" y="1582200"/>
            <a:ext cx="855288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 </a:t>
            </a:r>
            <a:r>
              <a:rPr lang="it-IT" sz="1800" b="1" strike="noStrike" spc="-1">
                <a:solidFill>
                  <a:srgbClr val="000000"/>
                </a:solidFill>
                <a:latin typeface="Corbel"/>
                <a:ea typeface="DejaVu Sans"/>
              </a:rPr>
              <a:t>Data Definition Language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DDL</a:t>
            </a:r>
            <a:r>
              <a:rPr lang="it-IT" sz="1800" b="0" strike="noStrike" spc="-1">
                <a:solidFill>
                  <a:srgbClr val="000000"/>
                </a:solidFill>
                <a:latin typeface="Corbel"/>
                <a:ea typeface="DejaVu Sans"/>
              </a:rPr>
              <a:t>) è un linguaggio che permette di </a:t>
            </a:r>
            <a:r>
              <a:rPr lang="it-IT" sz="1800" b="1" strike="noStrike" spc="-1">
                <a:solidFill>
                  <a:srgbClr val="000000"/>
                </a:solidFill>
                <a:latin typeface="Corbel"/>
                <a:ea typeface="DejaVu Sans"/>
              </a:rPr>
              <a:t>creare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modificare</a:t>
            </a:r>
            <a:r>
              <a:rPr lang="it-IT" sz="1800" b="0" strike="noStrike" spc="-1">
                <a:solidFill>
                  <a:srgbClr val="000000"/>
                </a:solidFill>
                <a:latin typeface="Corbel"/>
                <a:ea typeface="DejaVu Sans"/>
              </a:rPr>
              <a:t> o </a:t>
            </a:r>
            <a:r>
              <a:rPr lang="it-IT" sz="1800" b="1" strike="noStrike" spc="-1">
                <a:solidFill>
                  <a:srgbClr val="000000"/>
                </a:solidFill>
                <a:latin typeface="Corbel"/>
                <a:ea typeface="DejaVu Sans"/>
              </a:rPr>
              <a:t>eliminare</a:t>
            </a:r>
            <a:r>
              <a:rPr lang="it-IT" sz="1800" b="0" strike="noStrike" spc="-1">
                <a:solidFill>
                  <a:srgbClr val="000000"/>
                </a:solidFill>
                <a:latin typeface="Corbel"/>
                <a:ea typeface="DejaVu Sans"/>
              </a:rPr>
              <a:t> gli oggetti </a:t>
            </a:r>
            <a:r>
              <a:rPr lang="it-IT" sz="1800" b="1" strike="noStrike" spc="-1">
                <a:solidFill>
                  <a:srgbClr val="000000"/>
                </a:solidFill>
                <a:latin typeface="Corbel"/>
                <a:ea typeface="DejaVu Sans"/>
              </a:rPr>
              <a:t>in un database</a:t>
            </a:r>
            <a:r>
              <a:rPr lang="it-IT" sz="1800" b="0" strike="noStrike" spc="-1">
                <a:solidFill>
                  <a:srgbClr val="000000"/>
                </a:solidFill>
                <a:latin typeface="Corbel"/>
                <a:ea typeface="DejaVu Sans"/>
              </a:rPr>
              <a:t> ovvero agire sullo schema di database.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Sono i </a:t>
            </a:r>
            <a:r>
              <a:rPr lang="it-IT" sz="1800" b="1" strike="noStrike" spc="-1">
                <a:solidFill>
                  <a:srgbClr val="000000"/>
                </a:solidFill>
                <a:latin typeface="Corbel"/>
                <a:ea typeface="DejaVu Sans"/>
              </a:rPr>
              <a:t>comandi DDL</a:t>
            </a:r>
            <a:r>
              <a:rPr lang="it-IT" sz="1800" b="0" strike="noStrike" spc="-1">
                <a:solidFill>
                  <a:srgbClr val="000000"/>
                </a:solidFill>
                <a:latin typeface="Corbel"/>
                <a:ea typeface="DejaVu Sans"/>
              </a:rPr>
              <a:t> a </a:t>
            </a:r>
            <a:r>
              <a:rPr lang="it-IT" sz="1800" b="1" strike="noStrike" spc="-1">
                <a:solidFill>
                  <a:srgbClr val="000000"/>
                </a:solidFill>
                <a:latin typeface="Corbel"/>
                <a:ea typeface="DejaVu Sans"/>
              </a:rPr>
              <a:t>definire la struttura del database</a:t>
            </a:r>
            <a:r>
              <a:rPr lang="it-IT" sz="1800" b="0" strike="noStrike" spc="-1">
                <a:solidFill>
                  <a:srgbClr val="000000"/>
                </a:solidFill>
                <a:latin typeface="Corbel"/>
                <a:ea typeface="DejaVu Sans"/>
              </a:rPr>
              <a:t> e quindi l’</a:t>
            </a:r>
            <a:r>
              <a:rPr lang="it-IT" sz="1800" b="1" strike="noStrike" spc="-1">
                <a:solidFill>
                  <a:srgbClr val="000000"/>
                </a:solidFill>
                <a:latin typeface="Corbel"/>
                <a:ea typeface="DejaVu Sans"/>
              </a:rPr>
              <a:t>organizzazione logica dei dati in esso contenuti</a:t>
            </a:r>
            <a:r>
              <a:rPr lang="it-IT" sz="1800" b="0" strike="noStrike" spc="-1">
                <a:solidFill>
                  <a:srgbClr val="000000"/>
                </a:solidFill>
                <a:latin typeface="Corbel"/>
                <a:ea typeface="DejaVu Sans"/>
              </a:rPr>
              <a:t>, ma n</a:t>
            </a:r>
            <a:r>
              <a:rPr lang="it-IT" sz="1800" b="1" strike="noStrike" spc="-1">
                <a:solidFill>
                  <a:srgbClr val="000000"/>
                </a:solidFill>
                <a:latin typeface="Corbel"/>
                <a:ea typeface="DejaVu Sans"/>
              </a:rPr>
              <a:t>on fornisce gli strumenti per modificare i valori assunti dai dati o per interrogare i dati stessi</a:t>
            </a:r>
            <a:r>
              <a:rPr lang="it-IT" sz="1800" b="0" strike="noStrike" spc="-1">
                <a:solidFill>
                  <a:srgbClr val="000000"/>
                </a:solidFill>
                <a:latin typeface="Corbel"/>
                <a:ea typeface="DejaVu Sans"/>
              </a:rPr>
              <a:t> per il quale si usano rispettivamente il </a:t>
            </a:r>
            <a:r>
              <a:rPr lang="it-IT" sz="1800" b="1" strike="noStrike" spc="-1">
                <a:solidFill>
                  <a:srgbClr val="000000"/>
                </a:solidFill>
                <a:latin typeface="Corbel"/>
                <a:ea typeface="DejaVu Sans"/>
              </a:rPr>
              <a:t>Data Manipulation Language</a:t>
            </a:r>
            <a:r>
              <a:rPr lang="it-IT" sz="1800" b="0" strike="noStrike" spc="-1">
                <a:solidFill>
                  <a:srgbClr val="000000"/>
                </a:solidFill>
                <a:latin typeface="Corbel"/>
                <a:ea typeface="DejaVu Sans"/>
              </a:rPr>
              <a:t> e il </a:t>
            </a:r>
            <a:r>
              <a:rPr lang="it-IT" sz="1800" b="1" strike="noStrike" spc="-1">
                <a:solidFill>
                  <a:srgbClr val="000000"/>
                </a:solidFill>
                <a:latin typeface="Corbel"/>
                <a:ea typeface="DejaVu Sans"/>
              </a:rPr>
              <a:t>Data Query Language</a:t>
            </a:r>
            <a:r>
              <a:rPr lang="it-IT" sz="1800" b="0" strike="noStrike" spc="-1">
                <a:solidFill>
                  <a:srgbClr val="000000"/>
                </a:solidFill>
                <a:latin typeface="Corbel"/>
                <a:ea typeface="DejaVu Sans"/>
              </a:rPr>
              <a:t>.</a:t>
            </a:r>
            <a:endParaRPr lang="it-IT" sz="1800" b="0" strike="noStrike" spc="-1">
              <a:latin typeface="Arial"/>
            </a:endParaRPr>
          </a:p>
        </p:txBody>
      </p:sp>
      <p:sp>
        <p:nvSpPr>
          <p:cNvPr id="585" name="CustomShape 5"/>
          <p:cNvSpPr/>
          <p:nvPr/>
        </p:nvSpPr>
        <p:spPr>
          <a:xfrm>
            <a:off x="539640" y="4509000"/>
            <a:ext cx="8135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classe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mette a disposizione il metodo </a:t>
            </a:r>
            <a:r>
              <a:rPr lang="it-IT" sz="1800" b="1" strike="noStrike" spc="-1">
                <a:solidFill>
                  <a:srgbClr val="000000"/>
                </a:solidFill>
                <a:latin typeface="Corbel"/>
                <a:ea typeface="DejaVu Sans"/>
              </a:rPr>
              <a:t>execute(…)</a:t>
            </a:r>
            <a:r>
              <a:rPr lang="it-IT" sz="1800" b="0" strike="noStrike" spc="-1">
                <a:solidFill>
                  <a:srgbClr val="000000"/>
                </a:solidFill>
                <a:latin typeface="Corbel"/>
                <a:ea typeface="DejaVu Sans"/>
              </a:rPr>
              <a:t> che permette di </a:t>
            </a:r>
            <a:r>
              <a:rPr lang="it-IT" sz="1800" b="1" strike="noStrike" spc="-1">
                <a:solidFill>
                  <a:srgbClr val="000000"/>
                </a:solidFill>
                <a:latin typeface="Corbel"/>
                <a:ea typeface="DejaVu Sans"/>
              </a:rPr>
              <a:t>eseguire ogni istruzione SQL o le istruzioni DDL</a:t>
            </a:r>
            <a:r>
              <a:rPr lang="it-IT" sz="1800" b="0" strike="noStrike" spc="-1">
                <a:solidFill>
                  <a:srgbClr val="000000"/>
                </a:solidFill>
                <a:latin typeface="Corbel"/>
                <a:ea typeface="DejaVu Sans"/>
              </a:rPr>
              <a:t>. Di seguito è presentato un esempio dell’uso dell’istruzione</a:t>
            </a:r>
            <a:r>
              <a:rPr lang="it-IT" sz="1800" b="1" strike="noStrike" spc="-1">
                <a:solidFill>
                  <a:srgbClr val="000000"/>
                </a:solidFill>
                <a:latin typeface="Corbel"/>
                <a:ea typeface="DejaVu Sans"/>
              </a:rPr>
              <a:t>CREATE </a:t>
            </a:r>
            <a:r>
              <a:rPr lang="it-IT" sz="1800" b="0" strike="noStrike" spc="-1">
                <a:solidFill>
                  <a:srgbClr val="000000"/>
                </a:solidFill>
                <a:latin typeface="Corbel"/>
                <a:ea typeface="DejaVu Sans"/>
              </a:rPr>
              <a:t>per creare una tabella tramite </a:t>
            </a:r>
            <a:r>
              <a:rPr lang="it-IT" sz="1800" b="1" strike="noStrike" spc="-1">
                <a:solidFill>
                  <a:srgbClr val="000000"/>
                </a:solidFill>
                <a:latin typeface="Corbel"/>
                <a:ea typeface="DejaVu Sans"/>
              </a:rPr>
              <a:t>DDL</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87"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88" name="CustomShape 3"/>
          <p:cNvSpPr/>
          <p:nvPr/>
        </p:nvSpPr>
        <p:spPr>
          <a:xfrm>
            <a:off x="323640" y="1052640"/>
            <a:ext cx="8135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classe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mette a disposizione il metodo </a:t>
            </a:r>
            <a:r>
              <a:rPr lang="it-IT" sz="1800" b="1" strike="noStrike" spc="-1">
                <a:solidFill>
                  <a:srgbClr val="000000"/>
                </a:solidFill>
                <a:latin typeface="Corbel"/>
                <a:ea typeface="DejaVu Sans"/>
              </a:rPr>
              <a:t>execute(…)</a:t>
            </a:r>
            <a:r>
              <a:rPr lang="it-IT" sz="1800" b="0" strike="noStrike" spc="-1">
                <a:solidFill>
                  <a:srgbClr val="000000"/>
                </a:solidFill>
                <a:latin typeface="Corbel"/>
                <a:ea typeface="DejaVu Sans"/>
              </a:rPr>
              <a:t> che permette di </a:t>
            </a:r>
            <a:r>
              <a:rPr lang="it-IT" sz="1800" b="1" strike="noStrike" spc="-1">
                <a:solidFill>
                  <a:srgbClr val="000000"/>
                </a:solidFill>
                <a:latin typeface="Corbel"/>
                <a:ea typeface="DejaVu Sans"/>
              </a:rPr>
              <a:t>eseguire ogni istruzione SQL o le istruzioni DDL</a:t>
            </a:r>
            <a:r>
              <a:rPr lang="it-IT" sz="1800" b="0" strike="noStrike" spc="-1">
                <a:solidFill>
                  <a:srgbClr val="000000"/>
                </a:solidFill>
                <a:latin typeface="Corbel"/>
                <a:ea typeface="DejaVu Sans"/>
              </a:rPr>
              <a:t>. Di seguito è presentato un esempio dell’uso dell’istruzione</a:t>
            </a:r>
            <a:r>
              <a:rPr lang="it-IT" sz="1800" b="1" strike="noStrike" spc="-1">
                <a:solidFill>
                  <a:srgbClr val="000000"/>
                </a:solidFill>
                <a:latin typeface="Corbel"/>
                <a:ea typeface="DejaVu Sans"/>
              </a:rPr>
              <a:t>CREATE </a:t>
            </a:r>
            <a:r>
              <a:rPr lang="it-IT" sz="1800" b="0" strike="noStrike" spc="-1">
                <a:solidFill>
                  <a:srgbClr val="000000"/>
                </a:solidFill>
                <a:latin typeface="Corbel"/>
                <a:ea typeface="DejaVu Sans"/>
              </a:rPr>
              <a:t>per creare una tabella tramite </a:t>
            </a:r>
            <a:r>
              <a:rPr lang="it-IT" sz="1800" b="1" strike="noStrike" spc="-1">
                <a:solidFill>
                  <a:srgbClr val="000000"/>
                </a:solidFill>
                <a:latin typeface="Corbel"/>
                <a:ea typeface="DejaVu Sans"/>
              </a:rPr>
              <a:t>DDL</a:t>
            </a:r>
            <a:r>
              <a:rPr lang="it-IT" sz="1800" b="0" strike="noStrike" spc="-1">
                <a:solidFill>
                  <a:srgbClr val="000000"/>
                </a:solidFill>
                <a:latin typeface="Corbel"/>
                <a:ea typeface="DejaVu Sans"/>
              </a:rPr>
              <a:t>.</a:t>
            </a:r>
            <a:endParaRPr lang="it-IT" sz="1800" b="0" strike="noStrike" spc="-1">
              <a:latin typeface="Arial"/>
            </a:endParaRPr>
          </a:p>
        </p:txBody>
      </p:sp>
      <p:sp>
        <p:nvSpPr>
          <p:cNvPr id="589" name="CustomShape 4"/>
          <p:cNvSpPr/>
          <p:nvPr/>
        </p:nvSpPr>
        <p:spPr>
          <a:xfrm>
            <a:off x="2286000" y="2413440"/>
            <a:ext cx="457056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"CREATE TABLE Student(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"ID   INT NOT NULL AUTO_INCREMENT,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"NAME VARCHAR(20) NOT NULL,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"AGE  INT NOT NULL,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"PRIMARY KEY (ID));"</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jdbcTemplateObject.execute( SQL );</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91" name="CustomShape 2"/>
          <p:cNvSpPr/>
          <p:nvPr/>
        </p:nvSpPr>
        <p:spPr>
          <a:xfrm>
            <a:off x="-76680" y="855000"/>
            <a:ext cx="40935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Esempio pratico – LEZIONE 29 </a:t>
            </a:r>
            <a:endParaRPr lang="it-IT" sz="1800" b="0" strike="noStrike" spc="-1">
              <a:latin typeface="Arial"/>
            </a:endParaRPr>
          </a:p>
        </p:txBody>
      </p:sp>
      <p:sp>
        <p:nvSpPr>
          <p:cNvPr id="592" name="CustomShape 3"/>
          <p:cNvSpPr/>
          <p:nvPr/>
        </p:nvSpPr>
        <p:spPr>
          <a:xfrm>
            <a:off x="2286000" y="1720800"/>
            <a:ext cx="457056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&lt;groupId&gt;org.springframework&lt;/groupId&gt;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&lt;artifactId&gt;spring-jdbc&lt;/artifactId&gt;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&lt;version&gt;3.2.1.RELEASE&lt;/version&gt;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&lt;groupId&gt;mysql&lt;/groupId&gt;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&lt;artifactId&gt;mysql-connector-java&lt;/artifactId&gt;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&lt;version&gt;5.1.23&lt;/version&gt;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9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595" name="CustomShape 3"/>
          <p:cNvSpPr/>
          <p:nvPr/>
        </p:nvSpPr>
        <p:spPr>
          <a:xfrm>
            <a:off x="338040" y="1556640"/>
            <a:ext cx="84808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Una transazione sul database è una sequenza di azioni che può essere trattata come una singola unità di lavoro. Tali azioni dovrebbero o completare interamente o in caso contrario non avere alcun effetto.</a:t>
            </a:r>
            <a:endParaRPr lang="it-IT" sz="1800" b="0" strike="noStrike" spc="-1">
              <a:latin typeface="Arial"/>
            </a:endParaRPr>
          </a:p>
        </p:txBody>
      </p:sp>
      <p:sp>
        <p:nvSpPr>
          <p:cNvPr id="596" name="CustomShape 4"/>
          <p:cNvSpPr/>
          <p:nvPr/>
        </p:nvSpPr>
        <p:spPr>
          <a:xfrm>
            <a:off x="474840" y="3475080"/>
            <a:ext cx="84808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a:t>
            </a:r>
            <a:r>
              <a:rPr lang="it-IT" sz="1800" b="1" strike="noStrike" spc="-1">
                <a:solidFill>
                  <a:srgbClr val="000000"/>
                </a:solidFill>
                <a:latin typeface="Corbel"/>
                <a:ea typeface="DejaVu Sans"/>
              </a:rPr>
              <a:t>gestione delle transazioni</a:t>
            </a:r>
            <a:r>
              <a:rPr lang="it-IT" sz="1800" b="0" strike="noStrike" spc="-1">
                <a:solidFill>
                  <a:srgbClr val="000000"/>
                </a:solidFill>
                <a:latin typeface="Corbel"/>
                <a:ea typeface="DejaVu Sans"/>
              </a:rPr>
              <a:t> è una parte importante delle applicazioni enterprise orientate ai RDBMS (Reletional Database Managment System) che </a:t>
            </a:r>
            <a:r>
              <a:rPr lang="it-IT" sz="1800" b="1" strike="noStrike" spc="-1">
                <a:solidFill>
                  <a:srgbClr val="000000"/>
                </a:solidFill>
                <a:latin typeface="Corbel"/>
                <a:ea typeface="DejaVu Sans"/>
              </a:rPr>
              <a:t>assicura l’integrità e la consistenza dei dati</a:t>
            </a:r>
            <a:r>
              <a:rPr lang="it-IT" sz="1800" b="0" strike="noStrike" spc="-1">
                <a:solidFill>
                  <a:srgbClr val="000000"/>
                </a:solidFill>
                <a:latin typeface="Corbel"/>
                <a:ea typeface="DejaVu Sans"/>
              </a:rPr>
              <a:t>. I concetti relativi alle transazioni possono essere descritti dalle seguenti </a:t>
            </a:r>
            <a:r>
              <a:rPr lang="it-IT" sz="1800" b="1" strike="noStrike" spc="-1">
                <a:solidFill>
                  <a:srgbClr val="000000"/>
                </a:solidFill>
                <a:latin typeface="Corbel"/>
                <a:ea typeface="DejaVu Sans"/>
              </a:rPr>
              <a:t>quattro proprietà fondamentali</a:t>
            </a:r>
            <a:r>
              <a:rPr lang="it-IT" sz="1800" b="0" strike="noStrike" spc="-1">
                <a:solidFill>
                  <a:srgbClr val="000000"/>
                </a:solidFill>
                <a:latin typeface="Corbel"/>
                <a:ea typeface="DejaVu Sans"/>
              </a:rPr>
              <a:t> chiamate</a:t>
            </a:r>
            <a:r>
              <a:rPr lang="it-IT" sz="1800" b="1" strike="noStrike" spc="-1">
                <a:solidFill>
                  <a:srgbClr val="000000"/>
                </a:solidFill>
                <a:latin typeface="Corbel"/>
                <a:ea typeface="DejaVu Sans"/>
              </a:rPr>
              <a:t>ACID</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98"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599" name="CustomShape 3"/>
          <p:cNvSpPr/>
          <p:nvPr/>
        </p:nvSpPr>
        <p:spPr>
          <a:xfrm>
            <a:off x="467640" y="1412640"/>
            <a:ext cx="8063280" cy="557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Atomicità:  </a:t>
            </a:r>
            <a:r>
              <a:rPr lang="it-IT" sz="1800" b="0" strike="noStrike" spc="-1">
                <a:solidFill>
                  <a:srgbClr val="000000"/>
                </a:solidFill>
                <a:latin typeface="Corbel"/>
                <a:ea typeface="DejaVu Sans"/>
              </a:rPr>
              <a:t>Una transazione dovrebbe essere trattata come una singola unità di operazioni sia che l’intera sequenza di operazioni abbia successo sia che l’intera sequenza di operazioni non lo abbia (ciò significa che se anche una sola operazione della transazione non ha successo allora l’intera transazione non ha successo e di conseguenza non ha alcun effetto sul database).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Consistenza:</a:t>
            </a:r>
            <a:r>
              <a:rPr lang="it-IT" sz="1800" b="0" strike="noStrike" spc="-1">
                <a:solidFill>
                  <a:srgbClr val="000000"/>
                </a:solidFill>
                <a:latin typeface="Corbel"/>
                <a:ea typeface="DejaVu Sans"/>
              </a:rPr>
              <a:t> Ciò rappresenta la consistenza dell’integrità referenziale del database, chiave primaria univoca per le tabelle, etc.</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Isolamento:</a:t>
            </a:r>
            <a:r>
              <a:rPr lang="it-IT" sz="1800" b="0" strike="noStrike" spc="-1">
                <a:solidFill>
                  <a:srgbClr val="000000"/>
                </a:solidFill>
                <a:latin typeface="Corbel"/>
                <a:ea typeface="DejaVu Sans"/>
              </a:rPr>
              <a:t> Ci possono essere più transazioni che operano su di uno stesso insieme di dati allo stesso tempo, ogni transazione dovrebbe essere isolata dalle altre per prevenire la corruzione di tali dati.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Durabilità:</a:t>
            </a:r>
            <a:r>
              <a:rPr lang="it-IT" sz="1800" b="0" strike="noStrike" spc="-1">
                <a:solidFill>
                  <a:srgbClr val="000000"/>
                </a:solidFill>
                <a:latin typeface="Corbel"/>
                <a:ea typeface="DejaVu Sans"/>
              </a:rPr>
              <a:t> Una volta che una transazione viene ultimata, il risultato di tale transazione deve essere reso permanente sul database e non può essere cancellato dal database a casusa di un errore di sistema.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01"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02" name="CustomShape 3"/>
          <p:cNvSpPr/>
          <p:nvPr/>
        </p:nvSpPr>
        <p:spPr>
          <a:xfrm>
            <a:off x="338040" y="1412640"/>
            <a:ext cx="833688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 vero e proprio sistema di database RDBMS garantirà tutte le quattro proprietà per ogni transazione. La versione semplicistica di cosa sia una transazione rilasciata da un database che fà uso di SQL è la seguente: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transazione ha inizio usando il comando </a:t>
            </a:r>
            <a:r>
              <a:rPr lang="it-IT" sz="1800" b="1" strike="noStrike" spc="-1">
                <a:solidFill>
                  <a:srgbClr val="000000"/>
                </a:solidFill>
                <a:latin typeface="Corbel"/>
                <a:ea typeface="DejaVu Sans"/>
              </a:rPr>
              <a:t>begin transaction</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Realiza le varie operazione di delete, update o insert usando </a:t>
            </a:r>
            <a:r>
              <a:rPr lang="it-IT" sz="1800" b="1" strike="noStrike" spc="-1">
                <a:solidFill>
                  <a:srgbClr val="000000"/>
                </a:solidFill>
                <a:latin typeface="Corbel"/>
                <a:ea typeface="DejaVu Sans"/>
              </a:rPr>
              <a:t>query SQL</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Se tutte le operazioni hanno successo allora esegue l’operazione di </a:t>
            </a:r>
            <a:r>
              <a:rPr lang="it-IT" sz="1800" b="1" strike="noStrike" spc="-1">
                <a:solidFill>
                  <a:srgbClr val="000000"/>
                </a:solidFill>
                <a:latin typeface="Corbel"/>
                <a:ea typeface="DejaVu Sans"/>
              </a:rPr>
              <a:t>commit </a:t>
            </a:r>
            <a:r>
              <a:rPr lang="it-IT" sz="1800" b="0" strike="noStrike" spc="-1">
                <a:solidFill>
                  <a:srgbClr val="000000"/>
                </a:solidFill>
                <a:latin typeface="Corbel"/>
                <a:ea typeface="DejaVu Sans"/>
              </a:rPr>
              <a:t>(salvando il risultato in maniera persistente sul database), altrimenti esegue l’operazione di </a:t>
            </a:r>
            <a:r>
              <a:rPr lang="it-IT" sz="1800" b="1" strike="noStrike" spc="-1">
                <a:solidFill>
                  <a:srgbClr val="000000"/>
                </a:solidFill>
                <a:latin typeface="Corbel"/>
                <a:ea typeface="DejaVu Sans"/>
              </a:rPr>
              <a:t>rollback </a:t>
            </a:r>
            <a:r>
              <a:rPr lang="it-IT" sz="1800" b="0" strike="noStrike" spc="-1">
                <a:solidFill>
                  <a:srgbClr val="000000"/>
                </a:solidFill>
                <a:latin typeface="Corbel"/>
                <a:ea typeface="DejaVu Sans"/>
              </a:rPr>
              <a:t>(tornando alla situazione che aveva trovato nel momento precedente all’inizio di tale transazione).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0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05" name="CustomShape 3"/>
          <p:cNvSpPr/>
          <p:nvPr/>
        </p:nvSpPr>
        <p:spPr>
          <a:xfrm>
            <a:off x="338040" y="1582200"/>
            <a:ext cx="840888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framework Spring fornisce un livello astratto al di sopra delle sottostanti API per la gestione delle transazioni. Il supporto alle transazioni di Spring punta a fornire un’alternativa alla gestione delle transazioni mediante l’uso di EJB aggiungendo funzionalità di transazione ai POJO. Spring fornisce sia un supporto programmatico sia un supporto dichiarativo per la gestione delle transazioni. Ricordiamo che gli EJB richiedono un application server mentre la gestione delle transazioni in Spring può essere implementata senza dover ricorrere ad un applicazion server.</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9" name="CustomShape 2"/>
          <p:cNvSpPr/>
          <p:nvPr/>
        </p:nvSpPr>
        <p:spPr>
          <a:xfrm>
            <a:off x="179640" y="692640"/>
            <a:ext cx="8639640" cy="66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ApplicationContext</a:t>
            </a:r>
            <a:r>
              <a:rPr lang="it-IT" sz="1800" b="0" strike="noStrike" spc="-1">
                <a:solidFill>
                  <a:srgbClr val="000000"/>
                </a:solidFill>
                <a:latin typeface="Corbel"/>
                <a:ea typeface="DejaVu Sans"/>
              </a:rPr>
              <a:t> è un’interfaccia che fornisce la configurazione per un’applicazione. Tale configurazione è in sola lettura fintanto che l’applicazione è in esecuzione ma può essere ricaricata se l’implementazione usata lo permette.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Nel nostro caso per creare tale oggetto stiamo usando la seguente implementazione di tale interfaccia: </a:t>
            </a:r>
            <a:r>
              <a:rPr lang="it-IT" sz="1800" b="1" strike="noStrike" spc="-1">
                <a:solidFill>
                  <a:srgbClr val="000000"/>
                </a:solidFill>
                <a:latin typeface="Corbel"/>
                <a:ea typeface="DejaVu Sans"/>
              </a:rPr>
              <a:t>ClassPathXmlApplicationContextTale</a:t>
            </a:r>
            <a:r>
              <a:rPr lang="it-IT" sz="1800" b="0" strike="noStrike" spc="-1">
                <a:solidFill>
                  <a:srgbClr val="000000"/>
                </a:solidFill>
                <a:latin typeface="Corbel"/>
                <a:ea typeface="DejaVu Sans"/>
              </a:rPr>
              <a:t> API carica un file di configurazione dei bean usati nel nostro progetto ed eventualmente, basandosi su tale API, si occupa di creare ed inizializzare tutti questi oggetti (come ad esempio i bean mensionati in tale file di configurazione).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Nel nostro progetto tale file di configurazione sarà rappresentato da un file XML chiamato: Beans.xml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Il secondo passo è quello di recuperare un bean corrispondente ad un oggetto HelloWorld usando il metodo getBean() sul context creato.Tale metodo usa il bean ID per ritornare un oggetto generico che alla fine può essere castato all’actual object HelloWorld. In pratica stiamo recuperando l’oggetto associato al bean avente id “helloWorld” (dichiarato nel file Beans.xml).Una volta che abbiamo l’oggetto possiamo usarlo.</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07"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08" name="CustomShape 3"/>
          <p:cNvSpPr/>
          <p:nvPr/>
        </p:nvSpPr>
        <p:spPr>
          <a:xfrm>
            <a:off x="467640" y="1459800"/>
            <a:ext cx="813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Transazioni Locali Vs. Transazioni Globali: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a:t>
            </a:r>
            <a:r>
              <a:rPr lang="it-IT" sz="1800" b="1" strike="noStrike" spc="-1">
                <a:solidFill>
                  <a:srgbClr val="000000"/>
                </a:solidFill>
                <a:latin typeface="Corbel"/>
                <a:ea typeface="DejaVu Sans"/>
              </a:rPr>
              <a:t>transazioni locali</a:t>
            </a:r>
            <a:r>
              <a:rPr lang="it-IT" sz="1800" b="0" strike="noStrike" spc="-1">
                <a:solidFill>
                  <a:srgbClr val="000000"/>
                </a:solidFill>
                <a:latin typeface="Corbel"/>
                <a:ea typeface="DejaVu Sans"/>
              </a:rPr>
              <a:t> sono specifiche di una singola risorsa transazionale come ad esempio una connessione JDBC mentre le </a:t>
            </a:r>
            <a:r>
              <a:rPr lang="it-IT" sz="1800" b="1" strike="noStrike" spc="-1">
                <a:solidFill>
                  <a:srgbClr val="000000"/>
                </a:solidFill>
                <a:latin typeface="Corbel"/>
                <a:ea typeface="DejaVu Sans"/>
              </a:rPr>
              <a:t>transazioni globali</a:t>
            </a:r>
            <a:r>
              <a:rPr lang="it-IT" sz="1800" b="0" strike="noStrike" spc="-1">
                <a:solidFill>
                  <a:srgbClr val="000000"/>
                </a:solidFill>
                <a:latin typeface="Corbel"/>
                <a:ea typeface="DejaVu Sans"/>
              </a:rPr>
              <a:t> possono interessare risorse transazionali multimple come nel caso di sistemi distrubuiti.</a:t>
            </a:r>
            <a:endParaRPr lang="it-IT" sz="1800" b="0" strike="noStrike" spc="-1">
              <a:latin typeface="Arial"/>
            </a:endParaRPr>
          </a:p>
        </p:txBody>
      </p:sp>
      <p:sp>
        <p:nvSpPr>
          <p:cNvPr id="609" name="CustomShape 4"/>
          <p:cNvSpPr/>
          <p:nvPr/>
        </p:nvSpPr>
        <p:spPr>
          <a:xfrm>
            <a:off x="611640" y="3141000"/>
            <a:ext cx="8207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11"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12" name="CustomShape 3"/>
          <p:cNvSpPr/>
          <p:nvPr/>
        </p:nvSpPr>
        <p:spPr>
          <a:xfrm>
            <a:off x="467640" y="1459800"/>
            <a:ext cx="813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Transazioni Locali Vs. Transazioni Globali: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a:t>
            </a:r>
            <a:r>
              <a:rPr lang="it-IT" sz="1800" b="1" strike="noStrike" spc="-1">
                <a:solidFill>
                  <a:srgbClr val="000000"/>
                </a:solidFill>
                <a:latin typeface="Corbel"/>
                <a:ea typeface="DejaVu Sans"/>
              </a:rPr>
              <a:t>transazioni locali</a:t>
            </a:r>
            <a:r>
              <a:rPr lang="it-IT" sz="1800" b="0" strike="noStrike" spc="-1">
                <a:solidFill>
                  <a:srgbClr val="000000"/>
                </a:solidFill>
                <a:latin typeface="Corbel"/>
                <a:ea typeface="DejaVu Sans"/>
              </a:rPr>
              <a:t> sono specifiche di una singola risorsa transazionale come ad esempio una connessione JDBC mentre le </a:t>
            </a:r>
            <a:r>
              <a:rPr lang="it-IT" sz="1800" b="1" strike="noStrike" spc="-1">
                <a:solidFill>
                  <a:srgbClr val="000000"/>
                </a:solidFill>
                <a:latin typeface="Corbel"/>
                <a:ea typeface="DejaVu Sans"/>
              </a:rPr>
              <a:t>transazioni globali</a:t>
            </a:r>
            <a:r>
              <a:rPr lang="it-IT" sz="1800" b="0" strike="noStrike" spc="-1">
                <a:solidFill>
                  <a:srgbClr val="000000"/>
                </a:solidFill>
                <a:latin typeface="Corbel"/>
                <a:ea typeface="DejaVu Sans"/>
              </a:rPr>
              <a:t> possono interessare risorse transazionali multimple come nel caso di sistemi distrubuiti.</a:t>
            </a:r>
            <a:endParaRPr lang="it-IT" sz="1800" b="0" strike="noStrike" spc="-1">
              <a:latin typeface="Arial"/>
            </a:endParaRPr>
          </a:p>
        </p:txBody>
      </p:sp>
      <p:sp>
        <p:nvSpPr>
          <p:cNvPr id="613" name="CustomShape 4"/>
          <p:cNvSpPr/>
          <p:nvPr/>
        </p:nvSpPr>
        <p:spPr>
          <a:xfrm>
            <a:off x="611640" y="3141000"/>
            <a:ext cx="8207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15"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16" name="CustomShape 3"/>
          <p:cNvSpPr/>
          <p:nvPr/>
        </p:nvSpPr>
        <p:spPr>
          <a:xfrm>
            <a:off x="467640" y="1484640"/>
            <a:ext cx="842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Supporto Programmatico Vs. Supporto Dichiarativo: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Spring fornisce due tipi di gestione delle transazioni: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3"/>
              </a:rPr>
              <a:t>Supporto Programmatico alla gestione delle transazioni:</a:t>
            </a:r>
            <a:r>
              <a:rPr lang="it-IT" sz="1800" b="0" strike="noStrike" spc="-1">
                <a:solidFill>
                  <a:srgbClr val="000000"/>
                </a:solidFill>
                <a:latin typeface="Corbel"/>
                <a:ea typeface="DejaVu Sans"/>
              </a:rPr>
              <a:t> Significa che dobbiamo gestire le transazioni con l’aiuto della programmazione. Fornisce estrema flessibilità ma di contro è più difficile da mantenere.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4"/>
              </a:rPr>
              <a:t>Supporto Dichiarativo alla gestione delle transazioni:</a:t>
            </a:r>
            <a:r>
              <a:rPr lang="it-IT" sz="1800" b="0" strike="noStrike" spc="-1">
                <a:solidFill>
                  <a:srgbClr val="000000"/>
                </a:solidFill>
                <a:latin typeface="Corbel"/>
                <a:ea typeface="DejaVu Sans"/>
              </a:rPr>
              <a:t> Significa che la gestione delle transazioni viene separata dal codice di business. Possiamo solo urare delle annotation oppure una configurazione basata su XML per gestire le transazioni.</a:t>
            </a:r>
            <a:endParaRPr lang="it-IT" sz="1800" b="0" strike="noStrike" spc="-1">
              <a:latin typeface="Arial"/>
            </a:endParaRPr>
          </a:p>
        </p:txBody>
      </p:sp>
      <p:sp>
        <p:nvSpPr>
          <p:cNvPr id="617" name="CustomShape 4"/>
          <p:cNvSpPr/>
          <p:nvPr/>
        </p:nvSpPr>
        <p:spPr>
          <a:xfrm>
            <a:off x="467640" y="5047920"/>
            <a:ext cx="8423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 preferibile usare la gestione dichiarativa delle transazioni anzichè la gestione programmatica anche se risulta essere meno flessibile di quest’ultima.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Inoltre la gestione delle transazioni dichiarativa può essere modularizzata mediante l’approccio AOP. Spring fornisce il supporto dichiarativo alle transazioni mediante il modulo Spring AOP.</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19"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20" name="CustomShape 3"/>
          <p:cNvSpPr/>
          <p:nvPr/>
        </p:nvSpPr>
        <p:spPr>
          <a:xfrm>
            <a:off x="338040" y="1340640"/>
            <a:ext cx="855288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Transaction Abstractions: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chiave dell’astrazione alle transazioni in Spring è definita tramite l’interfaccia</a:t>
            </a:r>
            <a:r>
              <a:rPr lang="it-IT" sz="1800" b="1" i="1" strike="noStrike" spc="-1">
                <a:solidFill>
                  <a:srgbClr val="000000"/>
                </a:solidFill>
                <a:latin typeface="Corbel"/>
                <a:ea typeface="DejaVu Sans"/>
              </a:rPr>
              <a:t>org.springframework.transaction.PlatformTransactionManager </a:t>
            </a:r>
            <a:r>
              <a:rPr lang="it-IT" sz="1800" b="0" strike="noStrike" spc="-1">
                <a:solidFill>
                  <a:srgbClr val="000000"/>
                </a:solidFill>
                <a:latin typeface="Corbel"/>
                <a:ea typeface="DejaVu Sans"/>
              </a:rPr>
              <a:t>che è la seguente:</a:t>
            </a:r>
            <a:endParaRPr lang="it-IT" sz="1800" b="0" strike="noStrike" spc="-1">
              <a:latin typeface="Arial"/>
            </a:endParaRPr>
          </a:p>
        </p:txBody>
      </p:sp>
      <p:sp>
        <p:nvSpPr>
          <p:cNvPr id="621" name="CustomShape 4"/>
          <p:cNvSpPr/>
          <p:nvPr/>
        </p:nvSpPr>
        <p:spPr>
          <a:xfrm>
            <a:off x="338040" y="2925000"/>
            <a:ext cx="855288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interface PlatformTransactionManager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TransactionStatus getTransaction(TransactionDefinition definition);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throws TransactionException;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void commit(TransactionStatus status) throws TransactionException;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void rollback(TransactionStatus status) throws TransactionException;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23"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24" name="CustomShape 3"/>
          <p:cNvSpPr/>
          <p:nvPr/>
        </p:nvSpPr>
        <p:spPr>
          <a:xfrm>
            <a:off x="338040" y="1443960"/>
            <a:ext cx="840888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Analisi dei metodi definiti: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TransactionStatus getTransaction(TransactionDefinition definition):</a:t>
            </a:r>
            <a:r>
              <a:rPr lang="it-IT" sz="1800" b="0" strike="noStrike" spc="-1">
                <a:solidFill>
                  <a:srgbClr val="000000"/>
                </a:solidFill>
                <a:latin typeface="Corbel"/>
                <a:ea typeface="DejaVu Sans"/>
              </a:rPr>
              <a:t> Questo metodo ritorna la transazione correntemente attiva o ne crea una nuova secondo il comportamento di propagazione specificato.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void commit(TrasactionStatus status): </a:t>
            </a:r>
            <a:r>
              <a:rPr lang="it-IT" sz="1800" b="0" strike="noStrike" spc="-1">
                <a:solidFill>
                  <a:srgbClr val="000000"/>
                </a:solidFill>
                <a:latin typeface="Corbel"/>
                <a:ea typeface="DejaVu Sans"/>
              </a:rPr>
              <a:t>Questo metodo esegue l’operazione di commit della transazione proposta, per quanto riguarda il suo status.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void rollback(TransactionStatus status): </a:t>
            </a:r>
            <a:r>
              <a:rPr lang="it-IT" sz="1800" b="0" strike="noStrike" spc="-1">
                <a:solidFill>
                  <a:srgbClr val="000000"/>
                </a:solidFill>
                <a:latin typeface="Corbel"/>
                <a:ea typeface="DejaVu Sans"/>
              </a:rPr>
              <a:t>Questo metodo esegue l’operazione di rollback della transazione data.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26"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27" name="CustomShape 3"/>
          <p:cNvSpPr/>
          <p:nvPr/>
        </p:nvSpPr>
        <p:spPr>
          <a:xfrm>
            <a:off x="338040" y="1270440"/>
            <a:ext cx="855288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TransactionDefinition</a:t>
            </a:r>
            <a:r>
              <a:rPr lang="it-IT" sz="1800" b="0" strike="noStrike" spc="-1">
                <a:solidFill>
                  <a:srgbClr val="000000"/>
                </a:solidFill>
                <a:latin typeface="Corbel"/>
                <a:ea typeface="DejaVu Sans"/>
              </a:rPr>
              <a:t> è il nucleo fondamentale del supporto alle transazioni in Spring ed è definita nel seguente modo:</a:t>
            </a:r>
            <a:endParaRPr lang="it-IT" sz="1800" b="0" strike="noStrike" spc="-1">
              <a:latin typeface="Arial"/>
            </a:endParaRPr>
          </a:p>
        </p:txBody>
      </p:sp>
      <p:sp>
        <p:nvSpPr>
          <p:cNvPr id="628" name="CustomShape 4"/>
          <p:cNvSpPr/>
          <p:nvPr/>
        </p:nvSpPr>
        <p:spPr>
          <a:xfrm>
            <a:off x="2286000" y="2413440"/>
            <a:ext cx="457056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TransactionDefinition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getPropagationBehavior();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getIsolationLevel();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String getName();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getTimeout();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isReadOnly();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30"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31" name="CustomShape 3"/>
          <p:cNvSpPr/>
          <p:nvPr/>
        </p:nvSpPr>
        <p:spPr>
          <a:xfrm>
            <a:off x="338040" y="1270440"/>
            <a:ext cx="855288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TransactionDefinition</a:t>
            </a:r>
            <a:r>
              <a:rPr lang="it-IT" sz="1800" b="0" strike="noStrike" spc="-1">
                <a:solidFill>
                  <a:srgbClr val="000000"/>
                </a:solidFill>
                <a:latin typeface="Corbel"/>
                <a:ea typeface="DejaVu Sans"/>
              </a:rPr>
              <a:t> è il nucleo fondamentale del supporto alle transazioni in Spring ed è definita nel seguente modo:</a:t>
            </a:r>
            <a:endParaRPr lang="it-IT" sz="1800" b="0" strike="noStrike" spc="-1">
              <a:latin typeface="Arial"/>
            </a:endParaRPr>
          </a:p>
        </p:txBody>
      </p:sp>
      <p:sp>
        <p:nvSpPr>
          <p:cNvPr id="632" name="CustomShape 4"/>
          <p:cNvSpPr/>
          <p:nvPr/>
        </p:nvSpPr>
        <p:spPr>
          <a:xfrm>
            <a:off x="2286000" y="2413440"/>
            <a:ext cx="457056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TransactionDefinition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getPropagationBehavior();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getIsolationLevel();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String getName();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getTimeout();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isReadOnly();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3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35" name="CustomShape 3"/>
          <p:cNvSpPr/>
          <p:nvPr/>
        </p:nvSpPr>
        <p:spPr>
          <a:xfrm>
            <a:off x="338040" y="1556640"/>
            <a:ext cx="862488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Analisi dei metodi definiti: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getPropagationBehavior():  </a:t>
            </a:r>
            <a:r>
              <a:rPr lang="it-IT" sz="1800" b="0" strike="noStrike" spc="-1">
                <a:solidFill>
                  <a:srgbClr val="000000"/>
                </a:solidFill>
                <a:latin typeface="Corbel"/>
                <a:ea typeface="DejaVu Sans"/>
              </a:rPr>
              <a:t>Questo metodo ritorna il comportamento di propagazione. Spring offre tutte le opzioni di propagazione delle transazioni da EJB CMT.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getIsolationLevel(): </a:t>
            </a:r>
            <a:r>
              <a:rPr lang="it-IT" sz="1800" b="0" strike="noStrike" spc="-1">
                <a:solidFill>
                  <a:srgbClr val="000000"/>
                </a:solidFill>
                <a:latin typeface="Corbel"/>
                <a:ea typeface="DejaVu Sans"/>
              </a:rPr>
              <a:t>Questo metodo ritorna il grado in cui la transazione corrente è isolata dal lavoro di altre transazioni.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getName(): </a:t>
            </a:r>
            <a:r>
              <a:rPr lang="it-IT" sz="1800" b="0" strike="noStrike" spc="-1">
                <a:solidFill>
                  <a:srgbClr val="000000"/>
                </a:solidFill>
                <a:latin typeface="Corbel"/>
                <a:ea typeface="DejaVu Sans"/>
              </a:rPr>
              <a:t>Questo metodo ritorna il nome della transazione corrente.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getTimeout(): </a:t>
            </a:r>
            <a:r>
              <a:rPr lang="it-IT" sz="1800" b="0" strike="noStrike" spc="-1">
                <a:solidFill>
                  <a:srgbClr val="000000"/>
                </a:solidFill>
                <a:latin typeface="Corbel"/>
                <a:ea typeface="DejaVu Sans"/>
              </a:rPr>
              <a:t>Questo metodo ritorna il tempo in secondi in cui la transazione deve essere completata.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isReadOnly(): </a:t>
            </a:r>
            <a:r>
              <a:rPr lang="it-IT" sz="1800" b="0" strike="noStrike" spc="-1">
                <a:solidFill>
                  <a:srgbClr val="000000"/>
                </a:solidFill>
                <a:latin typeface="Corbel"/>
                <a:ea typeface="DejaVu Sans"/>
              </a:rPr>
              <a:t>Questo metodo restituisce se la transazione è di sola lettura.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37"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38" name="CustomShape 3"/>
          <p:cNvSpPr/>
          <p:nvPr/>
        </p:nvSpPr>
        <p:spPr>
          <a:xfrm>
            <a:off x="338040" y="1412640"/>
            <a:ext cx="848088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 seguito sono riportati i possibili valori relativi al livello di isolamento: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TransactionDefinition.ISOLATION_DEFAULT: </a:t>
            </a:r>
            <a:r>
              <a:rPr lang="it-IT" sz="1800" b="0" strike="noStrike" spc="-1">
                <a:solidFill>
                  <a:srgbClr val="000000"/>
                </a:solidFill>
                <a:latin typeface="Corbel"/>
                <a:ea typeface="DejaVu Sans"/>
              </a:rPr>
              <a:t>E’ il valore di default del livello di isolamento.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TransactionDefinition.ISOLATION_READ_COMMITTED: </a:t>
            </a:r>
            <a:r>
              <a:rPr lang="it-IT" sz="1800" b="0" strike="noStrike" spc="-1">
                <a:solidFill>
                  <a:srgbClr val="000000"/>
                </a:solidFill>
                <a:latin typeface="Corbel"/>
                <a:ea typeface="DejaVu Sans"/>
              </a:rPr>
              <a:t>Indica che vengono impedite le letture sporche ma che le letture non ripetibili e letture fantasma possono verificarsi.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TransactionDefinition.ISOLATION_READ_UNCOMMITTED: </a:t>
            </a:r>
            <a:r>
              <a:rPr lang="it-IT" sz="1800" b="0" strike="noStrike" spc="-1">
                <a:solidFill>
                  <a:srgbClr val="000000"/>
                </a:solidFill>
                <a:latin typeface="Corbel"/>
                <a:ea typeface="DejaVu Sans"/>
              </a:rPr>
              <a:t>India che le letture sporche, le letture non ripetibili e le letture fantasma possono verificarsi.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TransactionDefinition.ISOLATION_REPEATABLE_READ: </a:t>
            </a:r>
            <a:r>
              <a:rPr lang="it-IT" sz="1800" b="0" strike="noStrike" spc="-1">
                <a:solidFill>
                  <a:srgbClr val="000000"/>
                </a:solidFill>
                <a:latin typeface="Corbel"/>
                <a:ea typeface="DejaVu Sans"/>
              </a:rPr>
              <a:t>Indica che le letture sporche e le lettura non ripetibili sono impedite ma che le letture fantasma possono verificarsi.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TransactionDefinition.ISOLATION_SERIALIZABLE: </a:t>
            </a:r>
            <a:r>
              <a:rPr lang="it-IT" sz="1800" b="0" strike="noStrike" spc="-1">
                <a:solidFill>
                  <a:srgbClr val="000000"/>
                </a:solidFill>
                <a:latin typeface="Corbel"/>
                <a:ea typeface="DejaVu Sans"/>
              </a:rPr>
              <a:t>Indica che le letture sporche, le letture non ripetibili e le letture fantasma non possono verificarsi.</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40"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41" name="CustomShape 3"/>
          <p:cNvSpPr/>
          <p:nvPr/>
        </p:nvSpPr>
        <p:spPr>
          <a:xfrm>
            <a:off x="338040" y="1224360"/>
            <a:ext cx="8696880" cy="557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 seguito sono riportati i possibili valori relativi ai possibili tipi di propagazione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TransactionDefinition.PROPAGATION_MANDATORY: </a:t>
            </a:r>
            <a:r>
              <a:rPr lang="it-IT" sz="1800" b="0" strike="noStrike" spc="-1">
                <a:solidFill>
                  <a:srgbClr val="000000"/>
                </a:solidFill>
                <a:latin typeface="Corbel"/>
                <a:ea typeface="DejaVu Sans"/>
              </a:rPr>
              <a:t>Supporta una transazione in corso; solleva un’eccezione se non esiste transazione corrente.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TransactionDefinition.PROPAGATION_NESTED: </a:t>
            </a:r>
            <a:r>
              <a:rPr lang="it-IT" sz="1800" b="0" strike="noStrike" spc="-1">
                <a:solidFill>
                  <a:srgbClr val="000000"/>
                </a:solidFill>
                <a:latin typeface="Corbel"/>
                <a:ea typeface="DejaVu Sans"/>
              </a:rPr>
              <a:t>Eseguita all’interndo di una transazione annidata se la transazione corrente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TransactionDefinition.PROPAGATION_NEVER: </a:t>
            </a:r>
            <a:r>
              <a:rPr lang="it-IT" sz="1800" b="0" strike="noStrike" spc="-1">
                <a:solidFill>
                  <a:srgbClr val="000000"/>
                </a:solidFill>
                <a:latin typeface="Corbel"/>
                <a:ea typeface="DejaVu Sans"/>
              </a:rPr>
              <a:t>Non supporta la transazione corrente; solleva un’eccezione se la transazione corrente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TransactionDefinition.PROPAGATION_NOT_SUPPORTED: </a:t>
            </a:r>
            <a:r>
              <a:rPr lang="it-IT" sz="1800" b="0" strike="noStrike" spc="-1">
                <a:solidFill>
                  <a:srgbClr val="000000"/>
                </a:solidFill>
                <a:latin typeface="Corbel"/>
                <a:ea typeface="DejaVu Sans"/>
              </a:rPr>
              <a:t>Non supporta una transazione corrente, anzi sempre eseguire non transazionale.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TransactionDefinition.PROPAGATION_REQUIRED: </a:t>
            </a:r>
            <a:r>
              <a:rPr lang="it-IT" sz="1800" b="0" strike="noStrike" spc="-1">
                <a:solidFill>
                  <a:srgbClr val="000000"/>
                </a:solidFill>
                <a:latin typeface="Corbel"/>
                <a:ea typeface="DejaVu Sans"/>
              </a:rPr>
              <a:t>Supporta la transazione corrente; crea una nuova transazione se questa non esiste.</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1" name="CustomShape 2"/>
          <p:cNvSpPr/>
          <p:nvPr/>
        </p:nvSpPr>
        <p:spPr>
          <a:xfrm>
            <a:off x="179640" y="837720"/>
            <a:ext cx="8783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prossimo passo è quello di creare questo file di configurazione dei bean: si tratta di un file XML che agisce come cemento che lega tra loro i bean insieme definendo come interagiscono tra loro.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Mettiamo tale file nella cartella di Eclipse: “/src/main/java” (allo stesso livello del nostro package)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In genere gli sviluppatore chiamano tale file con il nome di Beans.xml ma volendo si può dare un nome qualsiasi a tale file.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file Beans.xml è usato per assegnare un ID univoco ad ogni bean e per controllare la creazione di oggetti che hanno valori differenti senza impattare sui file sorgente. Ad esempio nel file di configurazione di tale progetto possiamo passare un qualsiasi valore per la variabile “message” potendo così stampare differenti valori di message senza avere nessun impatto sui file HelloWorld.java e MainApp.java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43"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44" name="CustomShape 3"/>
          <p:cNvSpPr/>
          <p:nvPr/>
        </p:nvSpPr>
        <p:spPr>
          <a:xfrm>
            <a:off x="338040" y="1336680"/>
            <a:ext cx="869688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TransactionDefinition.PROPAGATION_REQUIRES_NEW: </a:t>
            </a:r>
            <a:r>
              <a:rPr lang="it-IT" sz="1800" b="0" strike="noStrike" spc="-1">
                <a:solidFill>
                  <a:srgbClr val="000000"/>
                </a:solidFill>
                <a:latin typeface="Corbel"/>
                <a:ea typeface="DejaVu Sans"/>
              </a:rPr>
              <a:t>Crea una nuova transazione, sospende la transazione corrente se questa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TransactionDefinition.PROPAGATION_SUPPORTS: </a:t>
            </a:r>
            <a:r>
              <a:rPr lang="it-IT" sz="1800" b="0" strike="noStrike" spc="-1">
                <a:solidFill>
                  <a:srgbClr val="000000"/>
                </a:solidFill>
                <a:latin typeface="Corbel"/>
                <a:ea typeface="DejaVu Sans"/>
              </a:rPr>
              <a:t>Supporta la transazione corrente; La esegue in maniera non transazionale se non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TransactionDefinition.TIMEOUT_DEFAULT: </a:t>
            </a:r>
            <a:r>
              <a:rPr lang="it-IT" sz="1800" b="0" strike="noStrike" spc="-1">
                <a:solidFill>
                  <a:srgbClr val="000000"/>
                </a:solidFill>
                <a:latin typeface="Corbel"/>
                <a:ea typeface="DejaVu Sans"/>
              </a:rPr>
              <a:t>Utilizza il timeout di defaul del sistema di transazione sottostante o non lo usa se il timeout non è supportato.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46"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47" name="CustomShape 3"/>
          <p:cNvSpPr/>
          <p:nvPr/>
        </p:nvSpPr>
        <p:spPr>
          <a:xfrm>
            <a:off x="467640" y="1628640"/>
            <a:ext cx="820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L’intarfaccia </a:t>
            </a:r>
            <a:r>
              <a:rPr lang="it-IT" sz="1800" b="1" i="1" strike="noStrike" spc="-1">
                <a:solidFill>
                  <a:srgbClr val="000000"/>
                </a:solidFill>
                <a:latin typeface="Corbel"/>
                <a:ea typeface="DejaVu Sans"/>
              </a:rPr>
              <a:t>TransactionStatus</a:t>
            </a:r>
            <a:r>
              <a:rPr lang="it-IT" sz="1800" b="0" strike="noStrike" spc="-1">
                <a:solidFill>
                  <a:srgbClr val="000000"/>
                </a:solidFill>
                <a:latin typeface="Corbel"/>
                <a:ea typeface="DejaVu Sans"/>
              </a:rPr>
              <a:t> fornisce un modo semplice per il codice transazionale che controlla l’esecuzione delle transazione e dello status delle query transazionali:</a:t>
            </a:r>
            <a:endParaRPr lang="it-IT" sz="1800" b="0" strike="noStrike" spc="-1">
              <a:latin typeface="Arial"/>
            </a:endParaRPr>
          </a:p>
        </p:txBody>
      </p:sp>
      <p:sp>
        <p:nvSpPr>
          <p:cNvPr id="648" name="CustomShape 4"/>
          <p:cNvSpPr/>
          <p:nvPr/>
        </p:nvSpPr>
        <p:spPr>
          <a:xfrm>
            <a:off x="2411640" y="2853000"/>
            <a:ext cx="457056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TransactionStatus extends SavepointManager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isNewTransaction();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hasSavepoint();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void setRollbackOnly();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isCompleted();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50"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51" name="CustomShape 3"/>
          <p:cNvSpPr/>
          <p:nvPr/>
        </p:nvSpPr>
        <p:spPr>
          <a:xfrm>
            <a:off x="467640" y="1628640"/>
            <a:ext cx="820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L’intarfaccia </a:t>
            </a:r>
            <a:r>
              <a:rPr lang="it-IT" sz="1800" b="1" i="1" strike="noStrike" spc="-1">
                <a:solidFill>
                  <a:srgbClr val="000000"/>
                </a:solidFill>
                <a:latin typeface="Corbel"/>
                <a:ea typeface="DejaVu Sans"/>
              </a:rPr>
              <a:t>TransactionStatus</a:t>
            </a:r>
            <a:r>
              <a:rPr lang="it-IT" sz="1800" b="0" strike="noStrike" spc="-1">
                <a:solidFill>
                  <a:srgbClr val="000000"/>
                </a:solidFill>
                <a:latin typeface="Corbel"/>
                <a:ea typeface="DejaVu Sans"/>
              </a:rPr>
              <a:t> fornisce un modo semplice per il codice transazionale che controlla l’esecuzione delle transazione e dello status delle query transazionali:</a:t>
            </a:r>
            <a:endParaRPr lang="it-IT" sz="1800" b="0" strike="noStrike" spc="-1">
              <a:latin typeface="Arial"/>
            </a:endParaRPr>
          </a:p>
        </p:txBody>
      </p:sp>
      <p:sp>
        <p:nvSpPr>
          <p:cNvPr id="652" name="CustomShape 4"/>
          <p:cNvSpPr/>
          <p:nvPr/>
        </p:nvSpPr>
        <p:spPr>
          <a:xfrm>
            <a:off x="2411640" y="2853000"/>
            <a:ext cx="457056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TransactionStatus extends SavepointManager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isNewTransaction();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hasSavepoint();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void setRollbackOnly();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isCompleted();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5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55" name="CustomShape 3"/>
          <p:cNvSpPr/>
          <p:nvPr/>
        </p:nvSpPr>
        <p:spPr>
          <a:xfrm>
            <a:off x="338040" y="1556640"/>
            <a:ext cx="8408880" cy="530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Analisi dei metodi definiti: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hasSavepoint(): </a:t>
            </a:r>
            <a:r>
              <a:rPr lang="it-IT" sz="1800" b="0" strike="noStrike" spc="-1">
                <a:solidFill>
                  <a:srgbClr val="000000"/>
                </a:solidFill>
                <a:latin typeface="Corbel"/>
                <a:ea typeface="DejaVu Sans"/>
              </a:rPr>
              <a:t>Questo metodo ritorna se questa transazione internamente esegue un punto di salvataggio, cioè che è stata creato come una transazione nidificata basata su un punto di salvataggio.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isCompleted(): </a:t>
            </a:r>
            <a:r>
              <a:rPr lang="it-IT" sz="1800" b="0" strike="noStrike" spc="-1">
                <a:solidFill>
                  <a:srgbClr val="000000"/>
                </a:solidFill>
                <a:latin typeface="Corbel"/>
                <a:ea typeface="DejaVu Sans"/>
              </a:rPr>
              <a:t>Questo metodo ritorna se questa transazione è stata completata, cioè se è stata già eseguita l’operatazione di commit o l’operazione di rollback.</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isNewTransaction(): </a:t>
            </a:r>
            <a:r>
              <a:rPr lang="it-IT" sz="1800" b="0" strike="noStrike" spc="-1">
                <a:solidFill>
                  <a:srgbClr val="000000"/>
                </a:solidFill>
                <a:latin typeface="Corbel"/>
                <a:ea typeface="DejaVu Sans"/>
              </a:rPr>
              <a:t>Questo metodo ritorna true nel caso che la transazione corrente è nuova.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isRollbackOnly():</a:t>
            </a:r>
            <a:r>
              <a:rPr lang="it-IT" sz="1800" b="0" strike="noStrike" spc="-1">
                <a:solidFill>
                  <a:srgbClr val="000000"/>
                </a:solidFill>
                <a:latin typeface="Corbel"/>
                <a:ea typeface="DejaVu Sans"/>
              </a:rPr>
              <a:t> Questo metodo ritorna true se la transazione è stata contrassegnata come rollback-only.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void setRollbackOnly():</a:t>
            </a:r>
            <a:r>
              <a:rPr lang="it-IT" sz="1800" b="0" strike="noStrike" spc="-1">
                <a:solidFill>
                  <a:srgbClr val="000000"/>
                </a:solidFill>
                <a:latin typeface="Corbel"/>
                <a:ea typeface="DejaVu Sans"/>
              </a:rPr>
              <a:t> Questo metodo setta la transazione a rollback only.</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3" name="CustomShape 2"/>
          <p:cNvSpPr/>
          <p:nvPr/>
        </p:nvSpPr>
        <p:spPr>
          <a:xfrm>
            <a:off x="220320" y="1415236"/>
            <a:ext cx="8783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Analizziamo il significato di tale file: quando l’applicazione Spring viene caricata in memoria, il Framework </a:t>
            </a:r>
            <a:r>
              <a:rPr lang="it-IT" sz="1800" b="1" strike="noStrike" spc="-1" dirty="0" err="1">
                <a:solidFill>
                  <a:srgbClr val="000000"/>
                </a:solidFill>
                <a:latin typeface="Corbel"/>
                <a:ea typeface="DejaVu Sans"/>
              </a:rPr>
              <a:t>fà</a:t>
            </a:r>
            <a:r>
              <a:rPr lang="it-IT" sz="1800" b="1" strike="noStrike" spc="-1" dirty="0">
                <a:solidFill>
                  <a:srgbClr val="000000"/>
                </a:solidFill>
                <a:latin typeface="Corbel"/>
                <a:ea typeface="DejaVu Sans"/>
              </a:rPr>
              <a:t> uso di tale file di configurazione per creare tutti i bean definiti in tale file e per assegnargli un ID univoco (come definito all’interno del tag &lt;bean&gt;).</a:t>
            </a:r>
            <a:endParaRPr lang="it-IT" sz="1800" b="1" strike="noStrike" spc="-1" dirty="0">
              <a:latin typeface="Arial"/>
            </a:endParaRPr>
          </a:p>
          <a:p>
            <a:pPr>
              <a:lnSpc>
                <a:spcPct val="100000"/>
              </a:lnSpc>
            </a:pPr>
            <a:endParaRPr lang="it-IT" sz="1800" b="1" strike="noStrike" spc="-1" dirty="0">
              <a:latin typeface="Arial"/>
            </a:endParaRPr>
          </a:p>
          <a:p>
            <a:pPr>
              <a:lnSpc>
                <a:spcPct val="100000"/>
              </a:lnSpc>
            </a:pPr>
            <a:r>
              <a:rPr lang="it-IT" sz="1800" b="1" strike="noStrike" spc="-1" dirty="0">
                <a:solidFill>
                  <a:srgbClr val="000000"/>
                </a:solidFill>
                <a:latin typeface="Corbel"/>
                <a:ea typeface="DejaVu Sans"/>
              </a:rPr>
              <a:t>Possiamo usare il tag &lt;</a:t>
            </a:r>
            <a:r>
              <a:rPr lang="it-IT" sz="1800" b="1" strike="noStrike" spc="-1" dirty="0" err="1">
                <a:solidFill>
                  <a:srgbClr val="000000"/>
                </a:solidFill>
                <a:latin typeface="Corbel"/>
                <a:ea typeface="DejaVu Sans"/>
              </a:rPr>
              <a:t>property</a:t>
            </a:r>
            <a:r>
              <a:rPr lang="it-IT" sz="1800" b="1" strike="noStrike" spc="-1" dirty="0">
                <a:solidFill>
                  <a:srgbClr val="000000"/>
                </a:solidFill>
                <a:latin typeface="Corbel"/>
                <a:ea typeface="DejaVu Sans"/>
              </a:rPr>
              <a:t>&gt; per passare i valori di più variabili nel momento della creazione di tale oggetto.</a:t>
            </a:r>
            <a:endParaRPr lang="it-IT" sz="1800" b="1" strike="noStrike" spc="-1" dirty="0">
              <a:latin typeface="Arial"/>
            </a:endParaRPr>
          </a:p>
          <a:p>
            <a:pPr>
              <a:lnSpc>
                <a:spcPct val="100000"/>
              </a:lnSpc>
            </a:pPr>
            <a:endParaRPr lang="it-IT" sz="1800" b="1" strike="noStrike" spc="-1" dirty="0">
              <a:latin typeface="Arial"/>
            </a:endParaRPr>
          </a:p>
          <a:p>
            <a:pPr>
              <a:lnSpc>
                <a:spcPct val="100000"/>
              </a:lnSpc>
            </a:pPr>
            <a:r>
              <a:rPr lang="it-IT" sz="1800" b="1" strike="noStrike" spc="-1" dirty="0">
                <a:solidFill>
                  <a:srgbClr val="000000"/>
                </a:solidFill>
                <a:latin typeface="Corbel"/>
                <a:ea typeface="DejaVu Sans"/>
              </a:rPr>
              <a:t>Nel nostro progetto ad esempio, quando l’applicazione viene avviata </a:t>
            </a:r>
            <a:r>
              <a:rPr lang="it-IT" sz="1800" b="1" strike="noStrike" spc="-1" dirty="0" smtClean="0">
                <a:solidFill>
                  <a:srgbClr val="000000"/>
                </a:solidFill>
                <a:latin typeface="Corbel"/>
                <a:ea typeface="DejaVu Sans"/>
              </a:rPr>
              <a:t>viene </a:t>
            </a:r>
            <a:r>
              <a:rPr lang="it-IT" sz="1800" b="1" strike="noStrike" spc="-1" dirty="0">
                <a:solidFill>
                  <a:srgbClr val="000000"/>
                </a:solidFill>
                <a:latin typeface="Corbel"/>
                <a:ea typeface="DejaVu Sans"/>
              </a:rPr>
              <a:t>creato l’oggetto </a:t>
            </a:r>
            <a:r>
              <a:rPr lang="it-IT" sz="1800" b="1" strike="noStrike" spc="-1" dirty="0" err="1">
                <a:solidFill>
                  <a:srgbClr val="000000"/>
                </a:solidFill>
                <a:latin typeface="Corbel"/>
                <a:ea typeface="DejaVu Sans"/>
              </a:rPr>
              <a:t>HelloWorld</a:t>
            </a:r>
            <a:r>
              <a:rPr lang="it-IT" sz="1800" b="1" strike="noStrike" spc="-1" dirty="0">
                <a:solidFill>
                  <a:srgbClr val="000000"/>
                </a:solidFill>
                <a:latin typeface="Corbel"/>
                <a:ea typeface="DejaVu Sans"/>
              </a:rPr>
              <a:t> avente id</a:t>
            </a:r>
            <a:r>
              <a:rPr lang="it-IT" sz="1800" b="1" strike="noStrike" spc="-1" dirty="0" smtClean="0">
                <a:solidFill>
                  <a:srgbClr val="000000"/>
                </a:solidFill>
                <a:latin typeface="Corbel"/>
                <a:ea typeface="DejaVu Sans"/>
              </a:rPr>
              <a:t>=”</a:t>
            </a:r>
            <a:r>
              <a:rPr lang="it-IT" sz="1800" b="1" strike="noStrike" spc="-1" dirty="0" err="1" smtClean="0">
                <a:solidFill>
                  <a:srgbClr val="000000"/>
                </a:solidFill>
                <a:latin typeface="Corbel"/>
                <a:ea typeface="DejaVu Sans"/>
              </a:rPr>
              <a:t>mioSaluto</a:t>
            </a:r>
            <a:r>
              <a:rPr lang="it-IT" sz="1800" b="1" strike="noStrike" spc="-1" dirty="0" smtClean="0">
                <a:solidFill>
                  <a:srgbClr val="000000"/>
                </a:solidFill>
                <a:latin typeface="Corbel"/>
                <a:ea typeface="DejaVu Sans"/>
              </a:rPr>
              <a:t>” </a:t>
            </a:r>
            <a:r>
              <a:rPr lang="it-IT" sz="1800" b="1" strike="noStrike" spc="-1" dirty="0">
                <a:solidFill>
                  <a:srgbClr val="000000"/>
                </a:solidFill>
                <a:latin typeface="Corbel"/>
                <a:ea typeface="DejaVu Sans"/>
              </a:rPr>
              <a:t>ed iniettiamo il valore: </a:t>
            </a:r>
            <a:r>
              <a:rPr lang="it-IT" sz="1800" b="1" strike="noStrike" spc="-1" dirty="0" smtClean="0">
                <a:solidFill>
                  <a:srgbClr val="000000"/>
                </a:solidFill>
                <a:latin typeface="Corbel"/>
                <a:ea typeface="DejaVu Sans"/>
              </a:rPr>
              <a:t>“Ciao Mondo da Spring!” </a:t>
            </a:r>
            <a:r>
              <a:rPr lang="it-IT" sz="1800" b="1" strike="noStrike" spc="-1" dirty="0">
                <a:solidFill>
                  <a:srgbClr val="000000"/>
                </a:solidFill>
                <a:latin typeface="Corbel"/>
                <a:ea typeface="DejaVu Sans"/>
              </a:rPr>
              <a:t>alla stringa </a:t>
            </a:r>
            <a:r>
              <a:rPr lang="it-IT" sz="1800" b="1" strike="noStrike" spc="-1" dirty="0" err="1">
                <a:solidFill>
                  <a:srgbClr val="000000"/>
                </a:solidFill>
                <a:latin typeface="Corbel"/>
                <a:ea typeface="DejaVu Sans"/>
              </a:rPr>
              <a:t>message</a:t>
            </a:r>
            <a:r>
              <a:rPr lang="it-IT" sz="1800" b="1" strike="noStrike" spc="-1" dirty="0">
                <a:solidFill>
                  <a:srgbClr val="000000"/>
                </a:solidFill>
                <a:latin typeface="Corbel"/>
                <a:ea typeface="DejaVu Sans"/>
              </a:rPr>
              <a:t> in tale classe.</a:t>
            </a:r>
            <a:endParaRPr lang="it-IT" sz="1800" b="1"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5"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IoC Container</a:t>
            </a:r>
            <a:endParaRPr lang="it-IT" sz="1800" b="0" strike="noStrike" spc="-1">
              <a:latin typeface="Arial"/>
            </a:endParaRPr>
          </a:p>
        </p:txBody>
      </p:sp>
      <p:pic>
        <p:nvPicPr>
          <p:cNvPr id="106" name="Picture 2"/>
          <p:cNvPicPr/>
          <p:nvPr/>
        </p:nvPicPr>
        <p:blipFill>
          <a:blip r:embed="rId3"/>
          <a:stretch/>
        </p:blipFill>
        <p:spPr>
          <a:xfrm>
            <a:off x="2224080" y="1700280"/>
            <a:ext cx="4694400" cy="3456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 name="CustomShape 2"/>
          <p:cNvSpPr/>
          <p:nvPr/>
        </p:nvSpPr>
        <p:spPr>
          <a:xfrm>
            <a:off x="-61920" y="867600"/>
            <a:ext cx="36442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al Framework</a:t>
            </a:r>
            <a:endParaRPr lang="it-IT" sz="1800" b="0" strike="noStrike" spc="-1">
              <a:latin typeface="Arial"/>
            </a:endParaRPr>
          </a:p>
        </p:txBody>
      </p:sp>
      <p:sp>
        <p:nvSpPr>
          <p:cNvPr id="53" name="CustomShape 3"/>
          <p:cNvSpPr/>
          <p:nvPr/>
        </p:nvSpPr>
        <p:spPr>
          <a:xfrm>
            <a:off x="323640" y="1484640"/>
            <a:ext cx="827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è uno dei più famosi Framework per lo sviluppo di applicazioni enterprise in Java.  Il Framework Spring viene utilizzato per creare codice avente le seguenti caratteristiche: </a:t>
            </a:r>
            <a:r>
              <a:rPr lang="it-IT" sz="1800" b="1" strike="noStrike" spc="-1">
                <a:solidFill>
                  <a:srgbClr val="000000"/>
                </a:solidFill>
                <a:latin typeface="Corbel"/>
                <a:ea typeface="DejaVu Sans"/>
              </a:rPr>
              <a:t>alte performance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facilmente testabile</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riusabile</a:t>
            </a:r>
            <a:endParaRPr lang="it-IT" sz="1800" b="0" strike="noStrike" spc="-1">
              <a:latin typeface="Arial"/>
            </a:endParaRPr>
          </a:p>
        </p:txBody>
      </p:sp>
      <p:sp>
        <p:nvSpPr>
          <p:cNvPr id="54" name="CustomShape 4"/>
          <p:cNvSpPr/>
          <p:nvPr/>
        </p:nvSpPr>
        <p:spPr>
          <a:xfrm>
            <a:off x="323640" y="2828880"/>
            <a:ext cx="8279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Framework Spring è una piattaforma open source Java, inizialmente scritta da Rod Johnson e rilasciata sotto licenza Apache 2.0 (nel Giugno 2003).</a:t>
            </a:r>
            <a:endParaRPr lang="it-IT" sz="1800" b="0" strike="noStrike" spc="-1">
              <a:latin typeface="Arial"/>
            </a:endParaRPr>
          </a:p>
        </p:txBody>
      </p:sp>
      <p:sp>
        <p:nvSpPr>
          <p:cNvPr id="55" name="CustomShape 5"/>
          <p:cNvSpPr/>
          <p:nvPr/>
        </p:nvSpPr>
        <p:spPr>
          <a:xfrm>
            <a:off x="431640" y="4005000"/>
            <a:ext cx="8315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Le funzionalità appartenenti al core del Framework Spring possono essere usate per lo sviluppo di qualsiasi tipo di applicazione Java, esistono poi estensioni apposite per creare Web Application. Il target del Framework Spring è quello di rendere più semplice lo sviluppo di applicazione J2EE e quello di usare e promuovere buone consuetudini di programmazione usando un modello di programmazione basato sui POJO.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8"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IoC Container</a:t>
            </a:r>
            <a:endParaRPr lang="it-IT" sz="1800" b="0" strike="noStrike" spc="-1">
              <a:latin typeface="Arial"/>
            </a:endParaRPr>
          </a:p>
        </p:txBody>
      </p:sp>
      <p:sp>
        <p:nvSpPr>
          <p:cNvPr id="109" name="CustomShape 3"/>
          <p:cNvSpPr/>
          <p:nvPr/>
        </p:nvSpPr>
        <p:spPr>
          <a:xfrm>
            <a:off x="395640" y="1340640"/>
            <a:ext cx="8567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Spring fornisce i seguenti due differenti tipi di container: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Spring BeanFactory Container: Si tratta del più semplice container che fornisce un supporto basilare per l’iniezione della dipendenza ed è definito dall’interfaccia org.springframework.beans.factory.BeanFactory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La BeanFactory e le relative interfacce (BeanFactoryAware, InizializingBean, DisposableBean) continuano a essere presenti in Spring a scopo di retrocompatibilità con un gran numero di framework di terze parti che si integrano con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Spring ApplicationContext Container: Questo container aggiunge funzionalità tipicamente enterprise come la possibilità di risolvere messaggii testuali a partire da file di properties e la capacità di inviare eventi applicativi a specifici listener di eventi. Tale container è definito dall’interfaccia: org.springframework.context.ApplicationContext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11"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IoC Container</a:t>
            </a:r>
            <a:endParaRPr lang="it-IT" sz="1800" b="0" strike="noStrike" spc="-1">
              <a:latin typeface="Arial"/>
            </a:endParaRPr>
          </a:p>
        </p:txBody>
      </p:sp>
      <p:sp>
        <p:nvSpPr>
          <p:cNvPr id="112" name="CustomShape 3"/>
          <p:cNvSpPr/>
          <p:nvPr/>
        </p:nvSpPr>
        <p:spPr>
          <a:xfrm>
            <a:off x="395640" y="1591560"/>
            <a:ext cx="8567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container ApplicationContext include tutte le funzionalità previste dal container BeanFactory, pertanto è consigliabile usare ApplicationContext. BeanFactory può comunque essere usato nel caso di applicazioni leggere come applicazioni dedicate a device di tipo mobile o applicazioni basate sulle aplet in cui potrebbe essere meglio usare una configurazione leggera e minimale.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14"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15" name="CustomShape 3"/>
          <p:cNvSpPr/>
          <p:nvPr/>
        </p:nvSpPr>
        <p:spPr>
          <a:xfrm>
            <a:off x="179640" y="1729800"/>
            <a:ext cx="8783640" cy="310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Esempio Spring BeanFactory Container: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Si tratta del più semplice container che fornisce un supporto basilare per l’iniezione delle dipendenze. Esso è definito dall’interfaccia: org.springframework.beans.factory.BeanFactory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BeanFactory e le relative interfacce correlate (BeanFactoryAware, InitializingBean, DisposableBean) continuano ad essere presenti all’interno di Spring per permettere la retrocompatibilità con un grande numero di framework di terze parti che possono essere integrati con Spring.</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17"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18" name="CustomShape 3"/>
          <p:cNvSpPr/>
          <p:nvPr/>
        </p:nvSpPr>
        <p:spPr>
          <a:xfrm>
            <a:off x="179640" y="1729800"/>
            <a:ext cx="8783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Esistono più implementazioni dell’interfaccia BeanFactory che vengono fornite nativamente insieme a Spring. L’implementazione più usata è certamente la classe XmlBeanFactory. Tale container legge i metadati di configurazione da un file XML ed usa tali informazioni per creare un’applicazione completamente configurata.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L’uso del container BeanFactory è in genere preferito quando le risorse sono limitate, ad esempio nelle applicazioni per dispositivi mobile o per applicazioni basate su applet. In genere è consigliabile usare ApplicationContext al posto di BeanFactory, a meno di non avere valide ragioni per preferire il container minimale</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0"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21" name="CustomShape 3"/>
          <p:cNvSpPr/>
          <p:nvPr/>
        </p:nvSpPr>
        <p:spPr>
          <a:xfrm>
            <a:off x="179640" y="1729800"/>
            <a:ext cx="8783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Esempio Spring ApplicationContext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Application Context è il container più avanzato di Spring. Come BeanFactory esso si occupa di caricare la definizione dei ben, creare tali bean, legarli tra loro ed iniettare i bean quando vengono richiesti. In più rispetto la BeanFactory vengono aggiunte alcune funzioni di stampo tipicamente enterprise come la capacità di risolvere textual messages a partire da un file di properties e la capacità di inoltrare specifici eventi che si verificano a degli specifici event listener che li gestiscono automaticamente.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container è definito dall’interfaccia: org.springframework.ApplicationContext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3"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24" name="CustomShape 3"/>
          <p:cNvSpPr/>
          <p:nvPr/>
        </p:nvSpPr>
        <p:spPr>
          <a:xfrm>
            <a:off x="179640" y="1729800"/>
            <a:ext cx="8783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L’ApplicationContext include tutte le funzionalità fornite da BeanFactory ed è il container raccomandato.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Le implementazioni più comuni dell’interfaccia ApplicationContext sono: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FileSystemXmlApplicationContext</a:t>
            </a:r>
            <a:r>
              <a:rPr lang="it-IT" sz="1800" b="0" strike="noStrike" spc="-1">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ClassPathXmlApplicationContext</a:t>
            </a:r>
            <a:r>
              <a:rPr lang="it-IT" sz="1800" b="0" strike="noStrike" spc="-1">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WebXmlApplicationContext</a:t>
            </a:r>
            <a:r>
              <a:rPr lang="it-IT" sz="1800" b="0" strike="noStrike" spc="-1">
                <a:solidFill>
                  <a:srgbClr val="000000"/>
                </a:solidFill>
                <a:latin typeface="Corbel"/>
                <a:ea typeface="DejaVu Sans"/>
              </a:rPr>
              <a:t>: questo container carica il file XML contenente la definizione di tutti i beans da una qweb application.</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6"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27" name="CustomShape 3"/>
          <p:cNvSpPr/>
          <p:nvPr/>
        </p:nvSpPr>
        <p:spPr>
          <a:xfrm>
            <a:off x="179640" y="1729800"/>
            <a:ext cx="8783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L’ApplicationContext include tutte le funzionalità fornite da BeanFactory ed è il container raccomandato.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Le implementazioni più comuni dell’interfaccia ApplicationContext sono: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FileSystemXmlApplicationContext</a:t>
            </a:r>
            <a:r>
              <a:rPr lang="it-IT" sz="1800" b="0" strike="noStrike" spc="-1">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ClassPathXmlApplicationContext</a:t>
            </a:r>
            <a:r>
              <a:rPr lang="it-IT" sz="1800" b="0" strike="noStrike" spc="-1">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WebXmlApplicationContext</a:t>
            </a:r>
            <a:r>
              <a:rPr lang="it-IT" sz="1800" b="0" strike="noStrike" spc="-1">
                <a:solidFill>
                  <a:srgbClr val="000000"/>
                </a:solidFill>
                <a:latin typeface="Corbel"/>
                <a:ea typeface="DejaVu Sans"/>
              </a:rPr>
              <a:t>: questo container carica il file XML contenente la definizione di tutti i beans da una qweb application.</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9"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0" name="CustomShape 3"/>
          <p:cNvSpPr/>
          <p:nvPr/>
        </p:nvSpPr>
        <p:spPr>
          <a:xfrm>
            <a:off x="179640" y="1268640"/>
            <a:ext cx="8423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Gli oggetti che compongono la spina dorsale di un’applicazione e che sono gestiti dallo IoC Container del Framework Spring sono chiamati beans.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bean è un’oggetto che viene istanziato, assemblato e gestito dallo IoC Container di Spring.Tali bean vengono creati in base ai metadata di configurazione che forniamo al container, ad esempio tramite un file XML definendo ogni bean all’interno di un tag XML &lt;bean/&gt; come abbiamo visto nei capitoli precedenti.</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32"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3" name="CustomShape 3"/>
          <p:cNvSpPr/>
          <p:nvPr/>
        </p:nvSpPr>
        <p:spPr>
          <a:xfrm>
            <a:off x="198360" y="1268640"/>
            <a:ext cx="8423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definizione di un bean contiene delle informazioni chiamata metadati di configurazione, tali informazioni sono necessarie al container per conoscere le seguenti cose:</a:t>
            </a:r>
            <a:endParaRPr lang="it-IT" sz="1800" b="0" strike="noStrike" spc="-1">
              <a:latin typeface="Arial"/>
            </a:endParaRPr>
          </a:p>
          <a:p>
            <a:pPr>
              <a:lnSpc>
                <a:spcPct val="100000"/>
              </a:lnSpc>
            </a:pP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Come creare un bean</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I dettagli sul cliclo di vita di un bean</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Le dipendenze di un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35"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6" name="CustomShape 3"/>
          <p:cNvSpPr/>
          <p:nvPr/>
        </p:nvSpPr>
        <p:spPr>
          <a:xfrm>
            <a:off x="467640" y="1166760"/>
            <a:ext cx="8207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class</a:t>
            </a:r>
            <a:r>
              <a:rPr lang="it-IT" sz="1800" b="0" strike="noStrike" spc="-1">
                <a:solidFill>
                  <a:srgbClr val="000000"/>
                </a:solidFill>
                <a:latin typeface="Corbel"/>
                <a:ea typeface="DejaVu Sans"/>
              </a:rPr>
              <a:t> 	Questo attributo è obbligatorio e specificare la classe del bean da utilizzare per crearlo (Specifica il tipo di dato rappresentato dal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name</a:t>
            </a:r>
            <a:r>
              <a:rPr lang="it-IT" sz="1800" b="0" strike="noStrike" spc="-1">
                <a:solidFill>
                  <a:srgbClr val="000000"/>
                </a:solidFill>
                <a:latin typeface="Corbel"/>
                <a:ea typeface="DejaVu Sans"/>
              </a:rPr>
              <a:t> 	Questo attributo specifica un identificativo univoco per il bean. Nella configurazione basata su XML si usa l’attributo id e/o name per specificare l’identificativo del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scope</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attributo specifica lo scope di un oggetto creato a partire dalla definizione di uno specifico bean (tale argomento sarà discusso in seguito all’interno di un’articolo dedicato allo scope dei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7" name="CustomShape 2"/>
          <p:cNvSpPr/>
          <p:nvPr/>
        </p:nvSpPr>
        <p:spPr>
          <a:xfrm>
            <a:off x="467640" y="603720"/>
            <a:ext cx="53100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Benefici nell’uso del Framework Spring:</a:t>
            </a:r>
            <a:endParaRPr lang="it-IT" sz="1800" b="0" strike="noStrike" spc="-1" dirty="0">
              <a:latin typeface="Arial"/>
            </a:endParaRPr>
          </a:p>
        </p:txBody>
      </p:sp>
      <p:sp>
        <p:nvSpPr>
          <p:cNvPr id="58" name="CustomShape 3"/>
          <p:cNvSpPr/>
          <p:nvPr/>
        </p:nvSpPr>
        <p:spPr>
          <a:xfrm>
            <a:off x="395640" y="1484640"/>
            <a:ext cx="8279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consente allo sviluppatore di sviluppare applicazione di tipo enterprise usando i </a:t>
            </a:r>
            <a:r>
              <a:rPr lang="it-IT" sz="1800" b="1" strike="noStrike" spc="-1">
                <a:solidFill>
                  <a:srgbClr val="000000"/>
                </a:solidFill>
                <a:latin typeface="Corbel"/>
                <a:ea typeface="DejaVu Sans"/>
              </a:rPr>
              <a:t>POJO</a:t>
            </a:r>
            <a:r>
              <a:rPr lang="it-IT" sz="1800" b="0" strike="noStrike" spc="-1">
                <a:solidFill>
                  <a:srgbClr val="000000"/>
                </a:solidFill>
                <a:latin typeface="Corbel"/>
                <a:ea typeface="DejaVu Sans"/>
              </a:rPr>
              <a:t>. Il vantaggio di usare i POJO è quello di </a:t>
            </a:r>
            <a:r>
              <a:rPr lang="it-IT" sz="1800" b="1" strike="noStrike" spc="-1">
                <a:solidFill>
                  <a:srgbClr val="000000"/>
                </a:solidFill>
                <a:latin typeface="Corbel"/>
                <a:ea typeface="DejaVu Sans"/>
              </a:rPr>
              <a:t>non aver bisogno di un container EJB</a:t>
            </a:r>
            <a:r>
              <a:rPr lang="it-IT" sz="1800" b="0" strike="noStrike" spc="-1">
                <a:solidFill>
                  <a:srgbClr val="000000"/>
                </a:solidFill>
                <a:latin typeface="Corbel"/>
                <a:ea typeface="DejaVu Sans"/>
              </a:rPr>
              <a:t> come un application server ma ci basta </a:t>
            </a:r>
            <a:r>
              <a:rPr lang="it-IT" sz="1800" b="1" strike="noStrike" spc="-1">
                <a:solidFill>
                  <a:srgbClr val="000000"/>
                </a:solidFill>
                <a:latin typeface="Corbel"/>
                <a:ea typeface="DejaVu Sans"/>
              </a:rPr>
              <a:t>usare un robusto servlet container</a:t>
            </a:r>
            <a:r>
              <a:rPr lang="it-IT" sz="1800" b="0" strike="noStrike" spc="-1">
                <a:solidFill>
                  <a:srgbClr val="000000"/>
                </a:solidFill>
                <a:latin typeface="Corbel"/>
                <a:ea typeface="DejaVu Sans"/>
              </a:rPr>
              <a:t> come </a:t>
            </a:r>
            <a:r>
              <a:rPr lang="it-IT" sz="1800" b="1" strike="noStrike" spc="-1">
                <a:solidFill>
                  <a:srgbClr val="000000"/>
                </a:solidFill>
                <a:latin typeface="Corbel"/>
                <a:ea typeface="DejaVu Sans"/>
              </a:rPr>
              <a:t>Tomcat</a:t>
            </a:r>
            <a:r>
              <a:rPr lang="it-IT" sz="1800" b="0" strike="noStrike" spc="-1">
                <a:solidFill>
                  <a:srgbClr val="000000"/>
                </a:solidFill>
                <a:latin typeface="Corbel"/>
                <a:ea typeface="DejaVu Sans"/>
              </a:rPr>
              <a:t> o qualche altro prodotto commerciale.</a:t>
            </a:r>
            <a:endParaRPr lang="it-IT" sz="1800" b="0" strike="noStrike" spc="-1">
              <a:latin typeface="Arial"/>
            </a:endParaRPr>
          </a:p>
        </p:txBody>
      </p:sp>
      <p:sp>
        <p:nvSpPr>
          <p:cNvPr id="59" name="CustomShape 4"/>
          <p:cNvSpPr/>
          <p:nvPr/>
        </p:nvSpPr>
        <p:spPr>
          <a:xfrm>
            <a:off x="395640" y="3141000"/>
            <a:ext cx="8279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è organizzato in maniera modulare. Anche se il numero dei package che compongono il Framework è elevato dobbiamo preoccuparci solo di ciò che ci serve e possiamo ignorare il resto.</a:t>
            </a:r>
            <a:endParaRPr lang="it-IT" sz="1800" b="0" strike="noStrike" spc="-1">
              <a:latin typeface="Arial"/>
            </a:endParaRPr>
          </a:p>
        </p:txBody>
      </p:sp>
      <p:sp>
        <p:nvSpPr>
          <p:cNvPr id="60" name="CustomShape 5"/>
          <p:cNvSpPr/>
          <p:nvPr/>
        </p:nvSpPr>
        <p:spPr>
          <a:xfrm>
            <a:off x="467640" y="4434120"/>
            <a:ext cx="8135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La filosofia alla base del Framework Spring è quella di non rinventare la ruota ogni volta, al suo posto fà uso di alcune tecnologie esistente come alcuni Framework ORM, alcuni Framework per effettuare il logging, JEE, Quarts e time JDK, varie tecnologie per implementare le view.</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3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9" name="CustomShape 3"/>
          <p:cNvSpPr/>
          <p:nvPr/>
        </p:nvSpPr>
        <p:spPr>
          <a:xfrm>
            <a:off x="467640" y="1256700"/>
            <a:ext cx="8207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constructor-arg </a:t>
            </a:r>
            <a:r>
              <a:rPr lang="it-IT" sz="1800" b="0" strike="noStrike" spc="-1" dirty="0">
                <a:solidFill>
                  <a:srgbClr val="000000"/>
                </a:solidFill>
                <a:latin typeface="Corbel"/>
                <a:ea typeface="DejaVu Sans"/>
              </a:rPr>
              <a:t>	</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Questo attributo è usato per iniettare le dipendenze all’interno del costruttore di un oggetto definito da uno specifico bean (sarà discusso nel prossimo articolo)</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properties 	</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Questo attributo è usato per iniettare le dipendenze (sarà discusso nel prossimo articolo)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autowiring mode </a:t>
            </a:r>
            <a:r>
              <a:rPr lang="it-IT" sz="1800" b="0" strike="noStrike" spc="-1" dirty="0">
                <a:solidFill>
                  <a:srgbClr val="000000"/>
                </a:solidFill>
                <a:latin typeface="Corbel"/>
                <a:ea typeface="DejaVu Sans"/>
              </a:rPr>
              <a:t>	Questo attributo è usato per iniettare le dipendenze (sarà discusso nel prossimo articolo)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lazy-</a:t>
            </a:r>
            <a:r>
              <a:rPr lang="it-IT" sz="1800" b="1" strike="noStrike" spc="-1" dirty="0" err="1">
                <a:solidFill>
                  <a:srgbClr val="000000"/>
                </a:solidFill>
                <a:latin typeface="Corbel"/>
                <a:ea typeface="DejaVu Sans"/>
              </a:rPr>
              <a:t>initialization</a:t>
            </a:r>
            <a:r>
              <a:rPr lang="it-IT" sz="1800" b="1" strike="noStrike" spc="-1" dirty="0">
                <a:solidFill>
                  <a:srgbClr val="000000"/>
                </a:solidFill>
                <a:latin typeface="Corbel"/>
                <a:ea typeface="DejaVu Sans"/>
              </a:rPr>
              <a:t> mode </a:t>
            </a:r>
            <a:r>
              <a:rPr lang="it-IT" sz="1800" b="0" strike="noStrike" spc="-1" dirty="0">
                <a:solidFill>
                  <a:srgbClr val="000000"/>
                </a:solidFill>
                <a:latin typeface="Corbel"/>
                <a:ea typeface="DejaVu Sans"/>
              </a:rPr>
              <a:t>	</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Attributo che </a:t>
            </a:r>
            <a:r>
              <a:rPr lang="it-IT" sz="1800" b="0" strike="noStrike" spc="-1" dirty="0" smtClean="0">
                <a:solidFill>
                  <a:srgbClr val="000000"/>
                </a:solidFill>
                <a:latin typeface="Corbel"/>
                <a:ea typeface="DejaVu Sans"/>
              </a:rPr>
              <a:t>specifica </a:t>
            </a:r>
            <a:r>
              <a:rPr lang="it-IT" sz="1800" b="0" strike="noStrike" spc="-1" dirty="0">
                <a:solidFill>
                  <a:srgbClr val="000000"/>
                </a:solidFill>
                <a:latin typeface="Corbel"/>
                <a:ea typeface="DejaVu Sans"/>
              </a:rPr>
              <a:t>la modalità di </a:t>
            </a:r>
            <a:r>
              <a:rPr lang="it-IT" sz="1800" b="0" strike="noStrike" spc="-1" dirty="0" smtClean="0">
                <a:solidFill>
                  <a:srgbClr val="000000"/>
                </a:solidFill>
                <a:latin typeface="Corbel"/>
                <a:ea typeface="DejaVu Sans"/>
              </a:rPr>
              <a:t>inizializzazione lazy </a:t>
            </a:r>
            <a:r>
              <a:rPr lang="it-IT" sz="1800" b="0" strike="noStrike" spc="-1" dirty="0">
                <a:solidFill>
                  <a:srgbClr val="000000"/>
                </a:solidFill>
                <a:latin typeface="Corbel"/>
                <a:ea typeface="DejaVu Sans"/>
              </a:rPr>
              <a:t>di un bean. Tale modalità dice allo IoC Container di creare un’istanza di un bean quando questo viene richiesto per la prima volta </a:t>
            </a:r>
            <a:r>
              <a:rPr lang="it-IT" sz="1800" b="0" strike="noStrike" spc="-1" dirty="0" smtClean="0">
                <a:solidFill>
                  <a:srgbClr val="000000"/>
                </a:solidFill>
                <a:latin typeface="Corbel"/>
                <a:ea typeface="DejaVu Sans"/>
              </a:rPr>
              <a:t>anziché </a:t>
            </a:r>
            <a:r>
              <a:rPr lang="it-IT" sz="1800" b="0" strike="noStrike" spc="-1" dirty="0">
                <a:solidFill>
                  <a:srgbClr val="000000"/>
                </a:solidFill>
                <a:latin typeface="Corbel"/>
                <a:ea typeface="DejaVu Sans"/>
              </a:rPr>
              <a:t>farlo allo startup dell’applicazione (come avviene per default)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4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42" name="CustomShape 3"/>
          <p:cNvSpPr/>
          <p:nvPr/>
        </p:nvSpPr>
        <p:spPr>
          <a:xfrm>
            <a:off x="467640" y="1166760"/>
            <a:ext cx="8207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initialization method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Attributo che definisce un metodo di callback che viene richiamato subito dopo che tutte le proprietà necessarie di un bean sono state settate dal Container. (Tale argomento verrà discusso nell’articolo dedicato al ciclo di vita dei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destruction method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Attributo che definisce un metodo di callback da usare quanto il container che contiene i bean viene distrutto. (Tale argomento verrà discusso nell’articolo dedicato al ciclo di vita dei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4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45" name="CustomShape 3"/>
          <p:cNvSpPr/>
          <p:nvPr/>
        </p:nvSpPr>
        <p:spPr>
          <a:xfrm>
            <a:off x="467640" y="1166760"/>
            <a:ext cx="8207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Metadati di configurazione di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Lo IoC Container di Spring è totalmente disaccoppiato dal formato in cui questi metadati di configurazione vengono effettivamente scritti. Ci sono tre metodi per fornire tali metadati di configurazione al Container di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Configurazione basata su XML</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Configurazione basata sulle Annotation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Configurazione basata su Java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47"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48" name="CustomShape 3"/>
          <p:cNvSpPr/>
          <p:nvPr/>
        </p:nvSpPr>
        <p:spPr>
          <a:xfrm>
            <a:off x="395640" y="1411200"/>
            <a:ext cx="813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Quando un bean viene istanziato potrebbe essere necessario effettuare alcune inizializzazioni in modo da portare tale bean in uno stato utilizzabile.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Similmente, quando unbean non è più necessario viene rimosso dal container e sono richieste alcune operazioni di cleanup.</a:t>
            </a:r>
            <a:endParaRPr lang="it-IT" sz="1800" b="0" strike="noStrike" spc="-1">
              <a:latin typeface="Arial"/>
            </a:endParaRPr>
          </a:p>
        </p:txBody>
      </p:sp>
      <p:sp>
        <p:nvSpPr>
          <p:cNvPr id="149" name="CustomShape 4"/>
          <p:cNvSpPr/>
          <p:nvPr/>
        </p:nvSpPr>
        <p:spPr>
          <a:xfrm>
            <a:off x="539640" y="3285000"/>
            <a:ext cx="8063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Per definire l’installazione e la distruzzione di un bean, dobbiamo semplicemente dichiarare il tag &lt;bean&gt; con un parametro </a:t>
            </a:r>
            <a:r>
              <a:rPr lang="it-IT" sz="1800" b="1" strike="noStrike" spc="-1">
                <a:solidFill>
                  <a:srgbClr val="000000"/>
                </a:solidFill>
                <a:latin typeface="Corbel"/>
                <a:ea typeface="DejaVu Sans"/>
              </a:rPr>
              <a:t>init-method</a:t>
            </a:r>
            <a:r>
              <a:rPr lang="it-IT" sz="1800" b="0" strike="noStrike" spc="-1">
                <a:solidFill>
                  <a:srgbClr val="000000"/>
                </a:solidFill>
                <a:latin typeface="Corbel"/>
                <a:ea typeface="DejaVu Sans"/>
              </a:rPr>
              <a:t> (caso in cui gestiamo la creazione e l’inizializzazione di un bean) e/o con un parametro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(caso in cui gestiamo la distruzione di un bean ed il relativo cleanup).</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5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52" name="CustomShape 3"/>
          <p:cNvSpPr/>
          <p:nvPr/>
        </p:nvSpPr>
        <p:spPr>
          <a:xfrm>
            <a:off x="323640" y="1400400"/>
            <a:ext cx="8495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L’attributo </a:t>
            </a:r>
            <a:r>
              <a:rPr lang="it-IT" sz="1800" b="1" strike="noStrike" spc="-1">
                <a:solidFill>
                  <a:srgbClr val="000000"/>
                </a:solidFill>
                <a:latin typeface="Corbel"/>
                <a:ea typeface="DejaVu Sans"/>
              </a:rPr>
              <a:t>init-method</a:t>
            </a:r>
            <a:r>
              <a:rPr lang="it-IT" sz="1800" b="0" strike="noStrike" spc="-1">
                <a:solidFill>
                  <a:srgbClr val="000000"/>
                </a:solidFill>
                <a:latin typeface="Corbel"/>
                <a:ea typeface="DejaVu Sans"/>
              </a:rPr>
              <a:t> specifica un metodo che verrà chiamato sul bean </a:t>
            </a:r>
            <a:r>
              <a:rPr lang="it-IT" sz="1800" b="1" strike="noStrike" spc="-1">
                <a:solidFill>
                  <a:srgbClr val="000000"/>
                </a:solidFill>
                <a:latin typeface="Corbel"/>
                <a:ea typeface="DejaVu Sans"/>
              </a:rPr>
              <a:t>subito dopo che questo è stato istanziato</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L’attributo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specifica un metodo che verrà chiamato </a:t>
            </a:r>
            <a:r>
              <a:rPr lang="it-IT" sz="1800" b="1" strike="noStrike" spc="-1">
                <a:solidFill>
                  <a:srgbClr val="000000"/>
                </a:solidFill>
                <a:latin typeface="Corbel"/>
                <a:ea typeface="DejaVu Sans"/>
              </a:rPr>
              <a:t>subito prima che un bean venga rimosso dal Container</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5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55" name="CustomShape 3"/>
          <p:cNvSpPr/>
          <p:nvPr/>
        </p:nvSpPr>
        <p:spPr>
          <a:xfrm>
            <a:off x="323640" y="1411200"/>
            <a:ext cx="849564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Metodo di callback per l’INIZIALIZZAZIONE: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L’interfaccia </a:t>
            </a:r>
            <a:r>
              <a:rPr lang="it-IT" sz="1800" b="1" strike="noStrike" spc="-1">
                <a:solidFill>
                  <a:srgbClr val="000000"/>
                </a:solidFill>
                <a:latin typeface="Corbel"/>
                <a:ea typeface="DejaVu Sans"/>
              </a:rPr>
              <a:t>org.springframework.beans.factory.InitializingBean </a:t>
            </a:r>
            <a:r>
              <a:rPr lang="it-IT" sz="1800" b="0" strike="noStrike" spc="-1">
                <a:solidFill>
                  <a:srgbClr val="000000"/>
                </a:solidFill>
                <a:latin typeface="Corbel"/>
                <a:ea typeface="DejaVu Sans"/>
              </a:rPr>
              <a:t>specifica un solo metodo, questo:</a:t>
            </a:r>
            <a:r>
              <a:rPr lang="it-IT" sz="1800" b="1" strike="noStrike" spc="-1">
                <a:solidFill>
                  <a:srgbClr val="000000"/>
                </a:solidFill>
                <a:latin typeface="Corbel"/>
                <a:ea typeface="DejaVu Sans"/>
              </a:rPr>
              <a:t>void afterPropertiesSet() throws Exception;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Quindi, basterà implementare tale interfaccia ed il compito relativo all’inizializzazione sarà svolto all’interno del metodo </a:t>
            </a:r>
            <a:r>
              <a:rPr lang="it-IT" sz="1800" b="1" strike="noStrike" spc="-1">
                <a:solidFill>
                  <a:srgbClr val="000000"/>
                </a:solidFill>
                <a:latin typeface="Corbel"/>
                <a:ea typeface="DejaVu Sans"/>
              </a:rPr>
              <a:t>afterPropertiesSet() </a:t>
            </a:r>
            <a:r>
              <a:rPr lang="it-IT" sz="1800" b="0" strike="noStrike" spc="-1">
                <a:solidFill>
                  <a:srgbClr val="000000"/>
                </a:solidFill>
                <a:latin typeface="Corbel"/>
                <a:ea typeface="DejaVu Sans"/>
              </a:rPr>
              <a:t>, </a:t>
            </a:r>
            <a:endParaRPr lang="it-IT" sz="1800" b="0" strike="noStrike" spc="-1">
              <a:latin typeface="Arial"/>
            </a:endParaRPr>
          </a:p>
        </p:txBody>
      </p:sp>
      <p:sp>
        <p:nvSpPr>
          <p:cNvPr id="156" name="CustomShape 4"/>
          <p:cNvSpPr/>
          <p:nvPr/>
        </p:nvSpPr>
        <p:spPr>
          <a:xfrm>
            <a:off x="467640" y="3573000"/>
            <a:ext cx="849564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implements InitializingBean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afterPropertiesSet()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initialization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5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59" name="CustomShape 3"/>
          <p:cNvSpPr/>
          <p:nvPr/>
        </p:nvSpPr>
        <p:spPr>
          <a:xfrm>
            <a:off x="179640" y="1411200"/>
            <a:ext cx="863964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per configurare la nostra applicazione, possiamo usare l’attributo </a:t>
            </a:r>
            <a:r>
              <a:rPr lang="it-IT" sz="1800" b="1" strike="noStrike" spc="-1">
                <a:solidFill>
                  <a:srgbClr val="000000"/>
                </a:solidFill>
                <a:latin typeface="Corbel"/>
                <a:ea typeface="DejaVu Sans"/>
              </a:rPr>
              <a:t>init-method</a:t>
            </a:r>
            <a:endParaRPr lang="it-IT" sz="1800" b="0" strike="noStrike" spc="-1">
              <a:latin typeface="Arial"/>
            </a:endParaRPr>
          </a:p>
        </p:txBody>
      </p:sp>
      <p:sp>
        <p:nvSpPr>
          <p:cNvPr id="160" name="CustomShape 4"/>
          <p:cNvSpPr/>
          <p:nvPr/>
        </p:nvSpPr>
        <p:spPr>
          <a:xfrm>
            <a:off x="395640" y="220500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&lt;beanid="exampleBean"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class="examples.ExampleBean"init-method="init"/&gt;</a:t>
            </a:r>
            <a:endParaRPr lang="it-IT" sz="1800" b="0" strike="noStrike" spc="-1">
              <a:latin typeface="Arial"/>
            </a:endParaRPr>
          </a:p>
        </p:txBody>
      </p:sp>
      <p:sp>
        <p:nvSpPr>
          <p:cNvPr id="161" name="CustomShape 5"/>
          <p:cNvSpPr/>
          <p:nvPr/>
        </p:nvSpPr>
        <p:spPr>
          <a:xfrm>
            <a:off x="395640" y="3573000"/>
            <a:ext cx="8423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Quindi si sta scrivendo esattamente: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class ExampleBean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init()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initialization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63"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64" name="CustomShape 3"/>
          <p:cNvSpPr/>
          <p:nvPr/>
        </p:nvSpPr>
        <p:spPr>
          <a:xfrm>
            <a:off x="179640" y="1411200"/>
            <a:ext cx="863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Metodo di callback per la DISTRUZIONE:</a:t>
            </a:r>
            <a:endParaRPr lang="it-IT" sz="1800" b="0" strike="noStrike" spc="-1">
              <a:latin typeface="Arial"/>
            </a:endParaRPr>
          </a:p>
        </p:txBody>
      </p:sp>
      <p:sp>
        <p:nvSpPr>
          <p:cNvPr id="165" name="CustomShape 4"/>
          <p:cNvSpPr/>
          <p:nvPr/>
        </p:nvSpPr>
        <p:spPr>
          <a:xfrm>
            <a:off x="330120" y="1917000"/>
            <a:ext cx="834480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org.springframework.beans.factory.DisposableBean </a:t>
            </a:r>
            <a:r>
              <a:rPr lang="it-IT" sz="1800" b="0" strike="noStrike" spc="-1">
                <a:solidFill>
                  <a:srgbClr val="000000"/>
                </a:solidFill>
                <a:latin typeface="Corbel"/>
                <a:ea typeface="DejaVu Sans"/>
              </a:rPr>
              <a:t>specifica un solo metodo, questo:</a:t>
            </a:r>
            <a:r>
              <a:rPr lang="it-IT" sz="1800" b="1" strike="noStrike" spc="-1">
                <a:solidFill>
                  <a:srgbClr val="000000"/>
                </a:solidFill>
                <a:latin typeface="Corbel"/>
                <a:ea typeface="DejaVu Sans"/>
              </a:rPr>
              <a:t>void destroy() throws Exception;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Quindi, basterà implementare tale interfaccia ed il compito relativo all’inizializzazione sarà svolto all’interno del metodo </a:t>
            </a:r>
            <a:r>
              <a:rPr lang="it-IT" sz="1800" b="1" strike="noStrike" spc="-1">
                <a:solidFill>
                  <a:srgbClr val="000000"/>
                </a:solidFill>
                <a:latin typeface="Corbel"/>
                <a:ea typeface="DejaVu Sans"/>
              </a:rPr>
              <a:t>destroy()</a:t>
            </a:r>
            <a:endParaRPr lang="it-IT" sz="1800" b="0" strike="noStrike" spc="-1">
              <a:latin typeface="Arial"/>
            </a:endParaRPr>
          </a:p>
        </p:txBody>
      </p:sp>
      <p:sp>
        <p:nvSpPr>
          <p:cNvPr id="166" name="CustomShape 5"/>
          <p:cNvSpPr/>
          <p:nvPr/>
        </p:nvSpPr>
        <p:spPr>
          <a:xfrm>
            <a:off x="467640" y="3645000"/>
            <a:ext cx="806328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implements DisposableBean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destroy()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destruction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6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69" name="CustomShape 3"/>
          <p:cNvSpPr/>
          <p:nvPr/>
        </p:nvSpPr>
        <p:spPr>
          <a:xfrm>
            <a:off x="179640" y="1411200"/>
            <a:ext cx="863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Metodo di callback per la DISTRUZIONE:</a:t>
            </a:r>
            <a:endParaRPr lang="it-IT" sz="1800" b="0" strike="noStrike" spc="-1">
              <a:latin typeface="Arial"/>
            </a:endParaRPr>
          </a:p>
        </p:txBody>
      </p:sp>
      <p:sp>
        <p:nvSpPr>
          <p:cNvPr id="170" name="CustomShape 4"/>
          <p:cNvSpPr/>
          <p:nvPr/>
        </p:nvSpPr>
        <p:spPr>
          <a:xfrm>
            <a:off x="330120" y="1917000"/>
            <a:ext cx="834480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org.springframework.beans.factory.DisposableBean </a:t>
            </a:r>
            <a:r>
              <a:rPr lang="it-IT" sz="1800" b="0" strike="noStrike" spc="-1">
                <a:solidFill>
                  <a:srgbClr val="000000"/>
                </a:solidFill>
                <a:latin typeface="Corbel"/>
                <a:ea typeface="DejaVu Sans"/>
              </a:rPr>
              <a:t>specifica un solo metodo, questo:</a:t>
            </a:r>
            <a:r>
              <a:rPr lang="it-IT" sz="1800" b="1" strike="noStrike" spc="-1">
                <a:solidFill>
                  <a:srgbClr val="000000"/>
                </a:solidFill>
                <a:latin typeface="Corbel"/>
                <a:ea typeface="DejaVu Sans"/>
              </a:rPr>
              <a:t>void destroy() throws Exception;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Quindi, basterà implementare tale interfaccia ed il compito relativo all’inizializzazione sarà svolto all’interno del metodo </a:t>
            </a:r>
            <a:r>
              <a:rPr lang="it-IT" sz="1800" b="1" strike="noStrike" spc="-1">
                <a:solidFill>
                  <a:srgbClr val="000000"/>
                </a:solidFill>
                <a:latin typeface="Corbel"/>
                <a:ea typeface="DejaVu Sans"/>
              </a:rPr>
              <a:t>destroy()</a:t>
            </a:r>
            <a:endParaRPr lang="it-IT" sz="1800" b="0" strike="noStrike" spc="-1">
              <a:latin typeface="Arial"/>
            </a:endParaRPr>
          </a:p>
        </p:txBody>
      </p:sp>
      <p:sp>
        <p:nvSpPr>
          <p:cNvPr id="171" name="CustomShape 5"/>
          <p:cNvSpPr/>
          <p:nvPr/>
        </p:nvSpPr>
        <p:spPr>
          <a:xfrm>
            <a:off x="467640" y="3645000"/>
            <a:ext cx="806328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implements DisposableBean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destroy()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destruction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73"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74" name="CustomShape 3"/>
          <p:cNvSpPr/>
          <p:nvPr/>
        </p:nvSpPr>
        <p:spPr>
          <a:xfrm>
            <a:off x="179640" y="1411200"/>
            <a:ext cx="863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Metodo di callback per la DISTRUZIONE:</a:t>
            </a:r>
            <a:endParaRPr lang="it-IT" sz="1800" b="0" strike="noStrike" spc="-1">
              <a:latin typeface="Arial"/>
            </a:endParaRPr>
          </a:p>
        </p:txBody>
      </p:sp>
      <p:sp>
        <p:nvSpPr>
          <p:cNvPr id="175" name="CustomShape 4"/>
          <p:cNvSpPr/>
          <p:nvPr/>
        </p:nvSpPr>
        <p:spPr>
          <a:xfrm>
            <a:off x="251640" y="1917000"/>
            <a:ext cx="8207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Usiamo metadata di configurazione in formato XML per configurare la nostra applicazione, possiamo usare l’attributo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per specificare il nome del metodo che gestisce il cleanup di un bean che deve essere rimosso dal Container (tale metodo deve avere come signature void come tipo restituito e deve essere privo di argomenti). </a:t>
            </a:r>
            <a:endParaRPr lang="it-IT" sz="1800" b="0" strike="noStrike" spc="-1">
              <a:latin typeface="Arial"/>
            </a:endParaRPr>
          </a:p>
        </p:txBody>
      </p:sp>
      <p:sp>
        <p:nvSpPr>
          <p:cNvPr id="176" name="CustomShape 5"/>
          <p:cNvSpPr/>
          <p:nvPr/>
        </p:nvSpPr>
        <p:spPr>
          <a:xfrm>
            <a:off x="467640" y="3717000"/>
            <a:ext cx="457056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&lt;bean id="exampleBean"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class="examples.ExampleBean" destroy-method="destroy"/&gt;</a:t>
            </a:r>
            <a:endParaRPr lang="it-IT" sz="1800" b="0" strike="noStrike" spc="-1">
              <a:latin typeface="Arial"/>
            </a:endParaRPr>
          </a:p>
        </p:txBody>
      </p:sp>
      <p:sp>
        <p:nvSpPr>
          <p:cNvPr id="177" name="CustomShape 6"/>
          <p:cNvSpPr/>
          <p:nvPr/>
        </p:nvSpPr>
        <p:spPr>
          <a:xfrm>
            <a:off x="611640" y="4941000"/>
            <a:ext cx="770328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destroy()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destruction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2" name="CustomShape 2"/>
          <p:cNvSpPr/>
          <p:nvPr/>
        </p:nvSpPr>
        <p:spPr>
          <a:xfrm>
            <a:off x="467640" y="821520"/>
            <a:ext cx="53100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Benefici nell’uso del Framework Spring:</a:t>
            </a:r>
            <a:endParaRPr lang="it-IT" sz="1800" b="0" strike="noStrike" spc="-1" dirty="0">
              <a:latin typeface="Arial"/>
            </a:endParaRPr>
          </a:p>
        </p:txBody>
      </p:sp>
      <p:sp>
        <p:nvSpPr>
          <p:cNvPr id="63" name="CustomShape 3"/>
          <p:cNvSpPr/>
          <p:nvPr/>
        </p:nvSpPr>
        <p:spPr>
          <a:xfrm>
            <a:off x="323640" y="155664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Testare un’applicazione scritta usando Spring è semplice perchè usando l’iniezione delle dipendenze possiamo inettare dati di testing.</a:t>
            </a:r>
            <a:endParaRPr lang="it-IT" sz="1800" b="0" strike="noStrike" spc="-1">
              <a:latin typeface="Arial"/>
            </a:endParaRPr>
          </a:p>
        </p:txBody>
      </p:sp>
      <p:sp>
        <p:nvSpPr>
          <p:cNvPr id="64" name="CustomShape 4"/>
          <p:cNvSpPr/>
          <p:nvPr/>
        </p:nvSpPr>
        <p:spPr>
          <a:xfrm>
            <a:off x="395640" y="2421000"/>
            <a:ext cx="827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Il Framework Web di Spring è un Framework MVC ben disegnato  che fornisce un’ottima alternativa ad altri Framework come Struts.</a:t>
            </a:r>
            <a:endParaRPr lang="it-IT" sz="1800" b="0" strike="noStrike" spc="-1">
              <a:latin typeface="Arial"/>
            </a:endParaRPr>
          </a:p>
        </p:txBody>
      </p:sp>
      <p:sp>
        <p:nvSpPr>
          <p:cNvPr id="65" name="CustomShape 5"/>
          <p:cNvSpPr/>
          <p:nvPr/>
        </p:nvSpPr>
        <p:spPr>
          <a:xfrm>
            <a:off x="395640" y="3357000"/>
            <a:ext cx="8279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fornisce delle comode API per n tradurre le eccezioni di specifiche tecnologie (come ad esempio eccezioni sollevate da JDBC, da Hibernate o da JDO).</a:t>
            </a:r>
            <a:endParaRPr lang="it-IT" sz="1800" b="0" strike="noStrike" spc="-1">
              <a:latin typeface="Arial"/>
            </a:endParaRPr>
          </a:p>
        </p:txBody>
      </p:sp>
      <p:sp>
        <p:nvSpPr>
          <p:cNvPr id="66" name="CustomShape 6"/>
          <p:cNvSpPr/>
          <p:nvPr/>
        </p:nvSpPr>
        <p:spPr>
          <a:xfrm>
            <a:off x="467640" y="4293000"/>
            <a:ext cx="8207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Lo IoC container tende ad essere leggero, specialmente se comparato con un EJB container. Questo è un grande beneficio anche per il fatto di poter sviluppare le nostre applicazioni su di un computer avente risorse limitate in fatto di memoria e di CPU.</a:t>
            </a:r>
            <a:endParaRPr lang="it-IT" sz="1800" b="0" strike="noStrike" spc="-1">
              <a:latin typeface="Arial"/>
            </a:endParaRPr>
          </a:p>
        </p:txBody>
      </p:sp>
      <p:sp>
        <p:nvSpPr>
          <p:cNvPr id="67" name="CustomShape 7"/>
          <p:cNvSpPr/>
          <p:nvPr/>
        </p:nvSpPr>
        <p:spPr>
          <a:xfrm>
            <a:off x="478800" y="5601960"/>
            <a:ext cx="81961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fornisce un’interfaccia coerente per le transazioni che può scalare da una transazione locale (utilizzando ad esempio un solo databse) fino a transazioni globali (per esempio usando JTA).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79"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80" name="CustomShape 3"/>
          <p:cNvSpPr/>
          <p:nvPr/>
        </p:nvSpPr>
        <p:spPr>
          <a:xfrm>
            <a:off x="4572000" y="3429000"/>
            <a:ext cx="36709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ESERCIZIO LEZIONE 5</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82"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 Post Processor</a:t>
            </a:r>
            <a:endParaRPr lang="it-IT" sz="1800" b="0" strike="noStrike" spc="-1">
              <a:latin typeface="Arial"/>
            </a:endParaRPr>
          </a:p>
          <a:p>
            <a:pPr>
              <a:lnSpc>
                <a:spcPct val="100000"/>
              </a:lnSpc>
            </a:pPr>
            <a:endParaRPr lang="it-IT" sz="1800" b="0" strike="noStrike" spc="-1">
              <a:latin typeface="Arial"/>
            </a:endParaRPr>
          </a:p>
        </p:txBody>
      </p:sp>
      <p:sp>
        <p:nvSpPr>
          <p:cNvPr id="183" name="CustomShape 3"/>
          <p:cNvSpPr/>
          <p:nvPr/>
        </p:nvSpPr>
        <p:spPr>
          <a:xfrm>
            <a:off x="179640" y="1268640"/>
            <a:ext cx="8783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 definisce alcuni metodi di callback che possono essere implementati per fornire, ad esempio, una logica di istanziazione ed una logica di risoluzione delle dipendenze personalizzate. Usando tali metodi possiamo inoltre implementare delle logiche personalizzate su cosa accade dopo che il Container di Spring ha finito di istanziare, configurare ed inizializzare un bean inserendo in esso una o più implementazioni dei metodi dell’interfaccia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a:t>
            </a:r>
            <a:endParaRPr lang="it-IT" sz="1800" b="0" strike="noStrike" spc="-1">
              <a:latin typeface="Arial"/>
            </a:endParaRPr>
          </a:p>
        </p:txBody>
      </p:sp>
      <p:sp>
        <p:nvSpPr>
          <p:cNvPr id="184" name="CustomShape 4"/>
          <p:cNvSpPr/>
          <p:nvPr/>
        </p:nvSpPr>
        <p:spPr>
          <a:xfrm>
            <a:off x="323640" y="328500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 metodi dell’interfaccia BeanPostProcessors operano sulle istanze dei bean (sugli oggetti), il che significa che lo IoC Container di Spring istanzia un bean e poi l’interfaccia BeanPostProcessor fa il suo lavoro.</a:t>
            </a:r>
            <a:endParaRPr lang="it-IT" sz="1800" b="0" strike="noStrike" spc="-1">
              <a:latin typeface="Arial"/>
            </a:endParaRPr>
          </a:p>
        </p:txBody>
      </p:sp>
      <p:sp>
        <p:nvSpPr>
          <p:cNvPr id="185" name="CustomShape 5"/>
          <p:cNvSpPr/>
          <p:nvPr/>
        </p:nvSpPr>
        <p:spPr>
          <a:xfrm>
            <a:off x="395640" y="4604760"/>
            <a:ext cx="8567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L’ApplicationContext rileverà automaticamente ogni bean che è definito come un’implementazione dell’interfaccia BeanPostProcessor e registra tali bean come post-processors, per poi essere chiamati in modo appropriato dal Container al momento della creazione del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ESERCIZIO LEZIONE 6</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87"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 Post Processor</a:t>
            </a:r>
            <a:endParaRPr lang="it-IT" sz="1800" b="0" strike="noStrike" spc="-1">
              <a:latin typeface="Arial"/>
            </a:endParaRPr>
          </a:p>
          <a:p>
            <a:pPr>
              <a:lnSpc>
                <a:spcPct val="100000"/>
              </a:lnSpc>
            </a:pPr>
            <a:endParaRPr lang="it-IT" sz="1800" b="0" strike="noStrike" spc="-1">
              <a:latin typeface="Arial"/>
            </a:endParaRPr>
          </a:p>
        </p:txBody>
      </p:sp>
      <p:sp>
        <p:nvSpPr>
          <p:cNvPr id="188" name="CustomShape 3"/>
          <p:cNvSpPr/>
          <p:nvPr/>
        </p:nvSpPr>
        <p:spPr>
          <a:xfrm>
            <a:off x="195120" y="1008000"/>
            <a:ext cx="887652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 tale file di configurazione, oltre al consueto bean relativo alla classe HelloWorld, stiamo dichiarando anche di istanziare un bean relativo alla classe </a:t>
            </a:r>
            <a:r>
              <a:rPr lang="it-IT" sz="1800" b="1" strike="noStrike" spc="-1">
                <a:solidFill>
                  <a:srgbClr val="000000"/>
                </a:solidFill>
                <a:latin typeface="Corbel"/>
                <a:ea typeface="DejaVu Sans"/>
              </a:rPr>
              <a:t>InitHelloWorld </a:t>
            </a:r>
            <a:r>
              <a:rPr lang="it-IT" sz="1800" b="0" strike="noStrike" spc="-1">
                <a:solidFill>
                  <a:srgbClr val="000000"/>
                </a:solidFill>
                <a:latin typeface="Corbel"/>
                <a:ea typeface="DejaVu Sans"/>
              </a:rPr>
              <a:t>che rappresenta appunto la nostra classe che implementa l’interfaccia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 e l’implementazione dei suoi due metodi di post processamento di un bean: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postProcessBeforeInitialization() </a:t>
            </a:r>
            <a:r>
              <a:rPr lang="it-IT" sz="1800" b="0" strike="noStrike" spc="-1">
                <a:solidFill>
                  <a:srgbClr val="000000"/>
                </a:solidFill>
                <a:latin typeface="Corbel"/>
                <a:ea typeface="DejaVu Sans"/>
              </a:rPr>
              <a:t>e </a:t>
            </a:r>
            <a:r>
              <a:rPr lang="it-IT" sz="1800" b="1" strike="noStrike" spc="-1">
                <a:solidFill>
                  <a:srgbClr val="000000"/>
                </a:solidFill>
                <a:latin typeface="Corbel"/>
                <a:ea typeface="DejaVu Sans"/>
              </a:rPr>
              <a:t>postProcessAfterInitialization()</a:t>
            </a:r>
            <a:r>
              <a:rPr lang="it-IT" sz="1800" b="0" strike="noStrike" spc="-1">
                <a:solidFill>
                  <a:srgbClr val="000000"/>
                </a:solidFill>
                <a:latin typeface="Corbel"/>
                <a:ea typeface="DejaVu Sans"/>
              </a:rPr>
              <a:t>.</a:t>
            </a:r>
            <a:endParaRPr lang="it-IT" sz="1800" b="0" strike="noStrike" spc="-1">
              <a:latin typeface="Arial"/>
            </a:endParaRPr>
          </a:p>
        </p:txBody>
      </p:sp>
      <p:sp>
        <p:nvSpPr>
          <p:cNvPr id="189" name="CustomShape 4"/>
          <p:cNvSpPr/>
          <p:nvPr/>
        </p:nvSpPr>
        <p:spPr>
          <a:xfrm>
            <a:off x="179640" y="2708280"/>
            <a:ext cx="8783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Pertanto ciò che avviene è che:</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istanziato il bean </a:t>
            </a:r>
            <a:r>
              <a:rPr lang="it-IT" sz="1800" b="1" strike="noStrike" spc="-1">
                <a:solidFill>
                  <a:srgbClr val="000000"/>
                </a:solidFill>
                <a:latin typeface="Corbel"/>
                <a:ea typeface="DejaVu Sans"/>
              </a:rPr>
              <a:t>InitHelloWorld </a:t>
            </a:r>
            <a:r>
              <a:rPr lang="it-IT" sz="1800" b="0" strike="noStrike" spc="-1">
                <a:solidFill>
                  <a:srgbClr val="000000"/>
                </a:solidFill>
                <a:latin typeface="Corbel"/>
                <a:ea typeface="DejaVu Sans"/>
              </a:rPr>
              <a:t>che rappresenta l’implementazione della classe</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 e tale bean viene </a:t>
            </a:r>
            <a:r>
              <a:rPr lang="it-IT" sz="1800" b="1" strike="noStrike" spc="-1">
                <a:solidFill>
                  <a:srgbClr val="000000"/>
                </a:solidFill>
                <a:latin typeface="Corbel"/>
                <a:ea typeface="DejaVu Sans"/>
              </a:rPr>
              <a:t>riconosciuto automaticamente dal contesto come implmentazione dell’interfaccia BeanPostProcessor e viene registrato come post processor</a:t>
            </a:r>
            <a:r>
              <a:rPr lang="it-IT" sz="1800" b="0" strike="noStrike" spc="-1">
                <a:solidFill>
                  <a:srgbClr val="000000"/>
                </a:solidFill>
                <a:latin typeface="Corbel"/>
                <a:ea typeface="DejaVu Sans"/>
              </a:rPr>
              <a: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istanziato il bean </a:t>
            </a:r>
            <a:r>
              <a:rPr lang="it-IT" sz="1800" b="1" strike="noStrike" spc="-1">
                <a:solidFill>
                  <a:srgbClr val="000000"/>
                </a:solidFill>
                <a:latin typeface="Corbel"/>
                <a:ea typeface="DejaVu Sans"/>
              </a:rPr>
              <a:t>HelloWorld </a:t>
            </a:r>
            <a:r>
              <a:rPr lang="it-IT" sz="1800" b="0" strike="noStrike" spc="-1">
                <a:solidFill>
                  <a:srgbClr val="000000"/>
                </a:solidFill>
                <a:latin typeface="Corbel"/>
                <a:ea typeface="DejaVu Sans"/>
              </a:rPr>
              <a:t>e gli viene iniettato il valore “Hello World” all’interno della variabile message.</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postProcessBeforeInitialization()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che stampa un messaggio.</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init()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HelloWorld</a:t>
            </a:r>
            <a:r>
              <a:rPr lang="it-IT" sz="1800" b="0" strike="noStrike" spc="-1">
                <a:solidFill>
                  <a:srgbClr val="000000"/>
                </a:solidFill>
                <a:latin typeface="Corbel"/>
                <a:ea typeface="DejaVu Sans"/>
              </a:rPr>
              <a:t> che stampa un messaggio.</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postProcessAfterInitialization()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destroy()</a:t>
            </a:r>
            <a:r>
              <a:rPr lang="it-IT" sz="1800" b="0" strike="noStrike" spc="-1">
                <a:solidFill>
                  <a:srgbClr val="000000"/>
                </a:solidFill>
                <a:latin typeface="Corbel"/>
                <a:ea typeface="DejaVu Sans"/>
              </a:rPr>
              <a:t> della classe </a:t>
            </a:r>
            <a:r>
              <a:rPr lang="it-IT" sz="1800" b="1" strike="noStrike" spc="-1">
                <a:solidFill>
                  <a:srgbClr val="000000"/>
                </a:solidFill>
                <a:latin typeface="Corbel"/>
                <a:ea typeface="DejaVu Sans"/>
              </a:rPr>
              <a:t>HelloWorld</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9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 Post Processor</a:t>
            </a:r>
            <a:endParaRPr lang="it-IT" sz="1800" b="0" strike="noStrike" spc="-1">
              <a:latin typeface="Arial"/>
            </a:endParaRPr>
          </a:p>
          <a:p>
            <a:pPr>
              <a:lnSpc>
                <a:spcPct val="100000"/>
              </a:lnSpc>
            </a:pPr>
            <a:endParaRPr lang="it-IT" sz="1800" b="0" strike="noStrike" spc="-1">
              <a:latin typeface="Arial"/>
            </a:endParaRPr>
          </a:p>
        </p:txBody>
      </p:sp>
      <p:sp>
        <p:nvSpPr>
          <p:cNvPr id="192" name="CustomShape 3"/>
          <p:cNvSpPr/>
          <p:nvPr/>
        </p:nvSpPr>
        <p:spPr>
          <a:xfrm>
            <a:off x="179640" y="1340640"/>
            <a:ext cx="8783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metodo </a:t>
            </a:r>
            <a:r>
              <a:rPr lang="it-IT" sz="1800" b="1" strike="noStrike" spc="-1">
                <a:solidFill>
                  <a:srgbClr val="000000"/>
                </a:solidFill>
                <a:latin typeface="Corbel"/>
                <a:ea typeface="DejaVu Sans"/>
              </a:rPr>
              <a:t>postProcessBeforeInitialization()</a:t>
            </a:r>
            <a:r>
              <a:rPr lang="it-IT" sz="1800" b="0" strike="noStrike" spc="-1">
                <a:solidFill>
                  <a:srgbClr val="000000"/>
                </a:solidFill>
                <a:latin typeface="Corbel"/>
                <a:ea typeface="DejaVu Sans"/>
              </a:rPr>
              <a:t> riceve un bean</a:t>
            </a:r>
            <a:r>
              <a:rPr lang="it-IT" sz="1800" b="1" strike="noStrike" spc="-1">
                <a:solidFill>
                  <a:srgbClr val="000000"/>
                </a:solidFill>
                <a:latin typeface="Corbel"/>
                <a:ea typeface="DejaVu Sans"/>
              </a:rPr>
              <a:t> prima dell’esecuzione di ogni eventuale suo metodo di callback per l’inizializzazione</a:t>
            </a:r>
            <a:r>
              <a:rPr lang="it-IT" sz="1800" b="0" strike="noStrike" spc="-1">
                <a:solidFill>
                  <a:srgbClr val="000000"/>
                </a:solidFill>
                <a:latin typeface="Corbel"/>
                <a:ea typeface="DejaVu Sans"/>
              </a:rPr>
              <a:t>.</a:t>
            </a:r>
            <a:r>
              <a:t/>
            </a:r>
            <a:br/>
            <a:r>
              <a:rPr lang="it-IT" sz="1800" b="0" strike="noStrike" spc="-1">
                <a:solidFill>
                  <a:srgbClr val="000000"/>
                </a:solidFill>
                <a:latin typeface="Corbel"/>
                <a:ea typeface="DejaVu Sans"/>
              </a:rPr>
              <a:t>Le propietà del bean verranno valorizzate. Il bean ritornato può essere un wrapper del bean originale.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metodo </a:t>
            </a:r>
            <a:r>
              <a:rPr lang="it-IT" sz="1800" b="1" strike="noStrike" spc="-1">
                <a:solidFill>
                  <a:srgbClr val="000000"/>
                </a:solidFill>
                <a:latin typeface="Corbel"/>
                <a:ea typeface="DejaVu Sans"/>
              </a:rPr>
              <a:t>postProcessAfterInitialization()</a:t>
            </a:r>
            <a:r>
              <a:rPr lang="it-IT" sz="1800" b="0" strike="noStrike" spc="-1">
                <a:solidFill>
                  <a:srgbClr val="000000"/>
                </a:solidFill>
                <a:latin typeface="Corbel"/>
                <a:ea typeface="DejaVu Sans"/>
              </a:rPr>
              <a:t> riceve un bean </a:t>
            </a:r>
            <a:r>
              <a:rPr lang="it-IT" sz="1800" b="1" strike="noStrike" spc="-1">
                <a:solidFill>
                  <a:srgbClr val="000000"/>
                </a:solidFill>
                <a:latin typeface="Corbel"/>
                <a:ea typeface="DejaVu Sans"/>
              </a:rPr>
              <a:t>dopo l’esecuzione di ogni eventuale suo metodo di callback per l’inizializzazione</a:t>
            </a:r>
            <a:r>
              <a:rPr lang="it-IT" sz="1800" b="0" strike="noStrike" spc="-1">
                <a:solidFill>
                  <a:srgbClr val="000000"/>
                </a:solidFill>
                <a:latin typeface="Corbel"/>
                <a:ea typeface="DejaVu Sans"/>
              </a:rPr>
              <a:t>.</a:t>
            </a:r>
            <a:r>
              <a:t/>
            </a:r>
            <a:br/>
            <a:r>
              <a:rPr lang="it-IT" sz="1800" b="0" strike="noStrike" spc="-1">
                <a:solidFill>
                  <a:srgbClr val="000000"/>
                </a:solidFill>
                <a:latin typeface="Corbel"/>
                <a:ea typeface="DejaVu Sans"/>
              </a:rPr>
              <a:t>Le propietà del bean verranno valorizzate.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9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Ereditarietà dei Bean</a:t>
            </a:r>
            <a:endParaRPr lang="it-IT" sz="1800" b="0" strike="noStrike" spc="-1">
              <a:latin typeface="Arial"/>
            </a:endParaRPr>
          </a:p>
          <a:p>
            <a:pPr>
              <a:lnSpc>
                <a:spcPct val="100000"/>
              </a:lnSpc>
            </a:pPr>
            <a:endParaRPr lang="it-IT" sz="1800" b="0" strike="noStrike" spc="-1">
              <a:latin typeface="Arial"/>
            </a:endParaRPr>
          </a:p>
        </p:txBody>
      </p:sp>
      <p:sp>
        <p:nvSpPr>
          <p:cNvPr id="195" name="CustomShape 3"/>
          <p:cNvSpPr/>
          <p:nvPr/>
        </p:nvSpPr>
        <p:spPr>
          <a:xfrm>
            <a:off x="179640" y="141120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definizione dei bean può contenere molte informazioni relative alla loro configurazione, alcuni esempi sono: gli argomenti del costruttore, i valori delle proprietà ed informazioni specifiche relative al container come i metodi di inizializzazione.</a:t>
            </a:r>
            <a:endParaRPr lang="it-IT" sz="1800" b="0" strike="noStrike" spc="-1">
              <a:latin typeface="Arial"/>
            </a:endParaRPr>
          </a:p>
        </p:txBody>
      </p:sp>
      <p:sp>
        <p:nvSpPr>
          <p:cNvPr id="196" name="CustomShape 4"/>
          <p:cNvSpPr/>
          <p:nvPr/>
        </p:nvSpPr>
        <p:spPr>
          <a:xfrm>
            <a:off x="287640" y="2565000"/>
            <a:ext cx="8423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definizione di un bean figlio eredita i dati di configurazione dal bean padre. La definizione di un bean figlio può eseguire l’override di alcuni valori o semplicemente aggiungerne altri.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L’ereditarierà della definizione dei Bean di Spring non ha nulla a che fare con l’ereditarietà delle classi Java, ma il concetto di ereditarietà è lo stesso.</a:t>
            </a:r>
            <a:r>
              <a:rPr lang="it-IT" sz="1800" b="0" strike="noStrike" spc="-1">
                <a:solidFill>
                  <a:srgbClr val="000000"/>
                </a:solidFill>
                <a:latin typeface="Corbel"/>
                <a:ea typeface="DejaVu Sans"/>
              </a:rPr>
              <a:t>Possiamo definire un parent bean come un template ed i bean figli possono ereditare le configurazioni richieste dal bean padre.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Quando usiamo metadata di configurazione in formato XML, indichiamo la definizione di un bean figlio usando l’attributo </a:t>
            </a:r>
            <a:r>
              <a:rPr lang="it-IT" sz="1800" b="1" strike="noStrike" spc="-1">
                <a:solidFill>
                  <a:srgbClr val="000000"/>
                </a:solidFill>
                <a:latin typeface="Corbel"/>
                <a:ea typeface="DejaVu Sans"/>
              </a:rPr>
              <a:t>parent</a:t>
            </a:r>
            <a:r>
              <a:rPr lang="it-IT" sz="1800" b="0" strike="noStrike" spc="-1">
                <a:solidFill>
                  <a:srgbClr val="000000"/>
                </a:solidFill>
                <a:latin typeface="Corbel"/>
                <a:ea typeface="DejaVu Sans"/>
              </a:rPr>
              <a:t>, il valore di tale attributo specifica così qual’è il bean padre.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ESEMPIO LEZIONE 7</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98"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199" name="CustomShape 3"/>
          <p:cNvSpPr/>
          <p:nvPr/>
        </p:nvSpPr>
        <p:spPr>
          <a:xfrm>
            <a:off x="323640" y="1412640"/>
            <a:ext cx="8495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Tutte le applicazione Java sono formate da un insieme di oggetti che lavorano insieme per implementare ciò che l’utente vede come un’applicazione funzionante. Quando scriviamo un’applicazione Java complessa, le classi dell’applicazione dovrebbero risultare il più indipendenti possibili l’una dall’altra al fine di aumentare la possibilità di riusare queste classi e per poterle testare indipendentemente dalle altre classi quando eseguiamo gli unit test. L’Iniezione delle Dipendenze (comunemente nota come </a:t>
            </a:r>
            <a:r>
              <a:rPr lang="it-IT" sz="1800" b="1" strike="noStrike" spc="-1">
                <a:solidFill>
                  <a:srgbClr val="000000"/>
                </a:solidFill>
                <a:latin typeface="Corbel"/>
                <a:ea typeface="DejaVu Sans"/>
              </a:rPr>
              <a:t>Dependency Injection</a:t>
            </a:r>
            <a:r>
              <a:rPr lang="it-IT" sz="1800" b="0" strike="noStrike" spc="-1">
                <a:solidFill>
                  <a:srgbClr val="000000"/>
                </a:solidFill>
                <a:latin typeface="Corbel"/>
                <a:ea typeface="DejaVu Sans"/>
              </a:rPr>
              <a:t> o come </a:t>
            </a:r>
            <a:r>
              <a:rPr lang="it-IT" sz="1800" b="1" strike="noStrike" spc="-1">
                <a:solidFill>
                  <a:srgbClr val="000000"/>
                </a:solidFill>
                <a:latin typeface="Corbel"/>
                <a:ea typeface="DejaVu Sans"/>
              </a:rPr>
              <a:t>Wiring</a:t>
            </a:r>
            <a:r>
              <a:rPr lang="it-IT" sz="1800" b="0" strike="noStrike" spc="-1">
                <a:solidFill>
                  <a:srgbClr val="000000"/>
                </a:solidFill>
                <a:latin typeface="Corbel"/>
                <a:ea typeface="DejaVu Sans"/>
              </a:rPr>
              <a:t>) aiuta ad “incollare” queste classi le une con le altre mantenendole però indipendenti.</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01"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02" name="CustomShape 3"/>
          <p:cNvSpPr/>
          <p:nvPr/>
        </p:nvSpPr>
        <p:spPr>
          <a:xfrm>
            <a:off x="395640" y="1421640"/>
            <a:ext cx="80632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lang="it-IT" sz="1800" b="0" strike="noStrike" spc="-1">
              <a:latin typeface="Arial"/>
            </a:endParaRPr>
          </a:p>
        </p:txBody>
      </p:sp>
      <p:sp>
        <p:nvSpPr>
          <p:cNvPr id="203" name="CustomShape 4"/>
          <p:cNvSpPr/>
          <p:nvPr/>
        </p:nvSpPr>
        <p:spPr>
          <a:xfrm>
            <a:off x="539640" y="2637000"/>
            <a:ext cx="8135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spellChecker = new SpellChecker();</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0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06" name="CustomShape 3"/>
          <p:cNvSpPr/>
          <p:nvPr/>
        </p:nvSpPr>
        <p:spPr>
          <a:xfrm>
            <a:off x="395640" y="1421640"/>
            <a:ext cx="80632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lang="it-IT" sz="1800" b="0" strike="noStrike" spc="-1">
              <a:latin typeface="Arial"/>
            </a:endParaRPr>
          </a:p>
        </p:txBody>
      </p:sp>
      <p:sp>
        <p:nvSpPr>
          <p:cNvPr id="207" name="CustomShape 4"/>
          <p:cNvSpPr/>
          <p:nvPr/>
        </p:nvSpPr>
        <p:spPr>
          <a:xfrm>
            <a:off x="503640" y="4987080"/>
            <a:ext cx="8135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Ciò che abbiamo fatto in questa classe TextEditor è stato </a:t>
            </a:r>
            <a:r>
              <a:rPr lang="it-IT" sz="1800" b="1" strike="noStrike" spc="-1">
                <a:solidFill>
                  <a:srgbClr val="000000"/>
                </a:solidFill>
                <a:latin typeface="Corbel"/>
                <a:ea typeface="DejaVu Sans"/>
              </a:rPr>
              <a:t>creare una dipendenza tra la classe TextEditor</a:t>
            </a:r>
            <a:r>
              <a:rPr lang="it-IT" sz="1800" b="0" strike="noStrike" spc="-1">
                <a:solidFill>
                  <a:srgbClr val="000000"/>
                </a:solidFill>
                <a:latin typeface="Corbel"/>
                <a:ea typeface="DejaVu Sans"/>
              </a:rPr>
              <a:t> (rappresentante il nostro editor di testi) </a:t>
            </a:r>
            <a:r>
              <a:rPr lang="it-IT" sz="1800" b="1" strike="noStrike" spc="-1">
                <a:solidFill>
                  <a:srgbClr val="000000"/>
                </a:solidFill>
                <a:latin typeface="Corbel"/>
                <a:ea typeface="DejaVu Sans"/>
              </a:rPr>
              <a:t>e la classe SpellChecker</a:t>
            </a:r>
            <a:r>
              <a:rPr lang="it-IT" sz="1800" b="0" strike="noStrike" spc="-1">
                <a:solidFill>
                  <a:srgbClr val="000000"/>
                </a:solidFill>
                <a:latin typeface="Corbel"/>
                <a:ea typeface="DejaVu Sans"/>
              </a:rPr>
              <a:t> (che rappresenta l’implementazione di un correttore ortografico che viene USATO dalla classe TextEditor).</a:t>
            </a:r>
            <a:endParaRPr lang="it-IT" sz="1800" b="0" strike="noStrike" spc="-1">
              <a:latin typeface="Arial"/>
            </a:endParaRPr>
          </a:p>
        </p:txBody>
      </p:sp>
      <p:sp>
        <p:nvSpPr>
          <p:cNvPr id="208" name="CustomShape 5"/>
          <p:cNvSpPr/>
          <p:nvPr/>
        </p:nvSpPr>
        <p:spPr>
          <a:xfrm>
            <a:off x="755640" y="2637000"/>
            <a:ext cx="770328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spellChecker = new SpellChecker();</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10"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11" name="CustomShape 3"/>
          <p:cNvSpPr/>
          <p:nvPr/>
        </p:nvSpPr>
        <p:spPr>
          <a:xfrm>
            <a:off x="323640" y="134064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 uno scenario relativo al pattern </a:t>
            </a:r>
            <a:r>
              <a:rPr lang="it-IT" sz="1800" b="1" strike="noStrike" spc="-1">
                <a:solidFill>
                  <a:srgbClr val="000000"/>
                </a:solidFill>
                <a:latin typeface="Corbel"/>
                <a:ea typeface="DejaVu Sans"/>
              </a:rPr>
              <a:t>Inversion Of Control</a:t>
            </a:r>
            <a:r>
              <a:rPr lang="it-IT" sz="1800" b="0" strike="noStrike" spc="-1">
                <a:solidFill>
                  <a:srgbClr val="000000"/>
                </a:solidFill>
                <a:latin typeface="Corbel"/>
                <a:ea typeface="DejaVu Sans"/>
              </a:rPr>
              <a:t> (IoC) al suo posto avremmo qualcosa del genere:</a:t>
            </a:r>
            <a:endParaRPr lang="it-IT" sz="1800" b="0" strike="noStrike" spc="-1">
              <a:latin typeface="Arial"/>
            </a:endParaRPr>
          </a:p>
        </p:txBody>
      </p:sp>
      <p:sp>
        <p:nvSpPr>
          <p:cNvPr id="212" name="CustomShape 4"/>
          <p:cNvSpPr/>
          <p:nvPr/>
        </p:nvSpPr>
        <p:spPr>
          <a:xfrm>
            <a:off x="323640" y="2277000"/>
            <a:ext cx="8279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TextEditor(SpellChecker spellChecker)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this.spellChecker = spellChecker;</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
        <p:nvSpPr>
          <p:cNvPr id="213" name="CustomShape 5"/>
          <p:cNvSpPr/>
          <p:nvPr/>
        </p:nvSpPr>
        <p:spPr>
          <a:xfrm>
            <a:off x="274680" y="4543920"/>
            <a:ext cx="84722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 questo caso la classe TextEditor non si deve preoccupare della creazione della classe SpellChecker. In questo scenario la classe SpellChecker verrà creata (da una </a:t>
            </a:r>
            <a:r>
              <a:rPr lang="it-IT" sz="1800" b="1" strike="noStrike" spc="-1">
                <a:solidFill>
                  <a:srgbClr val="000000"/>
                </a:solidFill>
                <a:latin typeface="Corbel"/>
                <a:ea typeface="DejaVu Sans"/>
              </a:rPr>
              <a:t>factory</a:t>
            </a:r>
            <a:r>
              <a:rPr lang="it-IT" sz="1800" b="0" strike="noStrike" spc="-1">
                <a:solidFill>
                  <a:srgbClr val="000000"/>
                </a:solidFill>
                <a:latin typeface="Corbel"/>
                <a:ea typeface="DejaVu Sans"/>
              </a:rPr>
              <a:t>) ed implementata in maniera totalmente indipendente e verrà fornita alla classe TextEditor nel momento in cui essa verrà istanziata. L’intera procedura sarà controllota, nel nostro caso, dal </a:t>
            </a:r>
            <a:r>
              <a:rPr lang="it-IT" sz="1800" b="1" strike="noStrike" spc="-1">
                <a:solidFill>
                  <a:srgbClr val="000000"/>
                </a:solidFill>
                <a:latin typeface="Corbel"/>
                <a:ea typeface="DejaVu Sans"/>
              </a:rPr>
              <a:t>Framework Spring</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1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16" name="CustomShape 3"/>
          <p:cNvSpPr/>
          <p:nvPr/>
        </p:nvSpPr>
        <p:spPr>
          <a:xfrm>
            <a:off x="323640" y="1340640"/>
            <a:ext cx="8639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secondo caso abbiamo rimosso totalmente il controllo dalla classe TextEditor e lo abbiamo riposto da qualche altra parte (ad esempio nel file di configurazione XML visto nei precedenti articoli). La dipendenza (ad esempio la classe SpellChecker) sarà creata da una </a:t>
            </a:r>
            <a:r>
              <a:rPr lang="it-IT" sz="1800" b="1" strike="noStrike" spc="-1">
                <a:solidFill>
                  <a:srgbClr val="000000"/>
                </a:solidFill>
                <a:latin typeface="Corbel"/>
                <a:ea typeface="DejaVu Sans"/>
              </a:rPr>
              <a:t>factory</a:t>
            </a:r>
            <a:r>
              <a:rPr lang="it-IT" sz="1800" b="0" strike="noStrike" spc="-1">
                <a:solidFill>
                  <a:srgbClr val="000000"/>
                </a:solidFill>
                <a:latin typeface="Corbel"/>
                <a:ea typeface="DejaVu Sans"/>
              </a:rPr>
              <a:t> (come tutti i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facenti parte di un’applicazione Spring) e sarà iniettata all’interno della classe che la usa (ad esempio TextEditor) tramite uno strumento chiamato </a:t>
            </a:r>
            <a:r>
              <a:rPr lang="it-IT" sz="1800" b="1" strike="noStrike" spc="-1">
                <a:solidFill>
                  <a:srgbClr val="000000"/>
                </a:solidFill>
                <a:latin typeface="Corbel"/>
                <a:ea typeface="DejaVu Sans"/>
              </a:rPr>
              <a:t>Class Constructor</a:t>
            </a:r>
            <a:r>
              <a:rPr lang="it-IT" sz="1800" b="0" strike="noStrike" spc="-1">
                <a:solidFill>
                  <a:srgbClr val="000000"/>
                </a:solidFill>
                <a:latin typeface="Corbel"/>
                <a:ea typeface="DejaVu Sans"/>
              </a:rPr>
              <a:t>.</a:t>
            </a:r>
            <a:endParaRPr lang="it-IT" sz="1800" b="0" strike="noStrike" spc="-1">
              <a:latin typeface="Arial"/>
            </a:endParaRPr>
          </a:p>
        </p:txBody>
      </p:sp>
      <p:sp>
        <p:nvSpPr>
          <p:cNvPr id="217" name="CustomShape 4"/>
          <p:cNvSpPr/>
          <p:nvPr/>
        </p:nvSpPr>
        <p:spPr>
          <a:xfrm>
            <a:off x="323640" y="3357000"/>
            <a:ext cx="863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controllo del flusso è stato </a:t>
            </a:r>
            <a:r>
              <a:rPr lang="it-IT" sz="1800" b="1" strike="noStrike" spc="-1">
                <a:solidFill>
                  <a:srgbClr val="000000"/>
                </a:solidFill>
                <a:latin typeface="Corbel"/>
                <a:ea typeface="DejaVu Sans"/>
              </a:rPr>
              <a:t>invertito</a:t>
            </a:r>
            <a:r>
              <a:rPr lang="it-IT" sz="1800" b="0" strike="noStrike" spc="-1">
                <a:solidFill>
                  <a:srgbClr val="000000"/>
                </a:solidFill>
                <a:latin typeface="Corbel"/>
                <a:ea typeface="DejaVu Sans"/>
              </a:rPr>
              <a:t> tramite la Dependency Injection poiché abbiamo delegato la gestione delle dipendenze ad un sistema esterno.</a:t>
            </a:r>
            <a:endParaRPr lang="it-IT" sz="1800" b="0" strike="noStrike" spc="-1">
              <a:latin typeface="Arial"/>
            </a:endParaRPr>
          </a:p>
        </p:txBody>
      </p:sp>
      <p:sp>
        <p:nvSpPr>
          <p:cNvPr id="218" name="CustomShape 5"/>
          <p:cNvSpPr/>
          <p:nvPr/>
        </p:nvSpPr>
        <p:spPr>
          <a:xfrm>
            <a:off x="373680" y="4515840"/>
            <a:ext cx="83948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 secondo metodo per iniettare la dipendenza potrebbe essere attraverso i </a:t>
            </a:r>
            <a:r>
              <a:rPr lang="it-IT" sz="1800" b="1" strike="noStrike" spc="-1">
                <a:solidFill>
                  <a:srgbClr val="000000"/>
                </a:solidFill>
                <a:latin typeface="Corbel"/>
                <a:ea typeface="DejaVu Sans"/>
              </a:rPr>
              <a:t>Metodi Setter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Text Editor</a:t>
            </a:r>
            <a:r>
              <a:rPr lang="it-IT" sz="1800" b="0" strike="noStrike" spc="-1">
                <a:solidFill>
                  <a:srgbClr val="000000"/>
                </a:solidFill>
                <a:latin typeface="Corbel"/>
                <a:ea typeface="DejaVu Sans"/>
              </a:rPr>
              <a:t> in cui creeremo un’istanza della classe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e tale istanza sarà usata per chiamare i metodi setter per inizializzare le proprietà dell’oggetto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(vedremo in seguito un esempio concreto).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9" name="CustomShape 2"/>
          <p:cNvSpPr/>
          <p:nvPr/>
        </p:nvSpPr>
        <p:spPr>
          <a:xfrm>
            <a:off x="395640" y="887061"/>
            <a:ext cx="2990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Dipendency Injection:</a:t>
            </a:r>
            <a:endParaRPr lang="it-IT" sz="1800" b="0" strike="noStrike" spc="-1" dirty="0">
              <a:latin typeface="Arial"/>
            </a:endParaRPr>
          </a:p>
        </p:txBody>
      </p:sp>
      <p:sp>
        <p:nvSpPr>
          <p:cNvPr id="70" name="CustomShape 3"/>
          <p:cNvSpPr/>
          <p:nvPr/>
        </p:nvSpPr>
        <p:spPr>
          <a:xfrm>
            <a:off x="323640" y="1556640"/>
            <a:ext cx="8207640" cy="9122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tecnologia che maggiormente caratterizza Spring è l’</a:t>
            </a:r>
            <a:r>
              <a:rPr lang="it-IT" sz="1800" b="1" strike="noStrike" spc="-1">
                <a:solidFill>
                  <a:srgbClr val="000000"/>
                </a:solidFill>
                <a:latin typeface="Corbel"/>
                <a:ea typeface="DejaVu Sans"/>
              </a:rPr>
              <a:t>iniezione delle dipendenze </a:t>
            </a:r>
            <a:r>
              <a:rPr lang="it-IT" sz="1800" b="0" strike="noStrike" spc="-1">
                <a:solidFill>
                  <a:srgbClr val="000000"/>
                </a:solidFill>
                <a:latin typeface="Corbel"/>
                <a:ea typeface="DejaVu Sans"/>
              </a:rPr>
              <a:t>che realizza il pattern </a:t>
            </a:r>
            <a:r>
              <a:rPr lang="it-IT" sz="1800" b="1" strike="noStrike" spc="-1">
                <a:solidFill>
                  <a:srgbClr val="000000"/>
                </a:solidFill>
                <a:latin typeface="Corbel"/>
                <a:ea typeface="DejaVu Sans"/>
              </a:rPr>
              <a:t>Inversion of Control </a:t>
            </a:r>
            <a:r>
              <a:rPr lang="it-IT" sz="1800" b="0" strike="noStrike" spc="-1">
                <a:solidFill>
                  <a:srgbClr val="000000"/>
                </a:solidFill>
                <a:latin typeface="Corbel"/>
                <a:ea typeface="DejaVu Sans"/>
              </a:rPr>
              <a:t>che tende a </a:t>
            </a:r>
            <a:r>
              <a:rPr lang="it-IT" sz="1800" b="1" strike="noStrike" spc="-1">
                <a:solidFill>
                  <a:srgbClr val="000000"/>
                </a:solidFill>
                <a:latin typeface="Corbel"/>
                <a:ea typeface="DejaVu Sans"/>
              </a:rPr>
              <a:t>disaccoppiare i singoli componenti di un sistema</a:t>
            </a:r>
            <a:r>
              <a:rPr lang="it-IT" sz="1800" b="0" strike="noStrike" spc="-1">
                <a:solidFill>
                  <a:srgbClr val="000000"/>
                </a:solidFill>
                <a:latin typeface="Corbel"/>
                <a:ea typeface="DejaVu Sans"/>
              </a:rPr>
              <a:t>.</a:t>
            </a:r>
            <a:endParaRPr lang="it-IT" sz="1800" b="0" strike="noStrike" spc="-1">
              <a:latin typeface="Arial"/>
            </a:endParaRPr>
          </a:p>
        </p:txBody>
      </p:sp>
      <p:sp>
        <p:nvSpPr>
          <p:cNvPr id="71" name="CustomShape 4"/>
          <p:cNvSpPr/>
          <p:nvPr/>
        </p:nvSpPr>
        <p:spPr>
          <a:xfrm>
            <a:off x="323640" y="2828880"/>
            <a:ext cx="820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 Inversion of Control (IoC) è un pattern che può essere implementato in vari modi e l’iniezione delle dipendenze è uno delle più note implementazioni.</a:t>
            </a:r>
            <a:endParaRPr lang="it-IT" sz="1800" b="0" strike="noStrike" spc="-1">
              <a:latin typeface="Arial"/>
            </a:endParaRPr>
          </a:p>
        </p:txBody>
      </p:sp>
      <p:sp>
        <p:nvSpPr>
          <p:cNvPr id="72" name="CustomShape 5"/>
          <p:cNvSpPr/>
          <p:nvPr/>
        </p:nvSpPr>
        <p:spPr>
          <a:xfrm>
            <a:off x="395640" y="3907080"/>
            <a:ext cx="806328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Quando scriviamo complesse applicazioni Java, le classi dell’applicazione dovrebbero essere il più indipendenti possibili dalle altre classi Java per incrementare così la riusabilità di tali classi e per poter testare tali classi in maniera indipendente dalle altre quando eseguiamo gli unit test. L’iniezione della dipendenze ci aiuta a legare insieme queste classi che sono tenute comunque tenute indipendenti le une dalle altre.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0"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21" name="CustomShape 3"/>
          <p:cNvSpPr/>
          <p:nvPr/>
        </p:nvSpPr>
        <p:spPr>
          <a:xfrm>
            <a:off x="323640" y="1556640"/>
            <a:ext cx="8639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delle Dipendenze può essere classificata nelle seguenti due varianti significative (che analizzeremo nel dettaglio di seguito con esempi concreti):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Iniezione della dipendenza basata sul </a:t>
            </a:r>
            <a:r>
              <a:rPr lang="it-IT" sz="1800" b="1" u="sng" strike="noStrike" spc="-1">
                <a:solidFill>
                  <a:srgbClr val="000000"/>
                </a:solidFill>
                <a:uFillTx/>
                <a:latin typeface="Corbel"/>
                <a:ea typeface="DejaVu Sans"/>
              </a:rPr>
              <a:t>costruttore</a:t>
            </a:r>
            <a:r>
              <a:rPr lang="it-IT" sz="1800" b="1" strike="noStrike" spc="-1">
                <a:solidFill>
                  <a:srgbClr val="000000"/>
                </a:solidFill>
                <a:latin typeface="Corbel"/>
                <a:ea typeface="DejaVu Sans"/>
              </a:rPr>
              <a:t>:</a:t>
            </a:r>
            <a:r>
              <a:rPr lang="it-IT" sz="1800" b="0" strike="noStrike" spc="-1">
                <a:solidFill>
                  <a:srgbClr val="000000"/>
                </a:solidFill>
                <a:latin typeface="Corbel"/>
                <a:ea typeface="DejaVu Sans"/>
              </a:rPr>
              <a:t> è rappresentata dal caso in cui il container invoca il </a:t>
            </a:r>
            <a:r>
              <a:rPr lang="it-IT" sz="1800" b="1" strike="noStrike" spc="-1">
                <a:solidFill>
                  <a:srgbClr val="000000"/>
                </a:solidFill>
                <a:latin typeface="Corbel"/>
                <a:ea typeface="DejaVu Sans"/>
              </a:rPr>
              <a:t>Class Constructor</a:t>
            </a:r>
            <a:r>
              <a:rPr lang="it-IT" sz="1800" b="0" strike="noStrike" spc="-1">
                <a:solidFill>
                  <a:srgbClr val="000000"/>
                </a:solidFill>
                <a:latin typeface="Corbel"/>
                <a:ea typeface="DejaVu Sans"/>
              </a:rPr>
              <a:t> passandogli un certo numero di </a:t>
            </a:r>
            <a:r>
              <a:rPr lang="it-IT" sz="1800" b="1" strike="noStrike" spc="-1">
                <a:solidFill>
                  <a:srgbClr val="000000"/>
                </a:solidFill>
                <a:latin typeface="Corbel"/>
                <a:ea typeface="DejaVu Sans"/>
              </a:rPr>
              <a:t>argomenti</a:t>
            </a:r>
            <a:r>
              <a:rPr lang="it-IT" sz="1800" b="0" strike="noStrike" spc="-1">
                <a:solidFill>
                  <a:srgbClr val="000000"/>
                </a:solidFill>
                <a:latin typeface="Corbel"/>
                <a:ea typeface="DejaVu Sans"/>
              </a:rPr>
              <a:t>, ognuno dei quali rappresenta una </a:t>
            </a:r>
            <a:r>
              <a:rPr lang="it-IT" sz="1800" b="1" strike="noStrike" spc="-1">
                <a:solidFill>
                  <a:srgbClr val="000000"/>
                </a:solidFill>
                <a:latin typeface="Corbel"/>
                <a:ea typeface="DejaVu Sans"/>
              </a:rPr>
              <a:t>dipendenza</a:t>
            </a:r>
            <a:r>
              <a:rPr lang="it-IT" sz="1800" b="0" strike="noStrike" spc="-1">
                <a:solidFill>
                  <a:srgbClr val="000000"/>
                </a:solidFill>
                <a:latin typeface="Corbel"/>
                <a:ea typeface="DejaVu Sans"/>
              </a:rPr>
              <a:t> da un’altra classe.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Iniezione della dipendenza basata sui </a:t>
            </a:r>
            <a:r>
              <a:rPr lang="it-IT" sz="1800" b="1" u="sng" strike="noStrike" spc="-1">
                <a:solidFill>
                  <a:srgbClr val="000000"/>
                </a:solidFill>
                <a:uFillTx/>
                <a:latin typeface="Corbel"/>
                <a:ea typeface="DejaVu Sans"/>
              </a:rPr>
              <a:t>metodi Setter</a:t>
            </a:r>
            <a:r>
              <a:rPr lang="it-IT" sz="1800" b="1" strike="noStrike" spc="-1">
                <a:solidFill>
                  <a:srgbClr val="000000"/>
                </a:solidFill>
                <a:latin typeface="Corbel"/>
                <a:ea typeface="DejaVu Sans"/>
              </a:rPr>
              <a:t>:</a:t>
            </a:r>
            <a:r>
              <a:rPr lang="it-IT" sz="1800" b="0" strike="noStrike" spc="-1">
                <a:solidFill>
                  <a:srgbClr val="000000"/>
                </a:solidFill>
                <a:latin typeface="Corbel"/>
                <a:ea typeface="DejaVu Sans"/>
              </a:rPr>
              <a:t> è rappresentata dal caso in cui il container invoca dei metodi </a:t>
            </a:r>
            <a:r>
              <a:rPr lang="it-IT" sz="1800" b="1" strike="noStrike" spc="-1">
                <a:solidFill>
                  <a:srgbClr val="000000"/>
                </a:solidFill>
                <a:latin typeface="Corbel"/>
                <a:ea typeface="DejaVu Sans"/>
              </a:rPr>
              <a:t>Setter</a:t>
            </a:r>
            <a:r>
              <a:rPr lang="it-IT" sz="1800" b="0" strike="noStrike" spc="-1">
                <a:solidFill>
                  <a:srgbClr val="000000"/>
                </a:solidFill>
                <a:latin typeface="Corbel"/>
                <a:ea typeface="DejaVu Sans"/>
              </a:rPr>
              <a:t> sui nostri bean, dopo aver invocato un costruttore privo di argomenti oppure un metodo statico privo di argomenti appartenente ad una factory per istanziare i nostri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24" name="CustomShape 3"/>
          <p:cNvSpPr/>
          <p:nvPr/>
        </p:nvSpPr>
        <p:spPr>
          <a:xfrm>
            <a:off x="179640" y="1340640"/>
            <a:ext cx="8567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Volendo possiamo usare insieme entrambi i metodi ma è una buona regola:</a:t>
            </a:r>
            <a:endParaRPr lang="it-IT" sz="1800" b="0" strike="noStrike" spc="-1">
              <a:latin typeface="Arial"/>
            </a:endParaRPr>
          </a:p>
          <a:p>
            <a:pPr>
              <a:lnSpc>
                <a:spcPct val="100000"/>
              </a:lnSpc>
            </a:pP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 usare la </a:t>
            </a:r>
            <a:r>
              <a:rPr lang="it-IT" sz="1800" b="1" strike="noStrike" spc="-1">
                <a:solidFill>
                  <a:srgbClr val="000000"/>
                </a:solidFill>
                <a:latin typeface="Corbel"/>
                <a:ea typeface="DejaVu Sans"/>
              </a:rPr>
              <a:t>versione basata su costruttore</a:t>
            </a:r>
            <a:r>
              <a:rPr lang="it-IT" sz="1800" b="0" strike="noStrike" spc="-1">
                <a:solidFill>
                  <a:srgbClr val="000000"/>
                </a:solidFill>
                <a:latin typeface="Corbel"/>
                <a:ea typeface="DejaVu Sans"/>
              </a:rPr>
              <a:t> per gestire le dipendenze </a:t>
            </a:r>
            <a:r>
              <a:rPr lang="it-IT" sz="1800" b="1" strike="noStrike" spc="-1">
                <a:solidFill>
                  <a:srgbClr val="000000"/>
                </a:solidFill>
                <a:latin typeface="Corbel"/>
                <a:ea typeface="DejaVu Sans"/>
              </a:rPr>
              <a:t>obbligatorie</a:t>
            </a: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usare la </a:t>
            </a:r>
            <a:r>
              <a:rPr lang="it-IT" sz="1800" b="1" strike="noStrike" spc="-1">
                <a:solidFill>
                  <a:srgbClr val="000000"/>
                </a:solidFill>
                <a:latin typeface="Corbel"/>
                <a:ea typeface="DejaVu Sans"/>
              </a:rPr>
              <a:t>versione basata sui metodi setter</a:t>
            </a:r>
            <a:r>
              <a:rPr lang="it-IT" sz="1800" b="0" strike="noStrike" spc="-1">
                <a:solidFill>
                  <a:srgbClr val="000000"/>
                </a:solidFill>
                <a:latin typeface="Corbel"/>
                <a:ea typeface="DejaVu Sans"/>
              </a:rPr>
              <a:t> per gestire le dipendenze </a:t>
            </a:r>
            <a:r>
              <a:rPr lang="it-IT" sz="1800" b="1" strike="noStrike" spc="-1">
                <a:solidFill>
                  <a:srgbClr val="000000"/>
                </a:solidFill>
                <a:latin typeface="Corbel"/>
                <a:ea typeface="DejaVu Sans"/>
              </a:rPr>
              <a:t>opzionali</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codice sarà più pulito usando la </a:t>
            </a:r>
            <a:r>
              <a:rPr lang="it-IT" sz="1800" b="1" strike="noStrike" spc="-1">
                <a:solidFill>
                  <a:srgbClr val="000000"/>
                </a:solidFill>
                <a:latin typeface="Corbel"/>
                <a:ea typeface="DejaVu Sans"/>
              </a:rPr>
              <a:t>Dependency Injection</a:t>
            </a:r>
            <a:r>
              <a:rPr lang="it-IT" sz="1800" b="0" strike="noStrike" spc="-1">
                <a:solidFill>
                  <a:srgbClr val="000000"/>
                </a:solidFill>
                <a:latin typeface="Corbel"/>
                <a:ea typeface="DejaVu Sans"/>
              </a:rPr>
              <a:t> creando di conseguenza un maggior </a:t>
            </a:r>
            <a:r>
              <a:rPr lang="it-IT" sz="1800" b="1" strike="noStrike" spc="-1">
                <a:solidFill>
                  <a:srgbClr val="000000"/>
                </a:solidFill>
                <a:latin typeface="Corbel"/>
                <a:ea typeface="DejaVu Sans"/>
              </a:rPr>
              <a:t>disaccoppiamento</a:t>
            </a:r>
            <a:r>
              <a:rPr lang="it-IT" sz="1800" b="0" strike="noStrike" spc="-1">
                <a:solidFill>
                  <a:srgbClr val="000000"/>
                </a:solidFill>
                <a:latin typeface="Corbel"/>
                <a:ea typeface="DejaVu Sans"/>
              </a:rPr>
              <a:t> tra le classi (un maggior grado di </a:t>
            </a:r>
            <a:r>
              <a:rPr lang="it-IT" sz="1800" b="1" strike="noStrike" spc="-1">
                <a:solidFill>
                  <a:srgbClr val="000000"/>
                </a:solidFill>
                <a:latin typeface="Corbel"/>
                <a:ea typeface="DejaVu Sans"/>
              </a:rPr>
              <a:t>indipendenza</a:t>
            </a:r>
            <a:r>
              <a:rPr lang="it-IT" sz="1800" b="0" strike="noStrike" spc="-1">
                <a:solidFill>
                  <a:srgbClr val="000000"/>
                </a:solidFill>
                <a:latin typeface="Corbel"/>
                <a:ea typeface="DejaVu Sans"/>
              </a:rPr>
              <a:t> tra le classi).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Così facendo accade che un oggetto non si preoccuperà di gestire le sue dipendenze e non avrà bisogno di conoscere locazione o le varie dipendenze, tutto sarà gestito dal Framework Spring.</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27" name="CustomShape 3"/>
          <p:cNvSpPr/>
          <p:nvPr/>
        </p:nvSpPr>
        <p:spPr>
          <a:xfrm>
            <a:off x="179640" y="1412640"/>
            <a:ext cx="8639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della dipendenza basata sul </a:t>
            </a:r>
            <a:r>
              <a:rPr lang="it-IT" sz="1800" b="1" strike="noStrike" spc="-1">
                <a:solidFill>
                  <a:srgbClr val="000000"/>
                </a:solidFill>
                <a:latin typeface="Corbel"/>
                <a:ea typeface="DejaVu Sans"/>
              </a:rPr>
              <a:t>costruttore</a:t>
            </a:r>
            <a:r>
              <a:rPr lang="it-IT" sz="1800" b="0" strike="noStrike" spc="-1">
                <a:solidFill>
                  <a:srgbClr val="000000"/>
                </a:solidFill>
                <a:latin typeface="Corbel"/>
                <a:ea typeface="DejaVu Sans"/>
              </a:rPr>
              <a:t> viene realizzata quando il </a:t>
            </a:r>
            <a:r>
              <a:rPr lang="it-IT" sz="1800" b="1" strike="noStrike" spc="-1">
                <a:solidFill>
                  <a:srgbClr val="000000"/>
                </a:solidFill>
                <a:latin typeface="Corbel"/>
                <a:ea typeface="DejaVu Sans"/>
              </a:rPr>
              <a:t>container</a:t>
            </a:r>
            <a:r>
              <a:rPr lang="it-IT" sz="1800" b="0" strike="noStrike" spc="-1">
                <a:solidFill>
                  <a:srgbClr val="000000"/>
                </a:solidFill>
                <a:latin typeface="Corbel"/>
                <a:ea typeface="DejaVu Sans"/>
              </a:rPr>
              <a:t> invoca un </a:t>
            </a:r>
            <a:r>
              <a:rPr lang="it-IT" sz="1800" b="1" strike="noStrike" spc="-1">
                <a:solidFill>
                  <a:srgbClr val="000000"/>
                </a:solidFill>
                <a:latin typeface="Corbel"/>
                <a:ea typeface="DejaVu Sans"/>
              </a:rPr>
              <a:t>costruttore</a:t>
            </a:r>
            <a:r>
              <a:rPr lang="it-IT" sz="1800" b="0" strike="noStrike" spc="-1">
                <a:solidFill>
                  <a:srgbClr val="000000"/>
                </a:solidFill>
                <a:latin typeface="Corbel"/>
                <a:ea typeface="DejaVu Sans"/>
              </a:rPr>
              <a:t> di classi con un certo </a:t>
            </a:r>
            <a:r>
              <a:rPr lang="it-IT" sz="1800" b="1" strike="noStrike" spc="-1">
                <a:solidFill>
                  <a:srgbClr val="000000"/>
                </a:solidFill>
                <a:latin typeface="Corbel"/>
                <a:ea typeface="DejaVu Sans"/>
              </a:rPr>
              <a:t>numero di argomenti</a:t>
            </a:r>
            <a:r>
              <a:rPr lang="it-IT" sz="1800" b="0" strike="noStrike" spc="-1">
                <a:solidFill>
                  <a:srgbClr val="000000"/>
                </a:solidFill>
                <a:latin typeface="Corbel"/>
                <a:ea typeface="DejaVu Sans"/>
              </a:rPr>
              <a:t>, ognuno dei quali rappresenta una </a:t>
            </a:r>
            <a:r>
              <a:rPr lang="it-IT" sz="1800" b="1" strike="noStrike" spc="-1">
                <a:solidFill>
                  <a:srgbClr val="000000"/>
                </a:solidFill>
                <a:latin typeface="Corbel"/>
                <a:ea typeface="DejaVu Sans"/>
              </a:rPr>
              <a:t>dipendenza</a:t>
            </a:r>
            <a:r>
              <a:rPr lang="it-IT" sz="1800" b="0" strike="noStrike" spc="-1">
                <a:solidFill>
                  <a:srgbClr val="000000"/>
                </a:solidFill>
                <a:latin typeface="Corbel"/>
                <a:ea typeface="DejaVu Sans"/>
              </a:rPr>
              <a:t> da un’altra classe.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ESEMPIO LEZIONE 8</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30" name="CustomShape 3"/>
          <p:cNvSpPr/>
          <p:nvPr/>
        </p:nvSpPr>
        <p:spPr>
          <a:xfrm>
            <a:off x="611640" y="1484640"/>
            <a:ext cx="8135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Come si può vedere nel file beans.xml di configurazione vengono definiti due bean:</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Il bean identificato dall’</a:t>
            </a:r>
            <a:r>
              <a:rPr lang="it-IT" sz="1800" b="1" strike="noStrike" spc="-1" dirty="0">
                <a:solidFill>
                  <a:srgbClr val="000000"/>
                </a:solidFill>
                <a:latin typeface="Corbel"/>
                <a:ea typeface="DejaVu Sans"/>
              </a:rPr>
              <a:t>ID=</a:t>
            </a:r>
            <a:r>
              <a:rPr lang="it-IT" sz="1800" b="1" strike="noStrike" spc="-1" dirty="0" err="1">
                <a:solidFill>
                  <a:srgbClr val="000000"/>
                </a:solidFill>
                <a:latin typeface="Corbel"/>
                <a:ea typeface="DejaVu Sans"/>
              </a:rPr>
              <a:t>spellChecker</a:t>
            </a:r>
            <a:r>
              <a:rPr lang="it-IT" sz="1800" b="0" strike="noStrike" spc="-1" dirty="0">
                <a:solidFill>
                  <a:srgbClr val="000000"/>
                </a:solidFill>
                <a:latin typeface="Corbel"/>
                <a:ea typeface="DejaVu Sans"/>
              </a:rPr>
              <a:t> che corrisponde alla classe </a:t>
            </a:r>
            <a:r>
              <a:rPr lang="it-IT" sz="1800" b="1" strike="noStrike" spc="-1" dirty="0" err="1">
                <a:solidFill>
                  <a:srgbClr val="000000"/>
                </a:solidFill>
                <a:latin typeface="Corbel"/>
                <a:ea typeface="DejaVu Sans"/>
              </a:rPr>
              <a:t>SpellCheker</a:t>
            </a:r>
            <a:r>
              <a:rPr lang="it-IT" sz="1800" b="0" strike="noStrike" spc="-1" dirty="0">
                <a:solidFill>
                  <a:srgbClr val="000000"/>
                </a:solidFill>
                <a:latin typeface="Corbel"/>
                <a:ea typeface="DejaVu Sans"/>
              </a:rPr>
              <a:t>. Tale bean sarà usato come dipendenza del prossimo bean.</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Il bean identificato dall’</a:t>
            </a:r>
            <a:r>
              <a:rPr lang="it-IT" sz="1800" b="1" strike="noStrike" spc="-1" dirty="0">
                <a:solidFill>
                  <a:srgbClr val="000000"/>
                </a:solidFill>
                <a:latin typeface="Corbel"/>
                <a:ea typeface="DejaVu Sans"/>
              </a:rPr>
              <a:t>ID=</a:t>
            </a:r>
            <a:r>
              <a:rPr lang="it-IT" sz="1800" b="1" strike="noStrike" spc="-1" dirty="0" err="1">
                <a:solidFill>
                  <a:srgbClr val="000000"/>
                </a:solidFill>
                <a:latin typeface="Corbel"/>
                <a:ea typeface="DejaVu Sans"/>
              </a:rPr>
              <a:t>textEditor</a:t>
            </a:r>
            <a:r>
              <a:rPr lang="it-IT" sz="1800" b="1" strike="noStrike" spc="-1" dirty="0">
                <a:solidFill>
                  <a:srgbClr val="000000"/>
                </a:solidFill>
                <a:latin typeface="Corbel"/>
                <a:ea typeface="DejaVu Sans"/>
              </a:rPr>
              <a:t> </a:t>
            </a:r>
            <a:r>
              <a:rPr lang="it-IT" sz="1800" b="0" strike="noStrike" spc="-1" dirty="0">
                <a:solidFill>
                  <a:srgbClr val="000000"/>
                </a:solidFill>
                <a:latin typeface="Corbel"/>
                <a:ea typeface="DejaVu Sans"/>
              </a:rPr>
              <a:t>che corrisponde alla classe </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Tale bean prenderà il precedente bean come dipendenza &lt;constructor-arg </a:t>
            </a:r>
            <a:r>
              <a:rPr lang="it-IT" sz="1800" b="1" strike="noStrike" spc="-1" dirty="0">
                <a:solidFill>
                  <a:srgbClr val="000000"/>
                </a:solidFill>
                <a:latin typeface="Corbel"/>
                <a:ea typeface="DejaVu Sans"/>
              </a:rPr>
              <a:t>ref</a:t>
            </a:r>
            <a:r>
              <a:rPr lang="it-IT" sz="1800" b="0" strike="noStrike" spc="-1" dirty="0">
                <a:solidFill>
                  <a:srgbClr val="000000"/>
                </a:solidFill>
                <a:latin typeface="Corbel"/>
                <a:ea typeface="DejaVu Sans"/>
              </a:rPr>
              <a:t>="</a:t>
            </a:r>
            <a:r>
              <a:rPr lang="it-IT" sz="1800" b="0" strike="noStrike" spc="-1" dirty="0" err="1">
                <a:solidFill>
                  <a:srgbClr val="000000"/>
                </a:solidFill>
                <a:latin typeface="Corbel"/>
                <a:ea typeface="DejaVu Sans"/>
              </a:rPr>
              <a:t>spellChecker</a:t>
            </a:r>
            <a:r>
              <a:rPr lang="it-IT" sz="1800" b="0" strike="noStrike" spc="-1" dirty="0">
                <a:solidFill>
                  <a:srgbClr val="000000"/>
                </a:solidFill>
                <a:latin typeface="Corbel"/>
                <a:ea typeface="DejaVu Sans"/>
              </a:rPr>
              <a:t>"\&gt;.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3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33" name="CustomShape 3"/>
          <p:cNvSpPr/>
          <p:nvPr/>
        </p:nvSpPr>
        <p:spPr>
          <a:xfrm>
            <a:off x="179640" y="1628640"/>
            <a:ext cx="878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Andando ad analizzare il significato del precedente esempio possiamo vedere come il Framework Spring istanzi:</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prima il bean </a:t>
            </a:r>
            <a:r>
              <a:rPr lang="it-IT" sz="1800" b="1" strike="noStrike" spc="-1" dirty="0" err="1">
                <a:solidFill>
                  <a:srgbClr val="000000"/>
                </a:solidFill>
                <a:latin typeface="Corbel"/>
                <a:ea typeface="DejaVu Sans"/>
              </a:rPr>
              <a:t>SpellChecker</a:t>
            </a:r>
            <a:r>
              <a:rPr lang="it-IT" sz="1800" b="0" strike="noStrike" spc="-1" dirty="0">
                <a:solidFill>
                  <a:srgbClr val="000000"/>
                </a:solidFill>
                <a:latin typeface="Corbel"/>
                <a:ea typeface="DejaVu Sans"/>
              </a:rPr>
              <a:t> e quando </a:t>
            </a:r>
            <a:r>
              <a:rPr lang="it-IT" sz="1800" b="0" strike="noStrike" spc="-1" dirty="0" err="1">
                <a:solidFill>
                  <a:srgbClr val="000000"/>
                </a:solidFill>
                <a:latin typeface="Corbel"/>
                <a:ea typeface="DejaVu Sans"/>
              </a:rPr>
              <a:t>và</a:t>
            </a:r>
            <a:r>
              <a:rPr lang="it-IT" sz="1800" b="0" strike="noStrike" spc="-1" dirty="0">
                <a:solidFill>
                  <a:srgbClr val="000000"/>
                </a:solidFill>
                <a:latin typeface="Corbel"/>
                <a:ea typeface="DejaVu Sans"/>
              </a:rPr>
              <a:t> ad istanziare il bean </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inietta la dipendenza (l’indirizzo) del bean </a:t>
            </a:r>
            <a:r>
              <a:rPr lang="it-IT" sz="1800" b="1" strike="noStrike" spc="-1" dirty="0" err="1">
                <a:solidFill>
                  <a:srgbClr val="000000"/>
                </a:solidFill>
                <a:latin typeface="Corbel"/>
                <a:ea typeface="DejaVu Sans"/>
              </a:rPr>
              <a:t>SpellChecker</a:t>
            </a:r>
            <a:r>
              <a:rPr lang="it-IT" sz="1800" b="0" strike="noStrike" spc="-1" dirty="0">
                <a:solidFill>
                  <a:srgbClr val="000000"/>
                </a:solidFill>
                <a:latin typeface="Corbel"/>
                <a:ea typeface="DejaVu Sans"/>
              </a:rPr>
              <a:t> all’interno del costruttore al momento della costruzione di un </a:t>
            </a:r>
            <a:r>
              <a:rPr lang="it-IT" sz="1800" b="0" strike="noStrike" spc="-1" dirty="0" err="1">
                <a:solidFill>
                  <a:srgbClr val="000000"/>
                </a:solidFill>
                <a:latin typeface="Corbel"/>
                <a:ea typeface="DejaVu Sans"/>
              </a:rPr>
              <a:t>oggetto</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Per fare questo abbiamo utilizzato il tag</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&lt;constructor-arg ref=”</a:t>
            </a:r>
            <a:r>
              <a:rPr lang="it-IT" sz="1800" b="1" strike="noStrike" spc="-1" dirty="0" err="1">
                <a:solidFill>
                  <a:srgbClr val="000000"/>
                </a:solidFill>
                <a:latin typeface="Corbel"/>
                <a:ea typeface="DejaVu Sans"/>
              </a:rPr>
              <a:t>spellChecker</a:t>
            </a:r>
            <a:r>
              <a:rPr lang="it-IT" sz="1800" b="1" strike="noStrike" spc="-1" dirty="0">
                <a:solidFill>
                  <a:srgbClr val="000000"/>
                </a:solidFill>
                <a:latin typeface="Corbel"/>
                <a:ea typeface="DejaVu Sans"/>
              </a:rPr>
              <a:t>”/&gt; </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all’interno della definizione del bean </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Tale tag specifica, nella definizione del bean identificato dall’</a:t>
            </a:r>
            <a:r>
              <a:rPr lang="it-IT" sz="1800" b="1" strike="noStrike" spc="-1" dirty="0">
                <a:solidFill>
                  <a:srgbClr val="000000"/>
                </a:solidFill>
                <a:latin typeface="Corbel"/>
                <a:ea typeface="DejaVu Sans"/>
              </a:rPr>
              <a:t>ID=</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gli argomenti da passare al costruttore della relativa classe </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Sarà il framework Spring ad occuparsi di istanziare prima il bean (</a:t>
            </a:r>
            <a:r>
              <a:rPr lang="it-IT" sz="1800" b="0" strike="noStrike" spc="-1" dirty="0" err="1">
                <a:solidFill>
                  <a:srgbClr val="000000"/>
                </a:solidFill>
                <a:latin typeface="Corbel"/>
                <a:ea typeface="DejaVu Sans"/>
              </a:rPr>
              <a:t>SpellChecker</a:t>
            </a:r>
            <a:r>
              <a:rPr lang="it-IT" sz="1800" b="0" strike="noStrike" spc="-1" dirty="0">
                <a:solidFill>
                  <a:srgbClr val="000000"/>
                </a:solidFill>
                <a:latin typeface="Corbel"/>
                <a:ea typeface="DejaVu Sans"/>
              </a:rPr>
              <a:t>) rappresentante la </a:t>
            </a:r>
            <a:r>
              <a:rPr lang="it-IT" sz="1800" b="0" strike="noStrike" spc="-1" dirty="0" err="1">
                <a:solidFill>
                  <a:srgbClr val="000000"/>
                </a:solidFill>
                <a:latin typeface="Corbel"/>
                <a:ea typeface="DejaVu Sans"/>
              </a:rPr>
              <a:t>dipendendenza</a:t>
            </a:r>
            <a:r>
              <a:rPr lang="it-IT" sz="1800" b="0" strike="noStrike" spc="-1" dirty="0">
                <a:solidFill>
                  <a:srgbClr val="000000"/>
                </a:solidFill>
                <a:latin typeface="Corbel"/>
                <a:ea typeface="DejaVu Sans"/>
              </a:rPr>
              <a:t> e di </a:t>
            </a:r>
            <a:r>
              <a:rPr lang="it-IT" sz="1800" b="0" strike="noStrike" spc="-1" dirty="0" err="1">
                <a:solidFill>
                  <a:srgbClr val="000000"/>
                </a:solidFill>
                <a:latin typeface="Corbel"/>
                <a:ea typeface="DejaVu Sans"/>
              </a:rPr>
              <a:t>andarlo</a:t>
            </a:r>
            <a:r>
              <a:rPr lang="it-IT" sz="1800" b="0" strike="noStrike" spc="-1" dirty="0">
                <a:solidFill>
                  <a:srgbClr val="000000"/>
                </a:solidFill>
                <a:latin typeface="Corbel"/>
                <a:ea typeface="DejaVu Sans"/>
              </a:rPr>
              <a:t> ad iniettare al momento della costruzione del bean (</a:t>
            </a:r>
            <a:r>
              <a:rPr lang="it-IT" sz="1800" b="0"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che usa tale dipendenza.</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3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36" name="CustomShape 3"/>
          <p:cNvSpPr/>
          <p:nvPr/>
        </p:nvSpPr>
        <p:spPr>
          <a:xfrm>
            <a:off x="323640" y="1700640"/>
            <a:ext cx="8639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caso di tipi semplici, il container può anche usare il </a:t>
            </a:r>
            <a:r>
              <a:rPr lang="it-IT" sz="1800" b="1" strike="noStrike" spc="-1">
                <a:solidFill>
                  <a:srgbClr val="000000"/>
                </a:solidFill>
                <a:latin typeface="Corbel"/>
                <a:ea typeface="DejaVu Sans"/>
              </a:rPr>
              <a:t>matching dei tipi</a:t>
            </a:r>
            <a:r>
              <a:rPr lang="it-IT" sz="1800" b="0" strike="noStrike" spc="-1">
                <a:solidFill>
                  <a:srgbClr val="000000"/>
                </a:solidFill>
                <a:latin typeface="Corbel"/>
                <a:ea typeface="DejaVu Sans"/>
              </a:rPr>
              <a:t> se nel costruttore specifichiamo esplicitamente il tipo degli argomenti, basta usare l’attributo </a:t>
            </a:r>
            <a:r>
              <a:rPr lang="it-IT" sz="1800" b="1" strike="noStrike" spc="-1">
                <a:solidFill>
                  <a:srgbClr val="000000"/>
                </a:solidFill>
                <a:latin typeface="Corbel"/>
                <a:ea typeface="DejaVu Sans"/>
              </a:rPr>
              <a:t>type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Ad esempio:</a:t>
            </a:r>
            <a:endParaRPr lang="it-IT" sz="1800" b="0" strike="noStrike" spc="-1">
              <a:latin typeface="Arial"/>
            </a:endParaRPr>
          </a:p>
        </p:txBody>
      </p:sp>
      <p:sp>
        <p:nvSpPr>
          <p:cNvPr id="237" name="CustomShape 4"/>
          <p:cNvSpPr/>
          <p:nvPr/>
        </p:nvSpPr>
        <p:spPr>
          <a:xfrm>
            <a:off x="323640" y="2925000"/>
            <a:ext cx="86043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 &lt;</a:t>
            </a:r>
            <a:r>
              <a:rPr lang="it-IT" sz="1800" b="0" strike="noStrike" spc="-1" dirty="0" err="1">
                <a:solidFill>
                  <a:srgbClr val="000000"/>
                </a:solidFill>
                <a:latin typeface="Corbel"/>
                <a:ea typeface="DejaVu Sans"/>
              </a:rPr>
              <a:t>beans</a:t>
            </a:r>
            <a:r>
              <a:rPr lang="it-IT" sz="1800" b="0" strike="noStrike" spc="-1" dirty="0">
                <a:solidFill>
                  <a:srgbClr val="000000"/>
                </a:solidFill>
                <a:latin typeface="Corbel"/>
                <a:ea typeface="DejaVu Sans"/>
              </a:rPr>
              <a:t>&gt;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       &lt;bean id="</a:t>
            </a:r>
            <a:r>
              <a:rPr lang="it-IT" sz="1800" b="0" strike="noStrike" spc="-1" dirty="0" err="1">
                <a:solidFill>
                  <a:srgbClr val="000000"/>
                </a:solidFill>
                <a:latin typeface="Corbel"/>
                <a:ea typeface="DejaVu Sans"/>
              </a:rPr>
              <a:t>exampleBean</a:t>
            </a:r>
            <a:r>
              <a:rPr lang="it-IT" sz="1800" b="0" strike="noStrike" spc="-1" dirty="0">
                <a:solidFill>
                  <a:srgbClr val="000000"/>
                </a:solidFill>
                <a:latin typeface="Corbel"/>
                <a:ea typeface="DejaVu Sans"/>
              </a:rPr>
              <a:t>" class="</a:t>
            </a:r>
            <a:r>
              <a:rPr lang="it-IT" sz="1800" b="0" strike="noStrike" spc="-1" dirty="0" err="1">
                <a:solidFill>
                  <a:srgbClr val="000000"/>
                </a:solidFill>
                <a:latin typeface="Corbel"/>
                <a:ea typeface="DejaVu Sans"/>
              </a:rPr>
              <a:t>examples.ExampleBean</a:t>
            </a:r>
            <a:r>
              <a:rPr lang="it-IT" sz="1800" b="0" strike="noStrike" spc="-1" dirty="0">
                <a:solidFill>
                  <a:srgbClr val="000000"/>
                </a:solidFill>
                <a:latin typeface="Corbel"/>
                <a:ea typeface="DejaVu Sans"/>
              </a:rPr>
              <a:t>"&gt;</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          &lt;constructor-arg </a:t>
            </a:r>
            <a:r>
              <a:rPr lang="it-IT" sz="1800" b="1" strike="noStrike" spc="-1" dirty="0">
                <a:solidFill>
                  <a:srgbClr val="000000"/>
                </a:solidFill>
                <a:latin typeface="Corbel"/>
                <a:ea typeface="DejaVu Sans"/>
              </a:rPr>
              <a:t>type</a:t>
            </a:r>
            <a:r>
              <a:rPr lang="it-IT" sz="1800" b="0" strike="noStrike" spc="-1" dirty="0">
                <a:solidFill>
                  <a:srgbClr val="000000"/>
                </a:solidFill>
                <a:latin typeface="Corbel"/>
                <a:ea typeface="DejaVu Sans"/>
              </a:rPr>
              <a:t>="</a:t>
            </a:r>
            <a:r>
              <a:rPr lang="it-IT" sz="1800" b="0" strike="noStrike" spc="-1" dirty="0" err="1">
                <a:solidFill>
                  <a:srgbClr val="000000"/>
                </a:solidFill>
                <a:latin typeface="Corbel"/>
                <a:ea typeface="DejaVu Sans"/>
              </a:rPr>
              <a:t>int</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value</a:t>
            </a:r>
            <a:r>
              <a:rPr lang="it-IT" sz="1800" b="0" strike="noStrike" spc="-1" dirty="0">
                <a:solidFill>
                  <a:srgbClr val="000000"/>
                </a:solidFill>
                <a:latin typeface="Corbel"/>
                <a:ea typeface="DejaVu Sans"/>
              </a:rPr>
              <a:t>="2001"/&gt;</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          &lt;constructor-arg </a:t>
            </a:r>
            <a:r>
              <a:rPr lang="it-IT" sz="1800" b="1" strike="noStrike" spc="-1" dirty="0">
                <a:solidFill>
                  <a:srgbClr val="000000"/>
                </a:solidFill>
                <a:latin typeface="Corbel"/>
                <a:ea typeface="DejaVu Sans"/>
              </a:rPr>
              <a:t>type</a:t>
            </a:r>
            <a:r>
              <a:rPr lang="it-IT" sz="1800" b="0" strike="noStrike" spc="-1" dirty="0">
                <a:solidFill>
                  <a:srgbClr val="000000"/>
                </a:solidFill>
                <a:latin typeface="Corbel"/>
                <a:ea typeface="DejaVu Sans"/>
              </a:rPr>
              <a:t>="</a:t>
            </a:r>
            <a:r>
              <a:rPr lang="it-IT" sz="1800" b="0" strike="noStrike" spc="-1" dirty="0" err="1">
                <a:solidFill>
                  <a:srgbClr val="000000"/>
                </a:solidFill>
                <a:latin typeface="Corbel"/>
                <a:ea typeface="DejaVu Sans"/>
              </a:rPr>
              <a:t>java.lang.String</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value</a:t>
            </a:r>
            <a:r>
              <a:rPr lang="it-IT" sz="1800" b="0" strike="noStrike" spc="-1" dirty="0">
                <a:solidFill>
                  <a:srgbClr val="000000"/>
                </a:solidFill>
                <a:latin typeface="Corbel"/>
                <a:ea typeface="DejaVu Sans"/>
              </a:rPr>
              <a:t>="Zara"/&gt;</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       &lt;/bean&gt;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    &lt;/</a:t>
            </a:r>
            <a:r>
              <a:rPr lang="it-IT" sz="1800" b="0" strike="noStrike" spc="-1" dirty="0" err="1">
                <a:solidFill>
                  <a:srgbClr val="000000"/>
                </a:solidFill>
                <a:latin typeface="Corbel"/>
                <a:ea typeface="DejaVu Sans"/>
              </a:rPr>
              <a:t>beans</a:t>
            </a:r>
            <a:r>
              <a:rPr lang="it-IT" sz="1800" b="0" strike="noStrike" spc="-1" dirty="0">
                <a:solidFill>
                  <a:srgbClr val="000000"/>
                </a:solidFill>
                <a:latin typeface="Corbel"/>
                <a:ea typeface="DejaVu Sans"/>
              </a:rPr>
              <a:t>&gt;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3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40" name="CustomShape 3"/>
          <p:cNvSpPr/>
          <p:nvPr/>
        </p:nvSpPr>
        <p:spPr>
          <a:xfrm>
            <a:off x="179640" y="1484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Infine esiste un altro modo per passare gli argomenti al costruttore: usare l’attributo</a:t>
            </a:r>
            <a:r>
              <a:rPr lang="it-IT" sz="1800" b="1" strike="noStrike" spc="-1">
                <a:solidFill>
                  <a:srgbClr val="000000"/>
                </a:solidFill>
                <a:latin typeface="Corbel"/>
                <a:ea typeface="DejaVu Sans"/>
              </a:rPr>
              <a:t> index</a:t>
            </a:r>
            <a:r>
              <a:rPr lang="it-IT" sz="1800" b="0" strike="noStrike" spc="-1">
                <a:solidFill>
                  <a:srgbClr val="000000"/>
                </a:solidFill>
                <a:latin typeface="Corbel"/>
                <a:ea typeface="DejaVu Sans"/>
              </a:rPr>
              <a:t> per </a:t>
            </a:r>
            <a:r>
              <a:rPr lang="it-IT" sz="1800" b="1" strike="noStrike" spc="-1">
                <a:solidFill>
                  <a:srgbClr val="000000"/>
                </a:solidFill>
                <a:latin typeface="Corbel"/>
                <a:ea typeface="DejaVu Sans"/>
              </a:rPr>
              <a:t>specificare esplicitamente l’indice dell’argomento del costruttore</a:t>
            </a:r>
            <a:r>
              <a:rPr lang="it-IT" sz="1800" b="0" strike="noStrike" spc="-1">
                <a:solidFill>
                  <a:srgbClr val="000000"/>
                </a:solidFill>
                <a:latin typeface="Corbel"/>
                <a:ea typeface="DejaVu Sans"/>
              </a:rPr>
              <a:t>. L’indice base è 0.</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Ad esempio:</a:t>
            </a:r>
            <a:endParaRPr lang="it-IT" sz="1800" b="0" strike="noStrike" spc="-1">
              <a:latin typeface="Arial"/>
            </a:endParaRPr>
          </a:p>
        </p:txBody>
      </p:sp>
      <p:sp>
        <p:nvSpPr>
          <p:cNvPr id="241" name="CustomShape 4"/>
          <p:cNvSpPr/>
          <p:nvPr/>
        </p:nvSpPr>
        <p:spPr>
          <a:xfrm>
            <a:off x="611640" y="2972160"/>
            <a:ext cx="910836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&lt;</a:t>
            </a:r>
            <a:r>
              <a:rPr lang="it-IT" sz="1800" b="1" strike="noStrike" spc="-1" dirty="0" err="1">
                <a:solidFill>
                  <a:srgbClr val="000000"/>
                </a:solidFill>
                <a:latin typeface="Corbel"/>
                <a:ea typeface="DejaVu Sans"/>
              </a:rPr>
              <a:t>beans</a:t>
            </a:r>
            <a:r>
              <a:rPr lang="it-IT" sz="1800" b="1" strike="noStrike" spc="-1" dirty="0">
                <a:solidFill>
                  <a:srgbClr val="000000"/>
                </a:solidFill>
                <a:latin typeface="Corbel"/>
                <a:ea typeface="DejaVu Sans"/>
              </a:rPr>
              <a:t>&gt;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&lt;bean id="</a:t>
            </a:r>
            <a:r>
              <a:rPr lang="it-IT" sz="1800" b="1" strike="noStrike" spc="-1" dirty="0" err="1">
                <a:solidFill>
                  <a:srgbClr val="000000"/>
                </a:solidFill>
                <a:latin typeface="Corbel"/>
                <a:ea typeface="DejaVu Sans"/>
              </a:rPr>
              <a:t>exampleBean</a:t>
            </a:r>
            <a:r>
              <a:rPr lang="it-IT" sz="1800" b="1" strike="noStrike" spc="-1" dirty="0">
                <a:solidFill>
                  <a:srgbClr val="000000"/>
                </a:solidFill>
                <a:latin typeface="Corbel"/>
                <a:ea typeface="DejaVu Sans"/>
              </a:rPr>
              <a:t>" class="</a:t>
            </a:r>
            <a:r>
              <a:rPr lang="it-IT" sz="1800" b="1" strike="noStrike" spc="-1" dirty="0" err="1">
                <a:solidFill>
                  <a:srgbClr val="000000"/>
                </a:solidFill>
                <a:latin typeface="Corbel"/>
                <a:ea typeface="DejaVu Sans"/>
              </a:rPr>
              <a:t>examples.ExampleBean</a:t>
            </a:r>
            <a:r>
              <a:rPr lang="it-IT" sz="1800" b="1" strike="noStrike" spc="-1" dirty="0">
                <a:solidFill>
                  <a:srgbClr val="000000"/>
                </a:solidFill>
                <a:latin typeface="Corbel"/>
                <a:ea typeface="DejaVu Sans"/>
              </a:rPr>
              <a:t>"&gt;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&lt;constructor-arg index="0" value="2001"/&gt;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&lt;constructor-arg index="1" value="Zara"/&gt;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&lt;/bean&gt;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a:t>
            </a:r>
            <a:r>
              <a:rPr lang="it-IT" sz="1800" b="1" strike="noStrike" spc="-1" dirty="0" err="1">
                <a:solidFill>
                  <a:srgbClr val="000000"/>
                </a:solidFill>
                <a:latin typeface="Corbel"/>
                <a:ea typeface="DejaVu Sans"/>
              </a:rPr>
              <a:t>beans</a:t>
            </a:r>
            <a:r>
              <a:rPr lang="it-IT" sz="1800" b="1" strike="noStrike" spc="-1" dirty="0">
                <a:solidFill>
                  <a:srgbClr val="000000"/>
                </a:solidFill>
                <a:latin typeface="Corbel"/>
                <a:ea typeface="DejaVu Sans"/>
              </a:rPr>
              <a:t>&gt;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4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44" name="CustomShape 3"/>
          <p:cNvSpPr/>
          <p:nvPr/>
        </p:nvSpPr>
        <p:spPr>
          <a:xfrm>
            <a:off x="323640" y="1412640"/>
            <a:ext cx="8495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della dipendenza basata sui metodi </a:t>
            </a:r>
            <a:r>
              <a:rPr lang="it-IT" sz="1800" b="1" strike="noStrike" spc="-1">
                <a:solidFill>
                  <a:srgbClr val="000000"/>
                </a:solidFill>
                <a:latin typeface="Corbel"/>
                <a:ea typeface="DejaVu Sans"/>
              </a:rPr>
              <a:t>Setter</a:t>
            </a:r>
            <a:r>
              <a:rPr lang="it-IT" sz="1800" b="0" strike="noStrike" spc="-1">
                <a:solidFill>
                  <a:srgbClr val="000000"/>
                </a:solidFill>
                <a:latin typeface="Corbel"/>
                <a:ea typeface="DejaVu Sans"/>
              </a:rPr>
              <a:t> viene realizzata dal container invocando sul nostro bean dei metodi </a:t>
            </a:r>
            <a:r>
              <a:rPr lang="it-IT" sz="1800" b="1" strike="noStrike" spc="-1">
                <a:solidFill>
                  <a:srgbClr val="000000"/>
                </a:solidFill>
                <a:latin typeface="Corbel"/>
                <a:ea typeface="DejaVu Sans"/>
              </a:rPr>
              <a:t>Setter</a:t>
            </a:r>
            <a:r>
              <a:rPr lang="it-IT" sz="1800" b="0" strike="noStrike" spc="-1">
                <a:solidFill>
                  <a:srgbClr val="000000"/>
                </a:solidFill>
                <a:latin typeface="Corbel"/>
                <a:ea typeface="DejaVu Sans"/>
              </a:rPr>
              <a:t> dopo che questo è stato creato mediante un metodo </a:t>
            </a:r>
            <a:r>
              <a:rPr lang="it-IT" sz="1800" b="1" strike="noStrike" spc="-1">
                <a:solidFill>
                  <a:srgbClr val="000000"/>
                </a:solidFill>
                <a:latin typeface="Corbel"/>
                <a:ea typeface="DejaVu Sans"/>
              </a:rPr>
              <a:t>costruttore privo di argomenti </a:t>
            </a:r>
            <a:r>
              <a:rPr lang="it-IT" sz="1800" b="0" strike="noStrike" spc="-1">
                <a:solidFill>
                  <a:srgbClr val="000000"/>
                </a:solidFill>
                <a:latin typeface="Corbel"/>
                <a:ea typeface="DejaVu Sans"/>
              </a:rPr>
              <a:t>dalla </a:t>
            </a:r>
            <a:r>
              <a:rPr lang="it-IT" sz="1800" b="1" strike="noStrike" spc="-1">
                <a:solidFill>
                  <a:srgbClr val="000000"/>
                </a:solidFill>
                <a:latin typeface="Corbel"/>
                <a:ea typeface="DejaVu Sans"/>
              </a:rPr>
              <a:t>factory</a:t>
            </a:r>
            <a:r>
              <a:rPr lang="it-IT" sz="1800" b="0" strike="noStrike" spc="-1">
                <a:solidFill>
                  <a:srgbClr val="000000"/>
                </a:solidFill>
                <a:latin typeface="Corbel"/>
                <a:ea typeface="DejaVu Sans"/>
              </a:rPr>
              <a:t> che si occupa appunto di istanziare i nostri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9</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4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47" name="CustomShape 3"/>
          <p:cNvSpPr/>
          <p:nvPr/>
        </p:nvSpPr>
        <p:spPr>
          <a:xfrm>
            <a:off x="323640" y="1556640"/>
            <a:ext cx="849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La principale differenza si trova all’interno del tag </a:t>
            </a:r>
            <a:r>
              <a:rPr lang="it-IT" sz="1800" b="1" strike="noStrike" spc="-1" dirty="0">
                <a:solidFill>
                  <a:srgbClr val="000000"/>
                </a:solidFill>
                <a:latin typeface="Corbel"/>
                <a:ea typeface="DejaVu Sans"/>
              </a:rPr>
              <a:t>&lt;bean&gt;</a:t>
            </a:r>
            <a:r>
              <a:rPr lang="it-IT" sz="1800" b="0" strike="noStrike" spc="-1" dirty="0">
                <a:solidFill>
                  <a:srgbClr val="000000"/>
                </a:solidFill>
                <a:latin typeface="Corbel"/>
                <a:ea typeface="DejaVu Sans"/>
              </a:rPr>
              <a:t> relativo alla definizione del bean della classe </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in questo caso, invece di usare il tag </a:t>
            </a:r>
            <a:r>
              <a:rPr lang="it-IT" sz="1800" b="1" strike="noStrike" spc="-1" dirty="0">
                <a:solidFill>
                  <a:srgbClr val="000000"/>
                </a:solidFill>
                <a:latin typeface="Corbel"/>
                <a:ea typeface="DejaVu Sans"/>
              </a:rPr>
              <a:t>&lt;constructor-arg&gt;</a:t>
            </a:r>
            <a:r>
              <a:rPr lang="it-IT" sz="1800" b="0" strike="noStrike" spc="-1" dirty="0">
                <a:solidFill>
                  <a:srgbClr val="000000"/>
                </a:solidFill>
                <a:latin typeface="Corbel"/>
                <a:ea typeface="DejaVu Sans"/>
              </a:rPr>
              <a:t> per effettuare l’iniezione delle dipendenze mediante costruttore, usiamo il tag </a:t>
            </a:r>
            <a:r>
              <a:rPr lang="it-IT" sz="1800" b="1" strike="noStrike" spc="-1" dirty="0">
                <a:solidFill>
                  <a:srgbClr val="000000"/>
                </a:solidFill>
                <a:latin typeface="Corbel"/>
                <a:ea typeface="DejaVu Sans"/>
              </a:rPr>
              <a:t>&lt;</a:t>
            </a:r>
            <a:r>
              <a:rPr lang="it-IT" sz="1800" b="1" strike="noStrike" spc="-1" dirty="0" err="1">
                <a:solidFill>
                  <a:srgbClr val="000000"/>
                </a:solidFill>
                <a:latin typeface="Corbel"/>
                <a:ea typeface="DejaVu Sans"/>
              </a:rPr>
              <a:t>property</a:t>
            </a:r>
            <a:r>
              <a:rPr lang="it-IT" sz="1800" b="1" strike="noStrike" spc="-1" dirty="0">
                <a:solidFill>
                  <a:srgbClr val="000000"/>
                </a:solidFill>
                <a:latin typeface="Corbel"/>
                <a:ea typeface="DejaVu Sans"/>
              </a:rPr>
              <a:t>&gt;</a:t>
            </a:r>
            <a:r>
              <a:rPr lang="it-IT" sz="1800" b="0" strike="noStrike" spc="-1" dirty="0">
                <a:solidFill>
                  <a:srgbClr val="000000"/>
                </a:solidFill>
                <a:latin typeface="Corbel"/>
                <a:ea typeface="DejaVu Sans"/>
              </a:rPr>
              <a:t> per </a:t>
            </a:r>
            <a:r>
              <a:rPr lang="it-IT" sz="1800" b="1" strike="noStrike" spc="-1" dirty="0">
                <a:solidFill>
                  <a:srgbClr val="000000"/>
                </a:solidFill>
                <a:latin typeface="Corbel"/>
                <a:ea typeface="DejaVu Sans"/>
              </a:rPr>
              <a:t>iniettare la dipendenza tramite i metodi setter</a:t>
            </a:r>
            <a:r>
              <a:rPr lang="it-IT" sz="1800" b="0" strike="noStrike" spc="-1" dirty="0">
                <a:solidFill>
                  <a:srgbClr val="000000"/>
                </a:solidFill>
                <a:latin typeface="Corbel"/>
                <a:ea typeface="DejaVu Sans"/>
              </a:rPr>
              <a:t>.</a:t>
            </a:r>
            <a:endParaRPr lang="it-IT" sz="1800" b="0" strike="noStrike" spc="-1" dirty="0">
              <a:latin typeface="Arial"/>
            </a:endParaRPr>
          </a:p>
        </p:txBody>
      </p:sp>
      <p:sp>
        <p:nvSpPr>
          <p:cNvPr id="248" name="CustomShape 4"/>
          <p:cNvSpPr/>
          <p:nvPr/>
        </p:nvSpPr>
        <p:spPr>
          <a:xfrm>
            <a:off x="179640" y="3429000"/>
            <a:ext cx="8495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caso stiamo passando:</a:t>
            </a:r>
            <a:endParaRPr lang="it-IT" sz="1800" b="0" strike="noStrike" spc="-1">
              <a:latin typeface="Arial"/>
            </a:endParaRPr>
          </a:p>
          <a:p>
            <a:pPr>
              <a:lnSpc>
                <a:spcPct val="100000"/>
              </a:lnSpc>
            </a:pP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Un </a:t>
            </a:r>
            <a:r>
              <a:rPr lang="it-IT" sz="1800" b="1" strike="noStrike" spc="-1">
                <a:solidFill>
                  <a:srgbClr val="000000"/>
                </a:solidFill>
                <a:latin typeface="Corbel"/>
                <a:ea typeface="DejaVu Sans"/>
              </a:rPr>
              <a:t>oggetto referenziato</a:t>
            </a:r>
            <a:r>
              <a:rPr lang="it-IT" sz="1800" b="0" strike="noStrike" spc="-1">
                <a:solidFill>
                  <a:srgbClr val="000000"/>
                </a:solidFill>
                <a:latin typeface="Corbel"/>
                <a:ea typeface="DejaVu Sans"/>
              </a:rPr>
              <a:t> (di fatto un indirizzo) dobbiamo usare l’attributo </a:t>
            </a:r>
            <a:r>
              <a:rPr lang="it-IT" sz="1800" b="1" strike="noStrike" spc="-1">
                <a:solidFill>
                  <a:srgbClr val="000000"/>
                </a:solidFill>
                <a:latin typeface="Corbel"/>
                <a:ea typeface="DejaVu Sans"/>
              </a:rPr>
              <a:t>ref</a:t>
            </a:r>
            <a:r>
              <a:rPr lang="it-IT" sz="1800" b="0" strike="noStrike" spc="-1">
                <a:solidFill>
                  <a:srgbClr val="000000"/>
                </a:solidFill>
                <a:latin typeface="Corbel"/>
                <a:ea typeface="DejaVu Sans"/>
              </a:rPr>
              <a:t> all’interno del tag &lt;property&gt;</a:t>
            </a:r>
            <a:endParaRPr lang="it-IT" sz="1800" b="0" strike="noStrike" spc="-1">
              <a:latin typeface="Arial"/>
            </a:endParaRPr>
          </a:p>
          <a:p>
            <a:pPr>
              <a:lnSpc>
                <a:spcPct val="100000"/>
              </a:lnSpc>
            </a:pP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un </a:t>
            </a:r>
            <a:r>
              <a:rPr lang="it-IT" sz="1800" b="1" strike="noStrike" spc="-1">
                <a:solidFill>
                  <a:srgbClr val="000000"/>
                </a:solidFill>
                <a:latin typeface="Corbel"/>
                <a:ea typeface="DejaVu Sans"/>
              </a:rPr>
              <a:t>valore</a:t>
            </a:r>
            <a:r>
              <a:rPr lang="it-IT" sz="1800" b="0" strike="noStrike" spc="-1">
                <a:solidFill>
                  <a:srgbClr val="000000"/>
                </a:solidFill>
                <a:latin typeface="Corbel"/>
                <a:ea typeface="DejaVu Sans"/>
              </a:rPr>
              <a:t> dobbiamo usare l’attributo </a:t>
            </a:r>
            <a:r>
              <a:rPr lang="it-IT" sz="1800" b="1" strike="noStrike" spc="-1">
                <a:solidFill>
                  <a:srgbClr val="000000"/>
                </a:solidFill>
                <a:latin typeface="Corbel"/>
                <a:ea typeface="DejaVu Sans"/>
              </a:rPr>
              <a:t>value</a:t>
            </a:r>
            <a:r>
              <a:rPr lang="it-IT" sz="1800" b="0" strike="noStrike" spc="-1">
                <a:solidFill>
                  <a:srgbClr val="000000"/>
                </a:solidFill>
                <a:latin typeface="Corbel"/>
                <a:ea typeface="DejaVu Sans"/>
              </a:rPr>
              <a:t> (come mostrato prima).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0"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51" name="CustomShape 3"/>
          <p:cNvSpPr/>
          <p:nvPr/>
        </p:nvSpPr>
        <p:spPr>
          <a:xfrm>
            <a:off x="323640" y="1382760"/>
            <a:ext cx="8495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Classi interne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Java permette di definire una classe (o interfaccia) all’interno di un’altra </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Queste classi vengono chiamate “</a:t>
            </a:r>
            <a:r>
              <a:rPr lang="it-IT" sz="1800" b="1" strike="noStrike" spc="-1">
                <a:solidFill>
                  <a:srgbClr val="000000"/>
                </a:solidFill>
                <a:latin typeface="Corbel"/>
                <a:ea typeface="DejaVu Sans"/>
              </a:rPr>
              <a:t>interne</a:t>
            </a:r>
            <a:r>
              <a:rPr lang="it-IT" sz="1800" b="0" strike="noStrike" spc="-1">
                <a:solidFill>
                  <a:srgbClr val="000000"/>
                </a:solidFill>
                <a:latin typeface="Corbel"/>
                <a:ea typeface="DejaVu Sans"/>
              </a:rPr>
              <a:t>” o “</a:t>
            </a:r>
            <a:r>
              <a:rPr lang="it-IT" sz="1800" b="1" strike="noStrike" spc="-1">
                <a:solidFill>
                  <a:srgbClr val="000000"/>
                </a:solidFill>
                <a:latin typeface="Corbel"/>
                <a:ea typeface="DejaVu Sans"/>
              </a:rPr>
              <a:t>annidate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Tale meccanismo arricchisce le possibilità di relazioni tra classi, introducendo in particolare nuove regole di </a:t>
            </a:r>
            <a:r>
              <a:rPr lang="it-IT" sz="1800" b="1" strike="noStrike" spc="-1">
                <a:solidFill>
                  <a:srgbClr val="000000"/>
                </a:solidFill>
                <a:latin typeface="Corbel"/>
                <a:ea typeface="DejaVu Sans"/>
              </a:rPr>
              <a:t>visibilità</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Se la definizione di una </a:t>
            </a:r>
            <a:r>
              <a:rPr lang="it-IT" sz="1800" b="1" strike="noStrike" spc="-1">
                <a:solidFill>
                  <a:srgbClr val="000000"/>
                </a:solidFill>
                <a:latin typeface="Corbel"/>
                <a:ea typeface="DejaVu Sans"/>
              </a:rPr>
              <a:t>classe</a:t>
            </a:r>
            <a:r>
              <a:rPr lang="it-IT" sz="1800" b="0" strike="noStrike" spc="-1">
                <a:solidFill>
                  <a:srgbClr val="000000"/>
                </a:solidFill>
                <a:latin typeface="Corbel"/>
                <a:ea typeface="DejaVu Sans"/>
              </a:rPr>
              <a:t> si trova all’interno di un metodo, tale classe viene chiamata “</a:t>
            </a:r>
            <a:r>
              <a:rPr lang="it-IT" sz="1800" b="1" strike="noStrike" spc="-1">
                <a:solidFill>
                  <a:srgbClr val="000000"/>
                </a:solidFill>
                <a:latin typeface="Corbel"/>
                <a:ea typeface="DejaVu Sans"/>
              </a:rPr>
              <a:t>locale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Infine, una classe </a:t>
            </a:r>
            <a:r>
              <a:rPr lang="it-IT" sz="1800" b="1" strike="noStrike" spc="-1">
                <a:solidFill>
                  <a:srgbClr val="000000"/>
                </a:solidFill>
                <a:latin typeface="Corbel"/>
                <a:ea typeface="DejaVu Sans"/>
              </a:rPr>
              <a:t>locale</a:t>
            </a:r>
            <a:r>
              <a:rPr lang="it-IT" sz="1800" b="0" strike="noStrike" spc="-1">
                <a:solidFill>
                  <a:srgbClr val="000000"/>
                </a:solidFill>
                <a:latin typeface="Corbel"/>
                <a:ea typeface="DejaVu Sans"/>
              </a:rPr>
              <a:t> può anche essere “</a:t>
            </a:r>
            <a:r>
              <a:rPr lang="it-IT" sz="1800" b="1" strike="noStrike" spc="-1">
                <a:solidFill>
                  <a:srgbClr val="000000"/>
                </a:solidFill>
                <a:latin typeface="Corbel"/>
                <a:ea typeface="DejaVu Sans"/>
              </a:rPr>
              <a:t>anonima</a:t>
            </a:r>
            <a:r>
              <a:rPr lang="it-IT" sz="1800" b="0" strike="noStrike" spc="-1">
                <a:solidFill>
                  <a:srgbClr val="000000"/>
                </a:solidFill>
                <a:latin typeface="Corbel"/>
                <a:ea typeface="DejaVu Sans"/>
              </a:rPr>
              <a:t>”, quando il suo nome non sarebbe rilevante e/o utile.</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74" name="CustomShape 2"/>
          <p:cNvSpPr/>
          <p:nvPr/>
        </p:nvSpPr>
        <p:spPr>
          <a:xfrm>
            <a:off x="7560" y="867600"/>
            <a:ext cx="2990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Dipendency Injection:</a:t>
            </a:r>
            <a:endParaRPr lang="it-IT" sz="1800" b="0" strike="noStrike" spc="-1" dirty="0">
              <a:latin typeface="Arial"/>
            </a:endParaRPr>
          </a:p>
        </p:txBody>
      </p:sp>
      <p:sp>
        <p:nvSpPr>
          <p:cNvPr id="75" name="CustomShape 3"/>
          <p:cNvSpPr/>
          <p:nvPr/>
        </p:nvSpPr>
        <p:spPr>
          <a:xfrm>
            <a:off x="467640" y="1845000"/>
            <a:ext cx="8063280" cy="25574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Cosa è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DIPENDENZA:</a:t>
            </a:r>
            <a:r>
              <a:rPr lang="it-IT" sz="1800" b="0" strike="noStrike" spc="-1">
                <a:solidFill>
                  <a:srgbClr val="000000"/>
                </a:solidFill>
                <a:latin typeface="Corbel"/>
                <a:ea typeface="DejaVu Sans"/>
              </a:rPr>
              <a:t> E un’</a:t>
            </a:r>
            <a:r>
              <a:rPr lang="it-IT" sz="1800" b="1" strike="noStrike" spc="-1">
                <a:solidFill>
                  <a:srgbClr val="000000"/>
                </a:solidFill>
                <a:latin typeface="Corbel"/>
                <a:ea typeface="DejaVu Sans"/>
              </a:rPr>
              <a:t>associazione tra due classi</a:t>
            </a:r>
            <a:r>
              <a:rPr lang="it-IT" sz="1800" b="0" strike="noStrike" spc="-1">
                <a:solidFill>
                  <a:srgbClr val="000000"/>
                </a:solidFill>
                <a:latin typeface="Corbel"/>
                <a:ea typeface="DejaVu Sans"/>
              </a:rPr>
              <a:t>. Per esempio, una classe A dipende da una classe B (una classe A usa una classe B).</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INIEZIONE: </a:t>
            </a:r>
            <a:r>
              <a:rPr lang="it-IT" sz="1800" b="0" strike="noStrike" spc="-1">
                <a:solidFill>
                  <a:srgbClr val="000000"/>
                </a:solidFill>
                <a:latin typeface="Corbel"/>
                <a:ea typeface="DejaVu Sans"/>
              </a:rPr>
              <a:t>La classe B viene </a:t>
            </a:r>
            <a:r>
              <a:rPr lang="it-IT" sz="1800" b="1" strike="noStrike" spc="-1">
                <a:solidFill>
                  <a:srgbClr val="000000"/>
                </a:solidFill>
                <a:latin typeface="Corbel"/>
                <a:ea typeface="DejaVu Sans"/>
              </a:rPr>
              <a:t>iniettata</a:t>
            </a:r>
            <a:r>
              <a:rPr lang="it-IT" sz="1800" b="0" strike="noStrike" spc="-1">
                <a:solidFill>
                  <a:srgbClr val="000000"/>
                </a:solidFill>
                <a:latin typeface="Corbel"/>
                <a:ea typeface="DejaVu Sans"/>
              </a:rPr>
              <a:t> all’interno della classe A dallo IoC container che si occupa di inserire il riferimento ad una classe B all’interno della classe A</a:t>
            </a:r>
            <a:endParaRPr lang="it-IT" sz="1800" b="0" strike="noStrike" spc="-1">
              <a:latin typeface="Arial"/>
            </a:endParaRPr>
          </a:p>
        </p:txBody>
      </p:sp>
      <p:sp>
        <p:nvSpPr>
          <p:cNvPr id="76" name="CustomShape 4"/>
          <p:cNvSpPr/>
          <p:nvPr/>
        </p:nvSpPr>
        <p:spPr>
          <a:xfrm>
            <a:off x="467640" y="4509000"/>
            <a:ext cx="791928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della dipendenza, ad esempio, può verificarsi quando passiamo dei parametri ad un costruttore o, dopo la costruzione di un oggetto, quando usiamo i metodi setter.</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54" name="CustomShape 3"/>
          <p:cNvSpPr/>
          <p:nvPr/>
        </p:nvSpPr>
        <p:spPr>
          <a:xfrm>
            <a:off x="323640" y="1382760"/>
            <a:ext cx="849564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Oltre a campi e metodi, una classe può contenere altre classi o interfacce, dette “interne”. Una classe che non sia interna viene chiamata “top-level”.</a:t>
            </a:r>
            <a:r>
              <a:t/>
            </a:r>
            <a:br/>
            <a:r>
              <a:rPr lang="it-IT" sz="1800" b="0" strike="noStrike" spc="-1">
                <a:solidFill>
                  <a:srgbClr val="000000"/>
                </a:solidFill>
                <a:latin typeface="Corbel"/>
                <a:ea typeface="DejaVu Sans"/>
              </a:rPr>
              <a:t>A differenza delle classi top-level, le classi interne possono avere tutte le quattro visibilità ammesse dal linguaggio.</a:t>
            </a:r>
            <a:r>
              <a:t/>
            </a:r>
            <a:br/>
            <a:r>
              <a:rPr lang="it-IT" sz="1800" b="0" strike="noStrike" spc="-1">
                <a:solidFill>
                  <a:srgbClr val="000000"/>
                </a:solidFill>
                <a:latin typeface="Corbel"/>
                <a:ea typeface="DejaVu Sans"/>
              </a:rPr>
              <a:t>La visibilità di una classe interna X stabilisce quali classi possono utilizzarla (cioè, istanziarla, estenderla, dichiarare riferimenti o parametri di tipo X, etc.).</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Consideriamo il seguente esempio: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A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class B {</a:t>
            </a:r>
            <a:r>
              <a:t/>
            </a:r>
            <a:b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class C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classe B non è visibile al di fuori di A, mentre la classe C è visibile a tutte le classi che si trovano nello stesso pacchetto di A</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57" name="CustomShape 3"/>
          <p:cNvSpPr/>
          <p:nvPr/>
        </p:nvSpPr>
        <p:spPr>
          <a:xfrm>
            <a:off x="330120" y="1412640"/>
            <a:ext cx="841680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Dall’esterno di A, i nomi completi delle classi B e C sono A.B e A.C, rispettivamente.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visibilità di una classe interna non ha alcun effetto sul codice che si trova all’interno della classe che la contiene.</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Ad esempio, la classe B dell’esempio precedente è visibile a tutto il codice contenuto in A, compreso il codice contenuto in altre classi interne ad A, come ad esempio C.</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Lo stesso discorso si applica per i campi e i metodi di una classe interna,i loro attributi di visibilità hanno effetto solo sul codice esterno alla classe contenitrice.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In altre parole, tra classi contenute nella stessa classe non vige alcuna restrizione di visibilità.</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60" name="CustomShape 3"/>
          <p:cNvSpPr/>
          <p:nvPr/>
        </p:nvSpPr>
        <p:spPr>
          <a:xfrm>
            <a:off x="149400" y="1556640"/>
            <a:ext cx="8783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Ciascun oggetto di una classe interna (non statica, come spiegato dopo) possiede un riferimento implicito ad un oggetto della classe contenitrice.</a:t>
            </a:r>
            <a:r>
              <a:t/>
            </a:r>
            <a:br/>
            <a:r>
              <a:rPr lang="it-IT" sz="1800" b="0" strike="noStrike" spc="-1">
                <a:solidFill>
                  <a:srgbClr val="000000"/>
                </a:solidFill>
                <a:latin typeface="Corbel"/>
                <a:ea typeface="DejaVu Sans"/>
              </a:rPr>
              <a:t>Tale riferimento viene inizializzato automaticamente al momento della creazione dell’oggetto.</a:t>
            </a:r>
            <a:r>
              <a:t/>
            </a:r>
            <a:br/>
            <a:r>
              <a:rPr lang="it-IT" sz="1800" b="0" strike="noStrike" spc="-1">
                <a:solidFill>
                  <a:srgbClr val="000000"/>
                </a:solidFill>
                <a:latin typeface="Corbel"/>
                <a:ea typeface="DejaVu Sans"/>
              </a:rPr>
              <a:t>Tale riferimento non può essere modificato.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Supponiamo che B sia una classe interna di A.</a:t>
            </a:r>
            <a:r>
              <a:t/>
            </a:r>
            <a:br/>
            <a:r>
              <a:rPr lang="it-IT" sz="1800" b="0" strike="noStrike" spc="-1">
                <a:solidFill>
                  <a:srgbClr val="000000"/>
                </a:solidFill>
                <a:latin typeface="Corbel"/>
                <a:ea typeface="DejaVu Sans"/>
              </a:rPr>
              <a:t>Se viene creato un oggetto di tipo B in un contesto non statico della classe A, il riferimento implicito verrà inizializzato con il valore corrente di this.</a:t>
            </a:r>
            <a:r>
              <a:t/>
            </a:r>
            <a:br/>
            <a:r>
              <a:rPr lang="it-IT" sz="1800" b="0" strike="noStrike" spc="-1">
                <a:solidFill>
                  <a:srgbClr val="000000"/>
                </a:solidFill>
                <a:latin typeface="Corbel"/>
                <a:ea typeface="DejaVu Sans"/>
              </a:rPr>
              <a:t>In tutti gli altri casi, è necessario utilizzare una nuova forma dell’operatore “new”, ovvero:</a:t>
            </a:r>
            <a:r>
              <a:t/>
            </a:r>
            <a:br/>
            <a:r>
              <a:rPr lang="it-IT" sz="1800" b="0" strike="noStrike" spc="-1">
                <a:solidFill>
                  <a:srgbClr val="000000"/>
                </a:solidFill>
                <a:latin typeface="Corbel"/>
                <a:ea typeface="DejaVu Sans"/>
              </a:rPr>
              <a:t>&lt;riferimento ad oggetto di tipo A&gt;.new B(…).</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All’interno della classe B, la sintassi per denotare questo riferimento implicito è A.this.</a:t>
            </a:r>
            <a:r>
              <a:t/>
            </a:r>
            <a:br/>
            <a:r>
              <a:rPr lang="it-IT" sz="1800" b="0" strike="noStrike" spc="-1">
                <a:solidFill>
                  <a:srgbClr val="000000"/>
                </a:solidFill>
                <a:latin typeface="Corbel"/>
                <a:ea typeface="DejaVu Sans"/>
              </a:rPr>
              <a:t>Nei contesti statici di B, siccome non è disponibile this, non è disponibile neanche A.this.</a:t>
            </a:r>
            <a:r>
              <a:t/>
            </a:r>
            <a:br/>
            <a:r>
              <a:rPr lang="it-IT" sz="1800" b="0" strike="noStrike" spc="-1">
                <a:solidFill>
                  <a:srgbClr val="000000"/>
                </a:solidFill>
                <a:latin typeface="Corbel"/>
                <a:ea typeface="DejaVu Sans"/>
              </a:rPr>
              <a:t>L’uso di A.this è facoltativo, come quello di this.</a:t>
            </a:r>
            <a:r>
              <a:t/>
            </a:r>
            <a:br/>
            <a:r>
              <a:rPr lang="it-IT" sz="1800" b="0" strike="noStrike" spc="-1">
                <a:solidFill>
                  <a:srgbClr val="000000"/>
                </a:solidFill>
                <a:latin typeface="Corbel"/>
                <a:ea typeface="DejaVu Sans"/>
              </a:rPr>
              <a:t>Cioè, si può accedere ai campi e ai metodi della classe A anche direttamente.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6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63" name="CustomShape 3"/>
          <p:cNvSpPr/>
          <p:nvPr/>
        </p:nvSpPr>
        <p:spPr>
          <a:xfrm>
            <a:off x="323640" y="1382760"/>
            <a:ext cx="849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La principale differenza si trova all’interno del tag </a:t>
            </a:r>
            <a:r>
              <a:rPr lang="it-IT" sz="1800" b="1" strike="noStrike" spc="-1" dirty="0">
                <a:solidFill>
                  <a:srgbClr val="000000"/>
                </a:solidFill>
                <a:latin typeface="Corbel"/>
                <a:ea typeface="DejaVu Sans"/>
              </a:rPr>
              <a:t>&lt;bean&gt;</a:t>
            </a:r>
            <a:r>
              <a:rPr lang="it-IT" sz="1800" b="0" strike="noStrike" spc="-1" dirty="0">
                <a:solidFill>
                  <a:srgbClr val="000000"/>
                </a:solidFill>
                <a:latin typeface="Corbel"/>
                <a:ea typeface="DejaVu Sans"/>
              </a:rPr>
              <a:t> relativo alla definizione del bean relativa alla classe </a:t>
            </a:r>
            <a:r>
              <a:rPr lang="it-IT" sz="1800" b="1" strike="noStrike" spc="-1" dirty="0" err="1">
                <a:solidFill>
                  <a:srgbClr val="000000"/>
                </a:solidFill>
                <a:latin typeface="Corbel"/>
                <a:ea typeface="DejaVu Sans"/>
              </a:rPr>
              <a:t>TextEditor</a:t>
            </a:r>
            <a:r>
              <a:rPr lang="it-IT" sz="1800" b="0" strike="noStrike" spc="-1" dirty="0">
                <a:solidFill>
                  <a:srgbClr val="000000"/>
                </a:solidFill>
                <a:latin typeface="Corbel"/>
                <a:ea typeface="DejaVu Sans"/>
              </a:rPr>
              <a:t>: in questo caso, invece di usare i tag </a:t>
            </a:r>
            <a:r>
              <a:rPr lang="it-IT" sz="1800" b="1" strike="noStrike" spc="-1" dirty="0">
                <a:solidFill>
                  <a:srgbClr val="000000"/>
                </a:solidFill>
                <a:latin typeface="Corbel"/>
                <a:ea typeface="DejaVu Sans"/>
              </a:rPr>
              <a:t>&lt;constructor-arg&gt;</a:t>
            </a:r>
            <a:r>
              <a:rPr lang="it-IT" sz="1800" b="0" strike="noStrike" spc="-1" dirty="0">
                <a:solidFill>
                  <a:srgbClr val="000000"/>
                </a:solidFill>
                <a:latin typeface="Corbel"/>
                <a:ea typeface="DejaVu Sans"/>
              </a:rPr>
              <a:t> per effettuale l’iniezione delle dipendenze mediante costruttore, usiamo il tag </a:t>
            </a:r>
            <a:r>
              <a:rPr lang="it-IT" sz="1800" b="1" strike="noStrike" spc="-1" dirty="0">
                <a:solidFill>
                  <a:srgbClr val="000000"/>
                </a:solidFill>
                <a:latin typeface="Corbel"/>
                <a:ea typeface="DejaVu Sans"/>
              </a:rPr>
              <a:t>&lt;</a:t>
            </a:r>
            <a:r>
              <a:rPr lang="it-IT" sz="1800" b="1" strike="noStrike" spc="-1" dirty="0" err="1">
                <a:solidFill>
                  <a:srgbClr val="000000"/>
                </a:solidFill>
                <a:latin typeface="Corbel"/>
                <a:ea typeface="DejaVu Sans"/>
              </a:rPr>
              <a:t>property</a:t>
            </a:r>
            <a:r>
              <a:rPr lang="it-IT" sz="1800" b="1" strike="noStrike" spc="-1" dirty="0">
                <a:solidFill>
                  <a:srgbClr val="000000"/>
                </a:solidFill>
                <a:latin typeface="Corbel"/>
                <a:ea typeface="DejaVu Sans"/>
              </a:rPr>
              <a:t>&gt;</a:t>
            </a:r>
            <a:r>
              <a:rPr lang="it-IT" sz="1800" b="0" strike="noStrike" spc="-1" dirty="0">
                <a:solidFill>
                  <a:srgbClr val="000000"/>
                </a:solidFill>
                <a:latin typeface="Corbel"/>
                <a:ea typeface="DejaVu Sans"/>
              </a:rPr>
              <a:t> per </a:t>
            </a:r>
            <a:r>
              <a:rPr lang="it-IT" sz="1800" b="1" strike="noStrike" spc="-1" dirty="0">
                <a:solidFill>
                  <a:srgbClr val="000000"/>
                </a:solidFill>
                <a:latin typeface="Corbel"/>
                <a:ea typeface="DejaVu Sans"/>
              </a:rPr>
              <a:t>iniettare la dipendenza tramite i metodi setter</a:t>
            </a:r>
            <a:r>
              <a:rPr lang="it-IT" sz="1800" b="0" strike="noStrike" spc="-1" dirty="0">
                <a:solidFill>
                  <a:srgbClr val="000000"/>
                </a:solidFill>
                <a:latin typeface="Corbel"/>
                <a:ea typeface="DejaVu Sans"/>
              </a:rPr>
              <a:t>.</a:t>
            </a:r>
            <a:endParaRPr lang="it-IT" sz="1800" b="0" strike="noStrike" spc="-1" dirty="0">
              <a:latin typeface="Arial"/>
            </a:endParaRPr>
          </a:p>
        </p:txBody>
      </p:sp>
      <p:sp>
        <p:nvSpPr>
          <p:cNvPr id="264" name="CustomShape 4"/>
          <p:cNvSpPr/>
          <p:nvPr/>
        </p:nvSpPr>
        <p:spPr>
          <a:xfrm>
            <a:off x="2051640" y="3645000"/>
            <a:ext cx="45705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&lt;</a:t>
            </a:r>
            <a:r>
              <a:rPr lang="it-IT" sz="1800" b="1" strike="noStrike" spc="-1" dirty="0" err="1">
                <a:solidFill>
                  <a:srgbClr val="000000"/>
                </a:solidFill>
                <a:latin typeface="Corbel"/>
                <a:ea typeface="DejaVu Sans"/>
              </a:rPr>
              <a:t>beanid</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outerBean"class</a:t>
            </a:r>
            <a:r>
              <a:rPr lang="it-IT" sz="1800" b="1" strike="noStrike" spc="-1" dirty="0">
                <a:solidFill>
                  <a:srgbClr val="000000"/>
                </a:solidFill>
                <a:latin typeface="Corbel"/>
                <a:ea typeface="DejaVu Sans"/>
              </a:rPr>
              <a:t>="..."&gt;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a:t>
            </a:r>
            <a:r>
              <a:rPr lang="it-IT" sz="1800" b="1" strike="noStrike" spc="-1" dirty="0" err="1">
                <a:solidFill>
                  <a:srgbClr val="000000"/>
                </a:solidFill>
                <a:latin typeface="Corbel"/>
                <a:ea typeface="DejaVu Sans"/>
              </a:rPr>
              <a:t>propertyname</a:t>
            </a:r>
            <a:r>
              <a:rPr lang="it-IT" sz="1800" b="1" strike="noStrike" spc="-1" dirty="0">
                <a:solidFill>
                  <a:srgbClr val="000000"/>
                </a:solidFill>
                <a:latin typeface="Corbel"/>
                <a:ea typeface="DejaVu Sans"/>
              </a:rPr>
              <a:t>="target"&gt;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a:t>
            </a:r>
            <a:r>
              <a:rPr lang="it-IT" sz="1800" b="1" strike="noStrike" spc="-1" dirty="0" err="1">
                <a:solidFill>
                  <a:srgbClr val="000000"/>
                </a:solidFill>
                <a:latin typeface="Corbel"/>
                <a:ea typeface="DejaVu Sans"/>
              </a:rPr>
              <a:t>beanid</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innerBean"class</a:t>
            </a:r>
            <a:r>
              <a:rPr lang="it-IT" sz="1800" b="1" strike="noStrike" spc="-1" dirty="0">
                <a:solidFill>
                  <a:srgbClr val="000000"/>
                </a:solidFill>
                <a:latin typeface="Corbel"/>
                <a:ea typeface="DejaVu Sans"/>
              </a:rPr>
              <a:t>="..."/&gt;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a:t>
            </a:r>
            <a:r>
              <a:rPr lang="it-IT" sz="1800" b="1" strike="noStrike" spc="-1" dirty="0" err="1">
                <a:solidFill>
                  <a:srgbClr val="000000"/>
                </a:solidFill>
                <a:latin typeface="Corbel"/>
                <a:ea typeface="DejaVu Sans"/>
              </a:rPr>
              <a:t>property</a:t>
            </a:r>
            <a:r>
              <a:rPr lang="it-IT" sz="1800" b="1" strike="noStrike" spc="-1" dirty="0">
                <a:solidFill>
                  <a:srgbClr val="000000"/>
                </a:solidFill>
                <a:latin typeface="Corbel"/>
                <a:ea typeface="DejaVu Sans"/>
              </a:rPr>
              <a:t>&gt;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&lt;/bean&gt;</a:t>
            </a:r>
            <a:endParaRPr lang="it-IT" sz="1800" b="0" strike="noStrike" spc="-1" dirty="0">
              <a:latin typeface="Arial"/>
            </a:endParaRPr>
          </a:p>
        </p:txBody>
      </p:sp>
      <p:sp>
        <p:nvSpPr>
          <p:cNvPr id="265" name="CustomShape 5"/>
          <p:cNvSpPr/>
          <p:nvPr/>
        </p:nvSpPr>
        <p:spPr>
          <a:xfrm>
            <a:off x="2907720" y="6525360"/>
            <a:ext cx="2621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ESEMPIO LEZIONE 10</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67"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COLLEZIONI </a:t>
            </a:r>
            <a:endParaRPr lang="it-IT" sz="1800" b="0" strike="noStrike" spc="-1">
              <a:latin typeface="Arial"/>
            </a:endParaRPr>
          </a:p>
        </p:txBody>
      </p:sp>
      <p:graphicFrame>
        <p:nvGraphicFramePr>
          <p:cNvPr id="268" name="Table 3"/>
          <p:cNvGraphicFramePr/>
          <p:nvPr/>
        </p:nvGraphicFramePr>
        <p:xfrm>
          <a:off x="359640" y="2205000"/>
          <a:ext cx="8424720" cy="4525560"/>
        </p:xfrm>
        <a:graphic>
          <a:graphicData uri="http://schemas.openxmlformats.org/drawingml/2006/table">
            <a:tbl>
              <a:tblPr/>
              <a:tblGrid>
                <a:gridCol w="4212360"/>
                <a:gridCol w="4212360"/>
              </a:tblGrid>
              <a:tr h="662040">
                <a:tc>
                  <a:txBody>
                    <a:bodyPr/>
                    <a:lstStyle/>
                    <a:p>
                      <a:pPr>
                        <a:lnSpc>
                          <a:spcPct val="100000"/>
                        </a:lnSpc>
                      </a:pPr>
                      <a:r>
                        <a:rPr lang="it-IT" sz="1800" b="1" strike="noStrike" spc="-1">
                          <a:solidFill>
                            <a:srgbClr val="000000"/>
                          </a:solidFill>
                          <a:latin typeface="inherit"/>
                        </a:rPr>
                        <a:t>&lt;list&gt;</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Serve per iniettare liste di valori, permette dublicati.</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r>
              <a:tr h="893520">
                <a:tc>
                  <a:txBody>
                    <a:bodyPr/>
                    <a:lstStyle/>
                    <a:p>
                      <a:pPr>
                        <a:lnSpc>
                          <a:spcPct val="100000"/>
                        </a:lnSpc>
                      </a:pPr>
                      <a:r>
                        <a:rPr lang="it-IT" sz="1800" b="1" strike="noStrike" spc="-1">
                          <a:solidFill>
                            <a:srgbClr val="000000"/>
                          </a:solidFill>
                          <a:latin typeface="inherit"/>
                        </a:rPr>
                        <a:t>&lt;set&gt;</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Serve per iniettare un insieme di valori, non permette duplivati.</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r>
              <a:tr h="1485000">
                <a:tc>
                  <a:txBody>
                    <a:bodyPr/>
                    <a:lstStyle/>
                    <a:p>
                      <a:pPr>
                        <a:lnSpc>
                          <a:spcPct val="100000"/>
                        </a:lnSpc>
                      </a:pPr>
                      <a:r>
                        <a:rPr lang="it-IT" sz="1800" b="1" strike="noStrike" spc="-1">
                          <a:solidFill>
                            <a:srgbClr val="000000"/>
                          </a:solidFill>
                          <a:latin typeface="inherit"/>
                        </a:rPr>
                        <a:t>&lt;map&gt;</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Può essere usato per iniettare collezioni formate da coppie &lt;nome,valore&gt; in cui gli emenenti nome e valore possono avere qualsiasi tipo.</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r>
              <a:tr h="1485000">
                <a:tc>
                  <a:txBody>
                    <a:bodyPr/>
                    <a:lstStyle/>
                    <a:p>
                      <a:pPr>
                        <a:lnSpc>
                          <a:spcPct val="100000"/>
                        </a:lnSpc>
                      </a:pPr>
                      <a:r>
                        <a:rPr lang="it-IT" sz="1800" b="1" strike="noStrike" spc="-1">
                          <a:solidFill>
                            <a:srgbClr val="000000"/>
                          </a:solidFill>
                          <a:latin typeface="inherit"/>
                        </a:rPr>
                        <a:t>&lt;props&gt;</a:t>
                      </a:r>
                      <a:endParaRPr lang="it-IT" sz="1800" b="0" strike="noStrike" spc="-1">
                        <a:latin typeface="Arial"/>
                      </a:endParaRPr>
                    </a:p>
                  </a:txBody>
                  <a:tcPr marL="90360" marR="93960">
                    <a:lnT w="9360">
                      <a:solidFill>
                        <a:srgbClr val="DDDDDD"/>
                      </a:solidFill>
                    </a:lnT>
                    <a:solidFill>
                      <a:srgbClr val="F7F7F7"/>
                    </a:solidFill>
                  </a:tcPr>
                </a:tc>
                <a:tc>
                  <a:txBody>
                    <a:bodyPr/>
                    <a:lstStyle/>
                    <a:p>
                      <a:pPr>
                        <a:lnSpc>
                          <a:spcPct val="100000"/>
                        </a:lnSpc>
                      </a:pPr>
                      <a:r>
                        <a:rPr lang="it-IT" sz="1800" b="0" strike="noStrike" spc="-1">
                          <a:solidFill>
                            <a:srgbClr val="000000"/>
                          </a:solidFill>
                          <a:latin typeface="inherit"/>
                        </a:rPr>
                        <a:t>Può essere usato per iniettare collezioni formate da coppie &lt;nome,valore&gt; in cui gli elementi nome e valore sono entrambi stringhe.</a:t>
                      </a:r>
                      <a:endParaRPr lang="it-IT" sz="1800" b="0" strike="noStrike" spc="-1">
                        <a:latin typeface="Arial"/>
                      </a:endParaRPr>
                    </a:p>
                  </a:txBody>
                  <a:tcPr marL="90360" marR="93960">
                    <a:lnT w="9360">
                      <a:solidFill>
                        <a:srgbClr val="DDDDDD"/>
                      </a:solidFill>
                    </a:lnT>
                    <a:solidFill>
                      <a:srgbClr val="F7F7F7"/>
                    </a:solidFill>
                  </a:tcPr>
                </a:tc>
              </a:tr>
            </a:tbl>
          </a:graphicData>
        </a:graphic>
      </p:graphicFrame>
      <p:sp>
        <p:nvSpPr>
          <p:cNvPr id="269" name="CustomShape 4"/>
          <p:cNvSpPr/>
          <p:nvPr/>
        </p:nvSpPr>
        <p:spPr>
          <a:xfrm>
            <a:off x="323640" y="1134000"/>
            <a:ext cx="8423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Vediamo ora come passare valori plurimi come </a:t>
            </a:r>
            <a:r>
              <a:rPr lang="it-IT" sz="1800" b="1" strike="noStrike" spc="-1">
                <a:solidFill>
                  <a:srgbClr val="000000"/>
                </a:solidFill>
                <a:latin typeface="Corbel"/>
                <a:ea typeface="DejaVu Sans"/>
              </a:rPr>
              <a:t>List</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Set</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Map</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Properties</a:t>
            </a:r>
            <a:r>
              <a:rPr lang="it-IT" sz="1800" b="0" strike="noStrike" spc="-1">
                <a:solidFill>
                  <a:srgbClr val="000000"/>
                </a:solidFill>
                <a:latin typeface="Corbel"/>
                <a:ea typeface="DejaVu Sans"/>
              </a:rPr>
              <a:t>. Per gestire tali situazioni il Framework Spring offre quattro tipi di elementi per la configurazione di collezioni, essi sono: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71"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COLLEZIONI </a:t>
            </a:r>
            <a:endParaRPr lang="it-IT" sz="1800" b="0" strike="noStrike" spc="-1">
              <a:latin typeface="Arial"/>
            </a:endParaRPr>
          </a:p>
        </p:txBody>
      </p:sp>
      <p:sp>
        <p:nvSpPr>
          <p:cNvPr id="272" name="CustomShape 3"/>
          <p:cNvSpPr/>
          <p:nvPr/>
        </p:nvSpPr>
        <p:spPr>
          <a:xfrm>
            <a:off x="208440" y="1268640"/>
            <a:ext cx="86104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 sono 2 possibili situazioni:</a:t>
            </a:r>
            <a:endParaRPr lang="it-IT" sz="1800" b="0" strike="noStrike" spc="-1">
              <a:latin typeface="Arial"/>
            </a:endParaRPr>
          </a:p>
          <a:p>
            <a:pPr>
              <a:lnSpc>
                <a:spcPct val="100000"/>
              </a:lnSpc>
            </a:pPr>
            <a:endParaRPr lang="it-IT" sz="1800" b="0" strike="noStrike" spc="-1">
              <a:latin typeface="Arial"/>
            </a:endParaRPr>
          </a:p>
          <a:p>
            <a:pPr marL="285840" indent="-284400">
              <a:lnSpc>
                <a:spcPct val="100000"/>
              </a:lnSpc>
              <a:buClr>
                <a:srgbClr val="000000"/>
              </a:buClr>
              <a:buFont typeface="Arial"/>
              <a:buChar char="•"/>
            </a:pPr>
            <a:r>
              <a:rPr lang="it-IT" sz="1800" b="1" strike="noStrike" spc="-1">
                <a:solidFill>
                  <a:srgbClr val="000000"/>
                </a:solidFill>
                <a:latin typeface="Corbel"/>
                <a:ea typeface="DejaVu Sans"/>
              </a:rPr>
              <a:t>Passaggio di valori diretti alla collezione.</a:t>
            </a:r>
            <a:endParaRPr lang="it-IT" sz="1800" b="0" strike="noStrike" spc="-1">
              <a:latin typeface="Arial"/>
            </a:endParaRPr>
          </a:p>
          <a:p>
            <a:pPr marL="285840" indent="-284400">
              <a:lnSpc>
                <a:spcPct val="100000"/>
              </a:lnSpc>
              <a:buClr>
                <a:srgbClr val="000000"/>
              </a:buClr>
              <a:buFont typeface="Arial"/>
              <a:buChar char="•"/>
            </a:pPr>
            <a:r>
              <a:rPr lang="it-IT" sz="1800" b="1" strike="noStrike" spc="-1">
                <a:solidFill>
                  <a:srgbClr val="000000"/>
                </a:solidFill>
                <a:latin typeface="Corbel"/>
                <a:ea typeface="DejaVu Sans"/>
              </a:rPr>
              <a:t>Passaggio il riferimento ad un bean come un elemento della collezione.</a:t>
            </a:r>
            <a:endParaRPr lang="it-IT" sz="1800" b="0" strike="noStrike" spc="-1">
              <a:latin typeface="Arial"/>
            </a:endParaRPr>
          </a:p>
        </p:txBody>
      </p:sp>
      <p:sp>
        <p:nvSpPr>
          <p:cNvPr id="273" name="CustomShape 4"/>
          <p:cNvSpPr/>
          <p:nvPr/>
        </p:nvSpPr>
        <p:spPr>
          <a:xfrm>
            <a:off x="2123640" y="3285000"/>
            <a:ext cx="40309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LEZIONE 11</a:t>
            </a:r>
            <a:endParaRPr lang="it-IT" sz="1800" b="0" strike="noStrike" spc="-1">
              <a:latin typeface="Arial"/>
            </a:endParaRPr>
          </a:p>
        </p:txBody>
      </p:sp>
      <p:sp>
        <p:nvSpPr>
          <p:cNvPr id="274" name="CustomShape 5"/>
          <p:cNvSpPr/>
          <p:nvPr/>
        </p:nvSpPr>
        <p:spPr>
          <a:xfrm>
            <a:off x="539640" y="4509000"/>
            <a:ext cx="827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Iniettare bean referenziati all’interno di una collezione:</a:t>
            </a:r>
            <a:endParaRPr lang="it-IT" sz="1800" b="0" strike="noStrike" spc="-1">
              <a:latin typeface="Arial"/>
            </a:endParaRPr>
          </a:p>
        </p:txBody>
      </p:sp>
      <p:sp>
        <p:nvSpPr>
          <p:cNvPr id="275" name="CustomShape 6"/>
          <p:cNvSpPr/>
          <p:nvPr/>
        </p:nvSpPr>
        <p:spPr>
          <a:xfrm>
            <a:off x="2185200" y="5733360"/>
            <a:ext cx="40309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LEZIONE 12</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77"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COLLEZIONI </a:t>
            </a:r>
            <a:endParaRPr lang="it-IT" sz="1800" b="0" strike="noStrike" spc="-1">
              <a:latin typeface="Arial"/>
            </a:endParaRPr>
          </a:p>
        </p:txBody>
      </p:sp>
      <p:sp>
        <p:nvSpPr>
          <p:cNvPr id="278" name="CustomShape 3"/>
          <p:cNvSpPr/>
          <p:nvPr/>
        </p:nvSpPr>
        <p:spPr>
          <a:xfrm>
            <a:off x="395640" y="1195200"/>
            <a:ext cx="8351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Tale file di configurazione vediamo che vengono definiti due bean aventi </a:t>
            </a:r>
            <a:r>
              <a:rPr lang="it-IT" sz="1800" b="1" strike="noStrike" spc="-1">
                <a:solidFill>
                  <a:srgbClr val="000000"/>
                </a:solidFill>
                <a:latin typeface="Corbel"/>
                <a:ea typeface="DejaVu Sans"/>
              </a:rPr>
              <a:t>ID</a:t>
            </a:r>
            <a:r>
              <a:rPr lang="it-IT" sz="1800" b="0" strike="noStrike" spc="-1">
                <a:solidFill>
                  <a:srgbClr val="000000"/>
                </a:solidFill>
                <a:latin typeface="Corbel"/>
                <a:ea typeface="DejaVu Sans"/>
              </a:rPr>
              <a:t> pari a: “</a:t>
            </a:r>
            <a:r>
              <a:rPr lang="it-IT" sz="1800" b="1" strike="noStrike" spc="-1">
                <a:solidFill>
                  <a:srgbClr val="000000"/>
                </a:solidFill>
                <a:latin typeface="Corbel"/>
                <a:ea typeface="DejaVu Sans"/>
              </a:rPr>
              <a:t>address1</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address2</a:t>
            </a:r>
            <a:r>
              <a:rPr lang="it-IT" sz="1800" b="0" strike="noStrike" spc="-1">
                <a:solidFill>
                  <a:srgbClr val="000000"/>
                </a:solidFill>
                <a:latin typeface="Corbel"/>
                <a:ea typeface="DejaVu Sans"/>
              </a:rPr>
              <a:t>” relativi ad una nuova classe </a:t>
            </a:r>
            <a:r>
              <a:rPr lang="it-IT" sz="1800" b="1" strike="noStrike" spc="-1">
                <a:solidFill>
                  <a:srgbClr val="000000"/>
                </a:solidFill>
                <a:latin typeface="Corbel"/>
                <a:ea typeface="DejaVu Sans"/>
              </a:rPr>
              <a:t>Indirizzo</a:t>
            </a:r>
            <a:r>
              <a:rPr lang="it-IT" sz="1800" b="0" strike="noStrike" spc="-1">
                <a:solidFill>
                  <a:srgbClr val="000000"/>
                </a:solidFill>
                <a:latin typeface="Corbel"/>
                <a:ea typeface="DejaVu Sans"/>
              </a:rPr>
              <a:t>, tale classe rappresenta un generico indirizzo e si compone in soli due campi che decrivono un generico indirizzo: via e numero civico.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Nella definizione di tali bean iniettiamo i valori per il campo via e per il campo civico tramite l’iniezione della dipendenza basata sul costruttore (vedere questo articolo).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Ora che il framework ha creato questi due bean valorizzati vogliamo passarli come elementi di una lista.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fare ciò definiamo un nuovo bean avente </a:t>
            </a:r>
            <a:r>
              <a:rPr lang="it-IT" sz="1800" b="1" strike="noStrike" spc="-1">
                <a:solidFill>
                  <a:srgbClr val="000000"/>
                </a:solidFill>
                <a:latin typeface="Corbel"/>
                <a:ea typeface="DejaVu Sans"/>
              </a:rPr>
              <a:t>ID=”addressList”</a:t>
            </a:r>
            <a:r>
              <a:rPr lang="it-IT" sz="1800" b="0" strike="noStrike" spc="-1">
                <a:solidFill>
                  <a:srgbClr val="000000"/>
                </a:solidFill>
                <a:latin typeface="Corbel"/>
                <a:ea typeface="DejaVu Sans"/>
              </a:rPr>
              <a:t> e relativo ad una nuova classe</a:t>
            </a:r>
            <a:r>
              <a:rPr lang="it-IT" sz="1800" b="1" strike="noStrike" spc="-1">
                <a:solidFill>
                  <a:srgbClr val="000000"/>
                </a:solidFill>
                <a:latin typeface="Corbel"/>
                <a:ea typeface="DejaVu Sans"/>
              </a:rPr>
              <a:t>JavaCollection2</a:t>
            </a:r>
            <a:r>
              <a:rPr lang="it-IT" sz="1800" b="0" strike="noStrike" spc="-1">
                <a:solidFill>
                  <a:srgbClr val="000000"/>
                </a:solidFill>
                <a:latin typeface="Corbel"/>
                <a:ea typeface="DejaVu Sans"/>
              </a:rPr>
              <a:t>. All’interno della definizione di tale bean vi è un tag </a:t>
            </a:r>
            <a:r>
              <a:rPr lang="it-IT" sz="1800" b="1" strike="noStrike" spc="-1">
                <a:solidFill>
                  <a:srgbClr val="000000"/>
                </a:solidFill>
                <a:latin typeface="Corbel"/>
                <a:ea typeface="DejaVu Sans"/>
              </a:rPr>
              <a:t>&lt;list/&gt;</a:t>
            </a:r>
            <a:r>
              <a:rPr lang="it-IT" sz="1800" b="0" strike="noStrike" spc="-1">
                <a:solidFill>
                  <a:srgbClr val="000000"/>
                </a:solidFill>
                <a:latin typeface="Corbel"/>
                <a:ea typeface="DejaVu Sans"/>
              </a:rPr>
              <a:t> che come abbiamo già visto è usato per l’iniezione di liste all’interno del nostro bean.</a:t>
            </a:r>
            <a:endParaRPr lang="it-IT" sz="1800" b="0" strike="noStrike" spc="-1">
              <a:latin typeface="Arial"/>
            </a:endParaRPr>
          </a:p>
        </p:txBody>
      </p:sp>
      <p:sp>
        <p:nvSpPr>
          <p:cNvPr id="279" name="CustomShape 4"/>
          <p:cNvSpPr/>
          <p:nvPr/>
        </p:nvSpPr>
        <p:spPr>
          <a:xfrm>
            <a:off x="539640" y="4502880"/>
            <a:ext cx="791928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Andiamo quindi ad iniettare i bean con ID pari a “</a:t>
            </a:r>
            <a:r>
              <a:rPr lang="it-IT" sz="1800" b="1" strike="noStrike" spc="-1">
                <a:solidFill>
                  <a:srgbClr val="000000"/>
                </a:solidFill>
                <a:latin typeface="Corbel"/>
                <a:ea typeface="DejaVu Sans"/>
              </a:rPr>
              <a:t>address1</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address2</a:t>
            </a:r>
            <a:r>
              <a:rPr lang="it-IT" sz="1800" b="0" strike="noStrike" spc="-1">
                <a:solidFill>
                  <a:srgbClr val="000000"/>
                </a:solidFill>
                <a:latin typeface="Corbel"/>
                <a:ea typeface="DejaVu Sans"/>
              </a:rPr>
              <a:t>” precedentemente creati (tramite l’uso del tag </a:t>
            </a:r>
            <a:r>
              <a:rPr lang="it-IT" sz="1800" b="1" strike="noStrike" spc="-1">
                <a:solidFill>
                  <a:srgbClr val="000000"/>
                </a:solidFill>
                <a:latin typeface="Corbel"/>
                <a:ea typeface="DejaVu Sans"/>
              </a:rPr>
              <a:t>&lt;ref bean\&gt;</a:t>
            </a:r>
            <a:r>
              <a:rPr lang="it-IT" sz="1800" b="0" strike="noStrike" spc="-1">
                <a:solidFill>
                  <a:srgbClr val="000000"/>
                </a:solidFill>
                <a:latin typeface="Corbel"/>
                <a:ea typeface="DejaVu Sans"/>
              </a:rPr>
              <a:t> ed un valore semplice rappresentante una stringa (tramite l’uso del tag</a:t>
            </a:r>
            <a:r>
              <a:rPr lang="it-IT" sz="1800" b="1" strike="noStrike" spc="-1">
                <a:solidFill>
                  <a:srgbClr val="000000"/>
                </a:solidFill>
                <a:latin typeface="Corbel"/>
                <a:ea typeface="DejaVu Sans"/>
              </a:rPr>
              <a:t>&lt;value\&gt;</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Vediamo ora il codice della classe </a:t>
            </a:r>
            <a:r>
              <a:rPr lang="it-IT" sz="1800" b="1" strike="noStrike" spc="-1">
                <a:solidFill>
                  <a:srgbClr val="000000"/>
                </a:solidFill>
                <a:latin typeface="Corbel"/>
                <a:ea typeface="DejaVu Sans"/>
              </a:rPr>
              <a:t>Indirizzo </a:t>
            </a:r>
            <a:r>
              <a:rPr lang="it-IT" sz="1800" b="0" strike="noStrike" spc="-1">
                <a:solidFill>
                  <a:srgbClr val="000000"/>
                </a:solidFill>
                <a:latin typeface="Corbel"/>
                <a:ea typeface="DejaVu Sans"/>
              </a:rPr>
              <a:t>(da inserire sempre nel nostro unico package del precedente progetto):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81"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sp>
        <p:nvSpPr>
          <p:cNvPr id="282" name="CustomShape 3"/>
          <p:cNvSpPr/>
          <p:nvPr/>
        </p:nvSpPr>
        <p:spPr>
          <a:xfrm>
            <a:off x="179640" y="1268640"/>
            <a:ext cx="856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abbiamo visto come dichiarare i bean, all’interno di un file di configurazione XML, usando il tag &lt;bean&gt; e come iniettare i bean usando i tag &lt;constructor-arg&gt; e &lt;</a:t>
            </a:r>
            <a:r>
              <a:rPr lang="it-IT" sz="1800" b="0" strike="noStrike" spc="-1" dirty="0" err="1">
                <a:solidFill>
                  <a:srgbClr val="000000"/>
                </a:solidFill>
                <a:latin typeface="Corbel"/>
                <a:ea typeface="DejaVu Sans"/>
              </a:rPr>
              <a:t>property</a:t>
            </a:r>
            <a:r>
              <a:rPr lang="it-IT" sz="1800" b="0" strike="noStrike" spc="-1" dirty="0">
                <a:solidFill>
                  <a:srgbClr val="000000"/>
                </a:solidFill>
                <a:latin typeface="Corbel"/>
                <a:ea typeface="DejaVu Sans"/>
              </a:rPr>
              <a:t>&gt;.</a:t>
            </a:r>
            <a:endParaRPr lang="it-IT" sz="1800" b="0" strike="noStrike" spc="-1" dirty="0">
              <a:latin typeface="Arial"/>
            </a:endParaRPr>
          </a:p>
        </p:txBody>
      </p:sp>
      <p:sp>
        <p:nvSpPr>
          <p:cNvPr id="283" name="CustomShape 4"/>
          <p:cNvSpPr/>
          <p:nvPr/>
        </p:nvSpPr>
        <p:spPr>
          <a:xfrm>
            <a:off x="323640" y="2136240"/>
            <a:ext cx="8423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Il container del </a:t>
            </a:r>
            <a:r>
              <a:rPr lang="it-IT" sz="1800" b="0" strike="noStrike" spc="-1" dirty="0" err="1">
                <a:solidFill>
                  <a:srgbClr val="000000"/>
                </a:solidFill>
                <a:latin typeface="Corbel"/>
                <a:ea typeface="DejaVu Sans"/>
              </a:rPr>
              <a:t>Framewrok</a:t>
            </a:r>
            <a:r>
              <a:rPr lang="it-IT" sz="1800" b="0" strike="noStrike" spc="-1" dirty="0">
                <a:solidFill>
                  <a:srgbClr val="000000"/>
                </a:solidFill>
                <a:latin typeface="Corbel"/>
                <a:ea typeface="DejaVu Sans"/>
              </a:rPr>
              <a:t> Spring può legare automaticamente tra loro bean che cooperano senza usare né &lt;constructor-arg&gt; né &lt;</a:t>
            </a:r>
            <a:r>
              <a:rPr lang="it-IT" sz="1800" b="0" strike="noStrike" spc="-1" dirty="0" err="1">
                <a:solidFill>
                  <a:srgbClr val="000000"/>
                </a:solidFill>
                <a:latin typeface="Corbel"/>
                <a:ea typeface="DejaVu Sans"/>
              </a:rPr>
              <a:t>property</a:t>
            </a:r>
            <a:r>
              <a:rPr lang="it-IT" sz="1800" b="0" strike="noStrike" spc="-1" dirty="0">
                <a:solidFill>
                  <a:srgbClr val="000000"/>
                </a:solidFill>
                <a:latin typeface="Corbel"/>
                <a:ea typeface="DejaVu Sans"/>
              </a:rPr>
              <a:t>&gt;, ciò aiuta a ridurre drasticamente l’ammontare delle configurazioni scritte all’interno del file XML (che potrebbe diventare eccessivamente grande e complesso nel caso di grandi applicazioni basate su Spring).</a:t>
            </a:r>
            <a:endParaRPr lang="it-IT" sz="1800" b="0" strike="noStrike" spc="-1" dirty="0">
              <a:latin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8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sp>
        <p:nvSpPr>
          <p:cNvPr id="286" name="CustomShape 3"/>
          <p:cNvSpPr/>
          <p:nvPr/>
        </p:nvSpPr>
        <p:spPr>
          <a:xfrm>
            <a:off x="196920" y="1268640"/>
            <a:ext cx="855000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Possibili modalità per effettuare l’Autowiring: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Nei prossimi articoli analizzeremo le seguenti modalità per effettuare l’autorwiring. Tali modalità possono essere usate per istruire il container di Spring per usare l’autowiring per effettuare la dependency injection. Useremo l’attributo </a:t>
            </a:r>
            <a:r>
              <a:rPr lang="it-IT" sz="1800" b="1" strike="noStrike" spc="-1">
                <a:solidFill>
                  <a:srgbClr val="000000"/>
                </a:solidFill>
                <a:latin typeface="Corbel"/>
                <a:ea typeface="DejaVu Sans"/>
              </a:rPr>
              <a:t>autowire</a:t>
            </a:r>
            <a:r>
              <a:rPr lang="it-IT" sz="1800" b="0" strike="noStrike" spc="-1">
                <a:solidFill>
                  <a:srgbClr val="000000"/>
                </a:solidFill>
                <a:latin typeface="Corbel"/>
                <a:ea typeface="DejaVu Sans"/>
              </a:rPr>
              <a:t> dell’elemento &lt;bean/&gt; per specificare quale specifica modalità sarà usata per una determinata definizione di un bean.</a:t>
            </a:r>
            <a:endParaRPr lang="it-IT" sz="1800" b="0" strike="noStrike" spc="-1">
              <a:latin typeface="Arial"/>
            </a:endParaRPr>
          </a:p>
        </p:txBody>
      </p:sp>
      <p:graphicFrame>
        <p:nvGraphicFramePr>
          <p:cNvPr id="287" name="Table 4"/>
          <p:cNvGraphicFramePr/>
          <p:nvPr/>
        </p:nvGraphicFramePr>
        <p:xfrm>
          <a:off x="1192680" y="3717000"/>
          <a:ext cx="7524720" cy="1737360"/>
        </p:xfrm>
        <a:graphic>
          <a:graphicData uri="http://schemas.openxmlformats.org/drawingml/2006/table">
            <a:tbl>
              <a:tblPr/>
              <a:tblGrid>
                <a:gridCol w="1224000"/>
                <a:gridCol w="6300720"/>
              </a:tblGrid>
              <a:tr h="0">
                <a:tc>
                  <a:txBody>
                    <a:bodyPr/>
                    <a:lstStyle/>
                    <a:p>
                      <a:pPr>
                        <a:lnSpc>
                          <a:spcPct val="100000"/>
                        </a:lnSpc>
                      </a:pPr>
                      <a:r>
                        <a:rPr lang="it-IT" sz="1800" b="1" strike="noStrike" spc="-1">
                          <a:solidFill>
                            <a:srgbClr val="000000"/>
                          </a:solidFill>
                          <a:latin typeface="inherit"/>
                        </a:rPr>
                        <a:t>no</a:t>
                      </a:r>
                      <a:endParaRPr lang="it-IT" sz="1800" b="0" strike="noStrike" spc="-1">
                        <a:latin typeface="Arial"/>
                      </a:endParaRPr>
                    </a:p>
                  </a:txBody>
                  <a:tcPr marR="95040">
                    <a:lnT w="9360">
                      <a:solidFill>
                        <a:srgbClr val="DDDDDD"/>
                      </a:solidFill>
                    </a:lnT>
                    <a:solidFill>
                      <a:srgbClr val="F7F7F7"/>
                    </a:solidFill>
                  </a:tcPr>
                </a:tc>
                <a:tc>
                  <a:txBody>
                    <a:bodyPr/>
                    <a:lstStyle/>
                    <a:p>
                      <a:pPr>
                        <a:lnSpc>
                          <a:spcPct val="100000"/>
                        </a:lnSpc>
                      </a:pPr>
                      <a:r>
                        <a:rPr lang="it-IT" sz="1800" b="0" strike="noStrike" spc="-1">
                          <a:solidFill>
                            <a:srgbClr val="000000"/>
                          </a:solidFill>
                          <a:latin typeface="inherit"/>
                        </a:rPr>
                        <a:t>Settaggio di default, significa che l’autowiring non è abilitato e che dobbiamo usare esplicitamente il riferimento ad i bean per effettuare il loro wiring.</a:t>
                      </a:r>
                      <a:r>
                        <a:t/>
                      </a:r>
                      <a:br/>
                      <a:r>
                        <a:rPr lang="it-IT" sz="1800" b="0" strike="noStrike" spc="-1">
                          <a:solidFill>
                            <a:srgbClr val="000000"/>
                          </a:solidFill>
                          <a:latin typeface="inherit"/>
                        </a:rPr>
                        <a:t>Tale caso si riferisce alla condizione vista nei precedenti articoli in cui esplicitavamo l’iniezione delle dipendenze direttamente nel file di configurazione XML.</a:t>
                      </a:r>
                      <a:endParaRPr lang="it-IT" sz="1800" b="0" strike="noStrike" spc="-1">
                        <a:latin typeface="Arial"/>
                      </a:endParaRPr>
                    </a:p>
                  </a:txBody>
                  <a:tcPr marR="95040">
                    <a:lnT w="9360">
                      <a:solidFill>
                        <a:srgbClr val="DDDDDD"/>
                      </a:solidFill>
                    </a:lnT>
                    <a:solidFill>
                      <a:srgbClr val="F7F7F7"/>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8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graphicFrame>
        <p:nvGraphicFramePr>
          <p:cNvPr id="290" name="Table 3"/>
          <p:cNvGraphicFramePr/>
          <p:nvPr/>
        </p:nvGraphicFramePr>
        <p:xfrm>
          <a:off x="323640" y="1340640"/>
          <a:ext cx="8352720" cy="4282560"/>
        </p:xfrm>
        <a:graphic>
          <a:graphicData uri="http://schemas.openxmlformats.org/drawingml/2006/table">
            <a:tbl>
              <a:tblPr/>
              <a:tblGrid>
                <a:gridCol w="2397600"/>
                <a:gridCol w="5955120"/>
              </a:tblGrid>
              <a:tr h="2475000">
                <a:tc>
                  <a:txBody>
                    <a:bodyPr/>
                    <a:lstStyle/>
                    <a:p>
                      <a:pPr>
                        <a:lnSpc>
                          <a:spcPct val="100000"/>
                        </a:lnSpc>
                      </a:pPr>
                      <a:r>
                        <a:rPr lang="it-IT" sz="1800" b="1" strike="noStrike" spc="-1">
                          <a:solidFill>
                            <a:srgbClr val="000000"/>
                          </a:solidFill>
                          <a:latin typeface="inherit"/>
                        </a:rPr>
                        <a:t>constructor</a:t>
                      </a:r>
                      <a:endParaRPr lang="it-IT" sz="1800" b="0" strike="noStrike" spc="-1">
                        <a:latin typeface="Arial"/>
                      </a:endParaRPr>
                    </a:p>
                  </a:txBody>
                  <a:tcPr marR="9504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Simile a byType, ma il tipo è applicato agli asrgomenti del costruttore. Se non c’è esattamente un bean avente lo stesso tipo dell’argomento del costruttore, sarà sollevata una fatal exception.</a:t>
                      </a:r>
                      <a:endParaRPr lang="it-IT" sz="1800" b="0" strike="noStrike" spc="-1">
                        <a:latin typeface="Arial"/>
                      </a:endParaRPr>
                    </a:p>
                  </a:txBody>
                  <a:tcPr marR="95040">
                    <a:lnT w="9360">
                      <a:solidFill>
                        <a:srgbClr val="DDDDDD"/>
                      </a:solidFill>
                    </a:lnT>
                    <a:lnB w="9360">
                      <a:solidFill>
                        <a:srgbClr val="DDDDDD"/>
                      </a:solidFill>
                    </a:lnB>
                    <a:solidFill>
                      <a:srgbClr val="F7F7F7"/>
                    </a:solidFill>
                  </a:tcPr>
                </a:tc>
              </a:tr>
              <a:tr h="1807560">
                <a:tc>
                  <a:txBody>
                    <a:bodyPr/>
                    <a:lstStyle/>
                    <a:p>
                      <a:pPr>
                        <a:lnSpc>
                          <a:spcPct val="100000"/>
                        </a:lnSpc>
                      </a:pPr>
                      <a:r>
                        <a:rPr lang="it-IT" sz="1800" b="1" strike="noStrike" spc="-1">
                          <a:solidFill>
                            <a:srgbClr val="000000"/>
                          </a:solidFill>
                          <a:latin typeface="inherit"/>
                        </a:rPr>
                        <a:t>autodetected</a:t>
                      </a:r>
                      <a:endParaRPr lang="it-IT" sz="1800" b="0" strike="noStrike" spc="-1">
                        <a:latin typeface="Arial"/>
                      </a:endParaRPr>
                    </a:p>
                  </a:txBody>
                  <a:tcPr marR="95040">
                    <a:lnT w="9360">
                      <a:solidFill>
                        <a:srgbClr val="DDDDDD"/>
                      </a:solidFill>
                    </a:lnT>
                    <a:solidFill>
                      <a:srgbClr val="F7F7F7"/>
                    </a:solidFill>
                  </a:tcPr>
                </a:tc>
                <a:tc>
                  <a:txBody>
                    <a:bodyPr/>
                    <a:lstStyle/>
                    <a:p>
                      <a:pPr>
                        <a:lnSpc>
                          <a:spcPct val="100000"/>
                        </a:lnSpc>
                      </a:pPr>
                      <a:r>
                        <a:rPr lang="it-IT" sz="1800" b="0" strike="noStrike" spc="-1">
                          <a:solidFill>
                            <a:srgbClr val="000000"/>
                          </a:solidFill>
                          <a:latin typeface="inherit"/>
                        </a:rPr>
                        <a:t>Spring prima prova ad usare l’autowiring tramite costruttore, se non funziona Spring prova ad effettuare l’autowire tramite byType.</a:t>
                      </a:r>
                      <a:endParaRPr lang="it-IT" sz="1800" b="0" strike="noStrike" spc="-1">
                        <a:latin typeface="Arial"/>
                      </a:endParaRPr>
                    </a:p>
                  </a:txBody>
                  <a:tcPr marR="95040">
                    <a:lnT w="9360">
                      <a:solidFill>
                        <a:srgbClr val="DDDDDD"/>
                      </a:solidFill>
                    </a:lnT>
                    <a:solidFill>
                      <a:srgbClr val="F7F7F7"/>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78" name="CustomShape 2"/>
          <p:cNvSpPr/>
          <p:nvPr/>
        </p:nvSpPr>
        <p:spPr>
          <a:xfrm>
            <a:off x="258120" y="1655280"/>
            <a:ext cx="820080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Oriented Programming (AOP):</a:t>
            </a:r>
            <a:endParaRPr lang="it-IT" sz="1800" b="0" strike="noStrike" spc="-1">
              <a:latin typeface="Arial"/>
            </a:endParaRPr>
          </a:p>
          <a:p>
            <a:pPr>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Una delle componenti chiave di Spring è l’Aspect Oriented Programming (AOP) Framework.</a:t>
            </a:r>
            <a:endParaRPr lang="it-IT" sz="1800" b="0" strike="noStrike" spc="-1">
              <a:latin typeface="Arial"/>
            </a:endParaRPr>
          </a:p>
          <a:p>
            <a:pPr algn="just">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Ci sono vari buoni esempi comuni di tali funzionalità che includono: il logging, le transazioni dichiarative, security o caching.</a:t>
            </a:r>
            <a:endParaRPr lang="it-IT" sz="1800" b="0" strike="noStrike" spc="-1">
              <a:latin typeface="Arial"/>
            </a:endParaRPr>
          </a:p>
          <a:p>
            <a:pPr algn="just">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Il modulo </a:t>
            </a:r>
            <a:r>
              <a:rPr lang="it-IT" sz="1800" b="1" strike="noStrike" spc="-1">
                <a:solidFill>
                  <a:srgbClr val="000000"/>
                </a:solidFill>
                <a:latin typeface="Corbel"/>
                <a:ea typeface="DejaVu Sans"/>
              </a:rPr>
              <a:t>AOP</a:t>
            </a:r>
            <a:r>
              <a:rPr lang="it-IT" sz="1800" b="0" strike="noStrike" spc="-1">
                <a:solidFill>
                  <a:srgbClr val="000000"/>
                </a:solidFill>
                <a:latin typeface="Corbel"/>
                <a:ea typeface="DejaVu Sans"/>
              </a:rPr>
              <a:t> del Framework Spring fornisce un’implementazione orientata agli aspetti, permettendo così allo sviluppatore di definire metodi che intercettano gli eventi da gestire. In questo modo possiamo disaccoppiare il codice che implementa tali funzionalità dal codice che implementa la logica di business. Tale aspetto sarà discusso in un capitolo separato.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9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graphicFrame>
        <p:nvGraphicFramePr>
          <p:cNvPr id="293" name="Table 3"/>
          <p:cNvGraphicFramePr/>
          <p:nvPr/>
        </p:nvGraphicFramePr>
        <p:xfrm>
          <a:off x="539640" y="1268640"/>
          <a:ext cx="7632720" cy="4525560"/>
        </p:xfrm>
        <a:graphic>
          <a:graphicData uri="http://schemas.openxmlformats.org/drawingml/2006/table">
            <a:tbl>
              <a:tblPr/>
              <a:tblGrid>
                <a:gridCol w="1152000"/>
                <a:gridCol w="6480720"/>
              </a:tblGrid>
              <a:tr h="2018880">
                <a:tc>
                  <a:txBody>
                    <a:bodyPr/>
                    <a:lstStyle/>
                    <a:p>
                      <a:pPr>
                        <a:lnSpc>
                          <a:spcPct val="100000"/>
                        </a:lnSpc>
                      </a:pPr>
                      <a:r>
                        <a:rPr lang="it-IT" sz="1400" b="1" strike="noStrike" spc="-1">
                          <a:solidFill>
                            <a:srgbClr val="000000"/>
                          </a:solidFill>
                          <a:latin typeface="inherit"/>
                        </a:rPr>
                        <a:t>byName</a:t>
                      </a:r>
                      <a:endParaRPr lang="it-IT" sz="1400" b="0" strike="noStrike" spc="-1">
                        <a:latin typeface="Arial"/>
                      </a:endParaRPr>
                    </a:p>
                  </a:txBody>
                  <a:tcPr marL="54000" marR="56160">
                    <a:lnT w="9360">
                      <a:solidFill>
                        <a:srgbClr val="DDDDDD"/>
                      </a:solidFill>
                    </a:lnT>
                    <a:lnB w="9360">
                      <a:solidFill>
                        <a:srgbClr val="DDDDDD"/>
                      </a:solidFill>
                    </a:lnB>
                    <a:solidFill>
                      <a:srgbClr val="F7F7F7"/>
                    </a:solidFill>
                  </a:tcPr>
                </a:tc>
                <a:tc>
                  <a:txBody>
                    <a:bodyPr/>
                    <a:lstStyle/>
                    <a:p>
                      <a:pPr>
                        <a:lnSpc>
                          <a:spcPct val="100000"/>
                        </a:lnSpc>
                      </a:pPr>
                      <a:r>
                        <a:rPr lang="it-IT" sz="1400" b="0" strike="noStrike" spc="-1" dirty="0">
                          <a:solidFill>
                            <a:srgbClr val="000000"/>
                          </a:solidFill>
                          <a:latin typeface="inherit"/>
                        </a:rPr>
                        <a:t>Autowiring delle proprietà mediante nome. Il container di Spring guarda le proprietà dei bean, all’interno del file di configurazione XML, aventi l’attributo </a:t>
                      </a:r>
                      <a:r>
                        <a:rPr lang="it-IT" sz="1400" b="1" strike="noStrike" spc="-1" dirty="0" err="1">
                          <a:solidFill>
                            <a:srgbClr val="000000"/>
                          </a:solidFill>
                          <a:latin typeface="inherit"/>
                        </a:rPr>
                        <a:t>autowire</a:t>
                      </a:r>
                      <a:r>
                        <a:rPr lang="it-IT" sz="1400" b="0" strike="noStrike" spc="-1" dirty="0">
                          <a:solidFill>
                            <a:srgbClr val="000000"/>
                          </a:solidFill>
                          <a:latin typeface="inherit"/>
                        </a:rPr>
                        <a:t> settato </a:t>
                      </a:r>
                      <a:r>
                        <a:rPr lang="it-IT" sz="1400" b="0" strike="noStrike" spc="-1" dirty="0" err="1">
                          <a:solidFill>
                            <a:srgbClr val="000000"/>
                          </a:solidFill>
                          <a:latin typeface="inherit"/>
                        </a:rPr>
                        <a:t>con</a:t>
                      </a:r>
                      <a:r>
                        <a:rPr lang="it-IT" sz="1400" b="1" strike="noStrike" spc="-1" dirty="0" err="1">
                          <a:solidFill>
                            <a:srgbClr val="000000"/>
                          </a:solidFill>
                          <a:latin typeface="inherit"/>
                        </a:rPr>
                        <a:t>byName</a:t>
                      </a:r>
                      <a:r>
                        <a:rPr lang="it-IT" sz="1400" b="0" strike="noStrike" spc="-1" dirty="0">
                          <a:solidFill>
                            <a:srgbClr val="000000"/>
                          </a:solidFill>
                          <a:latin typeface="inherit"/>
                        </a:rPr>
                        <a:t> e prova a </a:t>
                      </a:r>
                      <a:r>
                        <a:rPr lang="it-IT" sz="1400" b="0" strike="noStrike" spc="-1" dirty="0" err="1">
                          <a:solidFill>
                            <a:srgbClr val="000000"/>
                          </a:solidFill>
                          <a:latin typeface="inherit"/>
                        </a:rPr>
                        <a:t>matchare</a:t>
                      </a:r>
                      <a:r>
                        <a:rPr lang="it-IT" sz="1400" b="0" strike="noStrike" spc="-1" dirty="0">
                          <a:solidFill>
                            <a:srgbClr val="000000"/>
                          </a:solidFill>
                          <a:latin typeface="inherit"/>
                        </a:rPr>
                        <a:t> e legare tali proprietà con i bean aventi lo stesso nome definiti nello stesso </a:t>
                      </a:r>
                      <a:r>
                        <a:rPr lang="it-IT" sz="1400" b="0" strike="noStrike" spc="-1" dirty="0" err="1">
                          <a:solidFill>
                            <a:srgbClr val="000000"/>
                          </a:solidFill>
                          <a:latin typeface="inherit"/>
                        </a:rPr>
                        <a:t>filedi</a:t>
                      </a:r>
                      <a:r>
                        <a:rPr lang="it-IT" sz="1400" b="0" strike="noStrike" spc="-1" dirty="0">
                          <a:solidFill>
                            <a:srgbClr val="000000"/>
                          </a:solidFill>
                          <a:latin typeface="inherit"/>
                        </a:rPr>
                        <a:t> configurazione XML.</a:t>
                      </a:r>
                      <a:endParaRPr lang="it-IT" sz="1400" b="0" strike="noStrike" spc="-1" dirty="0">
                        <a:latin typeface="Arial"/>
                      </a:endParaRPr>
                    </a:p>
                  </a:txBody>
                  <a:tcPr marL="54000" marR="56160">
                    <a:lnT w="9360">
                      <a:solidFill>
                        <a:srgbClr val="DDDDDD"/>
                      </a:solidFill>
                    </a:lnT>
                    <a:lnB w="9360">
                      <a:solidFill>
                        <a:srgbClr val="DDDDDD"/>
                      </a:solidFill>
                    </a:lnB>
                    <a:solidFill>
                      <a:srgbClr val="F7F7F7"/>
                    </a:solidFill>
                  </a:tcPr>
                </a:tc>
              </a:tr>
              <a:tr h="2506680">
                <a:tc>
                  <a:txBody>
                    <a:bodyPr/>
                    <a:lstStyle/>
                    <a:p>
                      <a:pPr>
                        <a:lnSpc>
                          <a:spcPct val="100000"/>
                        </a:lnSpc>
                      </a:pPr>
                      <a:r>
                        <a:rPr lang="it-IT" sz="1400" b="1" strike="noStrike" spc="-1">
                          <a:solidFill>
                            <a:srgbClr val="000000"/>
                          </a:solidFill>
                          <a:latin typeface="inherit"/>
                        </a:rPr>
                        <a:t>byType</a:t>
                      </a:r>
                      <a:endParaRPr lang="it-IT" sz="1400" b="0" strike="noStrike" spc="-1">
                        <a:latin typeface="Arial"/>
                      </a:endParaRPr>
                    </a:p>
                  </a:txBody>
                  <a:tcPr marL="54000" marR="56160">
                    <a:lnT w="9360">
                      <a:solidFill>
                        <a:srgbClr val="DDDDDD"/>
                      </a:solidFill>
                    </a:lnT>
                    <a:solidFill>
                      <a:srgbClr val="F7F7F7"/>
                    </a:solidFill>
                  </a:tcPr>
                </a:tc>
                <a:tc>
                  <a:txBody>
                    <a:bodyPr/>
                    <a:lstStyle/>
                    <a:p>
                      <a:pPr>
                        <a:lnSpc>
                          <a:spcPct val="100000"/>
                        </a:lnSpc>
                      </a:pPr>
                      <a:r>
                        <a:rPr lang="it-IT" sz="1400" b="0" strike="noStrike" spc="-1" dirty="0">
                          <a:solidFill>
                            <a:srgbClr val="000000"/>
                          </a:solidFill>
                          <a:latin typeface="inherit"/>
                        </a:rPr>
                        <a:t>Autowiring basato sui tipi di dato delle proprietà. Il </a:t>
                      </a:r>
                      <a:r>
                        <a:rPr lang="it-IT" sz="1400" b="0" strike="noStrike" spc="-1" dirty="0" err="1">
                          <a:solidFill>
                            <a:srgbClr val="000000"/>
                          </a:solidFill>
                          <a:latin typeface="inherit"/>
                        </a:rPr>
                        <a:t>contariner</a:t>
                      </a:r>
                      <a:r>
                        <a:rPr lang="it-IT" sz="1400" b="0" strike="noStrike" spc="-1" dirty="0">
                          <a:solidFill>
                            <a:srgbClr val="000000"/>
                          </a:solidFill>
                          <a:latin typeface="inherit"/>
                        </a:rPr>
                        <a:t> guarda le proprietà dei bean, all’interno del file di configurazione XML, aventi l’attributo </a:t>
                      </a:r>
                      <a:r>
                        <a:rPr lang="it-IT" sz="1400" b="1" strike="noStrike" spc="-1" dirty="0" err="1">
                          <a:solidFill>
                            <a:srgbClr val="000000"/>
                          </a:solidFill>
                          <a:latin typeface="inherit"/>
                        </a:rPr>
                        <a:t>autowire</a:t>
                      </a:r>
                      <a:r>
                        <a:rPr lang="it-IT" sz="1400" b="0" strike="noStrike" spc="-1" dirty="0">
                          <a:solidFill>
                            <a:srgbClr val="000000"/>
                          </a:solidFill>
                          <a:latin typeface="inherit"/>
                        </a:rPr>
                        <a:t> settato con </a:t>
                      </a:r>
                      <a:r>
                        <a:rPr lang="it-IT" sz="1400" b="1" strike="noStrike" spc="-1" dirty="0" err="1">
                          <a:solidFill>
                            <a:srgbClr val="000000"/>
                          </a:solidFill>
                          <a:latin typeface="inherit"/>
                        </a:rPr>
                        <a:t>byType</a:t>
                      </a:r>
                      <a:r>
                        <a:rPr lang="it-IT" sz="1400" b="0" strike="noStrike" spc="-1" dirty="0">
                          <a:solidFill>
                            <a:srgbClr val="000000"/>
                          </a:solidFill>
                          <a:latin typeface="inherit"/>
                        </a:rPr>
                        <a:t> e prova a </a:t>
                      </a:r>
                      <a:r>
                        <a:rPr lang="it-IT" sz="1400" b="0" strike="noStrike" spc="-1" dirty="0" err="1">
                          <a:solidFill>
                            <a:srgbClr val="000000"/>
                          </a:solidFill>
                          <a:latin typeface="inherit"/>
                        </a:rPr>
                        <a:t>matchare</a:t>
                      </a:r>
                      <a:r>
                        <a:rPr lang="it-IT" sz="1400" b="0" strike="noStrike" spc="-1" dirty="0">
                          <a:solidFill>
                            <a:srgbClr val="000000"/>
                          </a:solidFill>
                          <a:latin typeface="inherit"/>
                        </a:rPr>
                        <a:t> e legare una proprietà se il suo tipo </a:t>
                      </a:r>
                      <a:r>
                        <a:rPr lang="it-IT" sz="1400" b="0" strike="noStrike" spc="-1" dirty="0" err="1">
                          <a:solidFill>
                            <a:srgbClr val="000000"/>
                          </a:solidFill>
                          <a:latin typeface="inherit"/>
                        </a:rPr>
                        <a:t>matcha</a:t>
                      </a:r>
                      <a:r>
                        <a:rPr lang="it-IT" sz="1400" b="0" strike="noStrike" spc="-1" dirty="0">
                          <a:solidFill>
                            <a:srgbClr val="000000"/>
                          </a:solidFill>
                          <a:latin typeface="inherit"/>
                        </a:rPr>
                        <a:t> esattamente con quello di un bean nel file di configurazione XML. Se più di un bean soddisfano tale </a:t>
                      </a:r>
                      <a:r>
                        <a:rPr lang="it-IT" sz="1400" b="0" strike="noStrike" spc="-1" dirty="0" err="1">
                          <a:solidFill>
                            <a:srgbClr val="000000"/>
                          </a:solidFill>
                          <a:latin typeface="inherit"/>
                        </a:rPr>
                        <a:t>matching</a:t>
                      </a:r>
                      <a:r>
                        <a:rPr lang="it-IT" sz="1400" b="0" strike="noStrike" spc="-1" dirty="0">
                          <a:solidFill>
                            <a:srgbClr val="000000"/>
                          </a:solidFill>
                          <a:latin typeface="inherit"/>
                        </a:rPr>
                        <a:t>, sarà sollevata una </a:t>
                      </a:r>
                      <a:r>
                        <a:rPr lang="it-IT" sz="1400" b="0" strike="noStrike" spc="-1" dirty="0" err="1">
                          <a:solidFill>
                            <a:srgbClr val="000000"/>
                          </a:solidFill>
                          <a:latin typeface="inherit"/>
                        </a:rPr>
                        <a:t>fatal</a:t>
                      </a:r>
                      <a:r>
                        <a:rPr lang="it-IT" sz="1400" b="0" strike="noStrike" spc="-1" dirty="0">
                          <a:solidFill>
                            <a:srgbClr val="000000"/>
                          </a:solidFill>
                          <a:latin typeface="inherit"/>
                        </a:rPr>
                        <a:t> </a:t>
                      </a:r>
                      <a:r>
                        <a:rPr lang="it-IT" sz="1400" b="0" strike="noStrike" spc="-1" dirty="0" err="1">
                          <a:solidFill>
                            <a:srgbClr val="000000"/>
                          </a:solidFill>
                          <a:latin typeface="inherit"/>
                        </a:rPr>
                        <a:t>exception</a:t>
                      </a:r>
                      <a:r>
                        <a:rPr lang="it-IT" sz="1400" b="0" strike="noStrike" spc="-1" dirty="0">
                          <a:solidFill>
                            <a:srgbClr val="000000"/>
                          </a:solidFill>
                          <a:latin typeface="inherit"/>
                        </a:rPr>
                        <a:t>.</a:t>
                      </a:r>
                      <a:endParaRPr lang="it-IT" sz="1400" b="0" strike="noStrike" spc="-1" dirty="0">
                        <a:latin typeface="Arial"/>
                      </a:endParaRPr>
                    </a:p>
                  </a:txBody>
                  <a:tcPr marL="54000" marR="56160">
                    <a:lnT w="9360">
                      <a:solidFill>
                        <a:srgbClr val="DDDDDD"/>
                      </a:solidFill>
                    </a:lnT>
                    <a:solidFill>
                      <a:srgbClr val="F7F7F7"/>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9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sp>
        <p:nvSpPr>
          <p:cNvPr id="296" name="CustomShape 3"/>
          <p:cNvSpPr/>
          <p:nvPr/>
        </p:nvSpPr>
        <p:spPr>
          <a:xfrm>
            <a:off x="323640" y="134064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Possiamo usare le modalità byType o constructor per legare array ed altre collezioni tipizzate.</a:t>
            </a:r>
            <a:endParaRPr lang="it-IT" sz="1800" b="0" strike="noStrike" spc="-1">
              <a:latin typeface="Arial"/>
            </a:endParaRPr>
          </a:p>
        </p:txBody>
      </p:sp>
      <p:sp>
        <p:nvSpPr>
          <p:cNvPr id="297" name="CustomShape 4"/>
          <p:cNvSpPr/>
          <p:nvPr/>
        </p:nvSpPr>
        <p:spPr>
          <a:xfrm>
            <a:off x="359640" y="2349000"/>
            <a:ext cx="8423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Limitazioni presenti usando autowiring:</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 lavora bene quando è usato costantemente in un progetto. Se 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 è usato solo per legare pochi bean (e per gli altri si usa la configurazione XML) potrò causare confusione negli sviluppatori.</a:t>
            </a: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 può ridurre significativamente  la necessità di specificare properties o gli argomenti del costruttore ma bisogna considerare le limitazioni e gli svantaggi dell’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 prima di usarlo: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Possibilità di </a:t>
            </a:r>
            <a:r>
              <a:rPr lang="it-IT" sz="1800" b="1" strike="noStrike" spc="-1" dirty="0" err="1">
                <a:solidFill>
                  <a:srgbClr val="000000"/>
                </a:solidFill>
                <a:latin typeface="Corbel"/>
                <a:ea typeface="DejaVu Sans"/>
              </a:rPr>
              <a:t>overriding</a:t>
            </a:r>
            <a:r>
              <a:rPr lang="it-IT" sz="1800" b="1" strike="noStrike" spc="-1" dirty="0">
                <a:solidFill>
                  <a:srgbClr val="000000"/>
                </a:solidFill>
                <a:latin typeface="Corbel"/>
                <a:ea typeface="DejaVu Sans"/>
              </a:rPr>
              <a:t>:</a:t>
            </a:r>
            <a:r>
              <a:rPr lang="it-IT" sz="1800" b="0" strike="noStrike" spc="-1" dirty="0">
                <a:solidFill>
                  <a:srgbClr val="000000"/>
                </a:solidFill>
                <a:latin typeface="Corbel"/>
                <a:ea typeface="DejaVu Sans"/>
              </a:rPr>
              <a:t> Possiamo continuare a specificare le dipendenze usando i tag &lt;constructor-arg&gt; e &lt;</a:t>
            </a:r>
            <a:r>
              <a:rPr lang="it-IT" sz="1800" b="0" strike="noStrike" spc="-1" dirty="0" err="1">
                <a:solidFill>
                  <a:srgbClr val="000000"/>
                </a:solidFill>
                <a:latin typeface="Corbel"/>
                <a:ea typeface="DejaVu Sans"/>
              </a:rPr>
              <a:t>property</a:t>
            </a:r>
            <a:r>
              <a:rPr lang="it-IT" sz="1800" b="0" strike="noStrike" spc="-1" dirty="0">
                <a:solidFill>
                  <a:srgbClr val="000000"/>
                </a:solidFill>
                <a:latin typeface="Corbel"/>
                <a:ea typeface="DejaVu Sans"/>
              </a:rPr>
              <a:t>&gt; all’interno del file di configurazione XML. Tali configurazioni effettueranno sempre l’</a:t>
            </a:r>
            <a:r>
              <a:rPr lang="it-IT" sz="1800" b="0" strike="noStrike" spc="-1" dirty="0" err="1">
                <a:solidFill>
                  <a:srgbClr val="000000"/>
                </a:solidFill>
                <a:latin typeface="Corbel"/>
                <a:ea typeface="DejaVu Sans"/>
              </a:rPr>
              <a:t>override</a:t>
            </a:r>
            <a:r>
              <a:rPr lang="it-IT" sz="1800" b="0" strike="noStrike" spc="-1" dirty="0">
                <a:solidFill>
                  <a:srgbClr val="000000"/>
                </a:solidFill>
                <a:latin typeface="Corbel"/>
                <a:ea typeface="DejaVu Sans"/>
              </a:rPr>
              <a:t> dell’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Tipi di dato primitivi: </a:t>
            </a:r>
            <a:r>
              <a:rPr lang="it-IT" sz="1800" b="0" strike="noStrike" spc="-1" dirty="0">
                <a:solidFill>
                  <a:srgbClr val="000000"/>
                </a:solidFill>
                <a:latin typeface="Corbel"/>
                <a:ea typeface="DejaVu Sans"/>
              </a:rPr>
              <a:t>Non si può effettuare l’</a:t>
            </a:r>
            <a:r>
              <a:rPr lang="it-IT" sz="1800" b="0" strike="noStrike" spc="-1" dirty="0" err="1">
                <a:solidFill>
                  <a:srgbClr val="000000"/>
                </a:solidFill>
                <a:latin typeface="Corbel"/>
                <a:ea typeface="DejaVu Sans"/>
              </a:rPr>
              <a:t>autowire</a:t>
            </a:r>
            <a:r>
              <a:rPr lang="it-IT" sz="1800" b="0" strike="noStrike" spc="-1" dirty="0">
                <a:solidFill>
                  <a:srgbClr val="000000"/>
                </a:solidFill>
                <a:latin typeface="Corbel"/>
                <a:ea typeface="DejaVu Sans"/>
              </a:rPr>
              <a:t> dei </a:t>
            </a:r>
            <a:r>
              <a:rPr lang="it-IT" sz="1800" b="0" strike="noStrike" spc="-1" dirty="0" err="1">
                <a:solidFill>
                  <a:srgbClr val="000000"/>
                </a:solidFill>
                <a:latin typeface="Corbel"/>
                <a:ea typeface="DejaVu Sans"/>
              </a:rPr>
              <a:t>cosidette</a:t>
            </a:r>
            <a:r>
              <a:rPr lang="it-IT" sz="1800" b="0" strike="noStrike" spc="-1" dirty="0">
                <a:solidFill>
                  <a:srgbClr val="000000"/>
                </a:solidFill>
                <a:latin typeface="Corbel"/>
                <a:ea typeface="DejaVu Sans"/>
              </a:rPr>
              <a:t> proprietà semplici come: tipi primitivi, </a:t>
            </a:r>
            <a:r>
              <a:rPr lang="it-IT" sz="1800" b="0" strike="noStrike" spc="-1" dirty="0" err="1">
                <a:solidFill>
                  <a:srgbClr val="000000"/>
                </a:solidFill>
                <a:latin typeface="Corbel"/>
                <a:ea typeface="DejaVu Sans"/>
              </a:rPr>
              <a:t>String</a:t>
            </a:r>
            <a:r>
              <a:rPr lang="it-IT" sz="1800" b="0" strike="noStrike" spc="-1" dirty="0">
                <a:solidFill>
                  <a:srgbClr val="000000"/>
                </a:solidFill>
                <a:latin typeface="Corbel"/>
                <a:ea typeface="DejaVu Sans"/>
              </a:rPr>
              <a:t> e classi.</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Confusione: </a:t>
            </a:r>
            <a:r>
              <a:rPr lang="it-IT" sz="1800" b="0" strike="noStrike" spc="-1" dirty="0">
                <a:solidFill>
                  <a:srgbClr val="000000"/>
                </a:solidFill>
                <a:latin typeface="Corbel"/>
                <a:ea typeface="DejaVu Sans"/>
              </a:rPr>
              <a:t>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 è meno esatto dei </a:t>
            </a:r>
            <a:r>
              <a:rPr lang="it-IT" sz="1800" b="0" strike="noStrike" spc="-1" dirty="0" err="1">
                <a:solidFill>
                  <a:srgbClr val="000000"/>
                </a:solidFill>
                <a:latin typeface="Corbel"/>
                <a:ea typeface="DejaVu Sans"/>
              </a:rPr>
              <a:t>wiring</a:t>
            </a:r>
            <a:r>
              <a:rPr lang="it-IT" sz="1800" b="0" strike="noStrike" spc="-1" dirty="0">
                <a:solidFill>
                  <a:srgbClr val="000000"/>
                </a:solidFill>
                <a:latin typeface="Corbel"/>
                <a:ea typeface="DejaVu Sans"/>
              </a:rPr>
              <a:t> espliciti. Per cui, quando è possibile è consigliabile usare il </a:t>
            </a:r>
            <a:r>
              <a:rPr lang="it-IT" sz="1800" b="0" strike="noStrike" spc="-1" dirty="0" err="1">
                <a:solidFill>
                  <a:srgbClr val="000000"/>
                </a:solidFill>
                <a:latin typeface="Corbel"/>
                <a:ea typeface="DejaVu Sans"/>
              </a:rPr>
              <a:t>wiring</a:t>
            </a:r>
            <a:r>
              <a:rPr lang="it-IT" sz="1800" b="0" strike="noStrike" spc="-1" dirty="0">
                <a:solidFill>
                  <a:srgbClr val="000000"/>
                </a:solidFill>
                <a:latin typeface="Corbel"/>
                <a:ea typeface="DejaVu Sans"/>
              </a:rPr>
              <a:t> esplicito.</a:t>
            </a:r>
            <a:endParaRPr lang="it-IT" sz="1800" b="0" strike="noStrike" spc="-1" dirty="0">
              <a:latin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99"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Autowiring </a:t>
            </a:r>
            <a:r>
              <a:rPr lang="it-IT" sz="1800" b="1" strike="noStrike" spc="-1" dirty="0" err="1">
                <a:solidFill>
                  <a:srgbClr val="000000"/>
                </a:solidFill>
                <a:latin typeface="Corbel"/>
                <a:ea typeface="DejaVu Sans"/>
              </a:rPr>
              <a:t>byName</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a:t>
            </a:r>
            <a:endParaRPr lang="it-IT" sz="1800" b="0" strike="noStrike" spc="-1" dirty="0">
              <a:latin typeface="Arial"/>
            </a:endParaRPr>
          </a:p>
        </p:txBody>
      </p:sp>
      <p:sp>
        <p:nvSpPr>
          <p:cNvPr id="300" name="CustomShape 3"/>
          <p:cNvSpPr/>
          <p:nvPr/>
        </p:nvSpPr>
        <p:spPr>
          <a:xfrm>
            <a:off x="323640" y="1411200"/>
            <a:ext cx="8495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Questa modalità specifica l’autowiring mediante nome della proprietà. Il container di Spring guarda i beans, definiti nel file di configurazione XML, aventi l’attributo </a:t>
            </a:r>
            <a:r>
              <a:rPr lang="it-IT" sz="1800" b="1" strike="noStrike" spc="-1">
                <a:solidFill>
                  <a:srgbClr val="000000"/>
                </a:solidFill>
                <a:latin typeface="Corbel"/>
                <a:ea typeface="DejaVu Sans"/>
              </a:rPr>
              <a:t>auto-wirte</a:t>
            </a:r>
            <a:r>
              <a:rPr lang="it-IT" sz="1800" b="0" strike="noStrike" spc="-1">
                <a:solidFill>
                  <a:srgbClr val="000000"/>
                </a:solidFill>
                <a:latin typeface="Corbel"/>
                <a:ea typeface="DejaVu Sans"/>
              </a:rPr>
              <a:t> è settato con il valore </a:t>
            </a:r>
            <a:r>
              <a:rPr lang="it-IT" sz="1800" b="1" strike="noStrike" spc="-1">
                <a:solidFill>
                  <a:srgbClr val="000000"/>
                </a:solidFill>
                <a:latin typeface="Corbel"/>
                <a:ea typeface="DejaVu Sans"/>
              </a:rPr>
              <a:t>byName</a:t>
            </a:r>
            <a:r>
              <a:rPr lang="it-IT" sz="1800" b="0" strike="noStrike" spc="-1">
                <a:solidFill>
                  <a:srgbClr val="000000"/>
                </a:solidFill>
                <a:latin typeface="Corbel"/>
                <a:ea typeface="DejaVu Sans"/>
              </a:rPr>
              <a:t> e prova ad effettuare il macthing e lega tale proprietà con un altro bean, sempre definito nell’XML, avente lo stesso nome speficitato. Se il match viene soddisfatto e viene trovato un bean avente lo stesso nome, questo viene iniettato, altrimenti viene sollevata un’eccezzione.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esempio, se la definizione di un bean ha il settaggio dell’autowire configurato come byName e questo contiene una proprietà chiamata </a:t>
            </a:r>
            <a:r>
              <a:rPr lang="it-IT" sz="1800" b="1" strike="noStrike" spc="-1">
                <a:solidFill>
                  <a:srgbClr val="000000"/>
                </a:solidFill>
                <a:latin typeface="Corbel"/>
                <a:ea typeface="DejaVu Sans"/>
              </a:rPr>
              <a:t>spellChecker </a:t>
            </a:r>
            <a:r>
              <a:rPr lang="it-IT" sz="1800" b="0" strike="noStrike" spc="-1">
                <a:solidFill>
                  <a:srgbClr val="000000"/>
                </a:solidFill>
                <a:latin typeface="Corbel"/>
                <a:ea typeface="DejaVu Sans"/>
              </a:rPr>
              <a:t>(che corrisponde ad un metodo setSpellChecker), Spring cerca nella definizione dei bean un bean avente nome spellChecker e lo usa per settare la proprietà (lo inietta).</a:t>
            </a:r>
            <a:endParaRPr lang="it-IT" sz="1800" b="0" strike="noStrike" spc="-1">
              <a:latin typeface="Arial"/>
            </a:endParaRPr>
          </a:p>
        </p:txBody>
      </p:sp>
      <p:sp>
        <p:nvSpPr>
          <p:cNvPr id="301" name="CustomShape 4"/>
          <p:cNvSpPr/>
          <p:nvPr/>
        </p:nvSpPr>
        <p:spPr>
          <a:xfrm>
            <a:off x="2955960" y="5301360"/>
            <a:ext cx="15332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LEZIONE 13</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03"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Autowiring </a:t>
            </a:r>
            <a:r>
              <a:rPr lang="it-IT" sz="1800" b="1" strike="noStrike" spc="-1" dirty="0" err="1">
                <a:solidFill>
                  <a:srgbClr val="000000"/>
                </a:solidFill>
                <a:latin typeface="Corbel"/>
                <a:ea typeface="DejaVu Sans"/>
              </a:rPr>
              <a:t>byName</a:t>
            </a: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 </a:t>
            </a:r>
            <a:endParaRPr lang="it-IT" sz="1800" b="0" strike="noStrike" spc="-1" dirty="0">
              <a:latin typeface="Arial"/>
            </a:endParaRPr>
          </a:p>
        </p:txBody>
      </p:sp>
      <p:sp>
        <p:nvSpPr>
          <p:cNvPr id="304" name="CustomShape 3"/>
          <p:cNvSpPr/>
          <p:nvPr/>
        </p:nvSpPr>
        <p:spPr>
          <a:xfrm>
            <a:off x="179640" y="1628640"/>
            <a:ext cx="8351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in tale versione del file di configurazione XML, anzichè iniettare esplicitamente il bean avente ID=spellChecker all’interno del bean avente ID=textEditor lo inietiamo usando l’attributo </a:t>
            </a:r>
            <a:r>
              <a:rPr lang="it-IT" sz="1800" b="1" strike="noStrike" spc="-1">
                <a:solidFill>
                  <a:srgbClr val="000000"/>
                </a:solidFill>
                <a:latin typeface="Corbel"/>
                <a:ea typeface="DejaVu Sans"/>
              </a:rPr>
              <a:t>autowire=”byName”</a:t>
            </a:r>
            <a:r>
              <a:rPr lang="it-IT" sz="1800" b="0" strike="noStrike" spc="-1">
                <a:solidFill>
                  <a:srgbClr val="000000"/>
                </a:solidFill>
                <a:latin typeface="Corbel"/>
                <a:ea typeface="DejaVu Sans"/>
              </a:rPr>
              <a:t> nella definizione del bean avente ID=textEditor.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attributo dice al container di Spring di andare a vedere la lista delle proprietà all’interno del bean avente ID=textEditor (in questo caso troverà una variabile avente nome spellChecker) e cercherà nella configurazione XML un bean avente un id con lo stesso nome (in questo caso il bean avente ID=spellChecker), se lo trova lo inietta automaticamente, altrimenti solleva un’eccezione.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0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Autowiring </a:t>
            </a:r>
            <a:r>
              <a:rPr lang="it-IT" sz="1800" b="1" strike="noStrike" spc="-1" dirty="0" err="1">
                <a:solidFill>
                  <a:srgbClr val="000000"/>
                </a:solidFill>
                <a:latin typeface="Corbel"/>
                <a:ea typeface="DejaVu Sans"/>
              </a:rPr>
              <a:t>byType</a:t>
            </a:r>
            <a:r>
              <a:rPr lang="it-IT" sz="1800" b="1" strike="noStrike" spc="-1" dirty="0">
                <a:solidFill>
                  <a:srgbClr val="000000"/>
                </a:solidFill>
                <a:latin typeface="Corbel"/>
                <a:ea typeface="DejaVu Sans"/>
              </a:rPr>
              <a:t> </a:t>
            </a:r>
            <a:endParaRPr lang="it-IT" sz="1800" b="0" strike="noStrike" spc="-1" dirty="0">
              <a:latin typeface="Arial"/>
            </a:endParaRPr>
          </a:p>
        </p:txBody>
      </p:sp>
      <p:sp>
        <p:nvSpPr>
          <p:cNvPr id="307" name="CustomShape 3"/>
          <p:cNvSpPr/>
          <p:nvPr/>
        </p:nvSpPr>
        <p:spPr>
          <a:xfrm>
            <a:off x="251640" y="1412640"/>
            <a:ext cx="8639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Questa modalità specifica l’autowiring mediante il tipo di una proprietà. Il container di Spring considera i bean, definiti all’interno del file di configurazione XML, in cui è presente l’attributo </a:t>
            </a:r>
            <a:r>
              <a:rPr lang="it-IT" sz="1800" b="1" strike="noStrike" spc="-1">
                <a:solidFill>
                  <a:srgbClr val="000000"/>
                </a:solidFill>
                <a:latin typeface="Corbel"/>
                <a:ea typeface="DejaVu Sans"/>
              </a:rPr>
              <a:t>autowire</a:t>
            </a:r>
            <a:r>
              <a:rPr lang="it-IT" sz="1800" b="0" strike="noStrike" spc="-1">
                <a:solidFill>
                  <a:srgbClr val="000000"/>
                </a:solidFill>
                <a:latin typeface="Corbel"/>
                <a:ea typeface="DejaVu Sans"/>
              </a:rPr>
              <a:t> settato su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Il container cerca di effettuare il matching tra il tipo delle proprietà del bean definito con un altro bean avente lo stesso tipo ed esegue il wire di una property se il tipo dichiarato matcha esattamente con l’ID di uno dei bean definiti nel file di configurazione. Se il match è trovato, il bean viene iniettato altrimenti verrà sollevata un’eccezione.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esempio, se la definizione di un bean contiene l’attributo </a:t>
            </a:r>
            <a:r>
              <a:rPr lang="it-IT" sz="1800" b="1" strike="noStrike" spc="-1">
                <a:solidFill>
                  <a:srgbClr val="000000"/>
                </a:solidFill>
                <a:latin typeface="Corbel"/>
                <a:ea typeface="DejaVu Sans"/>
              </a:rPr>
              <a:t>autowire</a:t>
            </a:r>
            <a:r>
              <a:rPr lang="it-IT" sz="1800" b="0" strike="noStrike" spc="-1">
                <a:solidFill>
                  <a:srgbClr val="000000"/>
                </a:solidFill>
                <a:latin typeface="Corbel"/>
                <a:ea typeface="DejaVu Sans"/>
              </a:rPr>
              <a:t> settato su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e se questo contiene una property avente ID=spellChecker e </a:t>
            </a:r>
            <a:r>
              <a:rPr lang="it-IT" sz="1800" b="1" strike="noStrike" spc="-1">
                <a:solidFill>
                  <a:srgbClr val="000000"/>
                </a:solidFill>
                <a:latin typeface="Corbel"/>
                <a:ea typeface="DejaVu Sans"/>
              </a:rPr>
              <a:t>tipo</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Spring cerca la definizione di un bean chiamata Spellchecker e la usa per settare la property.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14</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0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Autowiring </a:t>
            </a:r>
            <a:r>
              <a:rPr lang="it-IT" sz="1800" b="1" strike="noStrike" spc="-1" dirty="0" err="1">
                <a:solidFill>
                  <a:srgbClr val="000000"/>
                </a:solidFill>
                <a:latin typeface="Corbel"/>
                <a:ea typeface="DejaVu Sans"/>
              </a:rPr>
              <a:t>byType</a:t>
            </a:r>
            <a:r>
              <a:rPr lang="it-IT" sz="1800" b="1" strike="noStrike" spc="-1" dirty="0">
                <a:solidFill>
                  <a:srgbClr val="000000"/>
                </a:solidFill>
                <a:latin typeface="Corbel"/>
                <a:ea typeface="DejaVu Sans"/>
              </a:rPr>
              <a:t> </a:t>
            </a:r>
            <a:endParaRPr lang="it-IT" sz="1800" b="0" strike="noStrike" spc="-1" dirty="0">
              <a:latin typeface="Arial"/>
            </a:endParaRPr>
          </a:p>
        </p:txBody>
      </p:sp>
      <p:sp>
        <p:nvSpPr>
          <p:cNvPr id="310" name="CustomShape 3"/>
          <p:cNvSpPr/>
          <p:nvPr/>
        </p:nvSpPr>
        <p:spPr>
          <a:xfrm>
            <a:off x="251640" y="1412640"/>
            <a:ext cx="8639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in tale versione del file di configurazione XML, anzichè iniettare esplicitamente il bean avente ID=spellChecker all’interno del bean avente ID=textEditor lo inietiamo usando l’attributo</a:t>
            </a:r>
            <a:r>
              <a:rPr lang="it-IT" sz="1800" b="1" strike="noStrike" spc="-1">
                <a:solidFill>
                  <a:srgbClr val="000000"/>
                </a:solidFill>
                <a:latin typeface="Corbel"/>
                <a:ea typeface="DejaVu Sans"/>
              </a:rPr>
              <a:t>autowire=”byType”</a:t>
            </a:r>
            <a:r>
              <a:rPr lang="it-IT" sz="1800" b="0" strike="noStrike" spc="-1">
                <a:solidFill>
                  <a:srgbClr val="000000"/>
                </a:solidFill>
                <a:latin typeface="Corbel"/>
                <a:ea typeface="DejaVu Sans"/>
              </a:rPr>
              <a:t> nella definizione del bean avente ID=textEditor.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attributo dice al container di Spring di andare a vedere la lista delle proprietà all’interno del bean avente ID=textEditor (in questo caso troverà una variabile avente tipo SpellChecker) e cercherà nella configurazione XML un bean avente un id con lo stesso tipo (in questo caso il bean avente ID=spellChecker), se lo trova lo inietta automaticamente, altrimenti solleva un’eccezione.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1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Autowiring mediante Costruttore </a:t>
            </a:r>
            <a:endParaRPr lang="it-IT" sz="1800" b="0" strike="noStrike" spc="-1" dirty="0">
              <a:latin typeface="Arial"/>
            </a:endParaRPr>
          </a:p>
        </p:txBody>
      </p:sp>
      <p:sp>
        <p:nvSpPr>
          <p:cNvPr id="313" name="CustomShape 3"/>
          <p:cNvSpPr/>
          <p:nvPr/>
        </p:nvSpPr>
        <p:spPr>
          <a:xfrm>
            <a:off x="251640" y="1412640"/>
            <a:ext cx="8639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Tale modalità è molto simile alla modalità byType ma a differenza di quest’ultima si applica agli argomenti del costruttore. Il container di Spring considera i bean, definiti all’interno del file di configurazione XML, in cui è presente l’attributo autowire settato su constructor. Il container di Spring cercherà dunque di eseguire il matching e successivamente cercherà di legare ogni argomento del costruttore con un bean, definito nella configurazione XML, avente lo stesso tipo. Se il match è trovato il bean verrà iniettato, altrimenti sarà sollevata un’eccezione.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esempio, se nella configurazione XML è presente la definizione di un bean avente attributo autowire settato su construtctor e considerando il caso in cui tale bean ha un costruttore che prende in input un solo argomento avente tipo SpellChecker, accade che Spring cerca, nella definizione dei bean, un bean avente nome SpellChecker, e lo usa come parametro di input del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14</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1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Autowiring mediante Costruttore </a:t>
            </a:r>
            <a:endParaRPr lang="it-IT" sz="1800" b="0" strike="noStrike" spc="-1" dirty="0">
              <a:latin typeface="Arial"/>
            </a:endParaRPr>
          </a:p>
        </p:txBody>
      </p:sp>
      <p:sp>
        <p:nvSpPr>
          <p:cNvPr id="316" name="CustomShape 3"/>
          <p:cNvSpPr/>
          <p:nvPr/>
        </p:nvSpPr>
        <p:spPr>
          <a:xfrm>
            <a:off x="251640" y="1412640"/>
            <a:ext cx="863964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nei precedenti esempi, il bean avente ID=</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viene legato al parametro di input del costruttore del bean avente ID=textEditor poichè quest’ultimo ha un parametro avente tipo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1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Introduzione alla Configurazione basata sulle annotazioni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19" name="CustomShape 3"/>
          <p:cNvSpPr/>
          <p:nvPr/>
        </p:nvSpPr>
        <p:spPr>
          <a:xfrm>
            <a:off x="251640" y="1412640"/>
            <a:ext cx="8639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Vediamo ora un argomento che è diventato di fondamentale importanza per la configurazione dell’iniezione delle dipendenze nelle ultime versioni del Framework Spring.A partire dalla versione 2.5 del Framework Spring è diventato possibile configurare l’iniezione delle dipendenze usando le annotation.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Così al posto di usare l’XML per descrivere i legami che intercorrono tra i bean, possiamo spostare la configurazione di tali bean all’interno delle classi stesse usando le annotazioni che possono essere usate per annotare classi, metodi e variabili.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L’iniezione delle dipendenze realizzata mediante annotation viene eseguita prima delle eventuali iniezioni delle dipendenze eseguite mediante configurazione XML, pertanto tale seconda configurazione eseguirà l’override delle proprietà legate tra loro mediante l’uso delle annotation.</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2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Introduzione alla Configurazione basata sulle annotazioni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22" name="CustomShape 3"/>
          <p:cNvSpPr/>
          <p:nvPr/>
        </p:nvSpPr>
        <p:spPr>
          <a:xfrm>
            <a:off x="251640" y="1412640"/>
            <a:ext cx="8639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&lt;?xml version="1.0" encoding="UTF-8"?&gt;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&lt;beans xmlns="http://www.springframework.org/schema/beans"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xmlns:xsi="http://www.w3.org/2001/XMLSchema-instance"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xmlns:context="http://www.springframework.org/schema/context"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xsi:schemaLocation="http://www.springframework.org/schema/beans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http://www.springframework.org/schema/beans/spring-beans-3.0.xsd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http://www.springframework.org/schema/context/spring-context-3.0.xsd"&gt;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&lt;context:annotation-config/&gt;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 bean definitions go here --&gt;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&lt;/beans&gt;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0" name="CustomShape 2"/>
          <p:cNvSpPr/>
          <p:nvPr/>
        </p:nvSpPr>
        <p:spPr>
          <a:xfrm>
            <a:off x="258120" y="980640"/>
            <a:ext cx="856080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Architettura Framework Spring</a:t>
            </a:r>
            <a:endParaRPr lang="it-IT" sz="1800" b="0" strike="noStrike" spc="-1">
              <a:latin typeface="Arial"/>
            </a:endParaRPr>
          </a:p>
          <a:p>
            <a:pPr>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Spring è modulare e permette allo sviluppatore di scegliere quali moduli usare nel nostro progetto senza essere costretti a portarsi  dietro tutto il resto finendo per appesantire inutilmente il progetto.</a:t>
            </a:r>
            <a:endParaRPr lang="it-IT" sz="1800" b="0" strike="noStrike" spc="-1">
              <a:latin typeface="Arial"/>
            </a:endParaRPr>
          </a:p>
        </p:txBody>
      </p:sp>
      <p:sp>
        <p:nvSpPr>
          <p:cNvPr id="81" name="CustomShape 3"/>
          <p:cNvSpPr/>
          <p:nvPr/>
        </p:nvSpPr>
        <p:spPr>
          <a:xfrm>
            <a:off x="258120" y="2967480"/>
            <a:ext cx="85608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 Framework Spring fornisce circa 20 moduli che possono essere usati in base ai requisiti dell’applicazione che vogliamo sviluppare.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2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Introduzione alla Configurazione basata sulle annotazioni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25" name="CustomShape 3"/>
          <p:cNvSpPr/>
          <p:nvPr/>
        </p:nvSpPr>
        <p:spPr>
          <a:xfrm>
            <a:off x="251640" y="1412640"/>
            <a:ext cx="863964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Una volta che </a:t>
            </a:r>
            <a:r>
              <a:rPr lang="it-IT" sz="1800" b="1" strike="noStrike" spc="-1">
                <a:solidFill>
                  <a:srgbClr val="000000"/>
                </a:solidFill>
                <a:latin typeface="Corbel"/>
                <a:ea typeface="DejaVu Sans"/>
              </a:rPr>
              <a:t>&lt;context:annotation-config/&gt; </a:t>
            </a:r>
            <a:r>
              <a:rPr lang="it-IT" sz="1800" b="0" strike="noStrike" spc="-1">
                <a:solidFill>
                  <a:srgbClr val="000000"/>
                </a:solidFill>
                <a:latin typeface="Corbel"/>
                <a:ea typeface="DejaVu Sans"/>
              </a:rPr>
              <a:t>è stato configurato, possiamo iniziare ad annotare il nostro codice per indicare a Spring che dovrebbe automaticamente legare proprietà, metodi e costruttori. Andiamo a vedere alcune importanti annotazioni per capire come funzionano: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3"/>
              </a:rPr>
              <a:t>@Required: </a:t>
            </a:r>
            <a:r>
              <a:rPr lang="it-IT" sz="1800" b="0" strike="noStrike" spc="-1">
                <a:solidFill>
                  <a:srgbClr val="000000"/>
                </a:solidFill>
                <a:latin typeface="Corbel"/>
                <a:ea typeface="DejaVu Sans"/>
              </a:rPr>
              <a:t>Annotazione che può essere usata ai metodi setter delle proprietà dei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4"/>
              </a:rPr>
              <a:t>@Autowired:</a:t>
            </a:r>
            <a:r>
              <a:rPr lang="it-IT" sz="1800" b="0" strike="noStrike" spc="-1">
                <a:solidFill>
                  <a:srgbClr val="000000"/>
                </a:solidFill>
                <a:latin typeface="Corbel"/>
                <a:ea typeface="DejaVu Sans"/>
              </a:rPr>
              <a:t> Annotazione che può essere applicata ai metodi setter delle proprietà dei bean, ai metodi che non sono metodi setter, ai metodi costruttore ed alle proprietà.</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5"/>
              </a:rPr>
              <a:t>@Qualified:</a:t>
            </a:r>
            <a:r>
              <a:rPr lang="it-IT" sz="1800" b="0" strike="noStrike" spc="-1">
                <a:solidFill>
                  <a:srgbClr val="000000"/>
                </a:solidFill>
                <a:latin typeface="Corbel"/>
                <a:ea typeface="DejaVu Sans"/>
              </a:rPr>
              <a:t> Annotazione che insieme ad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può essere usata per rimuovere confusione specificando esattamentequale bean viene legato.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6"/>
              </a:rPr>
              <a:t>@JSR-250 Annotation:</a:t>
            </a:r>
            <a:r>
              <a:rPr lang="it-IT" sz="1800" b="0" strike="noStrike" spc="-1">
                <a:solidFill>
                  <a:srgbClr val="000000"/>
                </a:solidFill>
                <a:latin typeface="Corbel"/>
                <a:ea typeface="DejaVu Sans"/>
              </a:rPr>
              <a:t> Spring supporta le annotazioni basate su </a:t>
            </a:r>
            <a:r>
              <a:rPr lang="it-IT" sz="1800" b="1" strike="noStrike" spc="-1">
                <a:solidFill>
                  <a:srgbClr val="000000"/>
                </a:solidFill>
                <a:latin typeface="Corbel"/>
                <a:ea typeface="DejaVu Sans"/>
              </a:rPr>
              <a:t>JSR-250 </a:t>
            </a:r>
            <a:r>
              <a:rPr lang="it-IT" sz="1800" b="0" strike="noStrike" spc="-1">
                <a:solidFill>
                  <a:srgbClr val="000000"/>
                </a:solidFill>
                <a:latin typeface="Corbel"/>
                <a:ea typeface="DejaVu Sans"/>
              </a:rPr>
              <a:t>che includono annotazioni come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@PostConstruct</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27"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@Required</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28" name="CustomShape 3"/>
          <p:cNvSpPr/>
          <p:nvPr/>
        </p:nvSpPr>
        <p:spPr>
          <a:xfrm>
            <a:off x="251640" y="1412640"/>
            <a:ext cx="863964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L’annotazione @Required si applica ai metodi setter delle proprietà dei bean e indica che la proprietà del bean interessata deve essere popolata nel file di configurazione XML in fase di configurazione, altrimenti il container solleverà un’eccezione BeanInitializationException. Di seguito è proposto un esempio che mostro l’uso dell’annotazione @Required.</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16</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30"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@Required</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31" name="CustomShape 3"/>
          <p:cNvSpPr/>
          <p:nvPr/>
        </p:nvSpPr>
        <p:spPr>
          <a:xfrm>
            <a:off x="251640" y="1412640"/>
            <a:ext cx="8639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Quello che succede usando l’annotazione @Required sui metodi setter delle proprietà di un bean dovrebbe essere ora chiaro, il valore (iniettato tramite metodi setter all’interno del file di configurazione Beans.xml) deve essere presente, altrimenti si solleva una BeanInitializationException.</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3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@Autowired  </a:t>
            </a:r>
            <a:endParaRPr lang="it-IT" sz="1800" b="0" strike="noStrike" spc="-1">
              <a:latin typeface="Arial"/>
            </a:endParaRPr>
          </a:p>
        </p:txBody>
      </p:sp>
      <p:sp>
        <p:nvSpPr>
          <p:cNvPr id="334" name="CustomShape 3"/>
          <p:cNvSpPr/>
          <p:nvPr/>
        </p:nvSpPr>
        <p:spPr>
          <a:xfrm>
            <a:off x="251640" y="1412640"/>
            <a:ext cx="8639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dirty="0">
                <a:solidFill>
                  <a:srgbClr val="000000"/>
                </a:solidFill>
                <a:latin typeface="Corbel"/>
                <a:ea typeface="DejaVu Sans"/>
              </a:rPr>
              <a:t>L’annotazione @</a:t>
            </a:r>
            <a:r>
              <a:rPr lang="it-IT" sz="1800" b="0" strike="noStrike" spc="-1" dirty="0" err="1">
                <a:solidFill>
                  <a:srgbClr val="000000"/>
                </a:solidFill>
                <a:latin typeface="Corbel"/>
                <a:ea typeface="DejaVu Sans"/>
              </a:rPr>
              <a:t>Autowired</a:t>
            </a:r>
            <a:r>
              <a:rPr lang="it-IT" sz="1800" b="0" strike="noStrike" spc="-1" dirty="0">
                <a:solidFill>
                  <a:srgbClr val="000000"/>
                </a:solidFill>
                <a:latin typeface="Corbel"/>
                <a:ea typeface="DejaVu Sans"/>
              </a:rPr>
              <a:t> fornisce un controllo più raffinato su cosa e su come l’autowiring deve essere realizzato. L’annotazione @Autowiring può essere usata per collegare automaticamente i bean sui metodi Setter (in maniera analoga all’annotazione @</a:t>
            </a:r>
            <a:r>
              <a:rPr lang="it-IT" sz="1800" b="0" strike="noStrike" spc="-1" dirty="0" err="1">
                <a:solidFill>
                  <a:srgbClr val="000000"/>
                </a:solidFill>
                <a:latin typeface="Corbel"/>
                <a:ea typeface="DejaVu Sans"/>
              </a:rPr>
              <a:t>Required</a:t>
            </a:r>
            <a:r>
              <a:rPr lang="it-IT" sz="1800" b="0" strike="noStrike" spc="-1" dirty="0">
                <a:solidFill>
                  <a:srgbClr val="000000"/>
                </a:solidFill>
                <a:latin typeface="Corbel"/>
                <a:ea typeface="DejaVu Sans"/>
              </a:rPr>
              <a:t>), sui costruttori, alle proprietà di un bean o su metodi con nomi arbitrari e/o più argomenti.</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Autowired</a:t>
            </a:r>
            <a:r>
              <a:rPr lang="it-IT" sz="1800" b="1" strike="noStrike" spc="-1" dirty="0">
                <a:solidFill>
                  <a:srgbClr val="000000"/>
                </a:solidFill>
                <a:latin typeface="Corbel"/>
                <a:ea typeface="DejaVu Sans"/>
              </a:rPr>
              <a:t> sui metodi Setter:</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Possiamo usare l’annotazione @</a:t>
            </a:r>
            <a:r>
              <a:rPr lang="it-IT" sz="1800" b="0" strike="noStrike" spc="-1" dirty="0" err="1">
                <a:solidFill>
                  <a:srgbClr val="000000"/>
                </a:solidFill>
                <a:latin typeface="Corbel"/>
                <a:ea typeface="DejaVu Sans"/>
              </a:rPr>
              <a:t>Autowired</a:t>
            </a:r>
            <a:r>
              <a:rPr lang="it-IT" sz="1800" b="0" strike="noStrike" spc="-1" dirty="0">
                <a:solidFill>
                  <a:srgbClr val="000000"/>
                </a:solidFill>
                <a:latin typeface="Corbel"/>
                <a:ea typeface="DejaVu Sans"/>
              </a:rPr>
              <a:t> sui metodi Setter per sbarazzarci dell’elemento &lt;</a:t>
            </a:r>
            <a:r>
              <a:rPr lang="it-IT" sz="1800" b="0" strike="noStrike" spc="-1" dirty="0" err="1">
                <a:solidFill>
                  <a:srgbClr val="000000"/>
                </a:solidFill>
                <a:latin typeface="Corbel"/>
                <a:ea typeface="DejaVu Sans"/>
              </a:rPr>
              <a:t>property</a:t>
            </a:r>
            <a:r>
              <a:rPr lang="it-IT" sz="1800" b="0" strike="noStrike" spc="-1" dirty="0">
                <a:solidFill>
                  <a:srgbClr val="000000"/>
                </a:solidFill>
                <a:latin typeface="Corbel"/>
                <a:ea typeface="DejaVu Sans"/>
              </a:rPr>
              <a:t>&gt; all’interno del file di configurazione XML.</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Quando Spring trova che un metodo Setter è annotato con @</a:t>
            </a:r>
            <a:r>
              <a:rPr lang="it-IT" sz="1800" b="0" strike="noStrike" spc="-1" dirty="0" err="1">
                <a:solidFill>
                  <a:srgbClr val="000000"/>
                </a:solidFill>
                <a:latin typeface="Corbel"/>
                <a:ea typeface="DejaVu Sans"/>
              </a:rPr>
              <a:t>Autowired</a:t>
            </a:r>
            <a:r>
              <a:rPr lang="it-IT" sz="1800" b="0" strike="noStrike" spc="-1" dirty="0">
                <a:solidFill>
                  <a:srgbClr val="000000"/>
                </a:solidFill>
                <a:latin typeface="Corbel"/>
                <a:ea typeface="DejaVu Sans"/>
              </a:rPr>
              <a:t> prova ad eseguire l’</a:t>
            </a:r>
            <a:r>
              <a:rPr lang="it-IT" sz="1800" b="0" strike="noStrike" spc="-1" dirty="0" err="1">
                <a:solidFill>
                  <a:srgbClr val="000000"/>
                </a:solidFill>
                <a:latin typeface="Corbel"/>
                <a:ea typeface="DejaVu Sans"/>
              </a:rPr>
              <a:t>autowire</a:t>
            </a:r>
            <a:r>
              <a:rPr lang="it-IT" sz="1800" b="0" strike="noStrike" spc="-1" dirty="0">
                <a:solidFill>
                  <a:srgbClr val="000000"/>
                </a:solidFill>
                <a:latin typeface="Corbel"/>
                <a:ea typeface="DejaVu Sans"/>
              </a:rPr>
              <a:t> </a:t>
            </a:r>
            <a:r>
              <a:rPr lang="it-IT" sz="1800" b="0" strike="noStrike" spc="-1" dirty="0" err="1">
                <a:solidFill>
                  <a:srgbClr val="000000"/>
                </a:solidFill>
                <a:latin typeface="Corbel"/>
                <a:ea typeface="DejaVu Sans"/>
              </a:rPr>
              <a:t>byType</a:t>
            </a:r>
            <a:r>
              <a:rPr lang="it-IT" sz="1800" b="0" strike="noStrike" spc="-1" dirty="0">
                <a:solidFill>
                  <a:srgbClr val="000000"/>
                </a:solidFill>
                <a:latin typeface="Corbel"/>
                <a:ea typeface="DejaVu Sans"/>
              </a:rPr>
              <a:t> su tale metodo.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Lezione 17</a:t>
            </a:r>
            <a:endParaRPr lang="it-IT" sz="1800" b="0" strike="noStrike" spc="-1" dirty="0">
              <a:latin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3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@Autowired  </a:t>
            </a:r>
            <a:endParaRPr lang="it-IT" sz="1800" b="0" strike="noStrike" spc="-1">
              <a:latin typeface="Arial"/>
            </a:endParaRPr>
          </a:p>
        </p:txBody>
      </p:sp>
      <p:sp>
        <p:nvSpPr>
          <p:cNvPr id="337"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38" name="CustomShape 4"/>
          <p:cNvSpPr/>
          <p:nvPr/>
        </p:nvSpPr>
        <p:spPr>
          <a:xfrm>
            <a:off x="323640" y="2133000"/>
            <a:ext cx="8639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Alla luce di quanto detto in precedenza ciò che accade dovrebbe ora essere chiaro: annotando il metodo</a:t>
            </a:r>
            <a:r>
              <a:rPr lang="it-IT" sz="1800" b="1" i="1" strike="noStrike" spc="-1">
                <a:solidFill>
                  <a:srgbClr val="000000"/>
                </a:solidFill>
                <a:latin typeface="Corbel"/>
                <a:ea typeface="DejaVu Sans"/>
              </a:rPr>
              <a:t>setSpellChecker(SpellChecker spellChecker) </a:t>
            </a:r>
            <a:r>
              <a:rPr lang="it-IT" sz="1800" b="0" strike="noStrike" spc="-1">
                <a:solidFill>
                  <a:srgbClr val="000000"/>
                </a:solidFill>
                <a:latin typeface="Corbel"/>
                <a:ea typeface="DejaVu Sans"/>
              </a:rPr>
              <a:t>con l’annotazione</a:t>
            </a:r>
            <a:r>
              <a:rPr lang="it-IT" sz="1800" b="1" strike="noStrike" spc="-1">
                <a:solidFill>
                  <a:srgbClr val="000000"/>
                </a:solidFill>
                <a:latin typeface="Corbel"/>
                <a:ea typeface="DejaVu Sans"/>
              </a:rPr>
              <a:t>@Autowired </a:t>
            </a:r>
            <a:r>
              <a:rPr lang="it-IT" sz="1800" b="0" strike="noStrike" spc="-1">
                <a:solidFill>
                  <a:srgbClr val="000000"/>
                </a:solidFill>
                <a:latin typeface="Corbel"/>
                <a:ea typeface="DejaVu Sans"/>
              </a:rPr>
              <a:t>possiamo eliminare l’elemento &lt;property&gt; che specifica esplicitamente la dipendenza del bean SpellChecker nel file di configurazione XML e sarà il framework Spring stesso ad effettuare un autowire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pertanto quando troverà il parametro di input SpellChecker spellChecker andrà a cercare nella definizione dei bean se è presente un bean avente tipo SpellChecker e se lo trova lo inietterà automaticamente, se invece tale bean non sarà trovato sarà sollevata un’eccezione.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0" name="CustomShape 2"/>
          <p:cNvSpPr/>
          <p:nvPr/>
        </p:nvSpPr>
        <p:spPr>
          <a:xfrm>
            <a:off x="179640" y="764640"/>
            <a:ext cx="8783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sulle propietà:</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usare l’annotazione @Autowired direttamente sulle proprietà anzichè usarla sui metodi Setter. Nel caso si passassero valori a delle proprietà annotate con @Autowired usando l’elemento &lt;property&gt; all’interno del file di configurazione XML, il Framework Spring assegnerà automaticamente a tali proprietà i valori passati (in caso di valori semplici) o i riferimenti (in caso di oggetti).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18 </a:t>
            </a:r>
            <a:endParaRPr lang="it-IT" sz="1800" b="0" strike="noStrike" spc="-1">
              <a:latin typeface="Arial"/>
            </a:endParaRPr>
          </a:p>
        </p:txBody>
      </p:sp>
      <p:sp>
        <p:nvSpPr>
          <p:cNvPr id="341"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3" name="CustomShape 2"/>
          <p:cNvSpPr/>
          <p:nvPr/>
        </p:nvSpPr>
        <p:spPr>
          <a:xfrm>
            <a:off x="179640" y="764640"/>
            <a:ext cx="8783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Autowired</a:t>
            </a:r>
            <a:r>
              <a:rPr lang="it-IT" sz="1800" b="1" strike="noStrike" spc="-1" dirty="0">
                <a:solidFill>
                  <a:srgbClr val="000000"/>
                </a:solidFill>
                <a:latin typeface="Corbel"/>
                <a:ea typeface="DejaVu Sans"/>
              </a:rPr>
              <a:t> sul Costruttore:</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Possiamo applicare l’annotazione </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Autowired</a:t>
            </a:r>
            <a:r>
              <a:rPr lang="it-IT" sz="1800" b="0" strike="noStrike" spc="-1" dirty="0">
                <a:solidFill>
                  <a:srgbClr val="000000"/>
                </a:solidFill>
                <a:latin typeface="Corbel"/>
                <a:ea typeface="DejaVu Sans"/>
              </a:rPr>
              <a:t> anche al costruttore. Annotare un costruttore con </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Autowired</a:t>
            </a:r>
            <a:r>
              <a:rPr lang="it-IT" sz="1800" b="0" strike="noStrike" spc="-1" dirty="0">
                <a:solidFill>
                  <a:srgbClr val="000000"/>
                </a:solidFill>
                <a:latin typeface="Corbel"/>
                <a:ea typeface="DejaVu Sans"/>
              </a:rPr>
              <a:t> significa dire che quel costruttore deve usare l’</a:t>
            </a:r>
            <a:r>
              <a:rPr lang="it-IT" sz="1800" b="0" strike="noStrike" spc="-1" dirty="0" err="1">
                <a:solidFill>
                  <a:srgbClr val="000000"/>
                </a:solidFill>
                <a:latin typeface="Corbel"/>
                <a:ea typeface="DejaVu Sans"/>
              </a:rPr>
              <a:t>autowiring</a:t>
            </a:r>
            <a:r>
              <a:rPr lang="it-IT" sz="1800" b="0" strike="noStrike" spc="-1" dirty="0">
                <a:solidFill>
                  <a:srgbClr val="000000"/>
                </a:solidFill>
                <a:latin typeface="Corbel"/>
                <a:ea typeface="DejaVu Sans"/>
              </a:rPr>
              <a:t> quando crea un bean, anche se non sono stati usati elementi </a:t>
            </a:r>
            <a:r>
              <a:rPr lang="it-IT" sz="1800" b="1" strike="noStrike" spc="-1" dirty="0">
                <a:solidFill>
                  <a:srgbClr val="000000"/>
                </a:solidFill>
                <a:latin typeface="Corbel"/>
                <a:ea typeface="DejaVu Sans"/>
              </a:rPr>
              <a:t>&lt;constructor-arg&gt; </a:t>
            </a:r>
            <a:r>
              <a:rPr lang="it-IT" sz="1800" b="0" strike="noStrike" spc="-1" dirty="0">
                <a:solidFill>
                  <a:srgbClr val="000000"/>
                </a:solidFill>
                <a:latin typeface="Corbel"/>
                <a:ea typeface="DejaVu Sans"/>
              </a:rPr>
              <a:t>per specificare esplicitamente le dipendenze nella definizione del bean all’interno del file di configurazione XML. :</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Lezione 19</a:t>
            </a:r>
            <a:endParaRPr lang="it-IT" sz="1800" b="0" strike="noStrike" spc="-1" dirty="0">
              <a:latin typeface="Arial"/>
            </a:endParaRPr>
          </a:p>
        </p:txBody>
      </p:sp>
      <p:sp>
        <p:nvSpPr>
          <p:cNvPr id="344"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6" name="CustomShape 2"/>
          <p:cNvSpPr/>
          <p:nvPr/>
        </p:nvSpPr>
        <p:spPr>
          <a:xfrm>
            <a:off x="179640" y="764640"/>
            <a:ext cx="878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Ciò che accade è che vengono costruiti i bean </a:t>
            </a:r>
            <a:r>
              <a:rPr lang="it-IT" sz="1800" b="1" strike="noStrike" spc="-1">
                <a:solidFill>
                  <a:srgbClr val="000000"/>
                </a:solidFill>
                <a:latin typeface="Corbel"/>
                <a:ea typeface="DejaVu Sans"/>
              </a:rPr>
              <a:t>SpellChecker </a:t>
            </a:r>
            <a:r>
              <a:rPr lang="it-IT" sz="1800" b="0" strike="noStrike" spc="-1">
                <a:solidFill>
                  <a:srgbClr val="000000"/>
                </a:solidFill>
                <a:latin typeface="Corbel"/>
                <a:ea typeface="DejaVu Sans"/>
              </a:rPr>
              <a:t>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(poichè entrambi presenti nella definizione dei bean all’interno del file di configurazione Beans3.xml), il bean principale è</a:t>
            </a:r>
            <a:r>
              <a:rPr lang="it-IT" sz="1800" b="1" strike="noStrike" spc="-1">
                <a:solidFill>
                  <a:srgbClr val="000000"/>
                </a:solidFill>
                <a:latin typeface="Corbel"/>
                <a:ea typeface="DejaVu Sans"/>
              </a:rPr>
              <a:t>SpellChecker </a:t>
            </a:r>
            <a:r>
              <a:rPr lang="it-IT" sz="1800" b="0" strike="noStrike" spc="-1">
                <a:solidFill>
                  <a:srgbClr val="000000"/>
                </a:solidFill>
                <a:latin typeface="Corbel"/>
                <a:ea typeface="DejaVu Sans"/>
              </a:rPr>
              <a:t>in cui viene iniettato il bean dipendennte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tramite iniezione della dipendneza effettuata mediante costruttore. Tale costruttore è annotato con 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pertanto il framework Spring effettuerà il wiring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e se nella definizione dei bean trova un bean avente lo stesso tipo del parametro del costruttore lo inetta, altrimenti sarà sollevata un’eccezione.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@Autowired con opzione (required=false):</a:t>
            </a:r>
            <a:endParaRPr lang="it-IT" sz="1800" b="0" strike="noStrike" spc="-1">
              <a:latin typeface="Arial"/>
            </a:endParaRPr>
          </a:p>
        </p:txBody>
      </p:sp>
      <p:sp>
        <p:nvSpPr>
          <p:cNvPr id="347"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9" name="CustomShape 2"/>
          <p:cNvSpPr/>
          <p:nvPr/>
        </p:nvSpPr>
        <p:spPr>
          <a:xfrm>
            <a:off x="179640" y="764640"/>
            <a:ext cx="8783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default, l’annotazione </a:t>
            </a:r>
            <a:r>
              <a:rPr lang="it-IT" sz="1800" b="1" strike="noStrike" spc="-1">
                <a:solidFill>
                  <a:srgbClr val="000000"/>
                </a:solidFill>
                <a:latin typeface="Corbel"/>
                <a:ea typeface="DejaVu Sans"/>
              </a:rPr>
              <a:t>@Autowired </a:t>
            </a:r>
            <a:r>
              <a:rPr lang="it-IT" sz="1800" b="0" strike="noStrike" spc="-1">
                <a:solidFill>
                  <a:srgbClr val="000000"/>
                </a:solidFill>
                <a:latin typeface="Corbel"/>
                <a:ea typeface="DejaVu Sans"/>
              </a:rPr>
              <a:t>implica che la dipendenza sia obbligatoriamente richiesta come nell’annotazione </a:t>
            </a:r>
            <a:r>
              <a:rPr lang="it-IT" sz="1800" b="1" strike="noStrike" spc="-1">
                <a:solidFill>
                  <a:srgbClr val="000000"/>
                </a:solidFill>
                <a:latin typeface="Corbel"/>
                <a:ea typeface="DejaVu Sans"/>
              </a:rPr>
              <a:t>@Required</a:t>
            </a:r>
            <a:r>
              <a:rPr lang="it-IT" sz="1800" b="0" strike="noStrike" spc="-1">
                <a:solidFill>
                  <a:srgbClr val="000000"/>
                </a:solidFill>
                <a:latin typeface="Corbel"/>
                <a:ea typeface="DejaVu Sans"/>
              </a:rPr>
              <a:t>, tuttavia, possiamo disattivare tale comportamento usando l’opzione</a:t>
            </a:r>
            <a:r>
              <a:rPr lang="it-IT" sz="1800" b="1" strike="noStrike" spc="-1">
                <a:solidFill>
                  <a:srgbClr val="000000"/>
                </a:solidFill>
                <a:latin typeface="Corbel"/>
                <a:ea typeface="DejaVu Sans"/>
              </a:rPr>
              <a:t>(required=false) </a:t>
            </a:r>
            <a:r>
              <a:rPr lang="it-IT" sz="1800" b="0" strike="noStrike" spc="-1">
                <a:solidFill>
                  <a:srgbClr val="000000"/>
                </a:solidFill>
                <a:latin typeface="Corbel"/>
                <a:ea typeface="DejaVu Sans"/>
              </a:rPr>
              <a:t>associata all’annotazione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Il seguente esempiofunzionaanche se nonsi passaalcun valoreper la proprietàage ma sarà ancora indispensabile passare un valore alla proprietà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Volendo potete provarlo modificando il progetto di esempio relativo all’articolo precedente dedicato all’annotation </a:t>
            </a:r>
            <a:r>
              <a:rPr lang="it-IT" sz="1800" b="1" strike="noStrike" spc="-1">
                <a:solidFill>
                  <a:srgbClr val="000000"/>
                </a:solidFill>
                <a:latin typeface="Corbel"/>
                <a:ea typeface="DejaVu Sans"/>
              </a:rPr>
              <a:t>@Required</a:t>
            </a:r>
            <a:r>
              <a:rPr lang="it-IT" sz="1800" b="0" strike="noStrike" spc="-1">
                <a:solidFill>
                  <a:srgbClr val="000000"/>
                </a:solidFill>
                <a:latin typeface="Corbel"/>
                <a:ea typeface="DejaVu Sans"/>
              </a:rPr>
              <a:t> poichè viene cambiata solamente la classe </a:t>
            </a:r>
            <a:r>
              <a:rPr lang="it-IT" sz="1800" b="1" strike="noStrike" spc="-1">
                <a:solidFill>
                  <a:srgbClr val="000000"/>
                </a:solidFill>
                <a:latin typeface="Corbel"/>
                <a:ea typeface="DejaVu Sans"/>
              </a:rPr>
              <a:t>Student.java</a:t>
            </a:r>
            <a:r>
              <a:rPr lang="it-IT" sz="1800" b="0" strike="noStrike" spc="-1">
                <a:solidFill>
                  <a:srgbClr val="000000"/>
                </a:solidFill>
                <a:latin typeface="Corbel"/>
                <a:ea typeface="DejaVu Sans"/>
              </a:rPr>
              <a:t> in questo modo:</a:t>
            </a:r>
            <a:endParaRPr lang="it-IT" sz="1800" b="0" strike="noStrike" spc="-1">
              <a:latin typeface="Arial"/>
            </a:endParaRPr>
          </a:p>
        </p:txBody>
      </p:sp>
      <p:sp>
        <p:nvSpPr>
          <p:cNvPr id="350"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52" name="CustomShape 2"/>
          <p:cNvSpPr/>
          <p:nvPr/>
        </p:nvSpPr>
        <p:spPr>
          <a:xfrm>
            <a:off x="179640" y="764640"/>
            <a:ext cx="8783640" cy="61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package org.corso.myexample.myRequiredAnnotation;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import org.springframework.beans.factory.annotation.Autowired;</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Student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Integer 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String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@Autowired(required=false)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setAge(Integer age)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this.age = 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Integer getAge()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@Autowired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setName(String name)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this.name =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String getName()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
        <p:nvSpPr>
          <p:cNvPr id="353"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pic>
        <p:nvPicPr>
          <p:cNvPr id="83" name="Picture 2"/>
          <p:cNvPicPr/>
          <p:nvPr/>
        </p:nvPicPr>
        <p:blipFill>
          <a:blip r:embed="rId3"/>
          <a:stretch/>
        </p:blipFill>
        <p:spPr>
          <a:xfrm>
            <a:off x="2267640" y="938520"/>
            <a:ext cx="4722840" cy="5111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55" name="CustomShape 2"/>
          <p:cNvSpPr/>
          <p:nvPr/>
        </p:nvSpPr>
        <p:spPr>
          <a:xfrm>
            <a:off x="179640" y="692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@Qualifier</a:t>
            </a:r>
            <a:endParaRPr lang="it-IT" sz="1800" b="0" strike="noStrike" spc="-1">
              <a:latin typeface="Arial"/>
            </a:endParaRPr>
          </a:p>
        </p:txBody>
      </p:sp>
      <p:sp>
        <p:nvSpPr>
          <p:cNvPr id="356"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57" name="CustomShape 4"/>
          <p:cNvSpPr/>
          <p:nvPr/>
        </p:nvSpPr>
        <p:spPr>
          <a:xfrm>
            <a:off x="251640" y="1196640"/>
            <a:ext cx="8639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Possono esserci situazioni in cui creiamo più di un bean di uno stesso tipo ed in cui vogliamo legare solo uno di essi con una proprietà, in questi casi usiamo l’annotazione </a:t>
            </a:r>
            <a:r>
              <a:rPr lang="it-IT" sz="1800" b="1" strike="noStrike" spc="-1">
                <a:solidFill>
                  <a:srgbClr val="000000"/>
                </a:solidFill>
                <a:latin typeface="Corbel"/>
                <a:ea typeface="DejaVu Sans"/>
              </a:rPr>
              <a:t>@Qualifier</a:t>
            </a:r>
            <a:r>
              <a:rPr lang="it-IT" sz="1800" b="0" strike="noStrike" spc="-1">
                <a:solidFill>
                  <a:srgbClr val="000000"/>
                </a:solidFill>
                <a:latin typeface="Corbel"/>
                <a:ea typeface="DejaVu Sans"/>
              </a:rPr>
              <a:t> insieme all’annotazione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Tale annotazione è usata per eliminare confusioni specificando esattamente quale bean sarà legato. Di seguito è mostrato un esempio pratico che mostra l’uso dell’annotazione </a:t>
            </a:r>
            <a:r>
              <a:rPr lang="it-IT" sz="1800" b="1" strike="noStrike" spc="-1">
                <a:solidFill>
                  <a:srgbClr val="000000"/>
                </a:solidFill>
                <a:latin typeface="Corbel"/>
                <a:ea typeface="DejaVu Sans"/>
              </a:rPr>
              <a:t>@Qualifier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20</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59" name="CustomShape 2"/>
          <p:cNvSpPr/>
          <p:nvPr/>
        </p:nvSpPr>
        <p:spPr>
          <a:xfrm>
            <a:off x="179640" y="692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@Qualifier</a:t>
            </a:r>
            <a:endParaRPr lang="it-IT" sz="1800" b="0" strike="noStrike" spc="-1">
              <a:latin typeface="Arial"/>
            </a:endParaRPr>
          </a:p>
        </p:txBody>
      </p:sp>
      <p:sp>
        <p:nvSpPr>
          <p:cNvPr id="360"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251640" y="1196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Nella classe </a:t>
            </a:r>
            <a:r>
              <a:rPr lang="it-IT" sz="1800" b="1" strike="noStrike" spc="-1">
                <a:solidFill>
                  <a:srgbClr val="000000"/>
                </a:solidFill>
                <a:latin typeface="Corbel"/>
                <a:ea typeface="DejaVu Sans"/>
              </a:rPr>
              <a:t>Profile</a:t>
            </a:r>
            <a:r>
              <a:rPr lang="it-IT" sz="1800" b="0" strike="noStrike" spc="-1">
                <a:solidFill>
                  <a:srgbClr val="000000"/>
                </a:solidFill>
                <a:latin typeface="Corbel"/>
                <a:ea typeface="DejaVu Sans"/>
              </a:rPr>
              <a:t> iniettiamo uno specifico bean legandolo ad una proprrietà tramite l’annotazione</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e specifichiamo che si tratta del bean istanziato avente </a:t>
            </a:r>
            <a:r>
              <a:rPr lang="it-IT" sz="1800" b="1" strike="noStrike" spc="-1">
                <a:solidFill>
                  <a:srgbClr val="000000"/>
                </a:solidFill>
                <a:latin typeface="Corbel"/>
                <a:ea typeface="DejaVu Sans"/>
              </a:rPr>
              <a:t>ID=student1 </a:t>
            </a:r>
            <a:r>
              <a:rPr lang="it-IT" sz="1800" b="0" strike="noStrike" spc="-1">
                <a:solidFill>
                  <a:srgbClr val="000000"/>
                </a:solidFill>
                <a:latin typeface="Corbel"/>
                <a:ea typeface="DejaVu Sans"/>
              </a:rPr>
              <a:t>tramite l’annotazione</a:t>
            </a:r>
            <a:r>
              <a:rPr lang="it-IT" sz="1800" b="1" strike="noStrike" spc="-1">
                <a:solidFill>
                  <a:srgbClr val="000000"/>
                </a:solidFill>
                <a:latin typeface="Corbel"/>
                <a:ea typeface="DejaVu Sans"/>
              </a:rPr>
              <a:t>@Qualifier(“student1”)</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63" name="CustomShape 2"/>
          <p:cNvSpPr/>
          <p:nvPr/>
        </p:nvSpPr>
        <p:spPr>
          <a:xfrm>
            <a:off x="179640" y="692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annotazioni basate su JSR-250</a:t>
            </a:r>
            <a:endParaRPr lang="it-IT" sz="1800" b="0" strike="noStrike" spc="-1">
              <a:latin typeface="Arial"/>
            </a:endParaRPr>
          </a:p>
        </p:txBody>
      </p:sp>
      <p:sp>
        <p:nvSpPr>
          <p:cNvPr id="364"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65" name="CustomShape 4"/>
          <p:cNvSpPr/>
          <p:nvPr/>
        </p:nvSpPr>
        <p:spPr>
          <a:xfrm>
            <a:off x="251640" y="1268640"/>
            <a:ext cx="8639640" cy="66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Spring supporta anche le annotazione basate sulla specifica </a:t>
            </a:r>
            <a:r>
              <a:rPr lang="it-IT" sz="1800" b="1" strike="noStrike" spc="-1">
                <a:solidFill>
                  <a:srgbClr val="000000"/>
                </a:solidFill>
                <a:latin typeface="Corbel"/>
                <a:ea typeface="DejaVu Sans"/>
              </a:rPr>
              <a:t>JSR-250</a:t>
            </a:r>
            <a:r>
              <a:rPr lang="it-IT" sz="1800" b="0" strike="noStrike" spc="-1">
                <a:solidFill>
                  <a:srgbClr val="000000"/>
                </a:solidFill>
                <a:latin typeface="Corbel"/>
                <a:ea typeface="DejaVu Sans"/>
              </a:rPr>
              <a:t> che includono le seguenti annotazioni: </a:t>
            </a:r>
            <a:r>
              <a:rPr lang="it-IT" sz="1800" b="1" strike="noStrike" spc="-1">
                <a:solidFill>
                  <a:srgbClr val="000000"/>
                </a:solidFill>
                <a:latin typeface="Corbel"/>
                <a:ea typeface="DejaVu Sans"/>
              </a:rPr>
              <a:t>@PostConstruct</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JSR-250</a:t>
            </a:r>
            <a:r>
              <a:rPr lang="it-IT" sz="1800" b="0" strike="noStrike" spc="-1">
                <a:solidFill>
                  <a:srgbClr val="000000"/>
                </a:solidFill>
                <a:latin typeface="Corbel"/>
                <a:ea typeface="DejaVu Sans"/>
              </a:rPr>
              <a:t> è una Java Specification Request che ha l’obbiettivo di definire una serie di annotazioni riguardanti comuni concetti semantici che possono essere utilizzati da molti componenti Java EE e Java 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Anche se queste annotazioni non sono realmente indispensabili, poichè abbiamo altre alternative che svolgono gli stessi computi, andiamole ad analizzare brevemente per avere un’idea di come funzionino.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Annotazioni </a:t>
            </a:r>
            <a:r>
              <a:rPr lang="it-IT" sz="1800" b="1" strike="noStrike" spc="-1">
                <a:solidFill>
                  <a:srgbClr val="000000"/>
                </a:solidFill>
                <a:latin typeface="Corbel"/>
                <a:ea typeface="DejaVu Sans"/>
              </a:rPr>
              <a:t>@PostConstruct</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definire il setup ed il teardown di un bean, in genere dichiariamo il &lt;bean&gt; con un parametro </a:t>
            </a:r>
            <a:r>
              <a:rPr lang="it-IT" sz="1800" b="1" strike="noStrike" spc="-1">
                <a:solidFill>
                  <a:srgbClr val="000000"/>
                </a:solidFill>
                <a:latin typeface="Corbel"/>
                <a:ea typeface="DejaVu Sans"/>
              </a:rPr>
              <a:t>init-method </a:t>
            </a:r>
            <a:r>
              <a:rPr lang="it-IT" sz="1800" b="0" strike="noStrike" spc="-1">
                <a:solidFill>
                  <a:srgbClr val="000000"/>
                </a:solidFill>
                <a:latin typeface="Corbel"/>
                <a:ea typeface="DejaVu Sans"/>
              </a:rPr>
              <a:t>e/o il parametro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L’attributo </a:t>
            </a:r>
            <a:r>
              <a:rPr lang="it-IT" sz="1800" b="1" strike="noStrike" spc="-1">
                <a:solidFill>
                  <a:srgbClr val="000000"/>
                </a:solidFill>
                <a:latin typeface="Corbel"/>
                <a:ea typeface="DejaVu Sans"/>
              </a:rPr>
              <a:t>init-method</a:t>
            </a:r>
            <a:r>
              <a:rPr lang="it-IT" sz="1800" b="0" strike="noStrike" spc="-1">
                <a:solidFill>
                  <a:srgbClr val="000000"/>
                </a:solidFill>
                <a:latin typeface="Corbel"/>
                <a:ea typeface="DejaVu Sans"/>
              </a:rPr>
              <a:t> specifica un metodo che viene chiamato sul bean immediatamente dopo la sua istanziazione. Similmente, il parametro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specifica un metodo che viene chiamato appena prima del momento in cui un bean viene rimosso dal container.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usare l’annotetion </a:t>
            </a:r>
            <a:r>
              <a:rPr lang="it-IT" sz="1800" b="1" strike="noStrike" spc="-1">
                <a:solidFill>
                  <a:srgbClr val="000000"/>
                </a:solidFill>
                <a:latin typeface="Corbel"/>
                <a:ea typeface="DejaVu Sans"/>
              </a:rPr>
              <a:t>@PostContruct</a:t>
            </a:r>
            <a:r>
              <a:rPr lang="it-IT" sz="1800" b="0" strike="noStrike" spc="-1">
                <a:solidFill>
                  <a:srgbClr val="000000"/>
                </a:solidFill>
                <a:latin typeface="Corbel"/>
                <a:ea typeface="DejaVu Sans"/>
              </a:rPr>
              <a:t> come un alternativa a tale metodo di calback per l’inizializzazione e l’annotation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 come un alternativa al metodo di calback per la distruzione del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21</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67" name="CustomShape 2"/>
          <p:cNvSpPr/>
          <p:nvPr/>
        </p:nvSpPr>
        <p:spPr>
          <a:xfrm>
            <a:off x="179640" y="1004400"/>
            <a:ext cx="8783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notare, viene richiamato automaticamente il metodo di callback annotato con</a:t>
            </a:r>
            <a:r>
              <a:rPr lang="it-IT" sz="1800" b="1" strike="noStrike" spc="-1">
                <a:solidFill>
                  <a:srgbClr val="000000"/>
                </a:solidFill>
                <a:latin typeface="Corbel"/>
                <a:ea typeface="DejaVu Sans"/>
              </a:rPr>
              <a:t>@PostConstruct </a:t>
            </a:r>
            <a:r>
              <a:rPr lang="it-IT" sz="1800" b="0" strike="noStrike" spc="-1">
                <a:solidFill>
                  <a:srgbClr val="000000"/>
                </a:solidFill>
                <a:latin typeface="Corbel"/>
                <a:ea typeface="DejaVu Sans"/>
              </a:rPr>
              <a:t>subito dopo l’istanziazione del bean, poi viene recuperato il messaggio di Hello World da tale bean ed infine viene richiamato automaticamente il metodo di callback annotato con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subito prima della distruzione di tale bean.</a:t>
            </a:r>
            <a:endParaRPr lang="it-IT" sz="1800" b="0" strike="noStrike" spc="-1">
              <a:latin typeface="Arial"/>
            </a:endParaRPr>
          </a:p>
        </p:txBody>
      </p:sp>
      <p:sp>
        <p:nvSpPr>
          <p:cNvPr id="368"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70" name="CustomShape 2"/>
          <p:cNvSpPr/>
          <p:nvPr/>
        </p:nvSpPr>
        <p:spPr>
          <a:xfrm>
            <a:off x="179640" y="100440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@Resource</a:t>
            </a:r>
            <a:endParaRPr lang="it-IT" sz="1800" b="0" strike="noStrike" spc="-1">
              <a:latin typeface="Arial"/>
            </a:endParaRPr>
          </a:p>
        </p:txBody>
      </p:sp>
      <p:sp>
        <p:nvSpPr>
          <p:cNvPr id="371"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251640" y="1412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usare l’annotazione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 sulle proprietà o sui metodi setter dei nostri bean e si comporta esattamente come in Java EE 5. L’annotazione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 prende un attributo ‘name’ che sarà interpretato come il nome (l’ID) del bean da iniettare.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74" name="CustomShape 2"/>
          <p:cNvSpPr/>
          <p:nvPr/>
        </p:nvSpPr>
        <p:spPr>
          <a:xfrm>
            <a:off x="179640" y="476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@Resource</a:t>
            </a:r>
            <a:endParaRPr lang="it-IT" sz="1800" b="0" strike="noStrike" spc="-1">
              <a:latin typeface="Arial"/>
            </a:endParaRPr>
          </a:p>
        </p:txBody>
      </p:sp>
      <p:sp>
        <p:nvSpPr>
          <p:cNvPr id="375"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76" name="CustomShape 4"/>
          <p:cNvSpPr/>
          <p:nvPr/>
        </p:nvSpPr>
        <p:spPr>
          <a:xfrm>
            <a:off x="251640" y="812880"/>
            <a:ext cx="863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notare, ciò segue la semantica dell’autowiring </a:t>
            </a:r>
            <a:r>
              <a:rPr lang="it-IT" sz="1800" b="1" strike="noStrike" spc="-1">
                <a:solidFill>
                  <a:srgbClr val="000000"/>
                </a:solidFill>
                <a:latin typeface="Corbel"/>
                <a:ea typeface="DejaVu Sans"/>
              </a:rPr>
              <a:t>by-name </a:t>
            </a:r>
            <a:r>
              <a:rPr lang="it-IT" sz="1800" b="0" strike="noStrike" spc="-1">
                <a:solidFill>
                  <a:srgbClr val="000000"/>
                </a:solidFill>
                <a:latin typeface="Corbel"/>
                <a:ea typeface="DejaVu Sans"/>
              </a:rPr>
              <a:t>come viene dimostrato nel seguente esempio: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78" name="CustomShape 2"/>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79" name="CustomShape 3"/>
          <p:cNvSpPr/>
          <p:nvPr/>
        </p:nvSpPr>
        <p:spPr>
          <a:xfrm>
            <a:off x="251640" y="692640"/>
            <a:ext cx="7847280" cy="557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package org.corso.myexample.myJSR250Annotation;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import javax.annotation.Resource;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Classe che rappresenta un editor di testi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Rappresenta il correttore ortografico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Esegue l'autowiring by name implementato mediante metodo setter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@Resource(name =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setSpellChecker(SpellChecker spellChecker)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this.spellChecker =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SpellChecker getSpellChecker()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spellCheck()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spellChecker.checkSpelling();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81" name="CustomShape 2"/>
          <p:cNvSpPr/>
          <p:nvPr/>
        </p:nvSpPr>
        <p:spPr>
          <a:xfrm>
            <a:off x="42480" y="548640"/>
            <a:ext cx="3314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dei Bean</a:t>
            </a:r>
            <a:endParaRPr lang="it-IT" sz="1800" b="0" strike="noStrike" spc="-1">
              <a:latin typeface="Arial"/>
            </a:endParaRPr>
          </a:p>
        </p:txBody>
      </p:sp>
      <p:sp>
        <p:nvSpPr>
          <p:cNvPr id="382" name="CustomShape 3"/>
          <p:cNvSpPr/>
          <p:nvPr/>
        </p:nvSpPr>
        <p:spPr>
          <a:xfrm>
            <a:off x="179640" y="1196640"/>
            <a:ext cx="8711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Precedentemente  abbiamo visto come configurare i bean di Spring usando un file di configurazione XML. Se pensate di trovarvi bene usando la configurazione dei bean mediante XML non è richiesto come effettuare la configurazione dei bean basata su Java poichè tale tipo di configurazione raggiunge gli stessi risultati.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configurazione dei bean basata su Java ci permette di scrivere la maggior parte delle configurazioni di Spring senza scrivere codice XML che viene sostituido da poche annotazioni che andranno inserite all’interno del codice delle nostre classi Java.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84"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85" name="CustomShape 3"/>
          <p:cNvSpPr/>
          <p:nvPr/>
        </p:nvSpPr>
        <p:spPr>
          <a:xfrm>
            <a:off x="251640" y="1196640"/>
            <a:ext cx="849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Annotando una classe con l’annotazione </a:t>
            </a:r>
            <a:r>
              <a:rPr lang="it-IT" sz="1800" b="1" strike="noStrike" spc="-1">
                <a:solidFill>
                  <a:srgbClr val="000000"/>
                </a:solidFill>
                <a:latin typeface="Corbel"/>
                <a:ea typeface="DejaVu Sans"/>
              </a:rPr>
              <a:t>@Configuration</a:t>
            </a:r>
            <a:r>
              <a:rPr lang="it-IT" sz="1800" b="0" strike="noStrike" spc="-1">
                <a:solidFill>
                  <a:srgbClr val="000000"/>
                </a:solidFill>
                <a:latin typeface="Corbel"/>
                <a:ea typeface="DejaVu Sans"/>
              </a:rPr>
              <a:t> si indica al framework che quella classe può essere usata dallo IoC Container di Spring come una sorgente di definizioni di bean. L’annotazione</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invece si applica ai metodi e dice a Spring che un metodo annotato con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ritornerà un oggetto che dovrebbe essere registrato come un bean nell’application context di Spring. </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87"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88" name="CustomShape 3"/>
          <p:cNvSpPr/>
          <p:nvPr/>
        </p:nvSpPr>
        <p:spPr>
          <a:xfrm>
            <a:off x="233280" y="979560"/>
            <a:ext cx="8585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package org.andrea.myexample.myJavaConfiguration;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import org.springframework.context.annotation.*;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Classe annotata con @Configuration: la classe può essere usata dallo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IoC Container di Spring come sorgente di definizione dei bean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@Configuration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HelloWorldConfig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Metodo annotato coon @Bean che restituisce un oggetto HelloWorld da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inserire nell'application context di Spring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@Bean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HelloWorld helloWorld()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new HelloWorld();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DesignTemplate</Template>
  <TotalTime>688</TotalTime>
  <Words>9534</Words>
  <Application>Microsoft Office PowerPoint</Application>
  <PresentationFormat>Presentazione su schermo (4:3)</PresentationFormat>
  <Paragraphs>1671</Paragraphs>
  <Slides>173</Slides>
  <Notes>173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173</vt:i4>
      </vt:variant>
    </vt:vector>
  </HeadingPairs>
  <TitlesOfParts>
    <vt:vector size="181" baseType="lpstr">
      <vt:lpstr>Arial</vt:lpstr>
      <vt:lpstr>Corbel</vt:lpstr>
      <vt:lpstr>DejaVu Sans</vt:lpstr>
      <vt:lpstr>inherit</vt:lpstr>
      <vt:lpstr>Symbol</vt:lpstr>
      <vt:lpstr>Times New Roman</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
  <dc:description/>
  <cp:lastModifiedBy>Sincrono</cp:lastModifiedBy>
  <cp:revision>25</cp:revision>
  <dcterms:created xsi:type="dcterms:W3CDTF">2015-08-12T11:51:56Z</dcterms:created>
  <dcterms:modified xsi:type="dcterms:W3CDTF">2019-10-18T07:53:41Z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173</vt:i4>
  </property>
  <property fmtid="{D5CDD505-2E9C-101B-9397-08002B2CF9AE}" pid="8" name="PresentationFormat">
    <vt:lpwstr>Presentazione su schermo (4:3)</vt:lpwstr>
  </property>
  <property fmtid="{D5CDD505-2E9C-101B-9397-08002B2CF9AE}" pid="9" name="ScaleCrop">
    <vt:bool>false</vt:bool>
  </property>
  <property fmtid="{D5CDD505-2E9C-101B-9397-08002B2CF9AE}" pid="10" name="ShareDoc">
    <vt:bool>false</vt:bool>
  </property>
  <property fmtid="{D5CDD505-2E9C-101B-9397-08002B2CF9AE}" pid="11" name="Slides">
    <vt:i4>173</vt:i4>
  </property>
  <property fmtid="{D5CDD505-2E9C-101B-9397-08002B2CF9AE}" pid="12" name="_TemplateID">
    <vt:lpwstr>TC100738469990</vt:lpwstr>
  </property>
</Properties>
</file>