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72" r:id="rId3"/>
    <p:sldId id="281" r:id="rId4"/>
    <p:sldId id="275" r:id="rId5"/>
    <p:sldId id="259" r:id="rId6"/>
    <p:sldId id="280" r:id="rId7"/>
    <p:sldId id="285" r:id="rId8"/>
    <p:sldId id="283" r:id="rId9"/>
    <p:sldId id="28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53s17@outlook.com" initials="h" lastIdx="1" clrIdx="0">
    <p:extLst>
      <p:ext uri="{19B8F6BF-5375-455C-9EA6-DF929625EA0E}">
        <p15:presenceInfo xmlns:p15="http://schemas.microsoft.com/office/powerpoint/2012/main" userId="711697c1480912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A4F-1B55-40D7-A7C3-B7F6601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9167"/>
            <a:ext cx="9603275" cy="15862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ANIMAL DETECTION IN HUMAN SETTLEMENT  AREA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F37A-647A-4C20-8607-22FE3A2B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404" y="3359021"/>
            <a:ext cx="6725450" cy="1343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V.J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Roll.no:47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454A-0935-49C5-AE4B-E01DAE65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371599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D1AF-53F9-4D8A-8734-AD2E9280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C9F-9815-49E5-BAE6-BF01BC3F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334790" cy="345061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The main objective of this project is to </a:t>
            </a:r>
            <a:r>
              <a:rPr lang="en-US" spc="-15" dirty="0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avoid </a:t>
            </a:r>
            <a:r>
              <a:rPr lang="en-US" dirty="0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common and uncommon dangers from the wild animals. </a:t>
            </a:r>
          </a:p>
          <a:p>
            <a:r>
              <a:rPr lang="en-US" dirty="0">
                <a:ea typeface="PMingLiU" panose="020B0604030504040204" pitchFamily="18" charset="-120"/>
                <a:cs typeface="PMingLiU" panose="020B0604030504040204" pitchFamily="18" charset="-120"/>
              </a:rPr>
              <a:t>Protecting the cultivating crops in houses. </a:t>
            </a:r>
            <a:endParaRPr lang="en-US" dirty="0">
              <a:effectLst/>
              <a:ea typeface="PMingLiU" panose="020B0604030504040204" pitchFamily="18" charset="-120"/>
              <a:cs typeface="PMingLiU" panose="020B0604030504040204" pitchFamily="18" charset="-12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b="1" i="0" dirty="0">
              <a:effectLst/>
              <a:latin typeface="+mj-lt"/>
            </a:endParaRPr>
          </a:p>
          <a:p>
            <a:pPr marL="0" indent="0">
              <a:buNone/>
            </a:pPr>
            <a:endParaRPr lang="en-IN" b="1" i="0" dirty="0"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D1AF-53F9-4D8A-8734-AD2E9280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C9F-9815-49E5-BAE6-BF01BC3F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8926416" cy="2565146"/>
          </a:xfrm>
        </p:spPr>
        <p:txBody>
          <a:bodyPr>
            <a:normAutofit/>
          </a:bodyPr>
          <a:lstStyle/>
          <a:p>
            <a:r>
              <a:rPr lang="en-US" dirty="0">
                <a:ea typeface="PMingLiU" panose="020B0604030504040204" pitchFamily="18" charset="-120"/>
                <a:cs typeface="PMingLiU" panose="020B0604030504040204" pitchFamily="18" charset="-120"/>
              </a:rPr>
              <a:t>In existing system, the warning message is sending to authority and authority send back a warning signal to the peoples. But sometimes due to the poor internet connections the warning signals </a:t>
            </a:r>
            <a:r>
              <a:rPr lang="en-US" dirty="0" err="1">
                <a:ea typeface="PMingLiU" panose="020B0604030504040204" pitchFamily="18" charset="-120"/>
                <a:cs typeface="PMingLiU" panose="020B0604030504040204" pitchFamily="18" charset="-120"/>
              </a:rPr>
              <a:t>doesnot</a:t>
            </a:r>
            <a:r>
              <a:rPr lang="en-US" dirty="0">
                <a:ea typeface="PMingLiU" panose="020B0604030504040204" pitchFamily="18" charset="-120"/>
                <a:cs typeface="PMingLiU" panose="020B0604030504040204" pitchFamily="18" charset="-120"/>
              </a:rPr>
              <a:t> reach. This makes attacks happen.</a:t>
            </a:r>
            <a:endParaRPr lang="en-US" dirty="0">
              <a:effectLst/>
              <a:ea typeface="PMingLiU" panose="020B0604030504040204" pitchFamily="18" charset="-120"/>
              <a:cs typeface="PMingLiU" panose="020B0604030504040204" pitchFamily="18" charset="-12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b="1" i="0" dirty="0">
              <a:effectLst/>
              <a:latin typeface="+mj-lt"/>
            </a:endParaRPr>
          </a:p>
          <a:p>
            <a:pPr marL="0" indent="0">
              <a:buNone/>
            </a:pPr>
            <a:endParaRPr lang="en-IN" b="1" i="0" dirty="0"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B682-12EC-431D-97C0-9CFB0477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PROPOsed</a:t>
            </a:r>
            <a:r>
              <a:rPr lang="en-US" dirty="0"/>
              <a:t>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41D0-C0E1-4BCE-8276-F5955704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231"/>
            <a:ext cx="9603275" cy="3346881"/>
          </a:xfrm>
        </p:spPr>
        <p:txBody>
          <a:bodyPr>
            <a:normAutofit/>
          </a:bodyPr>
          <a:lstStyle/>
          <a:p>
            <a:r>
              <a:rPr lang="en-US" dirty="0"/>
              <a:t>When animals are detected near the CCTV , it creates a bazar sound . At night to escape from the attack use a LED light.</a:t>
            </a:r>
          </a:p>
          <a:p>
            <a:r>
              <a:rPr lang="en-US" dirty="0"/>
              <a:t>The animals and humans are detected using deep learning technique.</a:t>
            </a:r>
          </a:p>
          <a:p>
            <a:r>
              <a:rPr lang="en-US" dirty="0"/>
              <a:t>For creating bazar sound and LED light using some </a:t>
            </a:r>
            <a:r>
              <a:rPr lang="en-US" dirty="0" err="1"/>
              <a:t>hardwares</a:t>
            </a:r>
            <a:r>
              <a:rPr lang="en-US" dirty="0"/>
              <a:t>.</a:t>
            </a:r>
          </a:p>
          <a:p>
            <a:r>
              <a:rPr lang="en-US" dirty="0"/>
              <a:t>For creating </a:t>
            </a:r>
            <a:r>
              <a:rPr lang="en-US"/>
              <a:t>these using </a:t>
            </a:r>
            <a:r>
              <a:rPr lang="en-US" dirty="0"/>
              <a:t>ultrasonic, relay module, </a:t>
            </a:r>
            <a:r>
              <a:rPr lang="en-US" dirty="0" err="1"/>
              <a:t>adrunio</a:t>
            </a:r>
            <a:r>
              <a:rPr lang="en-US" dirty="0"/>
              <a:t>, bazar and LED strip.</a:t>
            </a:r>
          </a:p>
        </p:txBody>
      </p:sp>
    </p:spTree>
    <p:extLst>
      <p:ext uri="{BB962C8B-B14F-4D97-AF65-F5344CB8AC3E}">
        <p14:creationId xmlns:p14="http://schemas.microsoft.com/office/powerpoint/2010/main" val="291831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5EAB-0C9D-4D8A-8ED5-E5F2FD99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36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7F70-6317-4CB0-8052-E3C441B3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61460"/>
            <a:ext cx="9423567" cy="310488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ea typeface="PMingLiU" panose="020B0604030504040204" pitchFamily="18" charset="-120"/>
              </a:rPr>
              <a:t>CCTV camera used to detect </a:t>
            </a:r>
            <a:r>
              <a:rPr lang="en-US" sz="1800" dirty="0">
                <a:ea typeface="PMingLiU" panose="020B0604030504040204" pitchFamily="18" charset="-120"/>
              </a:rPr>
              <a:t>the wild animals</a:t>
            </a:r>
            <a:r>
              <a:rPr lang="en-US" sz="1800" dirty="0">
                <a:effectLst/>
                <a:ea typeface="PMingLiU" panose="020B0604030504040204" pitchFamily="18" charset="-120"/>
              </a:rPr>
              <a:t> 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ea typeface="Times New Roman" panose="02020603050405020304" pitchFamily="18" charset="0"/>
              </a:rPr>
              <a:t>The object detection done through the image processing using deep learning.</a:t>
            </a:r>
          </a:p>
          <a:p>
            <a:r>
              <a:rPr lang="en-US" sz="2000" dirty="0">
                <a:effectLst/>
                <a:ea typeface="PMingLiU" panose="020B0604030504040204" pitchFamily="18" charset="-120"/>
              </a:rPr>
              <a:t>Open CV is a library of programing functions mainly aimed at real-time computer vision. Open CV support some models from deep learning frameworks. it is mainly used to do all the operations related to images.</a:t>
            </a:r>
          </a:p>
          <a:p>
            <a:r>
              <a:rPr lang="en-US" dirty="0">
                <a:effectLst/>
                <a:ea typeface="Times New Roman" panose="02020603050405020304" pitchFamily="18" charset="0"/>
              </a:rPr>
              <a:t>When the object detect near t</a:t>
            </a:r>
            <a:r>
              <a:rPr lang="en-US" dirty="0">
                <a:ea typeface="Times New Roman" panose="02020603050405020304" pitchFamily="18" charset="0"/>
              </a:rPr>
              <a:t>he CCTV creates a bazar sound and turn on the LED light.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sz="2000" dirty="0">
              <a:effectLst/>
              <a:ea typeface="PMingLiU" panose="020B0604030504040204" pitchFamily="18" charset="-120"/>
            </a:endParaRPr>
          </a:p>
          <a:p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7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527E-86EF-4F76-8F56-9E0BB8F9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 and 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3AD4-39C3-4164-BCB5-F5F549BE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7775"/>
            <a:ext cx="9603275" cy="3450613"/>
          </a:xfrm>
        </p:spPr>
        <p:txBody>
          <a:bodyPr>
            <a:normAutofit/>
          </a:bodyPr>
          <a:lstStyle/>
          <a:p>
            <a:pPr marL="0" indent="0">
              <a:spcBef>
                <a:spcPts val="885"/>
              </a:spcBef>
              <a:spcAft>
                <a:spcPts val="0"/>
              </a:spcAft>
              <a:buNone/>
              <a:tabLst>
                <a:tab pos="464820" algn="l"/>
                <a:tab pos="465455" algn="l"/>
              </a:tabLst>
            </a:pPr>
            <a:endParaRPr lang="en-US" dirty="0">
              <a:effectLst/>
              <a:ea typeface="PMingLiU" panose="020B0604030504040204" pitchFamily="18" charset="-120"/>
              <a:cs typeface="PMingLiU" panose="020B0604030504040204" pitchFamily="18" charset="-120"/>
            </a:endParaRPr>
          </a:p>
          <a:p>
            <a:pPr>
              <a:tabLst>
                <a:tab pos="464820" algn="l"/>
                <a:tab pos="465455" algn="l"/>
              </a:tabLst>
            </a:pPr>
            <a:r>
              <a:rPr lang="en-US" b="1" dirty="0">
                <a:effectLst/>
                <a:ea typeface="Georgia" panose="02040502050405020303" pitchFamily="18" charset="0"/>
                <a:cs typeface="PMingLiU" panose="020B0604030504040204" pitchFamily="18" charset="-120"/>
              </a:rPr>
              <a:t> YOLO</a:t>
            </a:r>
            <a:endParaRPr lang="en-IN" dirty="0">
              <a:effectLst/>
              <a:ea typeface="PMingLiU" panose="020B0604030504040204" pitchFamily="18" charset="-120"/>
              <a:cs typeface="PMingLiU" panose="020B0604030504040204" pitchFamily="18" charset="-120"/>
            </a:endParaRPr>
          </a:p>
          <a:p>
            <a:pPr marL="0" indent="0">
              <a:buNone/>
              <a:tabLst>
                <a:tab pos="2971800" algn="l"/>
              </a:tabLst>
            </a:pPr>
            <a:r>
              <a:rPr lang="en-US" dirty="0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YOLO is an abbreviation for the term ‘you only look </a:t>
            </a:r>
            <a:r>
              <a:rPr lang="en-US" dirty="0" err="1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once’.This</a:t>
            </a:r>
            <a:r>
              <a:rPr lang="en-US" dirty="0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 is an algorithm that detect and recognizes various objects in a real </a:t>
            </a:r>
            <a:r>
              <a:rPr lang="en-US" dirty="0" err="1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time.The</a:t>
            </a:r>
            <a:r>
              <a:rPr lang="en-US" dirty="0">
                <a:effectLst/>
                <a:ea typeface="PMingLiU" panose="020B0604030504040204" pitchFamily="18" charset="-120"/>
              </a:rPr>
              <a:t> accident victim detection using YOLO technique</a:t>
            </a:r>
            <a:r>
              <a:rPr lang="en-US" dirty="0">
                <a:effectLst/>
                <a:ea typeface="PMingLiU" panose="020B0604030504040204" pitchFamily="18" charset="-120"/>
                <a:cs typeface="PMingLiU" panose="020B0604030504040204" pitchFamily="18" charset="-120"/>
              </a:rPr>
              <a:t> 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4CF7-1BD6-5937-9FFC-47C0831D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140B-B1A2-253E-1ABA-136D3CB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1AB68-E65A-378A-35DD-23FD0473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2015732"/>
            <a:ext cx="3510263" cy="30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3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BC97-E9BB-1F29-B25F-F1D7EA15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C55940E-5BDA-DFD7-0203-7D741393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55" y="2261101"/>
            <a:ext cx="3924848" cy="265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70EFD63-C0BA-F6E6-276A-AFC78159C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69"/>
          <a:stretch/>
        </p:blipFill>
        <p:spPr>
          <a:xfrm>
            <a:off x="6758644" y="2396972"/>
            <a:ext cx="3752517" cy="25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5C1C-647B-4CA8-77BF-62179683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27D38-FAE9-52C1-F2D8-C4D05D12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185" y="2016125"/>
            <a:ext cx="3417955" cy="3449638"/>
          </a:xfrm>
        </p:spPr>
      </p:pic>
    </p:spTree>
    <p:extLst>
      <p:ext uri="{BB962C8B-B14F-4D97-AF65-F5344CB8AC3E}">
        <p14:creationId xmlns:p14="http://schemas.microsoft.com/office/powerpoint/2010/main" val="2024123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1193</TotalTime>
  <Words>276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WILD ANIMAL DETECTION IN HUMAN SETTLEMENT  AREA</vt:lpstr>
      <vt:lpstr>objectives</vt:lpstr>
      <vt:lpstr>Existing system</vt:lpstr>
      <vt:lpstr>PROPOsed system</vt:lpstr>
      <vt:lpstr>DESCRIPTION</vt:lpstr>
      <vt:lpstr>Algorithm  and  dataset</vt:lpstr>
      <vt:lpstr>screenshots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PREDICTION THROUGH                CV ANALAYSIS</dc:title>
  <dc:creator>hp53s17@outlook.com</dc:creator>
  <cp:lastModifiedBy>hp53s17@outlook.com</cp:lastModifiedBy>
  <cp:revision>25</cp:revision>
  <dcterms:created xsi:type="dcterms:W3CDTF">2022-01-18T05:18:19Z</dcterms:created>
  <dcterms:modified xsi:type="dcterms:W3CDTF">2022-07-06T18:00:35Z</dcterms:modified>
</cp:coreProperties>
</file>