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D659-B88A-4CCD-8CBA-6A76BA042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C07AC-AFBD-48CB-906B-81E428448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D5315-6215-45CD-8240-D511533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8A2B-1D57-47FF-B891-BE1599B70A5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A4033-D712-41F5-883B-85D7C71F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BED74-4499-4365-B1F1-7AA16668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A5D0-5CAC-43D6-8D2B-6F574CE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1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0F9D-2371-4B12-9402-A09939F4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8C6CA-7E63-456F-8033-DD789FBE9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6049B-5057-43CC-BAD6-95DEE9F9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8A2B-1D57-47FF-B891-BE1599B70A5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D0C0A-65B6-4BDE-A155-BF731558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CB1F4-C49E-42D4-9D58-3101DDABD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A5D0-5CAC-43D6-8D2B-6F574CE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7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A80A79-3CB8-4557-B836-9BCADD716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E1B2B-086B-4051-ADD2-626CA0BDE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7E0C4-FAE1-4973-96A1-283A32E4B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8A2B-1D57-47FF-B891-BE1599B70A5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31E0B-6398-4A23-B9FA-230FF824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BE774-AFF8-4962-B4C3-B6D4DF78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A5D0-5CAC-43D6-8D2B-6F574CE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5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49A0-2D38-4BC9-A82B-EBC4DA10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85BA8-6041-4E24-BF13-86960D602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4C50B-6BB9-409C-B396-E5A4942B4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8A2B-1D57-47FF-B891-BE1599B70A5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70F32-7A8C-4138-8FEA-7D58D89B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F3BC-7AD1-4F84-98C3-50CF9C07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A5D0-5CAC-43D6-8D2B-6F574CE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8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EC7F-CCA7-43D9-9C69-7156E5DB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DB647-2CBD-493C-A9DB-E56683637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AC792-D6CA-46A5-A0D5-05154D95D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8A2B-1D57-47FF-B891-BE1599B70A5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F8ED8-636A-4EE3-91E4-0FB35AAC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6925F-A063-45F7-8E7D-3388020A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A5D0-5CAC-43D6-8D2B-6F574CE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1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6BF5A-6C8D-4EEC-ADA4-0F7D642D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05C54-6AAA-4F08-9A55-D014D8D39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21BCB-3331-4AED-983F-9BDAFBCC2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9D2B0-2FFB-4F96-AD8F-AB673087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8A2B-1D57-47FF-B891-BE1599B70A5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260D8-DD0D-44F1-AFD8-27164E06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2886C-92B9-420B-9EE6-CCD70540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A5D0-5CAC-43D6-8D2B-6F574CE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5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AEC5-2B36-4B7E-9D6F-72089025D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ABA17-0583-4F34-9F77-03805D6B3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98C78-5CEA-4AFC-B612-1B99F8B60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4A6DD-AA23-4ECF-BDB0-68DDB3D8B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344195-97FB-4282-9271-ED3568FD2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36FAD-6849-4871-87CC-D9F21730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8A2B-1D57-47FF-B891-BE1599B70A5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B8DCA1-6AA0-4CB8-B946-9E71C3DE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44518-6B91-4173-BB10-42D3A361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A5D0-5CAC-43D6-8D2B-6F574CE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4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F64D-7621-437A-A5C3-9EE67E26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EC65E-5180-4988-9D40-27BD7D88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8A2B-1D57-47FF-B891-BE1599B70A5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26C18-C8B4-4CB8-AFC0-E87F4609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A6265-3E35-48B6-85FE-BE3B3B59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A5D0-5CAC-43D6-8D2B-6F574CE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7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41618-71EF-4EAE-8DFD-40E68908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8A2B-1D57-47FF-B891-BE1599B70A5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B55216-8A12-4CD9-BA4B-5C47BA90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FE4A9-4DF8-4600-83B3-F4A5156F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A5D0-5CAC-43D6-8D2B-6F574CE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2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C4A8B-E78A-414E-9C80-60A075482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93177-9C38-49E3-97FB-D14E7A8D8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BA760-626C-45A4-A71E-3BCF154DA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8D57F-CE40-4AF5-958E-24BDDBF80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8A2B-1D57-47FF-B891-BE1599B70A5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E3D44-45C8-44F7-BF2B-628ACA09C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A258E-9FC5-4580-95CD-7F892615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A5D0-5CAC-43D6-8D2B-6F574CE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5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F915-D3F7-4282-A94E-246ECED64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2BBC6-32B0-4AEE-BC90-826459509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D7736-6829-4A6B-A960-D49A0A2F6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2E6C3-2781-4CF2-B6CD-279A3047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8A2B-1D57-47FF-B891-BE1599B70A5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CCE0C-6147-4DEE-9596-FE7EC694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CE13D-3DB4-4786-AA68-403BDF4B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A5D0-5CAC-43D6-8D2B-6F574CE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7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3E3185-AF6E-4B9E-A9A9-51FF5B14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7B928-AE4A-43B5-B76D-93A403DC2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F841D-3EFB-4BDB-9090-07CC4CD3B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38A2B-1D57-47FF-B891-BE1599B70A5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A7AC4-C049-42F9-A80B-FACFD887B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A415A-399F-41E3-81A8-77CF35C8E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3A5D0-5CAC-43D6-8D2B-6F574CE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5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0FD1-5020-4A1A-B732-4851178D9E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9A069-0A74-4715-85A6-D56F53F02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0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Problem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Presentation</dc:title>
  <dc:creator>Sindelar, Brooke Anna - sindelba</dc:creator>
  <cp:lastModifiedBy>Sindelar, Brooke Anna - sindelba</cp:lastModifiedBy>
  <cp:revision>1</cp:revision>
  <dcterms:created xsi:type="dcterms:W3CDTF">2022-04-25T16:08:50Z</dcterms:created>
  <dcterms:modified xsi:type="dcterms:W3CDTF">2022-04-25T16:09:10Z</dcterms:modified>
</cp:coreProperties>
</file>