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981" r:id="rId2"/>
    <p:sldId id="978" r:id="rId3"/>
    <p:sldId id="9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BB9B2-A83F-4561-BEF3-2F5FCE535F5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B7F15-20ED-4884-B3B7-1226E238E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experimental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075B1-F422-4A5B-A1A8-41D493C68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7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DDF2-16FB-4F62-9B36-DA210BE7D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6AE3E-FB24-F565-31D6-0854D8B7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00C8-0232-5832-A330-5EA2BE5A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4289-954E-4789-B616-8660A8A7F32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2FE6-16EB-E05F-F46E-A8EA48E5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8169-7CB9-4EDC-DBAA-EFC8FA87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EBC9-95AE-4DFA-9ECD-E3076E98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1887-856B-7573-1A92-38CD4EC2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17D69-1AC6-B2E8-3744-5369A72BC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309D9-4C0C-BF4C-5470-6398BC4A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4289-954E-4789-B616-8660A8A7F32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AF4E-D490-EA7F-90FE-ECFAE6F2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4129-59A6-406B-B543-DCA6CD5C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EBC9-95AE-4DFA-9ECD-E3076E98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7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71E33-98AD-6876-6294-3677EC1CF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9FF64-C339-9315-BAFE-1591162D0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5865-2653-9F91-400D-C8FE3895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4289-954E-4789-B616-8660A8A7F32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7B29-A318-4D90-98BC-26CEF68C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A58B-48D5-CBD0-5D17-F373906E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EBC9-95AE-4DFA-9ECD-E3076E98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0B23-FD74-488A-C5A4-D7FEB949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B28A-9B6F-6148-85A9-16791810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08EA-2A44-D521-0FC5-A898FB7B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4289-954E-4789-B616-8660A8A7F32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31CC-59A0-B1E0-8B6C-2E5021DA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BF4B1-642A-DC05-7513-875C93F5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EBC9-95AE-4DFA-9ECD-E3076E98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5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B400-C763-2D49-57AF-3CE14047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E1CE1-1612-B9E0-8DC6-615507E8A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40D9-AB1A-F80F-20DD-A4369F71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4289-954E-4789-B616-8660A8A7F32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4FF5-09FD-A410-631E-C4B8C748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F7DE-CA45-8245-0139-D74E97DF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EBC9-95AE-4DFA-9ECD-E3076E98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11C4-976D-C3C9-D7BC-A84E3A65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7E09-6692-1A52-C129-B6D648B6A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961FB-2B1C-E8A3-CFF1-44AFA61D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EC32-5BB9-FB86-74C1-1413B1DF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4289-954E-4789-B616-8660A8A7F32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C9D18-3945-A1BE-CE9E-3B8DDD41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84424-49D5-97A1-65E5-A5264CB9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EBC9-95AE-4DFA-9ECD-E3076E98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1E51-8F9A-3201-EFFD-3AEAFFEC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3BA61-F9B1-BC39-D9F9-F1E83F784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EFA8D-4486-E46D-CAE6-58642FB58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12DE0-1210-EB4A-26F9-C76117DCE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66DB4-2656-2950-93EE-7B6E21690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E28A3-E9AF-B15F-08A3-3707C2D6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4289-954E-4789-B616-8660A8A7F32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09CFD-7070-D189-B9C7-30A46A02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0A522-E860-847F-6FF7-C503FFB5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EBC9-95AE-4DFA-9ECD-E3076E98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F439-5E99-65CC-39B9-BBA82B9E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F91ED-679E-77EC-5288-B138B9EE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4289-954E-4789-B616-8660A8A7F32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A8470-8130-4F50-D37E-C21695D6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EEA3B-972E-ED6D-93BA-19B4AA7F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EBC9-95AE-4DFA-9ECD-E3076E98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8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251EB-E861-47F1-0E8A-B9B94F9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4289-954E-4789-B616-8660A8A7F32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F3B83-3BDA-30B9-65C0-3BEB8106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FD2C0-38BA-3AB7-BE6F-75875868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EBC9-95AE-4DFA-9ECD-E3076E98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61F6-6CF6-32DA-1E38-2A4922DB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10A1-0D06-0A26-F279-F475A237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B40CD-77EF-A264-53A5-010BF6320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60A21-10F4-7CFF-65AF-ADC09A63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4289-954E-4789-B616-8660A8A7F32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AC2C1-7430-E44A-BFAD-26517893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EB381-2BE8-E105-A804-11DB7B99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EBC9-95AE-4DFA-9ECD-E3076E98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4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C97A-EF9C-069F-BE6A-46BAB276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98A03-CA22-21BF-53CC-346C3DAEC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A105E-5864-C036-95B2-14DD864D0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709D7-7235-169C-6358-CA42238A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4289-954E-4789-B616-8660A8A7F32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15296-CBA1-F9B8-1A96-89FEEF2E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6AD2D-009E-299A-5648-2DCCEAEC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EBC9-95AE-4DFA-9ECD-E3076E98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8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EEDBC-DF1F-26D8-6993-B6DA4517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2B0D6-EAC2-D678-14E9-6996EE44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2F754-DCEB-5065-98C1-77B02A763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A4289-954E-4789-B616-8660A8A7F32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2379-D410-ED81-9778-1261EB640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987C-7D8E-33B4-A58E-871258D5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EBC9-95AE-4DFA-9ECD-E3076E980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0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A95A-1C33-1EEC-0BE4-6BBE345C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664" y="2396045"/>
            <a:ext cx="4703064" cy="1325563"/>
          </a:xfrm>
        </p:spPr>
        <p:txBody>
          <a:bodyPr/>
          <a:lstStyle/>
          <a:p>
            <a:r>
              <a:rPr lang="en-US" dirty="0"/>
              <a:t>Multigrain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15EAF-B9C7-6096-CE77-504862F11460}"/>
              </a:ext>
            </a:extLst>
          </p:cNvPr>
          <p:cNvSpPr txBox="1"/>
          <p:nvPr/>
        </p:nvSpPr>
        <p:spPr>
          <a:xfrm>
            <a:off x="4691192" y="3639312"/>
            <a:ext cx="14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5.5</a:t>
            </a:r>
          </a:p>
        </p:txBody>
      </p:sp>
    </p:spTree>
    <p:extLst>
      <p:ext uri="{BB962C8B-B14F-4D97-AF65-F5344CB8AC3E}">
        <p14:creationId xmlns:p14="http://schemas.microsoft.com/office/powerpoint/2010/main" val="36406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B9BB-4F98-561E-A9ED-8547839B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Spinel Formation on Multigrain Model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BA7FBE-FC6C-5C36-3088-8460A4C226DF}"/>
              </a:ext>
            </a:extLst>
          </p:cNvPr>
          <p:cNvGrpSpPr/>
          <p:nvPr/>
        </p:nvGrpSpPr>
        <p:grpSpPr>
          <a:xfrm>
            <a:off x="-51474" y="0"/>
            <a:ext cx="800622" cy="6858000"/>
            <a:chOff x="-51474" y="0"/>
            <a:chExt cx="800622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DEA645-A715-7836-2745-6F0641A66C7B}"/>
                </a:ext>
              </a:extLst>
            </p:cNvPr>
            <p:cNvSpPr/>
            <p:nvPr/>
          </p:nvSpPr>
          <p:spPr>
            <a:xfrm>
              <a:off x="0" y="0"/>
              <a:ext cx="627961" cy="6858000"/>
            </a:xfrm>
            <a:prstGeom prst="rect">
              <a:avLst/>
            </a:prstGeom>
            <a:solidFill>
              <a:srgbClr val="DA1E39"/>
            </a:solidFill>
            <a:ln>
              <a:solidFill>
                <a:srgbClr val="DA1E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DACCEB-0945-A99B-F620-5021C15AB054}"/>
                </a:ext>
              </a:extLst>
            </p:cNvPr>
            <p:cNvSpPr/>
            <p:nvPr/>
          </p:nvSpPr>
          <p:spPr>
            <a:xfrm>
              <a:off x="627962" y="0"/>
              <a:ext cx="121186" cy="6858000"/>
            </a:xfrm>
            <a:prstGeom prst="rect">
              <a:avLst/>
            </a:prstGeom>
            <a:solidFill>
              <a:srgbClr val="222B5F"/>
            </a:solidFill>
            <a:ln>
              <a:solidFill>
                <a:srgbClr val="222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368161D5-6A4D-17C0-9077-F6AB29FB2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934736" y="5168610"/>
              <a:ext cx="2445958" cy="67943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8B5A3B4-F5A8-1520-2B99-9321AA4E8ACE}"/>
              </a:ext>
            </a:extLst>
          </p:cNvPr>
          <p:cNvSpPr txBox="1"/>
          <p:nvPr/>
        </p:nvSpPr>
        <p:spPr>
          <a:xfrm>
            <a:off x="4882290" y="5598242"/>
            <a:ext cx="3785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Numerical result for spinel formation on grain boundary</a:t>
            </a:r>
          </a:p>
        </p:txBody>
      </p:sp>
      <p:pic>
        <p:nvPicPr>
          <p:cNvPr id="3" name="muktigrai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547" r="51011" b="25041"/>
          <a:stretch/>
        </p:blipFill>
        <p:spPr>
          <a:xfrm>
            <a:off x="3045677" y="1541281"/>
            <a:ext cx="5784112" cy="38781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4387850" y="1608982"/>
            <a:ext cx="4393077" cy="38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2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2F2A-D57F-B834-86C4-A321A2A2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von-Mises Stress</a:t>
            </a:r>
            <a:endParaRPr lang="en-US" dirty="0"/>
          </a:p>
        </p:txBody>
      </p:sp>
      <p:pic>
        <p:nvPicPr>
          <p:cNvPr id="5" name="mgf3_mises">
            <a:hlinkClick r:id="" action="ppaction://media"/>
            <a:extLst>
              <a:ext uri="{FF2B5EF4-FFF2-40B4-BE49-F238E27FC236}">
                <a16:creationId xmlns:a16="http://schemas.microsoft.com/office/drawing/2014/main" id="{8F343E3D-1C77-8577-DAC1-FAB30F33F81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r="43820" b="17971"/>
          <a:stretch/>
        </p:blipFill>
        <p:spPr>
          <a:xfrm>
            <a:off x="3092197" y="1962785"/>
            <a:ext cx="5521452" cy="35693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A3D0B-4291-3441-2755-E39FCBED852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4342131" y="1981073"/>
            <a:ext cx="4143502" cy="364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6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</Words>
  <Application>Microsoft Office PowerPoint</Application>
  <PresentationFormat>Widescreen</PresentationFormat>
  <Paragraphs>7</Paragraphs>
  <Slides>3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Multigrain Model</vt:lpstr>
      <vt:lpstr>Spinel Formation on Multigrain Model</vt:lpstr>
      <vt:lpstr>von-Mises Stress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Sindhusuta, -</dc:creator>
  <cp:lastModifiedBy>Sindhusuta, -</cp:lastModifiedBy>
  <cp:revision>5</cp:revision>
  <dcterms:created xsi:type="dcterms:W3CDTF">2024-12-27T01:34:13Z</dcterms:created>
  <dcterms:modified xsi:type="dcterms:W3CDTF">2025-01-01T15:31:12Z</dcterms:modified>
</cp:coreProperties>
</file>