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d6730fbc8abc9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5d6730fbc8abc9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20a3423837dc45d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20a3423837dc45d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f3d4a0dec5ddb5a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f3d4a0dec5ddb5a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13cad7594f9da9c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13cad7594f9da9c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13cad7594f9da9c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13cad7594f9da9c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c84984a8a4990ba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c84984a8a4990ba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07e745ab9afb2ab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07e745ab9afb2ab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07e745ab9afb2ab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07e745ab9afb2ab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07e745ab9afb2ab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07e745ab9afb2ab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07e745ab9afb2ab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07e745ab9afb2ab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20a3423837dc45d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20a3423837dc45d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sindhiyagnanamoorthy@gmail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datasets/uciml/sms-spam-collection-datase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748000" y="183644"/>
            <a:ext cx="74817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/>
              <a:t>Building a Smarter AI-Powered spam classifier</a:t>
            </a:r>
            <a:endParaRPr sz="3400"/>
          </a:p>
        </p:txBody>
      </p:sp>
      <p:sp>
        <p:nvSpPr>
          <p:cNvPr id="55" name="Google Shape;55;p13"/>
          <p:cNvSpPr txBox="1"/>
          <p:nvPr/>
        </p:nvSpPr>
        <p:spPr>
          <a:xfrm>
            <a:off x="747900" y="1680089"/>
            <a:ext cx="7481700" cy="18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/>
              <a:t>NAME:G.SINDHIYA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/>
              <a:t>BE CSE 3rd YEAR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/>
              <a:t>EMAIL ID: </a:t>
            </a:r>
            <a:r>
              <a:rPr lang="en-GB" sz="2700" u="sng">
                <a:solidFill>
                  <a:schemeClr val="hlink"/>
                </a:solidFill>
                <a:hlinkClick r:id="rId3"/>
              </a:rPr>
              <a:t>sindhiyagnanamoorthy@gmail.com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/>
              <a:t>NM ID:au513521104047</a:t>
            </a:r>
            <a:endParaRPr sz="2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/>
        </p:nvSpPr>
        <p:spPr>
          <a:xfrm>
            <a:off x="-222250" y="0"/>
            <a:ext cx="93663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</a:t>
            </a:r>
            <a:r>
              <a:rPr lang="en-GB" sz="3000"/>
              <a:t>                            RESULTS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   </a:t>
            </a:r>
            <a:r>
              <a:rPr lang="en-GB" sz="2500"/>
              <a:t>Rem</a:t>
            </a:r>
            <a:r>
              <a:rPr lang="en-GB" sz="2500"/>
              <a:t>ember  that   building   a  smarter  spam  classifier  is  an 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   Ongoing   process  that  requires   constant  refinement and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   adaptation   to  stay  effective  in the  face of   evolving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   Spam technique.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/>
        </p:nvSpPr>
        <p:spPr>
          <a:xfrm flipH="1" rot="328656">
            <a:off x="34211" y="-462858"/>
            <a:ext cx="8897228" cy="6464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                                        FU⁰</a:t>
            </a:r>
            <a:endParaRPr sz="3000"/>
          </a:p>
        </p:txBody>
      </p:sp>
      <p:sp>
        <p:nvSpPr>
          <p:cNvPr id="123" name="Google Shape;123;p23"/>
          <p:cNvSpPr txBox="1"/>
          <p:nvPr/>
        </p:nvSpPr>
        <p:spPr>
          <a:xfrm>
            <a:off x="611425" y="17"/>
            <a:ext cx="73152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3"/>
          <p:cNvSpPr txBox="1"/>
          <p:nvPr/>
        </p:nvSpPr>
        <p:spPr>
          <a:xfrm>
            <a:off x="23625" y="25"/>
            <a:ext cx="89184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                           FUTURE WORK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Overall ,the  future   of   AI   powered   spam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Classification  involves   continuous  research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development  and  colloboration  across  various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domains   to  keep  up  with  the evolving tactics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Of   spammers  and  to  provide   users   with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effective protection against unwanted messages.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TOOLS:In future we may explore additional tools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and libraries based on the specific needs of our 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Project.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914400" y="2153063"/>
            <a:ext cx="73152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 flipH="1" rot="10800000">
            <a:off x="-101000" y="573075"/>
            <a:ext cx="83307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225075" y="62"/>
            <a:ext cx="8004600" cy="6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/>
              <a:t>PROBLEM STATEMENT </a:t>
            </a:r>
            <a:endParaRPr sz="2900"/>
          </a:p>
        </p:txBody>
      </p:sp>
      <p:sp>
        <p:nvSpPr>
          <p:cNvPr id="63" name="Google Shape;63;p14"/>
          <p:cNvSpPr txBox="1"/>
          <p:nvPr/>
        </p:nvSpPr>
        <p:spPr>
          <a:xfrm>
            <a:off x="225075" y="786300"/>
            <a:ext cx="91440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 </a:t>
            </a:r>
            <a:r>
              <a:rPr lang="en-GB" sz="3000"/>
              <a:t>Design  an advanced AI powered spam classifier</a:t>
            </a:r>
            <a:endParaRPr sz="3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with a focus on improving  accuracy, scalability,</a:t>
            </a:r>
            <a:endParaRPr sz="3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and adaptability to evolving spamming techniques</a:t>
            </a:r>
            <a:endParaRPr sz="3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In order to provide users with a more robust and</a:t>
            </a:r>
            <a:endParaRPr sz="3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Efficient spam filtering solution across a</a:t>
            </a:r>
            <a:endParaRPr sz="3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Various communication platform.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293775" y="68"/>
            <a:ext cx="7935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</a:t>
            </a:r>
            <a:r>
              <a:rPr lang="en-GB" sz="3000"/>
              <a:t>PROJECT OVERVIEW </a:t>
            </a:r>
            <a:endParaRPr sz="3000"/>
          </a:p>
        </p:txBody>
      </p:sp>
      <p:sp>
        <p:nvSpPr>
          <p:cNvPr id="69" name="Google Shape;69;p15"/>
          <p:cNvSpPr txBox="1"/>
          <p:nvPr/>
        </p:nvSpPr>
        <p:spPr>
          <a:xfrm>
            <a:off x="0" y="-396239"/>
            <a:ext cx="785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914400" y="2153063"/>
            <a:ext cx="73152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914400" y="2153063"/>
            <a:ext cx="73152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 flipH="1" rot="10800000">
            <a:off x="403950" y="3390750"/>
            <a:ext cx="81249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914400" y="2153063"/>
            <a:ext cx="73152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91350" y="646575"/>
            <a:ext cx="8750100" cy="50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/>
              <a:t>  This  project aims to create an intelligent system</a:t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/>
              <a:t>that can adapt and evolve to identify spam message</a:t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/>
              <a:t>Effectively.</a:t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/>
              <a:t>DATASET SOURCE:We will acquire our dataset </a:t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/>
              <a:t>from kaggle specifically the sms-spam-collection-</a:t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/>
              <a:t>dataset.This dataset will contain a information about</a:t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/>
              <a:t>Spam classification.</a:t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/>
              <a:t>Dataset link:</a:t>
            </a:r>
            <a:r>
              <a:rPr lang="en-GB" sz="2900" u="sng">
                <a:solidFill>
                  <a:schemeClr val="hlink"/>
                </a:solidFill>
                <a:hlinkClick r:id="rId3"/>
              </a:rPr>
              <a:t>https://www.kaggle.com/datasets/uciml/sms-spam-collection-dataset</a:t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/>
        </p:nvSpPr>
        <p:spPr>
          <a:xfrm>
            <a:off x="914400" y="2153063"/>
            <a:ext cx="73152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188250" y="-11"/>
            <a:ext cx="87675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                         DESIGN THINKING</a:t>
            </a:r>
            <a:endParaRPr sz="3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 Through out this process , consider ethical</a:t>
            </a:r>
            <a:endParaRPr sz="3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Considerations ,data privacy,and security.Also</a:t>
            </a:r>
            <a:endParaRPr sz="3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Colloborate with cross functional teams , including</a:t>
            </a:r>
            <a:endParaRPr sz="3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data scientists,designers and developers to ensure a well rounded solution.Design thinking</a:t>
            </a:r>
            <a:endParaRPr sz="3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encourages flexibility and empathy which can</a:t>
            </a:r>
            <a:endParaRPr sz="3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lead to a more effective AI powered spam</a:t>
            </a:r>
            <a:endParaRPr sz="3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classifier.</a:t>
            </a:r>
            <a:endParaRPr sz="3000"/>
          </a:p>
          <a:p>
            <a:pPr indent="0" lvl="0" marL="3200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81" name="Google Shape;81;p16"/>
          <p:cNvSpPr txBox="1"/>
          <p:nvPr/>
        </p:nvSpPr>
        <p:spPr>
          <a:xfrm>
            <a:off x="914400" y="2153063"/>
            <a:ext cx="73152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/>
        </p:nvSpPr>
        <p:spPr>
          <a:xfrm>
            <a:off x="914400" y="246473"/>
            <a:ext cx="7899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252600" y="0"/>
            <a:ext cx="8560800" cy="26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                  PROBLEM DEFINITION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It involves creating a machine learning or deep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Learning model that can accurately and efficiently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distinguish between spam and non spam messages in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Various forms of communication such as emails,text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messages or comment.</a:t>
            </a:r>
            <a:endParaRPr sz="2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/>
        </p:nvSpPr>
        <p:spPr>
          <a:xfrm>
            <a:off x="0" y="0"/>
            <a:ext cx="91440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                     DATA SOURCE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Kaggle offers several spam related data sets that you can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Use to build your spam classifiers.Some popular one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Include the “Spam Text Message Classification “ data set.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Search for these data sets on kaggle and download the one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that fits your needs.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TOOLS/MODULES:</a:t>
            </a:r>
            <a:r>
              <a:rPr lang="en-GB" sz="2600"/>
              <a:t>python,pandas,numpy,NLTK,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                                     matplotlib and seaborn,scikit learn,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                                     SQL or nosql databases.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93" name="Google Shape;93;p18"/>
          <p:cNvSpPr txBox="1"/>
          <p:nvPr/>
        </p:nvSpPr>
        <p:spPr>
          <a:xfrm>
            <a:off x="914400" y="2153063"/>
            <a:ext cx="73152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 txBox="1"/>
          <p:nvPr/>
        </p:nvSpPr>
        <p:spPr>
          <a:xfrm>
            <a:off x="914400" y="2153063"/>
            <a:ext cx="73152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 txBox="1"/>
          <p:nvPr/>
        </p:nvSpPr>
        <p:spPr>
          <a:xfrm>
            <a:off x="914400" y="2153063"/>
            <a:ext cx="73152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/>
        </p:nvSpPr>
        <p:spPr>
          <a:xfrm>
            <a:off x="914400" y="2153063"/>
            <a:ext cx="73152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9"/>
          <p:cNvSpPr txBox="1"/>
          <p:nvPr/>
        </p:nvSpPr>
        <p:spPr>
          <a:xfrm>
            <a:off x="174304" y="480036"/>
            <a:ext cx="8969700" cy="57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              DATA PREPROCESSING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Data  preprocessing  is  a  crucial  step  in  building a  smarter  AI -powered spam classifier. It involves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cleaning and transforming raw data into a format 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Suitable for training machine learning models.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TOOLS/MODULES: python,pandas,numpy,NLTK,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Scikit learn, matplotlib and seaborn,genesim,textblob,custom scripts,excel or google sheets,the 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choice of tools depends on the complexity of your data.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/>
        </p:nvSpPr>
        <p:spPr>
          <a:xfrm>
            <a:off x="0" y="-50"/>
            <a:ext cx="9144000" cy="53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                   MODEL SELECTION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Consider various machine learning algorithms and deep learning architecture for classification such as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NAVIE BAYES: </a:t>
            </a:r>
            <a:r>
              <a:rPr lang="en-GB" sz="2500"/>
              <a:t>simple and effective for text classification.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SUPPORT VECTOR MACHINE (SVM): </a:t>
            </a:r>
            <a:r>
              <a:rPr lang="en-GB" sz="2500"/>
              <a:t>useful for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Linear and non linear separation.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DECISION TREE&amp; RANDOM FOREST:</a:t>
            </a:r>
            <a:r>
              <a:rPr lang="en-GB" sz="2500"/>
              <a:t>Good for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Feature important analysis.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NEURAL NETWORK:</a:t>
            </a:r>
            <a:r>
              <a:rPr lang="en-GB" sz="2500"/>
              <a:t> Effective for complex patterns in text data.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Tools/Modules: keras,tensor flow &amp; pytorch,python,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Scikitlearn.</a:t>
            </a:r>
            <a:endParaRPr sz="3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/>
        </p:nvSpPr>
        <p:spPr>
          <a:xfrm>
            <a:off x="1157689" y="307738"/>
            <a:ext cx="73152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1"/>
          <p:cNvSpPr txBox="1"/>
          <p:nvPr/>
        </p:nvSpPr>
        <p:spPr>
          <a:xfrm>
            <a:off x="0" y="0"/>
            <a:ext cx="91440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</a:t>
            </a:r>
            <a:r>
              <a:rPr lang="en-GB" sz="3000"/>
              <a:t>                   MODEL TRAINING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T</a:t>
            </a:r>
            <a:r>
              <a:rPr lang="en-GB" sz="2500"/>
              <a:t>raining   a  smarter   AI   Powered   spam   classifier   involves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Several  steps  and  consideration .Choose an  appropriate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Machine learning or data model for text classification.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TOOLS: python,Numpy,pandas,scikit learn,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