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7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21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3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2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881-3B04-4BF8-A04F-304066C75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44062"/>
            <a:ext cx="9448800" cy="27844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F910D-ED84-42D0-9978-DF3FC776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11757"/>
            <a:ext cx="9448800" cy="1033669"/>
          </a:xfrm>
        </p:spPr>
        <p:txBody>
          <a:bodyPr>
            <a:normAutofit/>
          </a:bodyPr>
          <a:lstStyle/>
          <a:p>
            <a:r>
              <a:rPr lang="en-US" dirty="0"/>
              <a:t>Team: code chefs</a:t>
            </a:r>
          </a:p>
          <a:p>
            <a:r>
              <a:rPr lang="en-US" dirty="0"/>
              <a:t>Team members: Nikhitha, harshitha, apurva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0B36B-5AF3-41A8-AEE7-00F2659A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1061"/>
            <a:ext cx="9448800" cy="37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8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4DA2-29B1-4DD7-B274-B554C002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AB09F-7A62-4BA9-B79B-88BBD7BFC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30" y="169192"/>
            <a:ext cx="7059815" cy="40592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D6B51-465D-43EC-B3BF-7AAE6962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83" y="2952549"/>
            <a:ext cx="7461633" cy="37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C947-B555-49FA-A6CF-4B9DF6D3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CBEB1-DC6C-47C7-9293-33E2F690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37" y="1821799"/>
            <a:ext cx="7055213" cy="38800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F14377-7E50-426E-98FE-15FEC256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41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EF28-50FD-4B6D-A0FF-D76D3972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E268-3F76-44BF-88B0-D7753CFA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IN" sz="3600" dirty="0"/>
          </a:p>
          <a:p>
            <a:pPr marL="36900" indent="0" algn="ctr">
              <a:buNone/>
            </a:pPr>
            <a:endParaRPr lang="en-IN" sz="3600" dirty="0"/>
          </a:p>
          <a:p>
            <a:pPr marL="36900" indent="0" algn="ctr">
              <a:buNone/>
            </a:pPr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946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9830-FDCA-468F-869B-1E7FD87F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D5CC-8489-4308-ABE6-EC3F7D54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Object Model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8733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9C5-3D7B-4133-9AF6-94B3138C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1B7B-11CC-44A0-936F-E7A901A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42052"/>
            <a:ext cx="10363826" cy="3949147"/>
          </a:xfrm>
        </p:spPr>
        <p:txBody>
          <a:bodyPr>
            <a:normAutofit/>
          </a:bodyPr>
          <a:lstStyle/>
          <a:p>
            <a:r>
              <a:rPr lang="en-US" dirty="0"/>
              <a:t>In the developing world , we are still facing the issue of being unable to deliver the medical items like vaccines , medicines on time.This causes many people their lives.It would be a major issue in remote areas.</a:t>
            </a:r>
          </a:p>
          <a:p>
            <a:r>
              <a:rPr lang="en-US" dirty="0"/>
              <a:t>If the medical products are not available at a particular supplier/distributor,the higher authorities should be given incharge of providing the amenities.</a:t>
            </a:r>
          </a:p>
          <a:p>
            <a:r>
              <a:rPr lang="en-US" dirty="0"/>
              <a:t>There is no proper procedure available for collecting the people’s requirement and ordering them and redirecting the requests to the concerned authority.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4C35-A524-46CE-BC7C-20B8159C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965E-FBE2-4DE8-BBCC-826498F6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Medical Facilities Management System is a Java Swing project developed to overcome the problem of the inability to deliver the medical equipment, medicines and blood to remote locations due to lack of supply chain infrastructure.</a:t>
            </a:r>
            <a:endParaRPr lang="en-US" dirty="0"/>
          </a:p>
          <a:p>
            <a:r>
              <a:rPr lang="en-IN" dirty="0"/>
              <a:t>This project not only would help to provide an optimum solution to improve the efficiency but would also help the hospital get access to medical facilities on an urgent basis.</a:t>
            </a:r>
            <a:endParaRPr lang="en-US" dirty="0"/>
          </a:p>
          <a:p>
            <a:r>
              <a:rPr lang="en-IN" dirty="0"/>
              <a:t>This application would provide an end to end solution to the problem of storing medical supplies to delivering it to the concerned patient or hospital.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98DD-6E91-42F9-B5FE-5171F3E9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22A0F8-F817-44D7-99E3-249449492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13" y="251791"/>
            <a:ext cx="11160495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7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2EF2-5438-4DEE-A6D5-2D6DBCA8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6957-72BF-4D07-BAC7-60DECD10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Raising requests of necessary medicines by doctors to CDC </a:t>
            </a:r>
          </a:p>
          <a:p>
            <a:r>
              <a:rPr lang="en-IN" dirty="0"/>
              <a:t>Tracking medical requests and monitoring status.</a:t>
            </a:r>
          </a:p>
          <a:p>
            <a:r>
              <a:rPr lang="en-IN" dirty="0"/>
              <a:t>Adding charts so that admins can make future decisions by analysis.</a:t>
            </a:r>
          </a:p>
          <a:p>
            <a:r>
              <a:rPr lang="en-IN" dirty="0"/>
              <a:t>The application would process the doctor request as emergency or basic need.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6BCE-A98F-4A1D-8E3D-357C4170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FC42D3-86C8-4BFD-8955-FCBF4D51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55071" cy="376574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C80F9-3240-4863-AA15-22E6CC2C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83" y="2095890"/>
            <a:ext cx="6860662" cy="45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D0F2-BA74-4E31-A26B-E2C48BDF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B5F04-C5A2-4991-8738-02DD5AA7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08" y="106363"/>
            <a:ext cx="5937579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1133D-D838-4AA4-BAA4-0B9786BB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58" y="2605848"/>
            <a:ext cx="6483683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FAAE-E92D-4ADF-A78B-B829D23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15FD9-1BB5-4ABC-9390-B658DC9E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6" y="223859"/>
            <a:ext cx="7309226" cy="3949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F69BA-336E-4DC2-A1CB-B8CBB838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11" y="2702560"/>
            <a:ext cx="6096313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548</TotalTime>
  <Words>255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PowerPoint Presentation</vt:lpstr>
      <vt:lpstr>Content</vt:lpstr>
      <vt:lpstr>Problem statement</vt:lpstr>
      <vt:lpstr>APPROACH</vt:lpstr>
      <vt:lpstr>PowerPoint Presentation</vt:lpstr>
      <vt:lpstr>Use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Nikhitha Sindhiya</dc:creator>
  <cp:lastModifiedBy>owner</cp:lastModifiedBy>
  <cp:revision>21</cp:revision>
  <dcterms:created xsi:type="dcterms:W3CDTF">2018-12-09T19:10:02Z</dcterms:created>
  <dcterms:modified xsi:type="dcterms:W3CDTF">2018-12-10T04:23:04Z</dcterms:modified>
</cp:coreProperties>
</file>