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46" name="Slide Image Placeholder 1"/>
          <p:cNvSpPr>
            <a:spLocks noChangeAspect="1" noRot="1" noGrp="1"/>
          </p:cNvSpPr>
          <p:nvPr>
            <p:ph type="sldImg"/>
          </p:nvPr>
        </p:nvSpPr>
        <p:spPr/>
      </p:sp>
      <p:sp>
        <p:nvSpPr>
          <p:cNvPr id="1048647" name="Notes Placeholder 2"/>
          <p:cNvSpPr>
            <a:spLocks noGrp="1"/>
          </p:cNvSpPr>
          <p:nvPr>
            <p:ph type="body" idx="1"/>
          </p:nvPr>
        </p:nvSpPr>
        <p:spPr/>
        <p:txBody>
          <a:bodyPr/>
          <a:p>
            <a:endParaRPr dirty="0" lang="en-IN"/>
          </a:p>
        </p:txBody>
      </p:sp>
      <p:sp>
        <p:nvSpPr>
          <p:cNvPr id="104864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1" name=""/>
        <p:cNvGrpSpPr/>
        <p:nvPr/>
      </p:nvGrpSpPr>
      <p:grpSpPr>
        <a:xfrm>
          <a:off x="0" y="0"/>
          <a:ext cx="0" cy="0"/>
          <a:chOff x="0" y="0"/>
          <a:chExt cx="0" cy="0"/>
        </a:xfrm>
      </p:grpSpPr>
      <p:sp>
        <p:nvSpPr>
          <p:cNvPr id="10486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5"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3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3"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60"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4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5"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dirty="0" sz="2400" lang="en-US"/>
              <a:t>S</a:t>
            </a:r>
            <a:r>
              <a:rPr dirty="0" sz="2400" lang="en-US"/>
              <a:t>i</a:t>
            </a:r>
            <a:r>
              <a:rPr dirty="0" sz="2400" lang="en-US"/>
              <a:t>n</a:t>
            </a:r>
            <a:r>
              <a:rPr dirty="0" sz="2400" lang="en-US"/>
              <a:t>d</a:t>
            </a:r>
            <a:r>
              <a:rPr dirty="0" sz="2400" lang="en-US"/>
              <a:t>h</a:t>
            </a:r>
            <a:r>
              <a:rPr dirty="0" sz="2400" lang="en-US"/>
              <a:t>i</a:t>
            </a:r>
            <a:r>
              <a:rPr dirty="0" sz="2400" lang="en-US"/>
              <a:t>ya</a:t>
            </a:r>
            <a:r>
              <a:rPr dirty="0" sz="2400" lang="en-US"/>
              <a:t>.</a:t>
            </a:r>
            <a:r>
              <a:rPr dirty="0" sz="2400" lang="en-US"/>
              <a:t> </a:t>
            </a:r>
            <a:r>
              <a:rPr dirty="0" sz="2400" lang="en-US"/>
              <a:t>V</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7</a:t>
            </a:r>
            <a:r>
              <a:rPr dirty="0" sz="2400" lang="en-US"/>
              <a:t>0</a:t>
            </a:r>
            <a:r>
              <a:rPr dirty="0" sz="2400" lang="en-US"/>
              <a:t>6</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and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1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2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rcRect l="0" t="12718" r="0" b="60907"/>
          <a:stretch>
            <a:fillRect/>
          </a:stretch>
        </p:blipFill>
        <p:spPr>
          <a:xfrm>
            <a:off x="4837851" y="3908698"/>
            <a:ext cx="4984613" cy="173337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0"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3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32"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5" name="object 18"/>
          <p:cNvGrpSpPr/>
          <p:nvPr/>
        </p:nvGrpSpPr>
        <p:grpSpPr>
          <a:xfrm>
            <a:off x="466725" y="6410325"/>
            <a:ext cx="3705225" cy="295275"/>
            <a:chOff x="466725" y="6410325"/>
            <a:chExt cx="3705225" cy="295275"/>
          </a:xfrm>
        </p:grpSpPr>
        <p:pic>
          <p:nvPicPr>
            <p:cNvPr id="2097161"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2"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6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6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6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7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7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7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7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3"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64"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5"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8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1"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8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8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87"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658225" y="2647950"/>
            <a:ext cx="3533775" cy="3810000"/>
            <a:chOff x="8658225" y="2647950"/>
            <a:chExt cx="3533775" cy="3810000"/>
          </a:xfrm>
        </p:grpSpPr>
        <p:sp>
          <p:nvSpPr>
            <p:cNvPr id="104863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6"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38"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2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6"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pic>
        <p:nvPicPr>
          <p:cNvPr id="209715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13"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598"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59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
          <p:cNvSpPr txBox="1"/>
          <p:nvPr/>
        </p:nvSpPr>
        <p:spPr>
          <a:xfrm rot="21486860">
            <a:off x="4084515" y="13127499"/>
            <a:ext cx="7055201" cy="8473439"/>
          </a:xfrm>
          <a:prstGeom prst="rect"/>
        </p:spPr>
        <p:txBody>
          <a:bodyPr rtlCol="0" wrap="square">
            <a:spAutoFit/>
          </a:bodyPr>
          <a:p>
            <a:r>
              <a:rPr sz="2800" lang="en-IN">
                <a:solidFill>
                  <a:srgbClr val="000000"/>
                </a:solidFill>
              </a:rPr>
              <a:t>Here’s a short version:
Digital Portfolio Layout
Intro – Name &amp; tagline
About – Short bio &amp; skills
Work – Projects with visuals
Resume – CV/skills summary
Contact – Email &amp; links
👉 Keep it clean, simple, and easy to navigate.
Want me to make this even shorter, like a one-line summary?</a:t>
            </a:r>
            <a:endParaRPr sz="2800" lang="en-IN">
              <a:solidFill>
                <a:srgbClr val="000000"/>
              </a:solidFill>
            </a:endParaRPr>
          </a:p>
        </p:txBody>
      </p:sp>
      <p:sp>
        <p:nvSpPr>
          <p:cNvPr id="1048601" name=""/>
          <p:cNvSpPr txBox="1"/>
          <p:nvPr/>
        </p:nvSpPr>
        <p:spPr>
          <a:xfrm>
            <a:off x="1666875" y="1284922"/>
            <a:ext cx="5490397" cy="4701540"/>
          </a:xfrm>
          <a:prstGeom prst="rect"/>
        </p:spPr>
        <p:txBody>
          <a:bodyPr rtlCol="0" wrap="square">
            <a:spAutoFit/>
          </a:bodyPr>
          <a:p>
            <a:r>
              <a:rPr sz="2800" lang="en-IN">
                <a:solidFill>
                  <a:srgbClr val="000000"/>
                </a:solidFill>
              </a:rPr>
              <a:t>Here’s a short version:</a:t>
            </a:r>
            <a:endParaRPr sz="2800" lang="en-IN">
              <a:solidFill>
                <a:srgbClr val="000000"/>
              </a:solidFill>
            </a:endParaRPr>
          </a:p>
          <a:p>
            <a:r>
              <a:rPr sz="2800" lang="en-IN">
                <a:solidFill>
                  <a:srgbClr val="000000"/>
                </a:solidFill>
              </a:rPr>
              <a:t>Digital Portfolio Layout</a:t>
            </a:r>
            <a:endParaRPr sz="2800" lang="en-IN">
              <a:solidFill>
                <a:srgbClr val="000000"/>
              </a:solidFill>
            </a:endParaRPr>
          </a:p>
          <a:p>
            <a:r>
              <a:rPr sz="2800" lang="en-IN">
                <a:solidFill>
                  <a:srgbClr val="000000"/>
                </a:solidFill>
              </a:rPr>
              <a:t>Intro – Name &amp; tagline</a:t>
            </a:r>
            <a:endParaRPr sz="2800" lang="en-IN">
              <a:solidFill>
                <a:srgbClr val="000000"/>
              </a:solidFill>
            </a:endParaRPr>
          </a:p>
          <a:p>
            <a:r>
              <a:rPr sz="2800" lang="en-IN">
                <a:solidFill>
                  <a:srgbClr val="000000"/>
                </a:solidFill>
              </a:rPr>
              <a:t>About – Short bio &amp; skills</a:t>
            </a:r>
            <a:endParaRPr sz="2800" lang="en-IN">
              <a:solidFill>
                <a:srgbClr val="000000"/>
              </a:solidFill>
            </a:endParaRPr>
          </a:p>
          <a:p>
            <a:r>
              <a:rPr sz="2800" lang="en-IN">
                <a:solidFill>
                  <a:srgbClr val="000000"/>
                </a:solidFill>
              </a:rPr>
              <a:t>Work – Projects with visuals</a:t>
            </a:r>
            <a:endParaRPr sz="2800" lang="en-IN">
              <a:solidFill>
                <a:srgbClr val="000000"/>
              </a:solidFill>
            </a:endParaRPr>
          </a:p>
          <a:p>
            <a:r>
              <a:rPr sz="2800" lang="en-IN">
                <a:solidFill>
                  <a:srgbClr val="000000"/>
                </a:solidFill>
              </a:rPr>
              <a:t>Resume – CV/skills summary</a:t>
            </a:r>
            <a:endParaRPr sz="2800" lang="en-IN">
              <a:solidFill>
                <a:srgbClr val="000000"/>
              </a:solidFill>
            </a:endParaRPr>
          </a:p>
          <a:p>
            <a:r>
              <a:rPr sz="2800" lang="en-IN">
                <a:solidFill>
                  <a:srgbClr val="000000"/>
                </a:solidFill>
              </a:rPr>
              <a:t>Contact – Email &amp; links</a:t>
            </a:r>
            <a:endParaRPr sz="2800" lang="en-IN">
              <a:solidFill>
                <a:srgbClr val="000000"/>
              </a:solidFill>
            </a:endParaRPr>
          </a:p>
          <a:p>
            <a:r>
              <a:rPr sz="2800" lang="en-IN">
                <a:solidFill>
                  <a:srgbClr val="000000"/>
                </a:solidFill>
              </a:rPr>
              <a:t>👉 Keep it clean, simple, and easy to navigate.</a:t>
            </a:r>
            <a:endParaRPr sz="2800" lang="en-IN">
              <a:solidFill>
                <a:srgbClr val="000000"/>
              </a:solidFill>
            </a:endParaRPr>
          </a:p>
          <a:p>
            <a:r>
              <a:rPr sz="2800" lang="en-IN">
                <a:solidFill>
                  <a:srgbClr val="000000"/>
                </a:solidFill>
              </a:rPr>
              <a:t>Want me to make this even shorter, like a one-line summary?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6" name="Title 1"/>
          <p:cNvSpPr>
            <a:spLocks noGrp="1"/>
          </p:cNvSpPr>
          <p:nvPr>
            <p:ph type="title"/>
          </p:nvPr>
        </p:nvSpPr>
        <p:spPr>
          <a:xfrm>
            <a:off x="755332" y="385444"/>
            <a:ext cx="10681335" cy="723901"/>
          </a:xfrm>
        </p:spPr>
        <p:txBody>
          <a:bodyPr/>
          <a:p>
            <a:r>
              <a:rPr dirty="0" lang="en-IN"/>
              <a:t>FEATURES AND FUNCTIONALITY</a:t>
            </a:r>
          </a:p>
        </p:txBody>
      </p:sp>
      <p:sp>
        <p:nvSpPr>
          <p:cNvPr id="1048607"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2025-09-09T08:54:42Z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7e79d7fa422e4ef694f2ec5840455434</vt:lpwstr>
  </property>
</Properties>
</file>