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63CB-2F32-A141-A6EA-A1EABC627137}" type="datetimeFigureOut">
              <a:rPr lang="en-US" smtClean="0"/>
              <a:t>6/13/13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E304-29FC-ED46-BB7C-4743B43E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63CB-2F32-A141-A6EA-A1EABC627137}" type="datetimeFigureOut">
              <a:rPr lang="en-US" smtClean="0"/>
              <a:t>6/13/13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E304-29FC-ED46-BB7C-4743B43E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7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63CB-2F32-A141-A6EA-A1EABC627137}" type="datetimeFigureOut">
              <a:rPr lang="en-US" smtClean="0"/>
              <a:t>6/13/13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E304-29FC-ED46-BB7C-4743B43E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63CB-2F32-A141-A6EA-A1EABC627137}" type="datetimeFigureOut">
              <a:rPr lang="en-US" smtClean="0"/>
              <a:t>6/13/13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E304-29FC-ED46-BB7C-4743B43E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63CB-2F32-A141-A6EA-A1EABC627137}" type="datetimeFigureOut">
              <a:rPr lang="en-US" smtClean="0"/>
              <a:t>6/13/13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E304-29FC-ED46-BB7C-4743B43E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0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63CB-2F32-A141-A6EA-A1EABC627137}" type="datetimeFigureOut">
              <a:rPr lang="en-US" smtClean="0"/>
              <a:t>6/13/13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E304-29FC-ED46-BB7C-4743B43E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63CB-2F32-A141-A6EA-A1EABC627137}" type="datetimeFigureOut">
              <a:rPr lang="en-US" smtClean="0"/>
              <a:t>6/13/13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E304-29FC-ED46-BB7C-4743B43E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5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63CB-2F32-A141-A6EA-A1EABC627137}" type="datetimeFigureOut">
              <a:rPr lang="en-US" smtClean="0"/>
              <a:t>6/13/13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E304-29FC-ED46-BB7C-4743B43E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63CB-2F32-A141-A6EA-A1EABC627137}" type="datetimeFigureOut">
              <a:rPr lang="en-US" smtClean="0"/>
              <a:t>6/13/13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E304-29FC-ED46-BB7C-4743B43E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4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63CB-2F32-A141-A6EA-A1EABC627137}" type="datetimeFigureOut">
              <a:rPr lang="en-US" smtClean="0"/>
              <a:t>6/13/13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E304-29FC-ED46-BB7C-4743B43E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63CB-2F32-A141-A6EA-A1EABC627137}" type="datetimeFigureOut">
              <a:rPr lang="en-US" smtClean="0"/>
              <a:t>6/13/13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E304-29FC-ED46-BB7C-4743B43E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63CB-2F32-A141-A6EA-A1EABC627137}" type="datetimeFigureOut">
              <a:rPr lang="en-US" smtClean="0"/>
              <a:t>6/13/13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E304-29FC-ED46-BB7C-4743B43E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41425" y="194865"/>
            <a:ext cx="6451600" cy="6330950"/>
            <a:chOff x="1241425" y="49725"/>
            <a:chExt cx="6451600" cy="6330950"/>
          </a:xfrm>
        </p:grpSpPr>
        <p:grpSp>
          <p:nvGrpSpPr>
            <p:cNvPr id="5" name="Group 4"/>
            <p:cNvGrpSpPr/>
            <p:nvPr/>
          </p:nvGrpSpPr>
          <p:grpSpPr>
            <a:xfrm>
              <a:off x="1689100" y="546100"/>
              <a:ext cx="5562600" cy="5657850"/>
              <a:chOff x="1689100" y="546100"/>
              <a:chExt cx="5562600" cy="5657850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4394200" y="3054350"/>
                <a:ext cx="1587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4730750" y="3175000"/>
                <a:ext cx="44450" cy="158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4552950" y="3530600"/>
                <a:ext cx="177800" cy="82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 flipV="1">
                <a:off x="4552950" y="3333750"/>
                <a:ext cx="222250" cy="120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4178300" y="3384550"/>
                <a:ext cx="1968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V="1">
                <a:off x="4165600" y="3162300"/>
                <a:ext cx="57150" cy="158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4159250" y="3473450"/>
                <a:ext cx="298450" cy="209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4159250" y="2647950"/>
                <a:ext cx="234950" cy="952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>
                <a:off x="3835400" y="2838450"/>
                <a:ext cx="184150" cy="203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3822700" y="3194050"/>
                <a:ext cx="0" cy="279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860800" y="3625850"/>
                <a:ext cx="139700" cy="215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4140200" y="3949700"/>
                <a:ext cx="234950" cy="88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133850" y="4343400"/>
                <a:ext cx="234950" cy="88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4089400" y="4749800"/>
                <a:ext cx="317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3651250" y="4540250"/>
                <a:ext cx="266700" cy="107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3371850" y="4235450"/>
                <a:ext cx="215900" cy="174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3752850" y="4129087"/>
                <a:ext cx="215900" cy="174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 flipV="1">
                <a:off x="3505200" y="3759201"/>
                <a:ext cx="139700" cy="196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168650" y="3870325"/>
                <a:ext cx="139700" cy="196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V="1">
                <a:off x="3105150" y="3473450"/>
                <a:ext cx="0" cy="2095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3441700" y="3263898"/>
                <a:ext cx="0" cy="266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3073400" y="2990848"/>
                <a:ext cx="63500" cy="266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3460750" y="2819400"/>
                <a:ext cx="63500" cy="266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3181350" y="2527299"/>
                <a:ext cx="139700" cy="266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3435350" y="2133599"/>
                <a:ext cx="203200" cy="266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V="1">
                <a:off x="3644900" y="2432049"/>
                <a:ext cx="203200" cy="266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3962400" y="2292348"/>
                <a:ext cx="203200" cy="13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V="1">
                <a:off x="4114800" y="1917699"/>
                <a:ext cx="234950" cy="5715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V="1">
                <a:off x="3721100" y="2012950"/>
                <a:ext cx="196850" cy="1238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V="1">
                <a:off x="4159250" y="1536699"/>
                <a:ext cx="234950" cy="571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V="1">
                <a:off x="3651250" y="1149350"/>
                <a:ext cx="730250" cy="203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3302000" y="933450"/>
                <a:ext cx="514350" cy="209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3708400" y="990600"/>
                <a:ext cx="139700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3721100" y="1644650"/>
                <a:ext cx="241300" cy="88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3308350" y="1403350"/>
                <a:ext cx="234950" cy="165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3321050" y="1847850"/>
                <a:ext cx="203200" cy="171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2857500" y="1708150"/>
                <a:ext cx="254000" cy="279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3003550" y="2197100"/>
                <a:ext cx="114300" cy="2222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2838450" y="1270000"/>
                <a:ext cx="279400" cy="215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2349500" y="1682750"/>
                <a:ext cx="279400" cy="4317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2540000" y="2190750"/>
                <a:ext cx="165100" cy="381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2781300" y="2647950"/>
                <a:ext cx="76200" cy="342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V="1">
                <a:off x="2393950" y="2800350"/>
                <a:ext cx="63500" cy="501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V="1">
                <a:off x="2743200" y="3187700"/>
                <a:ext cx="0" cy="336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 flipV="1">
                <a:off x="2457450" y="3479800"/>
                <a:ext cx="171450" cy="571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 flipV="1">
                <a:off x="2393950" y="3536950"/>
                <a:ext cx="6350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H="1" flipV="1">
                <a:off x="2787650" y="3759202"/>
                <a:ext cx="76200" cy="234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2101850" y="2279651"/>
                <a:ext cx="165100" cy="5460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H="1" flipV="1">
                <a:off x="2520950" y="4067174"/>
                <a:ext cx="165100" cy="3651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 flipV="1">
                <a:off x="2959100" y="4216400"/>
                <a:ext cx="22225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3333750" y="4667250"/>
                <a:ext cx="209550" cy="1841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3816350" y="4991100"/>
                <a:ext cx="266700" cy="101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4222750" y="4851400"/>
                <a:ext cx="20955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3917950" y="5422900"/>
                <a:ext cx="431800" cy="50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3441700" y="5626100"/>
                <a:ext cx="527050" cy="171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V="1">
                <a:off x="3441700" y="5448300"/>
                <a:ext cx="260350" cy="63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3702050" y="6108700"/>
                <a:ext cx="666750" cy="952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901950" y="5702300"/>
                <a:ext cx="603250" cy="3492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273300" y="5099050"/>
                <a:ext cx="514350" cy="52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V="1">
                <a:off x="2940050" y="5581650"/>
                <a:ext cx="273050" cy="571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V="1">
                <a:off x="3886200" y="5187950"/>
                <a:ext cx="19685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3308350" y="5111750"/>
                <a:ext cx="377825" cy="2222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2814637" y="5187950"/>
                <a:ext cx="398463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2736850" y="5194300"/>
                <a:ext cx="44450" cy="323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2301875" y="4486275"/>
                <a:ext cx="377825" cy="5302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H="1">
                <a:off x="2711450" y="4648200"/>
                <a:ext cx="31750" cy="292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2825750" y="4641850"/>
                <a:ext cx="273050" cy="292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H="1">
                <a:off x="2762250" y="4235450"/>
                <a:ext cx="95250" cy="196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flipH="1">
                <a:off x="2959100" y="3870325"/>
                <a:ext cx="114300" cy="1682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1854200" y="4235450"/>
                <a:ext cx="273050" cy="666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3257550" y="3695702"/>
                <a:ext cx="101600" cy="603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3562350" y="3609975"/>
                <a:ext cx="142875" cy="15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3898900" y="3486151"/>
                <a:ext cx="142875" cy="31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2844800" y="3679824"/>
                <a:ext cx="222250" cy="69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689100" y="3555998"/>
                <a:ext cx="95250" cy="511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>
                <a:off x="1708150" y="2527299"/>
                <a:ext cx="95250" cy="7969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1860550" y="2527299"/>
                <a:ext cx="152400" cy="3111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2133600" y="3079752"/>
                <a:ext cx="174625" cy="21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V="1">
                <a:off x="1958975" y="2197100"/>
                <a:ext cx="257175" cy="158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2432050" y="2114549"/>
                <a:ext cx="330200" cy="190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2908300" y="2089149"/>
                <a:ext cx="1587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3340100" y="2127250"/>
                <a:ext cx="184150" cy="9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3714750" y="2274887"/>
                <a:ext cx="101600" cy="12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3892550" y="2484436"/>
                <a:ext cx="152400" cy="2016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4102100" y="2806701"/>
                <a:ext cx="152400" cy="2016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>
                <a:off x="3638550" y="1473992"/>
                <a:ext cx="6350" cy="1706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4546600" y="2635250"/>
                <a:ext cx="234950" cy="952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4921250" y="2825750"/>
                <a:ext cx="184150" cy="203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5118100" y="3181350"/>
                <a:ext cx="0" cy="279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H="1">
                <a:off x="4940300" y="3613150"/>
                <a:ext cx="139700" cy="215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H="1">
                <a:off x="4565650" y="3937000"/>
                <a:ext cx="234950" cy="88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>
                <a:off x="4572000" y="4330700"/>
                <a:ext cx="234950" cy="88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H="1">
                <a:off x="4533900" y="4737100"/>
                <a:ext cx="317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H="1">
                <a:off x="5022850" y="4527550"/>
                <a:ext cx="266700" cy="107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H="1">
                <a:off x="5353050" y="4222750"/>
                <a:ext cx="215900" cy="174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>
                <a:off x="4972050" y="4116387"/>
                <a:ext cx="215900" cy="174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5295900" y="3746501"/>
                <a:ext cx="139700" cy="196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5638800" y="3870325"/>
                <a:ext cx="139700" cy="196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H="1" flipV="1">
                <a:off x="5835650" y="3460750"/>
                <a:ext cx="0" cy="2095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H="1" flipV="1">
                <a:off x="5499100" y="3251198"/>
                <a:ext cx="0" cy="266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flipH="1" flipV="1">
                <a:off x="5803900" y="2978148"/>
                <a:ext cx="63500" cy="266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flipH="1" flipV="1">
                <a:off x="5416550" y="2806700"/>
                <a:ext cx="63500" cy="266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flipH="1" flipV="1">
                <a:off x="5619750" y="2514599"/>
                <a:ext cx="139700" cy="266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H="1" flipV="1">
                <a:off x="5302250" y="2120899"/>
                <a:ext cx="203200" cy="266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flipH="1" flipV="1">
                <a:off x="5092700" y="2419349"/>
                <a:ext cx="203200" cy="266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 flipH="1" flipV="1">
                <a:off x="4775200" y="2279648"/>
                <a:ext cx="203200" cy="13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flipH="1" flipV="1">
                <a:off x="4591050" y="1904999"/>
                <a:ext cx="234950" cy="5715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H="1" flipV="1">
                <a:off x="5022850" y="2000250"/>
                <a:ext cx="196850" cy="1238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flipH="1" flipV="1">
                <a:off x="4546600" y="1523999"/>
                <a:ext cx="234950" cy="571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H="1" flipV="1">
                <a:off x="4559300" y="1136650"/>
                <a:ext cx="730250" cy="203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flipH="1" flipV="1">
                <a:off x="5124450" y="920750"/>
                <a:ext cx="514350" cy="209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flipH="1" flipV="1">
                <a:off x="5092700" y="977900"/>
                <a:ext cx="139700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H="1" flipV="1">
                <a:off x="4978400" y="1631950"/>
                <a:ext cx="241300" cy="88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flipH="1" flipV="1">
                <a:off x="5397500" y="1390650"/>
                <a:ext cx="234950" cy="165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flipH="1" flipV="1">
                <a:off x="5416550" y="1835150"/>
                <a:ext cx="203200" cy="171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H="1" flipV="1">
                <a:off x="5829300" y="1695450"/>
                <a:ext cx="254000" cy="279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flipH="1" flipV="1">
                <a:off x="5822950" y="2184400"/>
                <a:ext cx="114300" cy="2222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 flipV="1">
                <a:off x="5822950" y="1257300"/>
                <a:ext cx="279400" cy="215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 flipH="1" flipV="1">
                <a:off x="6311900" y="1670050"/>
                <a:ext cx="279400" cy="4317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H="1" flipV="1">
                <a:off x="6235700" y="2178050"/>
                <a:ext cx="165100" cy="381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H="1" flipV="1">
                <a:off x="6083300" y="2635250"/>
                <a:ext cx="76200" cy="342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H="1" flipV="1">
                <a:off x="6483350" y="2787650"/>
                <a:ext cx="63500" cy="501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H="1" flipV="1">
                <a:off x="6197600" y="3175000"/>
                <a:ext cx="0" cy="336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6311900" y="3467100"/>
                <a:ext cx="171450" cy="571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6483350" y="3524250"/>
                <a:ext cx="6350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flipV="1">
                <a:off x="6076950" y="3746502"/>
                <a:ext cx="76200" cy="234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H="1" flipV="1">
                <a:off x="6673850" y="2266951"/>
                <a:ext cx="165100" cy="5460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V="1">
                <a:off x="6254750" y="4054474"/>
                <a:ext cx="165100" cy="3651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flipV="1">
                <a:off x="5759450" y="4203700"/>
                <a:ext cx="22225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flipH="1">
                <a:off x="5397500" y="4654550"/>
                <a:ext cx="209550" cy="1841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4857750" y="4978400"/>
                <a:ext cx="266700" cy="101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H="1" flipV="1">
                <a:off x="4508500" y="4838700"/>
                <a:ext cx="20955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flipH="1">
                <a:off x="4591050" y="5410200"/>
                <a:ext cx="431800" cy="50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H="1">
                <a:off x="4972050" y="5613400"/>
                <a:ext cx="527050" cy="171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H="1" flipV="1">
                <a:off x="5238750" y="5435600"/>
                <a:ext cx="260350" cy="63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H="1">
                <a:off x="4572000" y="6096000"/>
                <a:ext cx="666750" cy="952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flipH="1">
                <a:off x="5448300" y="5702300"/>
                <a:ext cx="603250" cy="3492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flipH="1">
                <a:off x="6159500" y="5092700"/>
                <a:ext cx="514350" cy="52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flipH="1" flipV="1">
                <a:off x="5727700" y="5568950"/>
                <a:ext cx="273050" cy="571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flipH="1" flipV="1">
                <a:off x="4857750" y="5175250"/>
                <a:ext cx="19685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flipH="1">
                <a:off x="5254625" y="5099050"/>
                <a:ext cx="377825" cy="2222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 flipH="1">
                <a:off x="5727700" y="5175250"/>
                <a:ext cx="398463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 flipH="1">
                <a:off x="6159500" y="5181600"/>
                <a:ext cx="44450" cy="323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flipH="1">
                <a:off x="6261100" y="4473575"/>
                <a:ext cx="377825" cy="5302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6197600" y="4635500"/>
                <a:ext cx="31750" cy="292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H="1">
                <a:off x="5842000" y="4629150"/>
                <a:ext cx="273050" cy="292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6083300" y="4222750"/>
                <a:ext cx="95250" cy="196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5867400" y="3857625"/>
                <a:ext cx="114300" cy="1682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H="1">
                <a:off x="6826250" y="4222750"/>
                <a:ext cx="273050" cy="666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flipH="1" flipV="1">
                <a:off x="5581650" y="3683002"/>
                <a:ext cx="101600" cy="603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H="1" flipV="1">
                <a:off x="5235575" y="3597275"/>
                <a:ext cx="142875" cy="15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 flipH="1" flipV="1">
                <a:off x="4899025" y="3473451"/>
                <a:ext cx="142875" cy="31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flipH="1">
                <a:off x="5873750" y="3667124"/>
                <a:ext cx="222250" cy="69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 flipH="1">
                <a:off x="7156450" y="3543298"/>
                <a:ext cx="95250" cy="511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137400" y="2514599"/>
                <a:ext cx="95250" cy="7969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flipH="1">
                <a:off x="6927850" y="2514599"/>
                <a:ext cx="152400" cy="3111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H="1">
                <a:off x="6632575" y="3067052"/>
                <a:ext cx="174625" cy="21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flipH="1" flipV="1">
                <a:off x="6724650" y="2184400"/>
                <a:ext cx="257175" cy="158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flipH="1" flipV="1">
                <a:off x="6178550" y="2101849"/>
                <a:ext cx="330200" cy="190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flipH="1">
                <a:off x="5873750" y="2076449"/>
                <a:ext cx="1587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flipH="1">
                <a:off x="5416550" y="2114550"/>
                <a:ext cx="184150" cy="9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flipH="1">
                <a:off x="5124450" y="2262187"/>
                <a:ext cx="101600" cy="1254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H="1">
                <a:off x="4895850" y="2471736"/>
                <a:ext cx="152400" cy="2016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H="1">
                <a:off x="4686300" y="2794001"/>
                <a:ext cx="152400" cy="2016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5295900" y="1461292"/>
                <a:ext cx="6350" cy="1706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H="1">
                <a:off x="4178300" y="5816600"/>
                <a:ext cx="6223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flipH="1">
                <a:off x="4159250" y="5105400"/>
                <a:ext cx="6223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H="1">
                <a:off x="4470400" y="4156075"/>
                <a:ext cx="6350" cy="174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H="1">
                <a:off x="4464050" y="3775075"/>
                <a:ext cx="6350" cy="174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flipH="1">
                <a:off x="4476750" y="3394074"/>
                <a:ext cx="6350" cy="174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flipH="1">
                <a:off x="4159250" y="2274887"/>
                <a:ext cx="6223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flipH="1">
                <a:off x="3924300" y="871537"/>
                <a:ext cx="10477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H="1">
                <a:off x="4000500" y="546100"/>
                <a:ext cx="374650" cy="266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>
                <a:off x="4572000" y="546100"/>
                <a:ext cx="406400" cy="3254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3873500" y="497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318000" y="2973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743450" y="497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57750" y="7164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781425" y="7164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18000" y="9577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67050" y="10085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492500" y="11927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17950" y="14403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18000" y="13737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21225" y="14329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130800" y="11927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56250" y="10085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162550" y="16150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562600" y="14467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064250" y="14202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457950" y="13356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57575" y="16075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825875" y="18361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14825" y="17441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152650" y="19981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57525" y="14467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159000" y="13419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555875" y="14202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613025" y="19198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057525" y="19250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486150" y="20181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705225" y="23092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95750" y="21346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543425" y="21346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937125" y="23092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06950" y="18298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62550" y="20340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572125" y="19250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10275" y="19187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477000" y="19991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16550" y="22848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524375" y="28975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095750" y="28912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37050" y="24648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950075" y="22552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80100" y="23854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296025" y="25092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207000" y="26140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368925" y="30277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41975" y="27367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711825" y="32341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410325" y="32310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727825" y="27981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381875" y="22235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035675" y="29071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112000" y="32722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641975" y="36406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032500" y="34596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968875" y="29252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95825" y="25800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645025" y="32786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968875" y="33960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318125" y="35188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064250" y="43740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908675" y="39749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530975" y="42353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076950" y="49201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308725" y="38002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594475" y="48471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991350" y="40003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673225" y="22552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736850" y="23854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320925" y="25092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416300" y="26140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254375" y="30277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981325" y="27367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911475" y="32341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062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206625" y="32373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062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889125" y="28108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241425" y="22171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587625" y="29071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511300" y="32722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062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981325" y="36406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590800" y="34596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654425" y="29252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927475" y="25800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978275" y="32786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654425" y="33960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305175" y="35188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565400" y="43740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2740025" y="39749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085975" y="42353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2552700" y="49201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314575" y="38002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022475" y="48534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631950" y="39940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206750" y="22995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343400" y="46343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606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318000" y="35231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606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314825" y="39029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606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324350" y="42861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606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324350" y="60695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606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324350" y="53307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606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873500" y="37473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854450" y="41559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530600" y="39029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187700" y="40226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3498850" y="43441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3867150" y="45423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044825" y="44099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025775" y="48925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3514725" y="47772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010025" y="49634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648075" y="52290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898900" y="56608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422650" y="59203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162300" y="53973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651125" y="54990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4737100" y="37485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787900" y="41634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105400" y="39167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448300" y="40301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5143500" y="43516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775200" y="45497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597525" y="441745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10225" y="48937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27625" y="47847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651375" y="49518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994275" y="52365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43450" y="5668300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200650" y="59150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467350" y="539842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978525" y="5493775"/>
              <a:ext cx="311150" cy="31115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4330700" y="3208700"/>
              <a:ext cx="282575" cy="257275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59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Sreekrishnan</dc:creator>
  <cp:lastModifiedBy>Jia Wu</cp:lastModifiedBy>
  <cp:revision>1</cp:revision>
  <dcterms:created xsi:type="dcterms:W3CDTF">2013-06-13T15:03:16Z</dcterms:created>
  <dcterms:modified xsi:type="dcterms:W3CDTF">2013-06-13T17:44:29Z</dcterms:modified>
</cp:coreProperties>
</file>