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F17545"/>
    <a:srgbClr val="F2F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2D7D-9114-D64F-B49D-BF1FCB49D985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4317-40E3-C147-846A-82250A25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4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2D7D-9114-D64F-B49D-BF1FCB49D985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4317-40E3-C147-846A-82250A25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3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2D7D-9114-D64F-B49D-BF1FCB49D985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4317-40E3-C147-846A-82250A25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2D7D-9114-D64F-B49D-BF1FCB49D985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4317-40E3-C147-846A-82250A25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2D7D-9114-D64F-B49D-BF1FCB49D985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4317-40E3-C147-846A-82250A25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2D7D-9114-D64F-B49D-BF1FCB49D985}" type="datetimeFigureOut">
              <a:rPr lang="en-US" smtClean="0"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4317-40E3-C147-846A-82250A25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2D7D-9114-D64F-B49D-BF1FCB49D985}" type="datetimeFigureOut">
              <a:rPr lang="en-US" smtClean="0"/>
              <a:t>6/14/13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4317-40E3-C147-846A-82250A25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2D7D-9114-D64F-B49D-BF1FCB49D985}" type="datetimeFigureOut">
              <a:rPr lang="en-US" smtClean="0"/>
              <a:t>6/14/13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4317-40E3-C147-846A-82250A25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2D7D-9114-D64F-B49D-BF1FCB49D985}" type="datetimeFigureOut">
              <a:rPr lang="en-US" smtClean="0"/>
              <a:t>6/14/13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4317-40E3-C147-846A-82250A25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2D7D-9114-D64F-B49D-BF1FCB49D985}" type="datetimeFigureOut">
              <a:rPr lang="en-US" smtClean="0"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4317-40E3-C147-846A-82250A25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2D7D-9114-D64F-B49D-BF1FCB49D985}" type="datetimeFigureOut">
              <a:rPr lang="en-US" smtClean="0"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4317-40E3-C147-846A-82250A25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72D7D-9114-D64F-B49D-BF1FCB49D985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4317-40E3-C147-846A-82250A25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t-25760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3" y="754850"/>
            <a:ext cx="1392699" cy="1641487"/>
          </a:xfrm>
          <a:prstGeom prst="rect">
            <a:avLst/>
          </a:prstGeom>
        </p:spPr>
      </p:pic>
      <p:pic>
        <p:nvPicPr>
          <p:cNvPr id="6" name="Picture 5" descr="bat-25760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08" y="754850"/>
            <a:ext cx="1392699" cy="1641487"/>
          </a:xfrm>
          <a:prstGeom prst="rect">
            <a:avLst/>
          </a:prstGeom>
        </p:spPr>
      </p:pic>
      <p:pic>
        <p:nvPicPr>
          <p:cNvPr id="7" name="Picture 6" descr="bat-25760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75" y="754850"/>
            <a:ext cx="1392699" cy="164148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82879" y="599087"/>
            <a:ext cx="155448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61262" y="599087"/>
            <a:ext cx="155448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36301" y="599087"/>
            <a:ext cx="248467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1099" y="179730"/>
            <a:ext cx="0" cy="57512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29482" y="179730"/>
            <a:ext cx="0" cy="57512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16501" y="179730"/>
            <a:ext cx="0" cy="57512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2879" y="95856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1000-3000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1262" y="95856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71875" y="92492"/>
            <a:ext cx="244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36300" y="334071"/>
            <a:ext cx="2484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(Inclusion or Exclusion Event)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820714" y="179730"/>
            <a:ext cx="0" cy="57512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96798" y="222373"/>
            <a:ext cx="142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Other Player Throw</a:t>
            </a:r>
          </a:p>
          <a:p>
            <a:pPr algn="ctr"/>
            <a:r>
              <a:rPr lang="en-US" sz="1200" dirty="0" smtClean="0"/>
              <a:t>Sequence of Events</a:t>
            </a:r>
            <a:endParaRPr lang="en-US" sz="1200" dirty="0"/>
          </a:p>
        </p:txBody>
      </p:sp>
      <p:sp>
        <p:nvSpPr>
          <p:cNvPr id="26" name="Right Brace 25"/>
          <p:cNvSpPr/>
          <p:nvPr/>
        </p:nvSpPr>
        <p:spPr>
          <a:xfrm>
            <a:off x="6912663" y="179731"/>
            <a:ext cx="143764" cy="57512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03499" y="2338215"/>
            <a:ext cx="1244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fixation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1982" y="2338215"/>
            <a:ext cx="1244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delay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48022" y="2334851"/>
            <a:ext cx="1961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outcome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251272" y="2859475"/>
            <a:ext cx="46528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07029" y="2859475"/>
            <a:ext cx="153470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55432" y="2647186"/>
            <a:ext cx="0" cy="43134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04322" y="2643823"/>
            <a:ext cx="0" cy="41935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23652" y="2841607"/>
            <a:ext cx="91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-100ms</a:t>
            </a:r>
            <a:endParaRPr lang="en-US" sz="12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526144" y="2647186"/>
            <a:ext cx="0" cy="41935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30043" y="2663906"/>
            <a:ext cx="142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ERP</a:t>
            </a:r>
          </a:p>
          <a:p>
            <a:pPr algn="ctr"/>
            <a:r>
              <a:rPr lang="en-US" sz="1200" dirty="0" smtClean="0"/>
              <a:t>Segmentation</a:t>
            </a:r>
            <a:endParaRPr lang="en-US" sz="1200" dirty="0"/>
          </a:p>
        </p:txBody>
      </p:sp>
      <p:sp>
        <p:nvSpPr>
          <p:cNvPr id="38" name="Right Brace 37"/>
          <p:cNvSpPr/>
          <p:nvPr/>
        </p:nvSpPr>
        <p:spPr>
          <a:xfrm flipH="1">
            <a:off x="4888522" y="2647187"/>
            <a:ext cx="218990" cy="419356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36452" y="2848573"/>
            <a:ext cx="16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</a:t>
            </a:r>
            <a:r>
              <a:rPr lang="en-US" sz="1200" dirty="0" smtClean="0"/>
              <a:t>00ms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007328" y="2556454"/>
            <a:ext cx="91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</a:t>
            </a:r>
            <a:r>
              <a:rPr lang="en-US" sz="1200" dirty="0" smtClean="0"/>
              <a:t>aseline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820128" y="2563420"/>
            <a:ext cx="16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  <a:endParaRPr lang="en-US" sz="12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668923" y="1198171"/>
            <a:ext cx="752546" cy="4040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668923" y="1602185"/>
            <a:ext cx="752546" cy="4040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164028" y="1509694"/>
            <a:ext cx="405400" cy="40540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471323" y="947543"/>
            <a:ext cx="405400" cy="405400"/>
          </a:xfrm>
          <a:prstGeom prst="ellipse">
            <a:avLst/>
          </a:prstGeom>
          <a:solidFill>
            <a:srgbClr val="F2F085"/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495283" y="1803499"/>
            <a:ext cx="405400" cy="405400"/>
          </a:xfrm>
          <a:prstGeom prst="ellipse">
            <a:avLst/>
          </a:prstGeom>
          <a:solidFill>
            <a:srgbClr val="F17545"/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864743" y="890970"/>
            <a:ext cx="2336168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 smtClean="0"/>
              <a:t>Yellow = (Throw to other player)</a:t>
            </a:r>
          </a:p>
          <a:p>
            <a:pPr>
              <a:lnSpc>
                <a:spcPct val="80000"/>
              </a:lnSpc>
            </a:pPr>
            <a:r>
              <a:rPr lang="en-US" sz="1100" dirty="0" smtClean="0"/>
              <a:t>“not my turn” during fair play or “rejection” during exclusion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12663" y="1816441"/>
            <a:ext cx="2336168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 smtClean="0"/>
              <a:t>Orange = (Throw to participant)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19312" y="95856"/>
            <a:ext cx="8518027" cy="313919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76293" y="4568429"/>
            <a:ext cx="293689" cy="293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69982" y="4568429"/>
            <a:ext cx="293689" cy="293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63672" y="4568429"/>
            <a:ext cx="293689" cy="293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057361" y="4568429"/>
            <a:ext cx="293689" cy="293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351050" y="4568429"/>
            <a:ext cx="293689" cy="293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644740" y="4568429"/>
            <a:ext cx="293689" cy="293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932124" y="4568429"/>
            <a:ext cx="293689" cy="293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25813" y="4568429"/>
            <a:ext cx="293689" cy="293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19502" y="4568429"/>
            <a:ext cx="293689" cy="293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813192" y="4568429"/>
            <a:ext cx="293689" cy="293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106881" y="4568429"/>
            <a:ext cx="293689" cy="293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400570" y="4568429"/>
            <a:ext cx="293689" cy="293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694741" y="4568429"/>
            <a:ext cx="293689" cy="293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988430" y="4568429"/>
            <a:ext cx="293689" cy="293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282119" y="4568429"/>
            <a:ext cx="293689" cy="293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580004" y="4568429"/>
            <a:ext cx="293689" cy="2936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873694" y="4568429"/>
            <a:ext cx="293689" cy="2936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167383" y="4568429"/>
            <a:ext cx="293689" cy="2936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461072" y="4568429"/>
            <a:ext cx="293689" cy="2936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754761" y="4568429"/>
            <a:ext cx="293689" cy="2936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048451" y="4568429"/>
            <a:ext cx="293689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335835" y="4568429"/>
            <a:ext cx="293689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629524" y="4568429"/>
            <a:ext cx="293689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923214" y="4568429"/>
            <a:ext cx="293689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216903" y="4568429"/>
            <a:ext cx="293689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510592" y="4568429"/>
            <a:ext cx="293689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804282" y="4568429"/>
            <a:ext cx="293689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098452" y="4568429"/>
            <a:ext cx="293689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392141" y="4568429"/>
            <a:ext cx="293689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685831" y="4568429"/>
            <a:ext cx="293689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76293" y="4793590"/>
            <a:ext cx="439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Fixation</a:t>
            </a:r>
            <a:endParaRPr lang="en-US" sz="1400" i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580004" y="4793590"/>
            <a:ext cx="146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Delay</a:t>
            </a:r>
            <a:endParaRPr lang="en-US" sz="1400" i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6048450" y="4790226"/>
            <a:ext cx="2931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Outcome</a:t>
            </a:r>
            <a:endParaRPr lang="en-US" sz="1400" i="1" dirty="0"/>
          </a:p>
        </p:txBody>
      </p:sp>
      <p:pic>
        <p:nvPicPr>
          <p:cNvPr id="109" name="Picture 108" descr="bat-25760_640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04" y="5130266"/>
            <a:ext cx="966676" cy="1139360"/>
          </a:xfrm>
          <a:prstGeom prst="rect">
            <a:avLst/>
          </a:prstGeom>
        </p:spPr>
      </p:pic>
      <p:grpSp>
        <p:nvGrpSpPr>
          <p:cNvPr id="168" name="Group 167"/>
          <p:cNvGrpSpPr/>
          <p:nvPr/>
        </p:nvGrpSpPr>
        <p:grpSpPr>
          <a:xfrm>
            <a:off x="264238" y="5125982"/>
            <a:ext cx="966676" cy="1139360"/>
            <a:chOff x="175338" y="5076666"/>
            <a:chExt cx="1175712" cy="1385738"/>
          </a:xfrm>
        </p:grpSpPr>
        <p:pic>
          <p:nvPicPr>
            <p:cNvPr id="108" name="Picture 107" descr="bat-25760_640.png"/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38" y="5076666"/>
              <a:ext cx="1175712" cy="1385738"/>
            </a:xfrm>
            <a:prstGeom prst="rect">
              <a:avLst/>
            </a:prstGeom>
            <a:effectLst>
              <a:glow rad="152400">
                <a:schemeClr val="tx1">
                  <a:lumMod val="50000"/>
                  <a:lumOff val="50000"/>
                  <a:alpha val="37000"/>
                </a:schemeClr>
              </a:glow>
            </a:effectLst>
          </p:spPr>
        </p:pic>
        <p:sp>
          <p:nvSpPr>
            <p:cNvPr id="113" name="Oval 112"/>
            <p:cNvSpPr/>
            <p:nvPr/>
          </p:nvSpPr>
          <p:spPr>
            <a:xfrm>
              <a:off x="561292" y="5751156"/>
              <a:ext cx="342237" cy="342237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109" descr="bat-25760_640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60" y="5125981"/>
            <a:ext cx="966676" cy="1139361"/>
          </a:xfrm>
          <a:prstGeom prst="rect">
            <a:avLst/>
          </a:prstGeom>
        </p:spPr>
      </p:pic>
      <p:sp>
        <p:nvSpPr>
          <p:cNvPr id="114" name="Oval 113"/>
          <p:cNvSpPr/>
          <p:nvPr/>
        </p:nvSpPr>
        <p:spPr>
          <a:xfrm>
            <a:off x="7255623" y="5126646"/>
            <a:ext cx="281389" cy="28138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289468" y="6035913"/>
            <a:ext cx="281389" cy="2813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948334" y="4049859"/>
            <a:ext cx="703897" cy="2936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637120" y="4049859"/>
            <a:ext cx="703897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341016" y="4049859"/>
            <a:ext cx="703897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044915" y="4049859"/>
            <a:ext cx="703897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748811" y="4049859"/>
            <a:ext cx="703897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452708" y="4049859"/>
            <a:ext cx="703897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156607" y="4049859"/>
            <a:ext cx="703897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861657" y="4049859"/>
            <a:ext cx="703897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565553" y="4049859"/>
            <a:ext cx="703897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269452" y="4049859"/>
            <a:ext cx="703897" cy="293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1890509" y="3778975"/>
            <a:ext cx="80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Baseline</a:t>
            </a:r>
            <a:endParaRPr lang="en-US" sz="1400" i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637120" y="3778975"/>
            <a:ext cx="6325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Event</a:t>
            </a:r>
            <a:endParaRPr lang="en-US" sz="1400" i="1" dirty="0"/>
          </a:p>
        </p:txBody>
      </p:sp>
      <p:cxnSp>
        <p:nvCxnSpPr>
          <p:cNvPr id="131" name="Straight Connector 130"/>
          <p:cNvCxnSpPr/>
          <p:nvPr/>
        </p:nvCxnSpPr>
        <p:spPr>
          <a:xfrm flipH="1" flipV="1">
            <a:off x="1948334" y="4367512"/>
            <a:ext cx="3806427" cy="20091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8685831" y="4343549"/>
            <a:ext cx="293689" cy="22488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63674" y="4554016"/>
            <a:ext cx="4399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1000-3000 </a:t>
            </a:r>
            <a:r>
              <a:rPr lang="en-US" sz="1400" dirty="0" err="1" smtClean="0">
                <a:solidFill>
                  <a:schemeClr val="bg1"/>
                </a:solidFill>
              </a:rPr>
              <a:t>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563189" y="4568429"/>
            <a:ext cx="146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500 </a:t>
            </a:r>
            <a:r>
              <a:rPr lang="en-US" sz="1400" dirty="0" err="1" smtClean="0">
                <a:solidFill>
                  <a:srgbClr val="FFFFFF"/>
                </a:solidFill>
              </a:rPr>
              <a:t>ms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629524" y="4557705"/>
            <a:ext cx="23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1000 </a:t>
            </a:r>
            <a:r>
              <a:rPr lang="en-US" sz="1400" dirty="0" err="1" smtClean="0">
                <a:solidFill>
                  <a:srgbClr val="FFFFFF"/>
                </a:solidFill>
              </a:rPr>
              <a:t>ms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877809" y="4033124"/>
            <a:ext cx="80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-100 </a:t>
            </a:r>
            <a:r>
              <a:rPr lang="en-US" sz="1400" dirty="0" err="1" smtClean="0">
                <a:solidFill>
                  <a:srgbClr val="FFFFFF"/>
                </a:solidFill>
              </a:rPr>
              <a:t>ms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684372" y="4035771"/>
            <a:ext cx="626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900 </a:t>
            </a:r>
            <a:r>
              <a:rPr lang="en-US" sz="1400" dirty="0" err="1" smtClean="0">
                <a:solidFill>
                  <a:srgbClr val="FFFFFF"/>
                </a:solidFill>
              </a:rPr>
              <a:t>ms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0886" y="4035771"/>
            <a:ext cx="178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ERP Segmentation</a:t>
            </a:r>
            <a:endParaRPr lang="en-US" sz="1200" i="1" dirty="0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2652046" y="4001932"/>
            <a:ext cx="0" cy="36558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4563189" y="4523866"/>
            <a:ext cx="0" cy="36558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6055765" y="4532483"/>
            <a:ext cx="0" cy="36558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8072353" y="5058479"/>
            <a:ext cx="1009998" cy="77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 smtClean="0"/>
              <a:t>“not my turn” </a:t>
            </a:r>
          </a:p>
          <a:p>
            <a:pPr algn="ctr">
              <a:lnSpc>
                <a:spcPct val="80000"/>
              </a:lnSpc>
            </a:pPr>
            <a:r>
              <a:rPr lang="en-US" sz="1100" dirty="0" smtClean="0"/>
              <a:t>(fair play) </a:t>
            </a:r>
          </a:p>
          <a:p>
            <a:pPr algn="ctr">
              <a:lnSpc>
                <a:spcPct val="80000"/>
              </a:lnSpc>
            </a:pPr>
            <a:r>
              <a:rPr lang="en-US" sz="1100" i="1" dirty="0" smtClean="0"/>
              <a:t>or</a:t>
            </a:r>
            <a:r>
              <a:rPr lang="en-US" sz="1100" dirty="0" smtClean="0"/>
              <a:t> </a:t>
            </a:r>
          </a:p>
          <a:p>
            <a:pPr algn="ctr">
              <a:lnSpc>
                <a:spcPct val="80000"/>
              </a:lnSpc>
            </a:pPr>
            <a:r>
              <a:rPr lang="en-US" sz="1100" dirty="0" smtClean="0"/>
              <a:t>“rejection” </a:t>
            </a:r>
          </a:p>
          <a:p>
            <a:pPr algn="ctr">
              <a:lnSpc>
                <a:spcPct val="80000"/>
              </a:lnSpc>
            </a:pPr>
            <a:r>
              <a:rPr lang="en-US" sz="1100" dirty="0" smtClean="0"/>
              <a:t>(exclusion)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072353" y="5999007"/>
            <a:ext cx="1009997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 smtClean="0"/>
              <a:t>“</a:t>
            </a:r>
            <a:r>
              <a:rPr lang="en-US" sz="1100" dirty="0"/>
              <a:t>m</a:t>
            </a:r>
            <a:r>
              <a:rPr lang="en-US" sz="1100" dirty="0" smtClean="0"/>
              <a:t>y turn” </a:t>
            </a:r>
          </a:p>
          <a:p>
            <a:pPr algn="ctr">
              <a:lnSpc>
                <a:spcPct val="80000"/>
              </a:lnSpc>
            </a:pPr>
            <a:r>
              <a:rPr lang="en-US" sz="1100" dirty="0" smtClean="0"/>
              <a:t>(fair play) </a:t>
            </a:r>
          </a:p>
          <a:p>
            <a:pPr algn="ctr">
              <a:lnSpc>
                <a:spcPct val="80000"/>
              </a:lnSpc>
            </a:pPr>
            <a:endParaRPr lang="en-US" sz="1100" u="sng" dirty="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5950050" y="6220535"/>
            <a:ext cx="1202319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 smtClean="0"/>
              <a:t>Throw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787188" y="5406952"/>
            <a:ext cx="1202319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 smtClean="0"/>
              <a:t>Other Player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833044" y="6319167"/>
            <a:ext cx="1202319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 smtClean="0"/>
              <a:t>Participant</a:t>
            </a:r>
          </a:p>
        </p:txBody>
      </p:sp>
      <p:cxnSp>
        <p:nvCxnSpPr>
          <p:cNvPr id="172" name="Curved Connector 171"/>
          <p:cNvCxnSpPr/>
          <p:nvPr/>
        </p:nvCxnSpPr>
        <p:spPr>
          <a:xfrm flipV="1">
            <a:off x="6495283" y="5264478"/>
            <a:ext cx="721620" cy="416073"/>
          </a:xfrm>
          <a:prstGeom prst="curvedConnector3">
            <a:avLst>
              <a:gd name="adj1" fmla="val 22662"/>
            </a:avLst>
          </a:prstGeom>
          <a:ln w="38100" cmpd="sng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/>
          <p:nvPr/>
        </p:nvCxnSpPr>
        <p:spPr>
          <a:xfrm>
            <a:off x="6495283" y="5832951"/>
            <a:ext cx="721620" cy="387584"/>
          </a:xfrm>
          <a:prstGeom prst="curvedConnector3">
            <a:avLst>
              <a:gd name="adj1" fmla="val 29497"/>
            </a:avLst>
          </a:prstGeom>
          <a:ln w="38100" cmpd="sng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102559" y="3778975"/>
            <a:ext cx="8979792" cy="2773589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7698682" y="5157627"/>
            <a:ext cx="454650" cy="250408"/>
          </a:xfrm>
          <a:prstGeom prst="rightArrow">
            <a:avLst/>
          </a:prstGeom>
          <a:noFill/>
          <a:ln>
            <a:solidFill>
              <a:srgbClr val="17171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/>
          <p:cNvSpPr/>
          <p:nvPr/>
        </p:nvSpPr>
        <p:spPr>
          <a:xfrm>
            <a:off x="7711382" y="6041194"/>
            <a:ext cx="454650" cy="250408"/>
          </a:xfrm>
          <a:prstGeom prst="rightArrow">
            <a:avLst/>
          </a:prstGeom>
          <a:noFill/>
          <a:ln>
            <a:solidFill>
              <a:srgbClr val="17171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ight Arrow 135"/>
          <p:cNvSpPr/>
          <p:nvPr/>
        </p:nvSpPr>
        <p:spPr>
          <a:xfrm>
            <a:off x="5561862" y="5587150"/>
            <a:ext cx="454650" cy="250408"/>
          </a:xfrm>
          <a:prstGeom prst="rightArrow">
            <a:avLst/>
          </a:prstGeom>
          <a:noFill/>
          <a:ln>
            <a:solidFill>
              <a:srgbClr val="17171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/>
          <p:cNvSpPr/>
          <p:nvPr/>
        </p:nvSpPr>
        <p:spPr>
          <a:xfrm>
            <a:off x="1610642" y="5577936"/>
            <a:ext cx="2405100" cy="259622"/>
          </a:xfrm>
          <a:prstGeom prst="rightArrow">
            <a:avLst/>
          </a:prstGeom>
          <a:noFill/>
          <a:ln>
            <a:solidFill>
              <a:srgbClr val="17171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7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107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Sreekrishnan</dc:creator>
  <cp:lastModifiedBy>Jia Wu</cp:lastModifiedBy>
  <cp:revision>10</cp:revision>
  <dcterms:created xsi:type="dcterms:W3CDTF">2013-06-13T19:24:08Z</dcterms:created>
  <dcterms:modified xsi:type="dcterms:W3CDTF">2013-06-14T19:09:08Z</dcterms:modified>
</cp:coreProperties>
</file>