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diagrams/colors1.xml" ContentType="application/vnd.openxmlformats-officedocument.drawingml.diagramColors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diagrams/quickStyle2.xml" ContentType="application/vnd.openxmlformats-officedocument.drawingml.diagramStyl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Default Extension="gif" ContentType="image/gif"/>
  <Override PartName="/ppt/diagrams/layout2.xml" ContentType="application/vnd.openxmlformats-officedocument.drawingml.diagramLayout+xml"/>
  <Override PartName="/ppt/diagrams/layout1.xml" ContentType="application/vnd.openxmlformats-officedocument.drawingml.diagramLayout+xml"/>
  <Override PartName="/ppt/diagrams/data2.xml" ContentType="application/vnd.openxmlformats-officedocument.drawingml.diagramData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2"/>
    <p:sldId id="291" r:id="rId3"/>
    <p:sldId id="292" r:id="rId4"/>
    <p:sldId id="293" r:id="rId5"/>
    <p:sldId id="294" r:id="rId6"/>
    <p:sldId id="280" r:id="rId7"/>
    <p:sldId id="298" r:id="rId8"/>
    <p:sldId id="299" r:id="rId9"/>
    <p:sldId id="297" r:id="rId10"/>
    <p:sldId id="268" r:id="rId11"/>
  </p:sldIdLst>
  <p:sldSz cx="12192000" cy="6858000"/>
  <p:notesSz cx="12192000" cy="6858000"/>
  <p:defaultTextStyle>
    <a:defPPr>
      <a:defRPr kern="0"/>
    </a:defPPr>
  </p:defaultTextStyle>
  <p:extLst>
    <p:ext uri="{521415D9-36F7-43E2-AB2F-B90AF26B5E84}">
      <p14:sectionLst xmlns:p14="http://schemas.microsoft.com/office/powerpoint/2010/main" xmlns="">
        <p14:section name="Default Section" id="{79AE9759-EBD9-43A3-8207-14F60BA55E06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9"/>
          </p14:sldIdLst>
        </p14:section>
        <p14:section name="Untitled Section" id="{9CADF099-20AC-4A89-A90B-5FF14DA7B206}">
          <p14:sldIdLst>
            <p14:sldId id="267"/>
            <p14:sldId id="270"/>
            <p14:sldId id="268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FF9900"/>
    <a:srgbClr val="FF0066"/>
    <a:srgbClr val="B88C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35" autoAdjust="0"/>
    <p:restoredTop sz="94660"/>
  </p:normalViewPr>
  <p:slideViewPr>
    <p:cSldViewPr>
      <p:cViewPr>
        <p:scale>
          <a:sx n="50" d="100"/>
          <a:sy n="50" d="100"/>
        </p:scale>
        <p:origin x="-1674" y="-4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image" Target="../media/image9.jpe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image" Target="../media/image17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AAF81D-15D5-42B4-9BBC-66221664C8C5}" type="doc">
      <dgm:prSet loTypeId="urn:microsoft.com/office/officeart/2005/8/layout/vList4" loCatId="list" qsTypeId="urn:microsoft.com/office/officeart/2005/8/quickstyle/simple2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B5771F47-0D91-41B7-B909-CF6A19F0A0E3}">
      <dgm:prSet phldrT="[Text]"/>
      <dgm:spPr/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Encapsulation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25635F96-0E6F-4B5F-B651-562EF66D6798}" type="parTrans" cxnId="{329338AC-8DC5-4D88-AADC-6B85797F331E}">
      <dgm:prSet/>
      <dgm:spPr/>
      <dgm:t>
        <a:bodyPr/>
        <a:lstStyle/>
        <a:p>
          <a:endParaRPr lang="en-US"/>
        </a:p>
      </dgm:t>
    </dgm:pt>
    <dgm:pt modelId="{F374CA2C-7536-447E-93ED-25EF55F33A61}" type="sibTrans" cxnId="{329338AC-8DC5-4D88-AADC-6B85797F331E}">
      <dgm:prSet/>
      <dgm:spPr/>
      <dgm:t>
        <a:bodyPr/>
        <a:lstStyle/>
        <a:p>
          <a:endParaRPr lang="en-US"/>
        </a:p>
      </dgm:t>
    </dgm:pt>
    <dgm:pt modelId="{A452A6E8-F233-49A7-A6EC-C6D54C7CD18E}">
      <dgm:prSet phldrT="[Text]" custT="1"/>
      <dgm:spPr/>
      <dgm:t>
        <a:bodyPr/>
        <a:lstStyle/>
        <a:p>
          <a:r>
            <a:rPr lang="en-US" sz="2400" b="0" i="0" dirty="0" smtClean="0">
              <a:latin typeface="Times New Roman" pitchFamily="18" charset="0"/>
              <a:cs typeface="Times New Roman" pitchFamily="18" charset="0"/>
            </a:rPr>
            <a:t>Bank vault: only bank can access funds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1FF8FC4A-5DEA-4DBC-B7F2-DF3560CACFA0}" type="parTrans" cxnId="{1AB38EE4-4CFD-46FE-9FEF-075D7A4464DA}">
      <dgm:prSet/>
      <dgm:spPr/>
      <dgm:t>
        <a:bodyPr/>
        <a:lstStyle/>
        <a:p>
          <a:endParaRPr lang="en-US"/>
        </a:p>
      </dgm:t>
    </dgm:pt>
    <dgm:pt modelId="{12B410AD-6F68-4BEF-885A-E38D984D21C2}" type="sibTrans" cxnId="{1AB38EE4-4CFD-46FE-9FEF-075D7A4464DA}">
      <dgm:prSet/>
      <dgm:spPr/>
      <dgm:t>
        <a:bodyPr/>
        <a:lstStyle/>
        <a:p>
          <a:endParaRPr lang="en-US"/>
        </a:p>
      </dgm:t>
    </dgm:pt>
    <dgm:pt modelId="{F5F54C7F-CDD1-4F11-B0F6-8F8FE84E7307}">
      <dgm:prSet phldrT="[Text]"/>
      <dgm:spPr/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Inheritance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07A605BC-F9BC-4F13-AAF8-2F1D3D50F0C8}" type="parTrans" cxnId="{9EAF3768-267E-4FD5-893E-CCD9FBDC86B7}">
      <dgm:prSet/>
      <dgm:spPr/>
      <dgm:t>
        <a:bodyPr/>
        <a:lstStyle/>
        <a:p>
          <a:endParaRPr lang="en-US"/>
        </a:p>
      </dgm:t>
    </dgm:pt>
    <dgm:pt modelId="{D048E50A-8FB7-4147-A193-5886E3365C2D}" type="sibTrans" cxnId="{9EAF3768-267E-4FD5-893E-CCD9FBDC86B7}">
      <dgm:prSet/>
      <dgm:spPr/>
      <dgm:t>
        <a:bodyPr/>
        <a:lstStyle/>
        <a:p>
          <a:endParaRPr lang="en-US"/>
        </a:p>
      </dgm:t>
    </dgm:pt>
    <dgm:pt modelId="{99423937-62C7-4DB8-B553-D59EE6AAA471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All accounts share common operations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E2273E58-4FB1-4013-9044-862B6BC599C2}" type="parTrans" cxnId="{881FA64A-ABEE-4037-941D-5D62CA968F8C}">
      <dgm:prSet/>
      <dgm:spPr/>
      <dgm:t>
        <a:bodyPr/>
        <a:lstStyle/>
        <a:p>
          <a:endParaRPr lang="en-US"/>
        </a:p>
      </dgm:t>
    </dgm:pt>
    <dgm:pt modelId="{57D9D18D-0E43-4914-AC4F-F0FA2F481F69}" type="sibTrans" cxnId="{881FA64A-ABEE-4037-941D-5D62CA968F8C}">
      <dgm:prSet/>
      <dgm:spPr/>
      <dgm:t>
        <a:bodyPr/>
        <a:lstStyle/>
        <a:p>
          <a:endParaRPr lang="en-US"/>
        </a:p>
      </dgm:t>
    </dgm:pt>
    <dgm:pt modelId="{3BBD9140-6035-4D3A-9E21-EB4AED0901CA}">
      <dgm:prSet phldrT="[Text]" custT="1"/>
      <dgm:spPr/>
      <dgm:t>
        <a:bodyPr/>
        <a:lstStyle/>
        <a:p>
          <a:r>
            <a:rPr lang="en-US" sz="2400" b="1" i="0" dirty="0" smtClean="0">
              <a:latin typeface="Times New Roman" pitchFamily="18" charset="0"/>
              <a:cs typeface="Times New Roman" pitchFamily="18" charset="0"/>
            </a:rPr>
            <a:t>Polymorphism</a:t>
          </a:r>
          <a:endParaRPr lang="en-US" sz="2400" b="1" dirty="0">
            <a:latin typeface="Times New Roman" pitchFamily="18" charset="0"/>
            <a:cs typeface="Times New Roman" pitchFamily="18" charset="0"/>
          </a:endParaRPr>
        </a:p>
      </dgm:t>
    </dgm:pt>
    <dgm:pt modelId="{5086C625-2F02-49D5-9E26-079699AE0ACE}" type="parTrans" cxnId="{8B52E493-7793-49CC-9BEF-6C7C3CB55F55}">
      <dgm:prSet/>
      <dgm:spPr/>
      <dgm:t>
        <a:bodyPr/>
        <a:lstStyle/>
        <a:p>
          <a:endParaRPr lang="en-US"/>
        </a:p>
      </dgm:t>
    </dgm:pt>
    <dgm:pt modelId="{749FF94F-2C83-4D53-9958-32520DFF40B1}" type="sibTrans" cxnId="{8B52E493-7793-49CC-9BEF-6C7C3CB55F55}">
      <dgm:prSet/>
      <dgm:spPr/>
      <dgm:t>
        <a:bodyPr/>
        <a:lstStyle/>
        <a:p>
          <a:endParaRPr lang="en-US"/>
        </a:p>
      </dgm:t>
    </dgm:pt>
    <dgm:pt modelId="{348E2D3E-058B-4EAC-BC73-250E3CE36C68}">
      <dgm:prSet phldrT="[Text]" custT="1"/>
      <dgm:spPr/>
      <dgm:t>
        <a:bodyPr/>
        <a:lstStyle/>
        <a:p>
          <a:r>
            <a:rPr lang="en-US" sz="2400" b="0" i="0" dirty="0" smtClean="0">
              <a:latin typeface="Times New Roman" pitchFamily="18" charset="0"/>
              <a:cs typeface="Times New Roman" pitchFamily="18" charset="0"/>
            </a:rPr>
            <a:t>Withdrawal policy adapts by account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71FB1D45-5761-43A4-A21B-811DE169E1F4}" type="parTrans" cxnId="{4EA869FD-44C6-4614-812C-E3B2D80565F4}">
      <dgm:prSet/>
      <dgm:spPr/>
      <dgm:t>
        <a:bodyPr/>
        <a:lstStyle/>
        <a:p>
          <a:endParaRPr lang="en-US"/>
        </a:p>
      </dgm:t>
    </dgm:pt>
    <dgm:pt modelId="{3D8267C1-86E5-4A79-AF39-14FAF5AB4935}" type="sibTrans" cxnId="{4EA869FD-44C6-4614-812C-E3B2D80565F4}">
      <dgm:prSet/>
      <dgm:spPr/>
      <dgm:t>
        <a:bodyPr/>
        <a:lstStyle/>
        <a:p>
          <a:endParaRPr lang="en-US"/>
        </a:p>
      </dgm:t>
    </dgm:pt>
    <dgm:pt modelId="{542518F1-94BD-443A-869B-4F4369B68AA2}">
      <dgm:prSet/>
      <dgm:spPr/>
      <dgm:t>
        <a:bodyPr/>
        <a:lstStyle/>
        <a:p>
          <a:endParaRPr lang="en-US" sz="1900" dirty="0"/>
        </a:p>
      </dgm:t>
    </dgm:pt>
    <dgm:pt modelId="{87A0427B-7F04-43D7-9529-C3829FEDC6F6}" type="parTrans" cxnId="{0CCB8CC5-2FF7-463D-8760-58B0C1CCC552}">
      <dgm:prSet/>
      <dgm:spPr/>
      <dgm:t>
        <a:bodyPr/>
        <a:lstStyle/>
        <a:p>
          <a:endParaRPr lang="en-US"/>
        </a:p>
      </dgm:t>
    </dgm:pt>
    <dgm:pt modelId="{79882C9B-0AB9-4AE7-A768-7DBC4B121508}" type="sibTrans" cxnId="{0CCB8CC5-2FF7-463D-8760-58B0C1CCC552}">
      <dgm:prSet/>
      <dgm:spPr/>
      <dgm:t>
        <a:bodyPr/>
        <a:lstStyle/>
        <a:p>
          <a:endParaRPr lang="en-US"/>
        </a:p>
      </dgm:t>
    </dgm:pt>
    <dgm:pt modelId="{915CE66E-D5E4-4FDE-9DAD-1B96C8D07FC7}" type="pres">
      <dgm:prSet presAssocID="{7FAAF81D-15D5-42B4-9BBC-66221664C8C5}" presName="linear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518AD9B-9468-4449-B51B-205D3F5E1C22}" type="pres">
      <dgm:prSet presAssocID="{B5771F47-0D91-41B7-B909-CF6A19F0A0E3}" presName="comp" presStyleCnt="0"/>
      <dgm:spPr/>
    </dgm:pt>
    <dgm:pt modelId="{09AC1D3A-28B7-4074-9362-A58D6AEBEC15}" type="pres">
      <dgm:prSet presAssocID="{B5771F47-0D91-41B7-B909-CF6A19F0A0E3}" presName="box" presStyleLbl="node1" presStyleIdx="0" presStyleCnt="3" custLinFactNeighborX="-676" custLinFactNeighborY="-19979"/>
      <dgm:spPr/>
      <dgm:t>
        <a:bodyPr/>
        <a:lstStyle/>
        <a:p>
          <a:endParaRPr lang="en-US"/>
        </a:p>
      </dgm:t>
    </dgm:pt>
    <dgm:pt modelId="{8EED6C67-0E99-455F-9B58-144E0F1DE712}" type="pres">
      <dgm:prSet presAssocID="{B5771F47-0D91-41B7-B909-CF6A19F0A0E3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61A1586A-484F-487B-98B5-39BCAA93559A}" type="pres">
      <dgm:prSet presAssocID="{B5771F47-0D91-41B7-B909-CF6A19F0A0E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B6EA694-4866-41C7-9F50-BB968D5229BA}" type="pres">
      <dgm:prSet presAssocID="{F374CA2C-7536-447E-93ED-25EF55F33A61}" presName="spacer" presStyleCnt="0"/>
      <dgm:spPr/>
    </dgm:pt>
    <dgm:pt modelId="{EEB74353-AD25-4B57-B627-99A3C14F18C0}" type="pres">
      <dgm:prSet presAssocID="{F5F54C7F-CDD1-4F11-B0F6-8F8FE84E7307}" presName="comp" presStyleCnt="0"/>
      <dgm:spPr/>
    </dgm:pt>
    <dgm:pt modelId="{AE12267D-4A2C-4645-A3BD-7F58E18F093E}" type="pres">
      <dgm:prSet presAssocID="{F5F54C7F-CDD1-4F11-B0F6-8F8FE84E7307}" presName="box" presStyleLbl="node1" presStyleIdx="1" presStyleCnt="3"/>
      <dgm:spPr/>
      <dgm:t>
        <a:bodyPr/>
        <a:lstStyle/>
        <a:p>
          <a:endParaRPr lang="en-US"/>
        </a:p>
      </dgm:t>
    </dgm:pt>
    <dgm:pt modelId="{0EE37FE3-A99C-4801-A953-CA7B9FAC621D}" type="pres">
      <dgm:prSet presAssocID="{F5F54C7F-CDD1-4F11-B0F6-8F8FE84E7307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1C759707-C324-4B1A-ABB2-D24D440650AF}" type="pres">
      <dgm:prSet presAssocID="{F5F54C7F-CDD1-4F11-B0F6-8F8FE84E7307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95EDAE-E191-43C3-BC24-7B75976C57BB}" type="pres">
      <dgm:prSet presAssocID="{D048E50A-8FB7-4147-A193-5886E3365C2D}" presName="spacer" presStyleCnt="0"/>
      <dgm:spPr/>
    </dgm:pt>
    <dgm:pt modelId="{693523FA-5ED6-448D-9195-57865889E06E}" type="pres">
      <dgm:prSet presAssocID="{3BBD9140-6035-4D3A-9E21-EB4AED0901CA}" presName="comp" presStyleCnt="0"/>
      <dgm:spPr/>
    </dgm:pt>
    <dgm:pt modelId="{F1ABAA3C-9B09-4231-9BA3-6026E68168AC}" type="pres">
      <dgm:prSet presAssocID="{3BBD9140-6035-4D3A-9E21-EB4AED0901CA}" presName="box" presStyleLbl="node1" presStyleIdx="2" presStyleCnt="3"/>
      <dgm:spPr/>
      <dgm:t>
        <a:bodyPr/>
        <a:lstStyle/>
        <a:p>
          <a:endParaRPr lang="en-US"/>
        </a:p>
      </dgm:t>
    </dgm:pt>
    <dgm:pt modelId="{E13B0E27-3E2E-4540-847E-35CF4AF88359}" type="pres">
      <dgm:prSet presAssocID="{3BBD9140-6035-4D3A-9E21-EB4AED0901CA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  <dgm:t>
        <a:bodyPr/>
        <a:lstStyle/>
        <a:p>
          <a:endParaRPr lang="en-US"/>
        </a:p>
      </dgm:t>
    </dgm:pt>
    <dgm:pt modelId="{AA31FBBB-6505-4B2F-BE3B-8ADE4D74651E}" type="pres">
      <dgm:prSet presAssocID="{3BBD9140-6035-4D3A-9E21-EB4AED0901CA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028ABF0-D9C7-4153-8725-2671F81808D9}" type="presOf" srcId="{3BBD9140-6035-4D3A-9E21-EB4AED0901CA}" destId="{F1ABAA3C-9B09-4231-9BA3-6026E68168AC}" srcOrd="0" destOrd="0" presId="urn:microsoft.com/office/officeart/2005/8/layout/vList4"/>
    <dgm:cxn modelId="{8F5927C2-306C-4375-A28E-15C2FCD1EEED}" type="presOf" srcId="{99423937-62C7-4DB8-B553-D59EE6AAA471}" destId="{1C759707-C324-4B1A-ABB2-D24D440650AF}" srcOrd="1" destOrd="1" presId="urn:microsoft.com/office/officeart/2005/8/layout/vList4"/>
    <dgm:cxn modelId="{3F7736AA-23EC-4365-BEDD-9C29A2CEC139}" type="presOf" srcId="{542518F1-94BD-443A-869B-4F4369B68AA2}" destId="{1C759707-C324-4B1A-ABB2-D24D440650AF}" srcOrd="1" destOrd="2" presId="urn:microsoft.com/office/officeart/2005/8/layout/vList4"/>
    <dgm:cxn modelId="{BFDE4AAA-AFF2-42BF-88FA-EBF4DC097F87}" type="presOf" srcId="{F5F54C7F-CDD1-4F11-B0F6-8F8FE84E7307}" destId="{1C759707-C324-4B1A-ABB2-D24D440650AF}" srcOrd="1" destOrd="0" presId="urn:microsoft.com/office/officeart/2005/8/layout/vList4"/>
    <dgm:cxn modelId="{548E26A0-82B2-4641-B66C-974FE3CB326C}" type="presOf" srcId="{542518F1-94BD-443A-869B-4F4369B68AA2}" destId="{AE12267D-4A2C-4645-A3BD-7F58E18F093E}" srcOrd="0" destOrd="2" presId="urn:microsoft.com/office/officeart/2005/8/layout/vList4"/>
    <dgm:cxn modelId="{331E3CBC-8BF7-43F6-9795-4CA73F6D3C6D}" type="presOf" srcId="{B5771F47-0D91-41B7-B909-CF6A19F0A0E3}" destId="{09AC1D3A-28B7-4074-9362-A58D6AEBEC15}" srcOrd="0" destOrd="0" presId="urn:microsoft.com/office/officeart/2005/8/layout/vList4"/>
    <dgm:cxn modelId="{4DADDD12-96D6-482D-99B1-60B6F4B46C71}" type="presOf" srcId="{3BBD9140-6035-4D3A-9E21-EB4AED0901CA}" destId="{AA31FBBB-6505-4B2F-BE3B-8ADE4D74651E}" srcOrd="1" destOrd="0" presId="urn:microsoft.com/office/officeart/2005/8/layout/vList4"/>
    <dgm:cxn modelId="{FEB98755-649C-4319-B2FD-C2E2EF7A6FD9}" type="presOf" srcId="{B5771F47-0D91-41B7-B909-CF6A19F0A0E3}" destId="{61A1586A-484F-487B-98B5-39BCAA93559A}" srcOrd="1" destOrd="0" presId="urn:microsoft.com/office/officeart/2005/8/layout/vList4"/>
    <dgm:cxn modelId="{8B52E493-7793-49CC-9BEF-6C7C3CB55F55}" srcId="{7FAAF81D-15D5-42B4-9BBC-66221664C8C5}" destId="{3BBD9140-6035-4D3A-9E21-EB4AED0901CA}" srcOrd="2" destOrd="0" parTransId="{5086C625-2F02-49D5-9E26-079699AE0ACE}" sibTransId="{749FF94F-2C83-4D53-9958-32520DFF40B1}"/>
    <dgm:cxn modelId="{1BA55DC4-8642-4188-9126-ECE97E217681}" type="presOf" srcId="{A452A6E8-F233-49A7-A6EC-C6D54C7CD18E}" destId="{61A1586A-484F-487B-98B5-39BCAA93559A}" srcOrd="1" destOrd="1" presId="urn:microsoft.com/office/officeart/2005/8/layout/vList4"/>
    <dgm:cxn modelId="{9EAF3768-267E-4FD5-893E-CCD9FBDC86B7}" srcId="{7FAAF81D-15D5-42B4-9BBC-66221664C8C5}" destId="{F5F54C7F-CDD1-4F11-B0F6-8F8FE84E7307}" srcOrd="1" destOrd="0" parTransId="{07A605BC-F9BC-4F13-AAF8-2F1D3D50F0C8}" sibTransId="{D048E50A-8FB7-4147-A193-5886E3365C2D}"/>
    <dgm:cxn modelId="{04545F24-8284-404B-8024-DBD958A6606A}" type="presOf" srcId="{A452A6E8-F233-49A7-A6EC-C6D54C7CD18E}" destId="{09AC1D3A-28B7-4074-9362-A58D6AEBEC15}" srcOrd="0" destOrd="1" presId="urn:microsoft.com/office/officeart/2005/8/layout/vList4"/>
    <dgm:cxn modelId="{EE5D41A2-CBC1-49E9-9228-A9B9BC82D771}" type="presOf" srcId="{348E2D3E-058B-4EAC-BC73-250E3CE36C68}" destId="{AA31FBBB-6505-4B2F-BE3B-8ADE4D74651E}" srcOrd="1" destOrd="1" presId="urn:microsoft.com/office/officeart/2005/8/layout/vList4"/>
    <dgm:cxn modelId="{0DC6AC70-819B-4524-BF72-6415F47BE69E}" type="presOf" srcId="{99423937-62C7-4DB8-B553-D59EE6AAA471}" destId="{AE12267D-4A2C-4645-A3BD-7F58E18F093E}" srcOrd="0" destOrd="1" presId="urn:microsoft.com/office/officeart/2005/8/layout/vList4"/>
    <dgm:cxn modelId="{2ED3A30F-2751-4218-9BA7-FBF5A50C06F7}" type="presOf" srcId="{F5F54C7F-CDD1-4F11-B0F6-8F8FE84E7307}" destId="{AE12267D-4A2C-4645-A3BD-7F58E18F093E}" srcOrd="0" destOrd="0" presId="urn:microsoft.com/office/officeart/2005/8/layout/vList4"/>
    <dgm:cxn modelId="{F2D7C880-BA5A-4038-A646-11C9EF72C923}" type="presOf" srcId="{7FAAF81D-15D5-42B4-9BBC-66221664C8C5}" destId="{915CE66E-D5E4-4FDE-9DAD-1B96C8D07FC7}" srcOrd="0" destOrd="0" presId="urn:microsoft.com/office/officeart/2005/8/layout/vList4"/>
    <dgm:cxn modelId="{0CCB8CC5-2FF7-463D-8760-58B0C1CCC552}" srcId="{F5F54C7F-CDD1-4F11-B0F6-8F8FE84E7307}" destId="{542518F1-94BD-443A-869B-4F4369B68AA2}" srcOrd="1" destOrd="0" parTransId="{87A0427B-7F04-43D7-9529-C3829FEDC6F6}" sibTransId="{79882C9B-0AB9-4AE7-A768-7DBC4B121508}"/>
    <dgm:cxn modelId="{54E7DCF6-0575-4320-82CE-6414B563F672}" type="presOf" srcId="{348E2D3E-058B-4EAC-BC73-250E3CE36C68}" destId="{F1ABAA3C-9B09-4231-9BA3-6026E68168AC}" srcOrd="0" destOrd="1" presId="urn:microsoft.com/office/officeart/2005/8/layout/vList4"/>
    <dgm:cxn modelId="{329338AC-8DC5-4D88-AADC-6B85797F331E}" srcId="{7FAAF81D-15D5-42B4-9BBC-66221664C8C5}" destId="{B5771F47-0D91-41B7-B909-CF6A19F0A0E3}" srcOrd="0" destOrd="0" parTransId="{25635F96-0E6F-4B5F-B651-562EF66D6798}" sibTransId="{F374CA2C-7536-447E-93ED-25EF55F33A61}"/>
    <dgm:cxn modelId="{1AB38EE4-4CFD-46FE-9FEF-075D7A4464DA}" srcId="{B5771F47-0D91-41B7-B909-CF6A19F0A0E3}" destId="{A452A6E8-F233-49A7-A6EC-C6D54C7CD18E}" srcOrd="0" destOrd="0" parTransId="{1FF8FC4A-5DEA-4DBC-B7F2-DF3560CACFA0}" sibTransId="{12B410AD-6F68-4BEF-885A-E38D984D21C2}"/>
    <dgm:cxn modelId="{4EA869FD-44C6-4614-812C-E3B2D80565F4}" srcId="{3BBD9140-6035-4D3A-9E21-EB4AED0901CA}" destId="{348E2D3E-058B-4EAC-BC73-250E3CE36C68}" srcOrd="0" destOrd="0" parTransId="{71FB1D45-5761-43A4-A21B-811DE169E1F4}" sibTransId="{3D8267C1-86E5-4A79-AF39-14FAF5AB4935}"/>
    <dgm:cxn modelId="{881FA64A-ABEE-4037-941D-5D62CA968F8C}" srcId="{F5F54C7F-CDD1-4F11-B0F6-8F8FE84E7307}" destId="{99423937-62C7-4DB8-B553-D59EE6AAA471}" srcOrd="0" destOrd="0" parTransId="{E2273E58-4FB1-4013-9044-862B6BC599C2}" sibTransId="{57D9D18D-0E43-4914-AC4F-F0FA2F481F69}"/>
    <dgm:cxn modelId="{483BEF2D-C3CD-426B-A288-91EEC5A17B0A}" type="presParOf" srcId="{915CE66E-D5E4-4FDE-9DAD-1B96C8D07FC7}" destId="{7518AD9B-9468-4449-B51B-205D3F5E1C22}" srcOrd="0" destOrd="0" presId="urn:microsoft.com/office/officeart/2005/8/layout/vList4"/>
    <dgm:cxn modelId="{2CA02F51-06F7-43B0-BE4E-4B1478F95B54}" type="presParOf" srcId="{7518AD9B-9468-4449-B51B-205D3F5E1C22}" destId="{09AC1D3A-28B7-4074-9362-A58D6AEBEC15}" srcOrd="0" destOrd="0" presId="urn:microsoft.com/office/officeart/2005/8/layout/vList4"/>
    <dgm:cxn modelId="{84C8C34E-ABF2-4811-B9B2-7B2813FC0BDA}" type="presParOf" srcId="{7518AD9B-9468-4449-B51B-205D3F5E1C22}" destId="{8EED6C67-0E99-455F-9B58-144E0F1DE712}" srcOrd="1" destOrd="0" presId="urn:microsoft.com/office/officeart/2005/8/layout/vList4"/>
    <dgm:cxn modelId="{56C2BEE4-3A3C-4CC8-8D67-38946470DC33}" type="presParOf" srcId="{7518AD9B-9468-4449-B51B-205D3F5E1C22}" destId="{61A1586A-484F-487B-98B5-39BCAA93559A}" srcOrd="2" destOrd="0" presId="urn:microsoft.com/office/officeart/2005/8/layout/vList4"/>
    <dgm:cxn modelId="{4D5910D6-2C0F-4C86-87C0-83832C322E42}" type="presParOf" srcId="{915CE66E-D5E4-4FDE-9DAD-1B96C8D07FC7}" destId="{8B6EA694-4866-41C7-9F50-BB968D5229BA}" srcOrd="1" destOrd="0" presId="urn:microsoft.com/office/officeart/2005/8/layout/vList4"/>
    <dgm:cxn modelId="{A2F3AAA8-F001-4073-8310-D9E3E9B323ED}" type="presParOf" srcId="{915CE66E-D5E4-4FDE-9DAD-1B96C8D07FC7}" destId="{EEB74353-AD25-4B57-B627-99A3C14F18C0}" srcOrd="2" destOrd="0" presId="urn:microsoft.com/office/officeart/2005/8/layout/vList4"/>
    <dgm:cxn modelId="{AEBD2036-0791-45D7-A0DC-1F666EE31971}" type="presParOf" srcId="{EEB74353-AD25-4B57-B627-99A3C14F18C0}" destId="{AE12267D-4A2C-4645-A3BD-7F58E18F093E}" srcOrd="0" destOrd="0" presId="urn:microsoft.com/office/officeart/2005/8/layout/vList4"/>
    <dgm:cxn modelId="{3BE140B6-6DD2-4FDB-89BF-6D90BA33DCF5}" type="presParOf" srcId="{EEB74353-AD25-4B57-B627-99A3C14F18C0}" destId="{0EE37FE3-A99C-4801-A953-CA7B9FAC621D}" srcOrd="1" destOrd="0" presId="urn:microsoft.com/office/officeart/2005/8/layout/vList4"/>
    <dgm:cxn modelId="{F8971F54-CC39-4434-AC18-7EE93862416C}" type="presParOf" srcId="{EEB74353-AD25-4B57-B627-99A3C14F18C0}" destId="{1C759707-C324-4B1A-ABB2-D24D440650AF}" srcOrd="2" destOrd="0" presId="urn:microsoft.com/office/officeart/2005/8/layout/vList4"/>
    <dgm:cxn modelId="{DA868A46-CEB1-4A6A-AAC1-C25AF23996EC}" type="presParOf" srcId="{915CE66E-D5E4-4FDE-9DAD-1B96C8D07FC7}" destId="{9495EDAE-E191-43C3-BC24-7B75976C57BB}" srcOrd="3" destOrd="0" presId="urn:microsoft.com/office/officeart/2005/8/layout/vList4"/>
    <dgm:cxn modelId="{0C703771-0E38-4DD3-B59E-C5AE685AED95}" type="presParOf" srcId="{915CE66E-D5E4-4FDE-9DAD-1B96C8D07FC7}" destId="{693523FA-5ED6-448D-9195-57865889E06E}" srcOrd="4" destOrd="0" presId="urn:microsoft.com/office/officeart/2005/8/layout/vList4"/>
    <dgm:cxn modelId="{336A5B75-B45F-43FC-8D6C-183865B858EB}" type="presParOf" srcId="{693523FA-5ED6-448D-9195-57865889E06E}" destId="{F1ABAA3C-9B09-4231-9BA3-6026E68168AC}" srcOrd="0" destOrd="0" presId="urn:microsoft.com/office/officeart/2005/8/layout/vList4"/>
    <dgm:cxn modelId="{0C741C43-8CAB-43CD-8996-F640F3DF5733}" type="presParOf" srcId="{693523FA-5ED6-448D-9195-57865889E06E}" destId="{E13B0E27-3E2E-4540-847E-35CF4AF88359}" srcOrd="1" destOrd="0" presId="urn:microsoft.com/office/officeart/2005/8/layout/vList4"/>
    <dgm:cxn modelId="{4A7F56E0-C758-48FD-B4FE-834913823D03}" type="presParOf" srcId="{693523FA-5ED6-448D-9195-57865889E06E}" destId="{AA31FBBB-6505-4B2F-BE3B-8ADE4D74651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40ECD3-F59A-41B0-B376-2BCC6E52B2F5}" type="doc">
      <dgm:prSet loTypeId="urn:microsoft.com/office/officeart/2005/8/layout/vList4" loCatId="list" qsTypeId="urn:microsoft.com/office/officeart/2005/8/quickstyle/simple3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FDA7EDA4-D9CF-44DA-A524-CED98BE17A63}">
      <dgm:prSet phldrT="[Text]"/>
      <dgm:spPr/>
      <dgm:t>
        <a:bodyPr/>
        <a:lstStyle/>
        <a:p>
          <a:r>
            <a:rPr lang="en-US" sz="2700" b="1" dirty="0" smtClean="0">
              <a:latin typeface="Times New Roman" pitchFamily="18" charset="0"/>
              <a:cs typeface="Times New Roman" pitchFamily="18" charset="0"/>
            </a:rPr>
            <a:t>Method Overriding Mastery</a:t>
          </a:r>
          <a:endParaRPr lang="en-US" sz="2700" dirty="0">
            <a:latin typeface="Times New Roman" pitchFamily="18" charset="0"/>
            <a:cs typeface="Times New Roman" pitchFamily="18" charset="0"/>
          </a:endParaRPr>
        </a:p>
      </dgm:t>
    </dgm:pt>
    <dgm:pt modelId="{856CEB2A-C54A-44D6-A706-5D3080BFAE8E}" type="parTrans" cxnId="{3562E2B6-DBE0-499A-BE71-581FEF980A5E}">
      <dgm:prSet/>
      <dgm:spPr/>
      <dgm:t>
        <a:bodyPr/>
        <a:lstStyle/>
        <a:p>
          <a:endParaRPr lang="en-US"/>
        </a:p>
      </dgm:t>
    </dgm:pt>
    <dgm:pt modelId="{E7ED1E40-4DEA-4169-9C71-374AF7DB69DB}" type="sibTrans" cxnId="{3562E2B6-DBE0-499A-BE71-581FEF980A5E}">
      <dgm:prSet/>
      <dgm:spPr/>
      <dgm:t>
        <a:bodyPr/>
        <a:lstStyle/>
        <a:p>
          <a:endParaRPr lang="en-US"/>
        </a:p>
      </dgm:t>
    </dgm:pt>
    <dgm:pt modelId="{7766C6EC-84C5-45CF-9078-64B641E36F5E}">
      <dgm:prSet phldrT="[Text]" custT="1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Understanding how different account types implement withdraw() differently based on business rules and requirements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1EFFBFD9-5C09-46BA-AD4A-0C12E00B18B5}" type="parTrans" cxnId="{3854D456-D25F-4194-8CCC-41B15240F741}">
      <dgm:prSet/>
      <dgm:spPr/>
      <dgm:t>
        <a:bodyPr/>
        <a:lstStyle/>
        <a:p>
          <a:endParaRPr lang="en-US"/>
        </a:p>
      </dgm:t>
    </dgm:pt>
    <dgm:pt modelId="{6D83348D-0D0A-4340-A295-249C529F393B}" type="sibTrans" cxnId="{3854D456-D25F-4194-8CCC-41B15240F741}">
      <dgm:prSet/>
      <dgm:spPr/>
      <dgm:t>
        <a:bodyPr/>
        <a:lstStyle/>
        <a:p>
          <a:endParaRPr lang="en-US"/>
        </a:p>
      </dgm:t>
    </dgm:pt>
    <dgm:pt modelId="{EBEEC3BF-2E27-4E99-9389-91FBF733F263}">
      <dgm:prSet phldrT="[Text]" custT="1"/>
      <dgm:spPr/>
      <dgm:t>
        <a:bodyPr/>
        <a:lstStyle/>
        <a:p>
          <a:r>
            <a:rPr lang="en-US" sz="2700" b="1" dirty="0" smtClean="0">
              <a:latin typeface="Times New Roman" pitchFamily="18" charset="0"/>
              <a:cs typeface="Times New Roman" pitchFamily="18" charset="0"/>
            </a:rPr>
            <a:t>Private Variable Usage</a:t>
          </a:r>
          <a:endParaRPr lang="en-US" sz="2700" dirty="0">
            <a:latin typeface="Times New Roman" pitchFamily="18" charset="0"/>
            <a:cs typeface="Times New Roman" pitchFamily="18" charset="0"/>
          </a:endParaRPr>
        </a:p>
      </dgm:t>
    </dgm:pt>
    <dgm:pt modelId="{C069FF2A-9C67-4A6B-8F85-599E0789643F}" type="parTrans" cxnId="{6AB8293F-2AD8-49AB-93C1-C786ABF14EA8}">
      <dgm:prSet/>
      <dgm:spPr/>
      <dgm:t>
        <a:bodyPr/>
        <a:lstStyle/>
        <a:p>
          <a:endParaRPr lang="en-US"/>
        </a:p>
      </dgm:t>
    </dgm:pt>
    <dgm:pt modelId="{E7F73482-34D0-4375-BA81-7B926C5984B0}" type="sibTrans" cxnId="{6AB8293F-2AD8-49AB-93C1-C786ABF14EA8}">
      <dgm:prSet/>
      <dgm:spPr/>
      <dgm:t>
        <a:bodyPr/>
        <a:lstStyle/>
        <a:p>
          <a:endParaRPr lang="en-US"/>
        </a:p>
      </dgm:t>
    </dgm:pt>
    <dgm:pt modelId="{2E9F8DBF-77CF-4C2B-B41E-09D7C0594638}">
      <dgm:prSet phldrT="[Text]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Learning to protect sensitive data using encapsulation and controlled access through getter and setter methods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73D61A8F-B85E-42E5-B0B8-6E9FFDF0EBAD}" type="parTrans" cxnId="{C1AAB0F8-A066-4C80-91EC-BE43C135E5D5}">
      <dgm:prSet/>
      <dgm:spPr/>
      <dgm:t>
        <a:bodyPr/>
        <a:lstStyle/>
        <a:p>
          <a:endParaRPr lang="en-US"/>
        </a:p>
      </dgm:t>
    </dgm:pt>
    <dgm:pt modelId="{E4B88397-E7B2-4EBC-9938-1576C6A74146}" type="sibTrans" cxnId="{C1AAB0F8-A066-4C80-91EC-BE43C135E5D5}">
      <dgm:prSet/>
      <dgm:spPr/>
      <dgm:t>
        <a:bodyPr/>
        <a:lstStyle/>
        <a:p>
          <a:endParaRPr lang="en-US"/>
        </a:p>
      </dgm:t>
    </dgm:pt>
    <dgm:pt modelId="{BE0CD85D-DD88-46D9-8C2D-A7088B1A988E}">
      <dgm:prSet phldrT="[Text]" custT="1"/>
      <dgm:spPr/>
      <dgm:t>
        <a:bodyPr/>
        <a:lstStyle/>
        <a:p>
          <a:r>
            <a:rPr lang="en-US" sz="2700" b="1" dirty="0" smtClean="0">
              <a:latin typeface="Times New Roman" pitchFamily="18" charset="0"/>
              <a:cs typeface="Times New Roman" pitchFamily="18" charset="0"/>
            </a:rPr>
            <a:t>Scalable Code Design</a:t>
          </a:r>
          <a:endParaRPr lang="en-US" sz="2700" dirty="0">
            <a:latin typeface="Times New Roman" pitchFamily="18" charset="0"/>
            <a:cs typeface="Times New Roman" pitchFamily="18" charset="0"/>
          </a:endParaRPr>
        </a:p>
      </dgm:t>
    </dgm:pt>
    <dgm:pt modelId="{1D536E52-B370-488E-A302-B7C4FF2A7127}" type="parTrans" cxnId="{2F0D3F0F-52BC-4A54-A477-C95D5A55F1BC}">
      <dgm:prSet/>
      <dgm:spPr/>
      <dgm:t>
        <a:bodyPr/>
        <a:lstStyle/>
        <a:p>
          <a:endParaRPr lang="en-US"/>
        </a:p>
      </dgm:t>
    </dgm:pt>
    <dgm:pt modelId="{DBA3B9FC-F985-40F4-868D-EBA54CCA8B08}" type="sibTrans" cxnId="{2F0D3F0F-52BC-4A54-A477-C95D5A55F1BC}">
      <dgm:prSet/>
      <dgm:spPr/>
      <dgm:t>
        <a:bodyPr/>
        <a:lstStyle/>
        <a:p>
          <a:endParaRPr lang="en-US"/>
        </a:p>
      </dgm:t>
    </dgm:pt>
    <dgm:pt modelId="{B1D928CB-EB24-4AE9-8B73-C677B03EBFE0}">
      <dgm:prSet phldrT="[Text]"/>
      <dgm:spPr/>
      <dgm:t>
        <a:bodyPr/>
        <a:lstStyle/>
        <a:p>
          <a:r>
            <a:rPr lang="en-US" sz="2400" dirty="0" smtClean="0">
              <a:latin typeface="Times New Roman" pitchFamily="18" charset="0"/>
              <a:cs typeface="Times New Roman" pitchFamily="18" charset="0"/>
            </a:rPr>
            <a:t>Building flexible architecture that easily accommodates new account types like loans and fixed deposits.</a:t>
          </a:r>
          <a:endParaRPr lang="en-US" sz="2400" dirty="0">
            <a:latin typeface="Times New Roman" pitchFamily="18" charset="0"/>
            <a:cs typeface="Times New Roman" pitchFamily="18" charset="0"/>
          </a:endParaRPr>
        </a:p>
      </dgm:t>
    </dgm:pt>
    <dgm:pt modelId="{7AA89E88-4BB1-4C79-94AF-23B7BE47B8EE}" type="parTrans" cxnId="{3ED70327-8778-4C50-8A4C-9B2DF50DA4DE}">
      <dgm:prSet/>
      <dgm:spPr/>
      <dgm:t>
        <a:bodyPr/>
        <a:lstStyle/>
        <a:p>
          <a:endParaRPr lang="en-US"/>
        </a:p>
      </dgm:t>
    </dgm:pt>
    <dgm:pt modelId="{05D0A240-7DDE-421A-84D0-144DFB602B7C}" type="sibTrans" cxnId="{3ED70327-8778-4C50-8A4C-9B2DF50DA4DE}">
      <dgm:prSet/>
      <dgm:spPr/>
      <dgm:t>
        <a:bodyPr/>
        <a:lstStyle/>
        <a:p>
          <a:endParaRPr lang="en-US"/>
        </a:p>
      </dgm:t>
    </dgm:pt>
    <dgm:pt modelId="{3C584B0E-0D45-4B36-88F5-181F29315766}" type="pres">
      <dgm:prSet presAssocID="{D540ECD3-F59A-41B0-B376-2BCC6E52B2F5}" presName="linear" presStyleCnt="0">
        <dgm:presLayoutVars>
          <dgm:dir/>
          <dgm:resizeHandles val="exact"/>
        </dgm:presLayoutVars>
      </dgm:prSet>
      <dgm:spPr/>
    </dgm:pt>
    <dgm:pt modelId="{019BB145-A6E1-4823-BEE7-68367051637D}" type="pres">
      <dgm:prSet presAssocID="{FDA7EDA4-D9CF-44DA-A524-CED98BE17A63}" presName="comp" presStyleCnt="0"/>
      <dgm:spPr/>
    </dgm:pt>
    <dgm:pt modelId="{6C9092F0-3D83-4E78-9A6D-49AA0C2EDE50}" type="pres">
      <dgm:prSet presAssocID="{FDA7EDA4-D9CF-44DA-A524-CED98BE17A63}" presName="box" presStyleLbl="node1" presStyleIdx="0" presStyleCnt="3"/>
      <dgm:spPr/>
      <dgm:t>
        <a:bodyPr/>
        <a:lstStyle/>
        <a:p>
          <a:endParaRPr lang="en-US"/>
        </a:p>
      </dgm:t>
    </dgm:pt>
    <dgm:pt modelId="{A541AE02-02E2-4016-9554-B2227F930159}" type="pres">
      <dgm:prSet presAssocID="{FDA7EDA4-D9CF-44DA-A524-CED98BE17A63}" presName="img" presStyleLbl="fgImgPlace1" presStyleIdx="0" presStyleCnt="3"/>
      <dgm:spPr>
        <a:blipFill rotWithShape="0">
          <a:blip xmlns:r="http://schemas.openxmlformats.org/officeDocument/2006/relationships" r:embed="rId1"/>
          <a:stretch>
            <a:fillRect/>
          </a:stretch>
        </a:blipFill>
      </dgm:spPr>
    </dgm:pt>
    <dgm:pt modelId="{4CD70CE4-4210-489F-93C0-E31A95A8EC9F}" type="pres">
      <dgm:prSet presAssocID="{FDA7EDA4-D9CF-44DA-A524-CED98BE17A63}" presName="text" presStyleLbl="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39E69F1-9043-49D2-9783-59C57E0792BC}" type="pres">
      <dgm:prSet presAssocID="{E7ED1E40-4DEA-4169-9C71-374AF7DB69DB}" presName="spacer" presStyleCnt="0"/>
      <dgm:spPr/>
    </dgm:pt>
    <dgm:pt modelId="{9BF87D59-066D-4842-9E98-1F8394CEA692}" type="pres">
      <dgm:prSet presAssocID="{EBEEC3BF-2E27-4E99-9389-91FBF733F263}" presName="comp" presStyleCnt="0"/>
      <dgm:spPr/>
    </dgm:pt>
    <dgm:pt modelId="{1E703508-A619-4282-A293-54D323DE6D5B}" type="pres">
      <dgm:prSet presAssocID="{EBEEC3BF-2E27-4E99-9389-91FBF733F263}" presName="box" presStyleLbl="node1" presStyleIdx="1" presStyleCnt="3"/>
      <dgm:spPr/>
      <dgm:t>
        <a:bodyPr/>
        <a:lstStyle/>
        <a:p>
          <a:endParaRPr lang="en-US"/>
        </a:p>
      </dgm:t>
    </dgm:pt>
    <dgm:pt modelId="{3C3263E0-BA61-43DE-A79E-D41AC7F0F156}" type="pres">
      <dgm:prSet presAssocID="{EBEEC3BF-2E27-4E99-9389-91FBF733F263}" presName="img" presStyleLbl="fgImgPlace1" presStyleIdx="1" presStyleCnt="3"/>
      <dgm:spPr>
        <a:blipFill rotWithShape="0">
          <a:blip xmlns:r="http://schemas.openxmlformats.org/officeDocument/2006/relationships" r:embed="rId2"/>
          <a:stretch>
            <a:fillRect/>
          </a:stretch>
        </a:blipFill>
      </dgm:spPr>
    </dgm:pt>
    <dgm:pt modelId="{B45C0D0E-4DC3-4E7A-A9F5-63C1A7CDBCB2}" type="pres">
      <dgm:prSet presAssocID="{EBEEC3BF-2E27-4E99-9389-91FBF733F263}" presName="text" presStyleLbl="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F0729BA-358F-4277-B071-0715239F804B}" type="pres">
      <dgm:prSet presAssocID="{E7F73482-34D0-4375-BA81-7B926C5984B0}" presName="spacer" presStyleCnt="0"/>
      <dgm:spPr/>
    </dgm:pt>
    <dgm:pt modelId="{98C88226-D71A-4474-BF70-1C058F5D98D3}" type="pres">
      <dgm:prSet presAssocID="{BE0CD85D-DD88-46D9-8C2D-A7088B1A988E}" presName="comp" presStyleCnt="0"/>
      <dgm:spPr/>
    </dgm:pt>
    <dgm:pt modelId="{EA7220A2-2A6E-4D04-85A3-4F4FFA16D181}" type="pres">
      <dgm:prSet presAssocID="{BE0CD85D-DD88-46D9-8C2D-A7088B1A988E}" presName="box" presStyleLbl="node1" presStyleIdx="2" presStyleCnt="3"/>
      <dgm:spPr/>
      <dgm:t>
        <a:bodyPr/>
        <a:lstStyle/>
        <a:p>
          <a:endParaRPr lang="en-US"/>
        </a:p>
      </dgm:t>
    </dgm:pt>
    <dgm:pt modelId="{0C7FFFD3-1E68-42EE-9CD7-569AD0B4E59A}" type="pres">
      <dgm:prSet presAssocID="{BE0CD85D-DD88-46D9-8C2D-A7088B1A988E}" presName="img" presStyleLbl="fgImgPlace1" presStyleIdx="2" presStyleCnt="3"/>
      <dgm:spPr>
        <a:blipFill rotWithShape="0">
          <a:blip xmlns:r="http://schemas.openxmlformats.org/officeDocument/2006/relationships" r:embed="rId3"/>
          <a:stretch>
            <a:fillRect/>
          </a:stretch>
        </a:blipFill>
      </dgm:spPr>
    </dgm:pt>
    <dgm:pt modelId="{9FE09EA7-6327-49F5-8397-4C395A20BF7E}" type="pres">
      <dgm:prSet presAssocID="{BE0CD85D-DD88-46D9-8C2D-A7088B1A988E}" presName="text" presStyleLbl="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B6C8560C-1955-4DA8-A328-D518D2912CF9}" type="presOf" srcId="{B1D928CB-EB24-4AE9-8B73-C677B03EBFE0}" destId="{9FE09EA7-6327-49F5-8397-4C395A20BF7E}" srcOrd="1" destOrd="1" presId="urn:microsoft.com/office/officeart/2005/8/layout/vList4"/>
    <dgm:cxn modelId="{3854D456-D25F-4194-8CCC-41B15240F741}" srcId="{FDA7EDA4-D9CF-44DA-A524-CED98BE17A63}" destId="{7766C6EC-84C5-45CF-9078-64B641E36F5E}" srcOrd="0" destOrd="0" parTransId="{1EFFBFD9-5C09-46BA-AD4A-0C12E00B18B5}" sibTransId="{6D83348D-0D0A-4340-A295-249C529F393B}"/>
    <dgm:cxn modelId="{757BC793-B1F6-4633-A5E9-A423CA15A662}" type="presOf" srcId="{EBEEC3BF-2E27-4E99-9389-91FBF733F263}" destId="{B45C0D0E-4DC3-4E7A-A9F5-63C1A7CDBCB2}" srcOrd="1" destOrd="0" presId="urn:microsoft.com/office/officeart/2005/8/layout/vList4"/>
    <dgm:cxn modelId="{3ED70327-8778-4C50-8A4C-9B2DF50DA4DE}" srcId="{BE0CD85D-DD88-46D9-8C2D-A7088B1A988E}" destId="{B1D928CB-EB24-4AE9-8B73-C677B03EBFE0}" srcOrd="0" destOrd="0" parTransId="{7AA89E88-4BB1-4C79-94AF-23B7BE47B8EE}" sibTransId="{05D0A240-7DDE-421A-84D0-144DFB602B7C}"/>
    <dgm:cxn modelId="{C1AAB0F8-A066-4C80-91EC-BE43C135E5D5}" srcId="{EBEEC3BF-2E27-4E99-9389-91FBF733F263}" destId="{2E9F8DBF-77CF-4C2B-B41E-09D7C0594638}" srcOrd="0" destOrd="0" parTransId="{73D61A8F-B85E-42E5-B0B8-6E9FFDF0EBAD}" sibTransId="{E4B88397-E7B2-4EBC-9938-1576C6A74146}"/>
    <dgm:cxn modelId="{579E36B7-4751-4CD7-90D5-F8AC94FCAE54}" type="presOf" srcId="{B1D928CB-EB24-4AE9-8B73-C677B03EBFE0}" destId="{EA7220A2-2A6E-4D04-85A3-4F4FFA16D181}" srcOrd="0" destOrd="1" presId="urn:microsoft.com/office/officeart/2005/8/layout/vList4"/>
    <dgm:cxn modelId="{318AB289-70CE-495E-BBB8-DC86B456FAE5}" type="presOf" srcId="{BE0CD85D-DD88-46D9-8C2D-A7088B1A988E}" destId="{EA7220A2-2A6E-4D04-85A3-4F4FFA16D181}" srcOrd="0" destOrd="0" presId="urn:microsoft.com/office/officeart/2005/8/layout/vList4"/>
    <dgm:cxn modelId="{90E68179-87C9-4478-8240-8A8051039AD2}" type="presOf" srcId="{7766C6EC-84C5-45CF-9078-64B641E36F5E}" destId="{6C9092F0-3D83-4E78-9A6D-49AA0C2EDE50}" srcOrd="0" destOrd="1" presId="urn:microsoft.com/office/officeart/2005/8/layout/vList4"/>
    <dgm:cxn modelId="{2F0D3F0F-52BC-4A54-A477-C95D5A55F1BC}" srcId="{D540ECD3-F59A-41B0-B376-2BCC6E52B2F5}" destId="{BE0CD85D-DD88-46D9-8C2D-A7088B1A988E}" srcOrd="2" destOrd="0" parTransId="{1D536E52-B370-488E-A302-B7C4FF2A7127}" sibTransId="{DBA3B9FC-F985-40F4-868D-EBA54CCA8B08}"/>
    <dgm:cxn modelId="{CA45F763-835C-43D0-A80F-677BDD09B994}" type="presOf" srcId="{EBEEC3BF-2E27-4E99-9389-91FBF733F263}" destId="{1E703508-A619-4282-A293-54D323DE6D5B}" srcOrd="0" destOrd="0" presId="urn:microsoft.com/office/officeart/2005/8/layout/vList4"/>
    <dgm:cxn modelId="{4268B8DA-A0C6-409E-AA2D-4D19F925307F}" type="presOf" srcId="{2E9F8DBF-77CF-4C2B-B41E-09D7C0594638}" destId="{B45C0D0E-4DC3-4E7A-A9F5-63C1A7CDBCB2}" srcOrd="1" destOrd="1" presId="urn:microsoft.com/office/officeart/2005/8/layout/vList4"/>
    <dgm:cxn modelId="{9FCC7B1F-43F9-4396-A8E8-D36FAB160341}" type="presOf" srcId="{FDA7EDA4-D9CF-44DA-A524-CED98BE17A63}" destId="{6C9092F0-3D83-4E78-9A6D-49AA0C2EDE50}" srcOrd="0" destOrd="0" presId="urn:microsoft.com/office/officeart/2005/8/layout/vList4"/>
    <dgm:cxn modelId="{8C2D4579-7855-498A-AB73-C1B5173D86CE}" type="presOf" srcId="{BE0CD85D-DD88-46D9-8C2D-A7088B1A988E}" destId="{9FE09EA7-6327-49F5-8397-4C395A20BF7E}" srcOrd="1" destOrd="0" presId="urn:microsoft.com/office/officeart/2005/8/layout/vList4"/>
    <dgm:cxn modelId="{3F997736-CC1D-437C-AD3E-52E5D9EDF515}" type="presOf" srcId="{2E9F8DBF-77CF-4C2B-B41E-09D7C0594638}" destId="{1E703508-A619-4282-A293-54D323DE6D5B}" srcOrd="0" destOrd="1" presId="urn:microsoft.com/office/officeart/2005/8/layout/vList4"/>
    <dgm:cxn modelId="{3562E2B6-DBE0-499A-BE71-581FEF980A5E}" srcId="{D540ECD3-F59A-41B0-B376-2BCC6E52B2F5}" destId="{FDA7EDA4-D9CF-44DA-A524-CED98BE17A63}" srcOrd="0" destOrd="0" parTransId="{856CEB2A-C54A-44D6-A706-5D3080BFAE8E}" sibTransId="{E7ED1E40-4DEA-4169-9C71-374AF7DB69DB}"/>
    <dgm:cxn modelId="{6AB8293F-2AD8-49AB-93C1-C786ABF14EA8}" srcId="{D540ECD3-F59A-41B0-B376-2BCC6E52B2F5}" destId="{EBEEC3BF-2E27-4E99-9389-91FBF733F263}" srcOrd="1" destOrd="0" parTransId="{C069FF2A-9C67-4A6B-8F85-599E0789643F}" sibTransId="{E7F73482-34D0-4375-BA81-7B926C5984B0}"/>
    <dgm:cxn modelId="{18D46771-0946-4140-A425-B2BF0C11A33A}" type="presOf" srcId="{FDA7EDA4-D9CF-44DA-A524-CED98BE17A63}" destId="{4CD70CE4-4210-489F-93C0-E31A95A8EC9F}" srcOrd="1" destOrd="0" presId="urn:microsoft.com/office/officeart/2005/8/layout/vList4"/>
    <dgm:cxn modelId="{2A3FD2E8-97E7-48D5-8EB3-645A0B0F0C45}" type="presOf" srcId="{7766C6EC-84C5-45CF-9078-64B641E36F5E}" destId="{4CD70CE4-4210-489F-93C0-E31A95A8EC9F}" srcOrd="1" destOrd="1" presId="urn:microsoft.com/office/officeart/2005/8/layout/vList4"/>
    <dgm:cxn modelId="{8E49034C-3085-4E80-9432-72B9BF483168}" type="presOf" srcId="{D540ECD3-F59A-41B0-B376-2BCC6E52B2F5}" destId="{3C584B0E-0D45-4B36-88F5-181F29315766}" srcOrd="0" destOrd="0" presId="urn:microsoft.com/office/officeart/2005/8/layout/vList4"/>
    <dgm:cxn modelId="{901D8668-5BB0-4977-9FDF-E59E15DD5BF0}" type="presParOf" srcId="{3C584B0E-0D45-4B36-88F5-181F29315766}" destId="{019BB145-A6E1-4823-BEE7-68367051637D}" srcOrd="0" destOrd="0" presId="urn:microsoft.com/office/officeart/2005/8/layout/vList4"/>
    <dgm:cxn modelId="{F3D4A2A5-59AA-47E4-93D5-458941EA170B}" type="presParOf" srcId="{019BB145-A6E1-4823-BEE7-68367051637D}" destId="{6C9092F0-3D83-4E78-9A6D-49AA0C2EDE50}" srcOrd="0" destOrd="0" presId="urn:microsoft.com/office/officeart/2005/8/layout/vList4"/>
    <dgm:cxn modelId="{CBA81B7E-5324-468A-A7C6-6CD1CBE86EA1}" type="presParOf" srcId="{019BB145-A6E1-4823-BEE7-68367051637D}" destId="{A541AE02-02E2-4016-9554-B2227F930159}" srcOrd="1" destOrd="0" presId="urn:microsoft.com/office/officeart/2005/8/layout/vList4"/>
    <dgm:cxn modelId="{E94DF2DD-54AB-4771-8CEC-0943E22A7C43}" type="presParOf" srcId="{019BB145-A6E1-4823-BEE7-68367051637D}" destId="{4CD70CE4-4210-489F-93C0-E31A95A8EC9F}" srcOrd="2" destOrd="0" presId="urn:microsoft.com/office/officeart/2005/8/layout/vList4"/>
    <dgm:cxn modelId="{7EDD972E-100C-4490-9CF9-5EFFAA04CFD6}" type="presParOf" srcId="{3C584B0E-0D45-4B36-88F5-181F29315766}" destId="{F39E69F1-9043-49D2-9783-59C57E0792BC}" srcOrd="1" destOrd="0" presId="urn:microsoft.com/office/officeart/2005/8/layout/vList4"/>
    <dgm:cxn modelId="{6A7D1CA8-B403-4F59-A19D-049D3B39235C}" type="presParOf" srcId="{3C584B0E-0D45-4B36-88F5-181F29315766}" destId="{9BF87D59-066D-4842-9E98-1F8394CEA692}" srcOrd="2" destOrd="0" presId="urn:microsoft.com/office/officeart/2005/8/layout/vList4"/>
    <dgm:cxn modelId="{79C65D6B-9D11-4107-BBE9-65B67ACE4C92}" type="presParOf" srcId="{9BF87D59-066D-4842-9E98-1F8394CEA692}" destId="{1E703508-A619-4282-A293-54D323DE6D5B}" srcOrd="0" destOrd="0" presId="urn:microsoft.com/office/officeart/2005/8/layout/vList4"/>
    <dgm:cxn modelId="{826E4F7C-BEAC-4702-B9B5-9043A5EBAD69}" type="presParOf" srcId="{9BF87D59-066D-4842-9E98-1F8394CEA692}" destId="{3C3263E0-BA61-43DE-A79E-D41AC7F0F156}" srcOrd="1" destOrd="0" presId="urn:microsoft.com/office/officeart/2005/8/layout/vList4"/>
    <dgm:cxn modelId="{D2D5B459-0DA2-496D-816A-FE60F2BAA452}" type="presParOf" srcId="{9BF87D59-066D-4842-9E98-1F8394CEA692}" destId="{B45C0D0E-4DC3-4E7A-A9F5-63C1A7CDBCB2}" srcOrd="2" destOrd="0" presId="urn:microsoft.com/office/officeart/2005/8/layout/vList4"/>
    <dgm:cxn modelId="{AF934D63-C66A-41DE-B395-C60A80C88A07}" type="presParOf" srcId="{3C584B0E-0D45-4B36-88F5-181F29315766}" destId="{FF0729BA-358F-4277-B071-0715239F804B}" srcOrd="3" destOrd="0" presId="urn:microsoft.com/office/officeart/2005/8/layout/vList4"/>
    <dgm:cxn modelId="{A98E73EA-D991-4433-96D0-0F7106F50433}" type="presParOf" srcId="{3C584B0E-0D45-4B36-88F5-181F29315766}" destId="{98C88226-D71A-4474-BF70-1C058F5D98D3}" srcOrd="4" destOrd="0" presId="urn:microsoft.com/office/officeart/2005/8/layout/vList4"/>
    <dgm:cxn modelId="{D6BDD937-058E-4CF6-94B0-BD2AB322C2BD}" type="presParOf" srcId="{98C88226-D71A-4474-BF70-1C058F5D98D3}" destId="{EA7220A2-2A6E-4D04-85A3-4F4FFA16D181}" srcOrd="0" destOrd="0" presId="urn:microsoft.com/office/officeart/2005/8/layout/vList4"/>
    <dgm:cxn modelId="{B0CCE066-EB3A-4286-A4F0-F6FF97D83AC9}" type="presParOf" srcId="{98C88226-D71A-4474-BF70-1C058F5D98D3}" destId="{0C7FFFD3-1E68-42EE-9CD7-569AD0B4E59A}" srcOrd="1" destOrd="0" presId="urn:microsoft.com/office/officeart/2005/8/layout/vList4"/>
    <dgm:cxn modelId="{F438E5F7-0ABA-493A-909D-3E8D127B187F}" type="presParOf" srcId="{98C88226-D71A-4474-BF70-1C058F5D98D3}" destId="{9FE09EA7-6327-49F5-8397-4C395A20BF7E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09AC1D3A-28B7-4074-9362-A58D6AEBEC15}">
      <dsp:nvSpPr>
        <dsp:cNvPr id="0" name=""/>
        <dsp:cNvSpPr/>
      </dsp:nvSpPr>
      <dsp:spPr>
        <a:xfrm>
          <a:off x="0" y="0"/>
          <a:ext cx="10591799" cy="1238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Encapsulation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itchFamily="18" charset="0"/>
              <a:cs typeface="Times New Roman" pitchFamily="18" charset="0"/>
            </a:rPr>
            <a:t>Bank vault: only bank can access funds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42184" y="0"/>
        <a:ext cx="8349614" cy="1238250"/>
      </dsp:txXfrm>
    </dsp:sp>
    <dsp:sp modelId="{8EED6C67-0E99-455F-9B58-144E0F1DE712}">
      <dsp:nvSpPr>
        <dsp:cNvPr id="0" name=""/>
        <dsp:cNvSpPr/>
      </dsp:nvSpPr>
      <dsp:spPr>
        <a:xfrm>
          <a:off x="123824" y="123825"/>
          <a:ext cx="2118360" cy="990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AE12267D-4A2C-4645-A3BD-7F58E18F093E}">
      <dsp:nvSpPr>
        <dsp:cNvPr id="0" name=""/>
        <dsp:cNvSpPr/>
      </dsp:nvSpPr>
      <dsp:spPr>
        <a:xfrm>
          <a:off x="0" y="1362075"/>
          <a:ext cx="10591799" cy="1238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Inheritance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All accounts share common operations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endParaRPr lang="en-US" sz="1900" kern="1200" dirty="0"/>
        </a:p>
      </dsp:txBody>
      <dsp:txXfrm>
        <a:off x="2242184" y="1362075"/>
        <a:ext cx="8349614" cy="1238250"/>
      </dsp:txXfrm>
    </dsp:sp>
    <dsp:sp modelId="{0EE37FE3-A99C-4801-A953-CA7B9FAC621D}">
      <dsp:nvSpPr>
        <dsp:cNvPr id="0" name=""/>
        <dsp:cNvSpPr/>
      </dsp:nvSpPr>
      <dsp:spPr>
        <a:xfrm>
          <a:off x="123824" y="1485900"/>
          <a:ext cx="2118360" cy="990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F1ABAA3C-9B09-4231-9BA3-6026E68168AC}">
      <dsp:nvSpPr>
        <dsp:cNvPr id="0" name=""/>
        <dsp:cNvSpPr/>
      </dsp:nvSpPr>
      <dsp:spPr>
        <a:xfrm>
          <a:off x="0" y="2724150"/>
          <a:ext cx="10591799" cy="12382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b="1" i="0" kern="1200" dirty="0" smtClean="0">
              <a:latin typeface="Times New Roman" pitchFamily="18" charset="0"/>
              <a:cs typeface="Times New Roman" pitchFamily="18" charset="0"/>
            </a:rPr>
            <a:t>Polymorphism</a:t>
          </a:r>
          <a:endParaRPr lang="en-US" sz="2400" b="1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b="0" i="0" kern="1200" dirty="0" smtClean="0">
              <a:latin typeface="Times New Roman" pitchFamily="18" charset="0"/>
              <a:cs typeface="Times New Roman" pitchFamily="18" charset="0"/>
            </a:rPr>
            <a:t>Withdrawal policy adapts by account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242184" y="2724150"/>
        <a:ext cx="8349614" cy="1238250"/>
      </dsp:txXfrm>
    </dsp:sp>
    <dsp:sp modelId="{E13B0E27-3E2E-4540-847E-35CF4AF88359}">
      <dsp:nvSpPr>
        <dsp:cNvPr id="0" name=""/>
        <dsp:cNvSpPr/>
      </dsp:nvSpPr>
      <dsp:spPr>
        <a:xfrm>
          <a:off x="123824" y="2847975"/>
          <a:ext cx="2118360" cy="9906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381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6C9092F0-3D83-4E78-9A6D-49AA0C2EDE50}">
      <dsp:nvSpPr>
        <dsp:cNvPr id="0" name=""/>
        <dsp:cNvSpPr/>
      </dsp:nvSpPr>
      <dsp:spPr>
        <a:xfrm>
          <a:off x="0" y="0"/>
          <a:ext cx="9601200" cy="161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Method Overriding Mastery</a:t>
          </a:r>
          <a:endParaRPr lang="en-US" sz="27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Understanding how different account types implement withdraw() differently based on business rules and requirements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82165" y="0"/>
        <a:ext cx="7519034" cy="1619250"/>
      </dsp:txXfrm>
    </dsp:sp>
    <dsp:sp modelId="{A541AE02-02E2-4016-9554-B2227F930159}">
      <dsp:nvSpPr>
        <dsp:cNvPr id="0" name=""/>
        <dsp:cNvSpPr/>
      </dsp:nvSpPr>
      <dsp:spPr>
        <a:xfrm>
          <a:off x="161925" y="161925"/>
          <a:ext cx="1920240" cy="12954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1"/>
          <a:stretch>
            <a:fillRect/>
          </a:stretch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1E703508-A619-4282-A293-54D323DE6D5B}">
      <dsp:nvSpPr>
        <dsp:cNvPr id="0" name=""/>
        <dsp:cNvSpPr/>
      </dsp:nvSpPr>
      <dsp:spPr>
        <a:xfrm>
          <a:off x="0" y="1781175"/>
          <a:ext cx="9601200" cy="161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Private Variable Usage</a:t>
          </a:r>
          <a:endParaRPr lang="en-US" sz="27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Learning to protect sensitive data using encapsulation and controlled access through getter and setter methods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82165" y="1781175"/>
        <a:ext cx="7519034" cy="1619250"/>
      </dsp:txXfrm>
    </dsp:sp>
    <dsp:sp modelId="{3C3263E0-BA61-43DE-A79E-D41AC7F0F156}">
      <dsp:nvSpPr>
        <dsp:cNvPr id="0" name=""/>
        <dsp:cNvSpPr/>
      </dsp:nvSpPr>
      <dsp:spPr>
        <a:xfrm>
          <a:off x="161925" y="1943100"/>
          <a:ext cx="1920240" cy="12954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2"/>
          <a:stretch>
            <a:fillRect/>
          </a:stretch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  <dsp:sp modelId="{EA7220A2-2A6E-4D04-85A3-4F4FFA16D181}">
      <dsp:nvSpPr>
        <dsp:cNvPr id="0" name=""/>
        <dsp:cNvSpPr/>
      </dsp:nvSpPr>
      <dsp:spPr>
        <a:xfrm>
          <a:off x="0" y="3562350"/>
          <a:ext cx="9601200" cy="1619250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tint val="50000"/>
                <a:satMod val="300000"/>
              </a:schemeClr>
            </a:gs>
            <a:gs pos="35000">
              <a:schemeClr val="lt1">
                <a:hueOff val="0"/>
                <a:satOff val="0"/>
                <a:lumOff val="0"/>
                <a:alphaOff val="0"/>
                <a:tint val="37000"/>
                <a:satMod val="3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tint val="15000"/>
                <a:satMod val="350000"/>
              </a:schemeClr>
            </a:gs>
          </a:gsLst>
          <a:lin ang="16200000" scaled="1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lvl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700" b="1" kern="1200" dirty="0" smtClean="0">
              <a:latin typeface="Times New Roman" pitchFamily="18" charset="0"/>
              <a:cs typeface="Times New Roman" pitchFamily="18" charset="0"/>
            </a:rPr>
            <a:t>Scalable Code Design</a:t>
          </a:r>
          <a:endParaRPr lang="en-US" sz="2700" kern="1200" dirty="0">
            <a:latin typeface="Times New Roman" pitchFamily="18" charset="0"/>
            <a:cs typeface="Times New Roman" pitchFamily="18" charset="0"/>
          </a:endParaRP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>
              <a:latin typeface="Times New Roman" pitchFamily="18" charset="0"/>
              <a:cs typeface="Times New Roman" pitchFamily="18" charset="0"/>
            </a:rPr>
            <a:t>Building flexible architecture that easily accommodates new account types like loans and fixed deposits.</a:t>
          </a:r>
          <a:endParaRPr lang="en-US" sz="2400" kern="1200" dirty="0">
            <a:latin typeface="Times New Roman" pitchFamily="18" charset="0"/>
            <a:cs typeface="Times New Roman" pitchFamily="18" charset="0"/>
          </a:endParaRPr>
        </a:p>
      </dsp:txBody>
      <dsp:txXfrm>
        <a:off x="2082165" y="3562350"/>
        <a:ext cx="7519034" cy="1619250"/>
      </dsp:txXfrm>
    </dsp:sp>
    <dsp:sp modelId="{0C7FFFD3-1E68-42EE-9CD7-569AD0B4E59A}">
      <dsp:nvSpPr>
        <dsp:cNvPr id="0" name=""/>
        <dsp:cNvSpPr/>
      </dsp:nvSpPr>
      <dsp:spPr>
        <a:xfrm>
          <a:off x="161925" y="3724275"/>
          <a:ext cx="1920240" cy="1295400"/>
        </a:xfrm>
        <a:prstGeom prst="roundRect">
          <a:avLst>
            <a:gd name="adj" fmla="val 10000"/>
          </a:avLst>
        </a:prstGeom>
        <a:blipFill rotWithShape="0">
          <a:blip xmlns:r="http://schemas.openxmlformats.org/officeDocument/2006/relationships" r:embed="rId3"/>
          <a:stretch>
            <a:fillRect/>
          </a:stretch>
        </a:blipFill>
        <a:ln w="9525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6913F3-E422-410E-A74C-59EF9AB63028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B8960-E707-450C-92A4-0A40362C3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60834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66516" y="1850749"/>
            <a:ext cx="4465643" cy="2834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14232" y="6184984"/>
            <a:ext cx="3225396" cy="62222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1497" y="290587"/>
            <a:ext cx="5170170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rgbClr val="FF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82353" y="1173612"/>
            <a:ext cx="10441904" cy="4804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Arial MT"/>
                <a:cs typeface="Arial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w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85" y="0"/>
            <a:ext cx="9284524" cy="244261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82864" y="3429000"/>
            <a:ext cx="7827936" cy="2167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lang="en-US" sz="3200" b="1" dirty="0" smtClean="0"/>
              <a:t>OOPS - Banking System</a:t>
            </a:r>
            <a:br>
              <a:rPr lang="en-US" sz="3200" b="1" dirty="0" smtClean="0"/>
            </a:br>
            <a:r>
              <a:rPr sz="2700" spc="-25" dirty="0" smtClean="0">
                <a:latin typeface="Arial MT"/>
                <a:cs typeface="Arial MT"/>
              </a:rPr>
              <a:t>By </a:t>
            </a:r>
            <a:endParaRPr lang="en-US" sz="2700" spc="-20" dirty="0" smtClean="0">
              <a:latin typeface="Arial MT"/>
              <a:cs typeface="Arial MT"/>
            </a:endParaRPr>
          </a:p>
          <a:p>
            <a:pPr marL="2551430" marR="2543810" algn="ctr">
              <a:lnSpc>
                <a:spcPct val="150000"/>
              </a:lnSpc>
              <a:spcBef>
                <a:spcPts val="20"/>
              </a:spcBef>
            </a:pPr>
            <a:r>
              <a:rPr lang="en-US" sz="2700" spc="-20" dirty="0" smtClean="0">
                <a:latin typeface="Arial MT"/>
                <a:cs typeface="Arial MT"/>
              </a:rPr>
              <a:t>K. </a:t>
            </a:r>
            <a:r>
              <a:rPr lang="en-US" sz="2700" spc="-20" dirty="0" err="1" smtClean="0">
                <a:latin typeface="Arial MT"/>
                <a:cs typeface="Arial MT"/>
              </a:rPr>
              <a:t>Sai</a:t>
            </a:r>
            <a:r>
              <a:rPr lang="en-US" sz="2700" spc="-20" dirty="0" smtClean="0">
                <a:latin typeface="Arial MT"/>
                <a:cs typeface="Arial MT"/>
              </a:rPr>
              <a:t> </a:t>
            </a:r>
            <a:r>
              <a:rPr lang="en-US" sz="2700" spc="-20" dirty="0" err="1" smtClean="0">
                <a:latin typeface="Arial MT"/>
                <a:cs typeface="Arial MT"/>
              </a:rPr>
              <a:t>Sindhu</a:t>
            </a:r>
            <a:r>
              <a:rPr lang="en-US" sz="2700" spc="-20" dirty="0" smtClean="0">
                <a:latin typeface="Arial MT"/>
                <a:cs typeface="Arial MT"/>
              </a:rPr>
              <a:t> </a:t>
            </a:r>
            <a:r>
              <a:rPr sz="2700" spc="-20" dirty="0" smtClean="0">
                <a:latin typeface="Arial MT"/>
                <a:cs typeface="Arial MT"/>
              </a:rPr>
              <a:t> </a:t>
            </a:r>
            <a:r>
              <a:rPr lang="en-US" sz="2700" spc="-10" dirty="0" smtClean="0">
                <a:latin typeface="Arial MT"/>
                <a:cs typeface="Arial MT"/>
              </a:rPr>
              <a:t>Batch:434</a:t>
            </a:r>
            <a:endParaRPr lang="en-US" sz="2700" spc="-10" dirty="0">
              <a:latin typeface="Arial MT"/>
              <a:cs typeface="Arial M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17625" y="3000247"/>
            <a:ext cx="236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pc="320" dirty="0">
                <a:solidFill>
                  <a:srgbClr val="C00000"/>
                </a:solidFill>
                <a:latin typeface="Palatino Linotype"/>
                <a:cs typeface="Palatino Linotype"/>
              </a:rPr>
              <a:t>THANK </a:t>
            </a:r>
            <a:r>
              <a:rPr spc="330" dirty="0">
                <a:solidFill>
                  <a:srgbClr val="C00000"/>
                </a:solidFill>
                <a:latin typeface="Palatino Linotype"/>
                <a:cs typeface="Palatino Linotype"/>
              </a:rPr>
              <a:t>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57200"/>
            <a:ext cx="9601200" cy="67710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My Journey in </a:t>
            </a:r>
            <a:r>
              <a:rPr lang="en-US" b="1" dirty="0" err="1" smtClean="0">
                <a:latin typeface="Times New Roman" pitchFamily="18" charset="0"/>
                <a:cs typeface="Times New Roman" pitchFamily="18" charset="0"/>
              </a:rPr>
              <a:t>Fintech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Automation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1600200"/>
            <a:ext cx="10441904" cy="21852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Inspired by modern finance, I engineered a Python mini-banking app to mirror real bank operations using OOPS principles.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focusing on data safety, modular code, and automated decision logic, I aimed for practical impact and technical excellence.</a:t>
            </a:r>
          </a:p>
          <a:p>
            <a:endParaRPr lang="en-US" dirty="0"/>
          </a:p>
        </p:txBody>
      </p:sp>
      <p:pic>
        <p:nvPicPr>
          <p:cNvPr id="57" name="Picture 56" descr="2b550ab2-9eb6-47ea-aee6-94408c55367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33800" y="3505200"/>
            <a:ext cx="4419600" cy="320040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Problem Statement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09600" y="1828800"/>
            <a:ext cx="5303520" cy="3016210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Pain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Points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Messy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legacy banking code leads to errors,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ecurity risks in financial transactions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Growth bottlenecks due to inflexible architecture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3"/>
          </p:nvPr>
        </p:nvSpPr>
        <p:spPr>
          <a:xfrm>
            <a:off x="6400800" y="1447800"/>
            <a:ext cx="5303520" cy="3754874"/>
          </a:xfrm>
        </p:spPr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Goal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Build a reliable system for multiple account types that’s easy to audit, extend, and secure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Create maintainable, modular code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Implement strong security measures</a:t>
            </a:r>
          </a:p>
          <a:p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Enable scalability for future growth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0" name="Picture 6" descr="C:\Program Files (x86)\Microsoft Office\MEDIA\OFFICE12\Bullets\BD21298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114800"/>
            <a:ext cx="123825" cy="123825"/>
          </a:xfrm>
          <a:prstGeom prst="rect">
            <a:avLst/>
          </a:prstGeom>
          <a:noFill/>
        </p:spPr>
      </p:pic>
      <p:pic>
        <p:nvPicPr>
          <p:cNvPr id="1034" name="Picture 10" descr="C:\Program Files (x86)\Microsoft Office\MEDIA\OFFICE12\Bullets\BD21298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495800"/>
            <a:ext cx="123825" cy="123825"/>
          </a:xfrm>
          <a:prstGeom prst="rect">
            <a:avLst/>
          </a:prstGeom>
          <a:noFill/>
        </p:spPr>
      </p:pic>
      <p:pic>
        <p:nvPicPr>
          <p:cNvPr id="1035" name="Picture 11" descr="C:\Program Files (x86)\Microsoft Office\MEDIA\OFFICE12\Bullets\BD21298_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72200" y="4876800"/>
            <a:ext cx="123825" cy="123825"/>
          </a:xfrm>
          <a:prstGeom prst="rect">
            <a:avLst/>
          </a:prstGeom>
          <a:noFill/>
        </p:spPr>
      </p:pic>
      <p:pic>
        <p:nvPicPr>
          <p:cNvPr id="1036" name="Picture 12" descr="C:\Program Files (x86)\Microsoft Office\MEDIA\OFFICE12\Bullets\BD21300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2695575"/>
            <a:ext cx="142875" cy="123825"/>
          </a:xfrm>
          <a:prstGeom prst="rect">
            <a:avLst/>
          </a:prstGeom>
          <a:noFill/>
        </p:spPr>
      </p:pic>
      <p:pic>
        <p:nvPicPr>
          <p:cNvPr id="18" name="Picture 12" descr="C:\Program Files (x86)\Microsoft Office\MEDIA\OFFICE12\Bullets\BD21300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429000"/>
            <a:ext cx="142875" cy="123825"/>
          </a:xfrm>
          <a:prstGeom prst="rect">
            <a:avLst/>
          </a:prstGeom>
          <a:noFill/>
        </p:spPr>
      </p:pic>
      <p:pic>
        <p:nvPicPr>
          <p:cNvPr id="19" name="Picture 12" descr="C:\Program Files (x86)\Microsoft Office\MEDIA\OFFICE12\Bullets\BD21300_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143375"/>
            <a:ext cx="142875" cy="123825"/>
          </a:xfrm>
          <a:prstGeom prst="rect">
            <a:avLst/>
          </a:prstGeom>
          <a:noFill/>
        </p:spPr>
      </p:pic>
      <p:pic>
        <p:nvPicPr>
          <p:cNvPr id="21" name="Picture 20" descr="Screenshot 2025-09-16 223247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172200" y="1752600"/>
            <a:ext cx="555523" cy="724053"/>
          </a:xfrm>
          <a:prstGeom prst="rect">
            <a:avLst/>
          </a:prstGeom>
        </p:spPr>
      </p:pic>
      <p:pic>
        <p:nvPicPr>
          <p:cNvPr id="22" name="Picture 21" descr="Screenshot 2025-09-16 230706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28600" y="1676400"/>
            <a:ext cx="914400" cy="6889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5170170" cy="69596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Concepts Used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half" idx="2"/>
          </p:nvPr>
        </p:nvGraphicFramePr>
        <p:xfrm>
          <a:off x="381000" y="914400"/>
          <a:ext cx="10591800" cy="3962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381000" y="5029200"/>
            <a:ext cx="10591799" cy="1314450"/>
            <a:chOff x="0" y="2800350"/>
            <a:chExt cx="10591799" cy="1314450"/>
          </a:xfrm>
        </p:grpSpPr>
        <p:sp>
          <p:nvSpPr>
            <p:cNvPr id="7" name="Rounded Rectangle 6"/>
            <p:cNvSpPr/>
            <p:nvPr/>
          </p:nvSpPr>
          <p:spPr>
            <a:xfrm>
              <a:off x="0" y="2800350"/>
              <a:ext cx="10591799" cy="1238250"/>
            </a:xfrm>
            <a:prstGeom prst="roundRect">
              <a:avLst>
                <a:gd name="adj" fmla="val 10000"/>
              </a:avLst>
            </a:prstGeom>
          </p:spPr>
          <p:style>
            <a:lnRef idx="3">
              <a:schemeClr val="accent2">
                <a:shade val="80000"/>
                <a:hueOff val="0"/>
                <a:satOff val="0"/>
                <a:lumOff val="0"/>
                <a:alphaOff val="0"/>
              </a:schemeClr>
            </a:lnRef>
            <a:fillRef idx="1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8" name="Rounded Rectangle 4"/>
            <p:cNvSpPr/>
            <p:nvPr/>
          </p:nvSpPr>
          <p:spPr>
            <a:xfrm>
              <a:off x="2209800" y="2876550"/>
              <a:ext cx="8349614" cy="123825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91440" tIns="91440" rIns="91440" bIns="91440" numCol="1" spcCol="1270" anchor="t" anchorCtr="0">
              <a:noAutofit/>
            </a:bodyPr>
            <a:lstStyle/>
            <a:p>
              <a:pPr lvl="0" algn="l" defTabSz="10668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Method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Overriding </a:t>
              </a:r>
              <a:endParaRPr lang="en-US" sz="2400" b="1" dirty="0" smtClean="0">
                <a:latin typeface="Times New Roman" pitchFamily="18" charset="0"/>
                <a:cs typeface="Times New Roman" pitchFamily="18" charset="0"/>
              </a:endParaRPr>
            </a:p>
            <a:p>
              <a:pPr>
                <a:buFont typeface="Arial" pitchFamily="34" charset="0"/>
                <a:buChar char="•"/>
              </a:pPr>
              <a:r>
                <a:rPr lang="en-US" sz="24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400" dirty="0" smtClean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Account </a:t>
              </a:r>
              <a:r>
                <a:rPr lang="en-US" sz="2400" dirty="0">
                  <a:solidFill>
                    <a:schemeClr val="dk1">
                      <a:hueOff val="0"/>
                      <a:satOff val="0"/>
                      <a:lumOff val="0"/>
                      <a:alphaOff val="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rules change with context</a:t>
              </a:r>
            </a:p>
            <a:p>
              <a:r>
                <a:rPr lang="en-US" sz="2400" dirty="0" smtClean="0"/>
                <a:t/>
              </a:r>
              <a:br>
                <a:rPr lang="en-US" sz="2400" dirty="0" smtClean="0"/>
              </a:br>
              <a:r>
                <a:rPr lang="en-US" sz="2400" dirty="0" smtClean="0"/>
                <a:t> </a:t>
              </a:r>
              <a:r>
                <a:rPr lang="en-US" sz="2400" dirty="0" smtClean="0">
                  <a:latin typeface="Times New Roman" pitchFamily="18" charset="0"/>
                  <a:cs typeface="Times New Roman" pitchFamily="18" charset="0"/>
                </a:rPr>
                <a:t/>
              </a:r>
              <a:br>
                <a:rPr lang="en-US" sz="2400" dirty="0" smtClean="0">
                  <a:latin typeface="Times New Roman" pitchFamily="18" charset="0"/>
                  <a:cs typeface="Times New Roman" pitchFamily="18" charset="0"/>
                </a:rPr>
              </a:br>
              <a:endParaRPr lang="en-US" sz="1900" kern="1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9" name="Rounded Rectangle 8"/>
          <p:cNvSpPr/>
          <p:nvPr/>
        </p:nvSpPr>
        <p:spPr>
          <a:xfrm>
            <a:off x="533400" y="5181600"/>
            <a:ext cx="2118360" cy="990600"/>
          </a:xfrm>
          <a:prstGeom prst="roundRect">
            <a:avLst>
              <a:gd name="adj" fmla="val 10000"/>
            </a:avLst>
          </a:prstGeom>
        </p:spPr>
        <p:style>
          <a:lnRef idx="3">
            <a:schemeClr val="accent2">
              <a:shade val="80000"/>
              <a:hueOff val="0"/>
              <a:satOff val="0"/>
              <a:lumOff val="0"/>
              <a:alphaOff val="0"/>
            </a:schemeClr>
          </a:lnRef>
          <a:fillRef idx="1">
            <a:schemeClr val="accent2">
              <a:tint val="40000"/>
              <a:hueOff val="0"/>
              <a:satOff val="0"/>
              <a:lumOff val="0"/>
              <a:alphaOff val="0"/>
            </a:schemeClr>
          </a:fillRef>
          <a:effectRef idx="1">
            <a:schemeClr val="accent2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</p:sp>
      <p:pic>
        <p:nvPicPr>
          <p:cNvPr id="12" name="Picture 11" descr="Method Overriding Account rules change with context in a simple cartoon icon form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609600" y="5257800"/>
            <a:ext cx="1981200" cy="83820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1000"/>
            <a:ext cx="7490903" cy="677108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features </a:t>
            </a:r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of the Project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219200"/>
            <a:ext cx="10441904" cy="4031873"/>
          </a:xfrm>
        </p:spPr>
        <p:txBody>
          <a:bodyPr/>
          <a:lstStyle/>
          <a:p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 Core features 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Secure</a:t>
            </a:r>
            <a:r>
              <a:rPr lang="en-IN" sz="2400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deposit &amp; withdrawal methods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Automated interest for savings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Overdraft detection/control for current accounts</a:t>
            </a:r>
          </a:p>
          <a:p>
            <a:pPr algn="l">
              <a:buFont typeface="Arial" pitchFamily="34" charset="0"/>
              <a:buChar char="•"/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Encapsulated balance to prevent tampering</a:t>
            </a: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IN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pic>
        <p:nvPicPr>
          <p:cNvPr id="6" name="Picture 5" descr="project code 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62000" y="3581400"/>
            <a:ext cx="9016890" cy="251480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12192000" cy="20313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Benefits for All Stakeholders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685800" y="1981201"/>
            <a:ext cx="5410200" cy="3139321"/>
          </a:xfrm>
        </p:spPr>
        <p:txBody>
          <a:bodyPr/>
          <a:lstStyle/>
          <a:p>
            <a:pPr rtl="0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Accurate balances and safety from errors</a:t>
            </a:r>
          </a:p>
          <a:p>
            <a:pPr rtl="0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Transparent transaction history</a:t>
            </a:r>
          </a:p>
          <a:p>
            <a:pPr rtl="0" fontAlgn="base"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Secure account management </a:t>
            </a:r>
          </a:p>
          <a:p>
            <a:pPr rtl="0" fontAlgn="base"/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371600" y="1295400"/>
            <a:ext cx="2209800" cy="533400"/>
          </a:xfrm>
          <a:prstGeom prst="roundRect">
            <a:avLst/>
          </a:prstGeom>
          <a:solidFill>
            <a:srgbClr val="FFC000"/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Users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C:\Program Files (x86)\Microsoft Office\MEDIA\CAGCAT10\j0195812.wm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1066800"/>
            <a:ext cx="746945" cy="768517"/>
          </a:xfrm>
          <a:prstGeom prst="rect">
            <a:avLst/>
          </a:prstGeom>
          <a:noFill/>
        </p:spPr>
      </p:pic>
      <p:sp>
        <p:nvSpPr>
          <p:cNvPr id="7" name="Rectangle 6"/>
          <p:cNvSpPr/>
          <p:nvPr/>
        </p:nvSpPr>
        <p:spPr>
          <a:xfrm>
            <a:off x="6705600" y="3886200"/>
            <a:ext cx="4876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0" fontAlgn="base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Easy scaling with new account types</a:t>
            </a:r>
          </a:p>
          <a:p>
            <a:pPr rtl="0" fontAlgn="base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Clean inheritance </a:t>
            </a:r>
            <a:r>
              <a:rPr lang="en-US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structure</a:t>
            </a:r>
          </a:p>
          <a:p>
            <a:pPr rtl="0" fontAlgn="base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Maintainable codebase</a:t>
            </a:r>
          </a:p>
        </p:txBody>
      </p:sp>
      <p:sp>
        <p:nvSpPr>
          <p:cNvPr id="8" name="Rectangle 7"/>
          <p:cNvSpPr/>
          <p:nvPr/>
        </p:nvSpPr>
        <p:spPr>
          <a:xfrm>
            <a:off x="1295400" y="50292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rtl="0" fontAlgn="base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Customizable business rules </a:t>
            </a:r>
          </a:p>
          <a:p>
            <a:pPr rtl="0" fontAlgn="base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Improved audit capabilities</a:t>
            </a:r>
          </a:p>
          <a:p>
            <a:pPr rtl="0" fontAlgn="base">
              <a:buFont typeface="Arial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Times New Roman" pitchFamily="18" charset="0"/>
                <a:ea typeface="+mn-ea"/>
                <a:cs typeface="Times New Roman" pitchFamily="18" charset="0"/>
              </a:rPr>
              <a:t>Reduced operational errors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239000" y="3048000"/>
            <a:ext cx="3352800" cy="685800"/>
          </a:xfrm>
          <a:prstGeom prst="roundRect">
            <a:avLst/>
          </a:prstGeom>
          <a:solidFill>
            <a:schemeClr val="accent6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&lt;/&gt; For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Developers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1524000" y="4343400"/>
            <a:ext cx="2590800" cy="457200"/>
          </a:xfrm>
          <a:prstGeom prst="roundRect">
            <a:avLst/>
          </a:prstGeom>
          <a:solidFill>
            <a:schemeClr val="accent2">
              <a:lumMod val="75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Banks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4" name="Picture 6" descr="C:\Program Files (x86)\Microsoft Office\MEDIA\CAGCAT10\j0292020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4419600"/>
            <a:ext cx="967504" cy="918277"/>
          </a:xfrm>
          <a:prstGeom prst="rect">
            <a:avLst/>
          </a:prstGeom>
          <a:noFill/>
        </p:spPr>
      </p:pic>
      <p:pic>
        <p:nvPicPr>
          <p:cNvPr id="2056" name="Picture 8" descr="C:\Program Files (x86)\Microsoft Office\MEDIA\CAGCAT10\j0301252.wm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91200" y="2895600"/>
            <a:ext cx="1143000" cy="97791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1066800"/>
            <a:ext cx="3453189" cy="46166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BankAccount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Base Class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1676400"/>
            <a:ext cx="685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Foundation class with private balance, account number, holder name, and essential methods for deposits and withdrawals.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638800" y="243840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b="1" dirty="0" smtClean="0"/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Inherits from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BankAccount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adds 5% interest functionality, prevents overdrafts, and focuses on savings growth.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47244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Extends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BankAccount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with overdraft facility up to -5000, enabling flexible spending for business operations.</a:t>
            </a:r>
          </a:p>
        </p:txBody>
      </p:sp>
      <p:sp>
        <p:nvSpPr>
          <p:cNvPr id="8" name="Rectangle 7"/>
          <p:cNvSpPr/>
          <p:nvPr/>
        </p:nvSpPr>
        <p:spPr>
          <a:xfrm>
            <a:off x="6096000" y="4953000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Robust error handling, input validation, and secure balance management prevent unauthorized access and transaction errors.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722507" y="2133600"/>
            <a:ext cx="4469493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SavingsAccount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Implementation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8686800" y="4495800"/>
            <a:ext cx="3505200" cy="46166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Security &amp; Validation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0" y="3886200"/>
            <a:ext cx="3578224" cy="46166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r>
              <a:rPr lang="en-US" sz="2400" b="1" dirty="0" err="1">
                <a:latin typeface="Times New Roman" pitchFamily="18" charset="0"/>
                <a:cs typeface="Times New Roman" pitchFamily="18" charset="0"/>
              </a:rPr>
              <a:t>CurrentAccount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 Features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1000" y="76200"/>
            <a:ext cx="975299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Project Architecture &amp; Implementation</a:t>
            </a:r>
            <a:endParaRPr lang="en-US" sz="44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96" y="290587"/>
            <a:ext cx="12748704" cy="20313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Key Learning Outcomes and Technical Insights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Diagram 3"/>
          <p:cNvGraphicFramePr/>
          <p:nvPr/>
        </p:nvGraphicFramePr>
        <p:xfrm>
          <a:off x="533400" y="1066800"/>
          <a:ext cx="9601200" cy="51816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1496" y="290587"/>
            <a:ext cx="11910504" cy="2031325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Closing Statement </a:t>
            </a:r>
            <a:br>
              <a:rPr lang="en-US" b="1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dirty="0" smtClean="0">
                <a:latin typeface="Times New Roman" pitchFamily="18" charset="0"/>
                <a:cs typeface="Times New Roman" pitchFamily="18" charset="0"/>
              </a:rPr>
            </a:b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371600"/>
            <a:ext cx="10441904" cy="2185214"/>
          </a:xfrm>
        </p:spPr>
        <p:txBody>
          <a:bodyPr/>
          <a:lstStyle/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Developing this banking system from the ground up gave me hands-on insight into how thoughtful OOP design translates into reliable software for real people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Arial" pitchFamily="34" charset="0"/>
              <a:buChar char="•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challenge—whether automating interest or securing account balances—has pushed me to think like both a developer and a user.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3871</TotalTime>
  <Words>413</Words>
  <Application>Microsoft Office PowerPoint</Application>
  <PresentationFormat>Custom</PresentationFormat>
  <Paragraphs>79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Slide 1</vt:lpstr>
      <vt:lpstr>My Journey in Fintech Automation</vt:lpstr>
      <vt:lpstr>Problem Statement</vt:lpstr>
      <vt:lpstr>Concepts Used</vt:lpstr>
      <vt:lpstr>Key features of the Project</vt:lpstr>
      <vt:lpstr>Benefits for All Stakeholders  </vt:lpstr>
      <vt:lpstr>Slide 7</vt:lpstr>
      <vt:lpstr>Key Learning Outcomes and Technical Insights </vt:lpstr>
      <vt:lpstr>Closing Statement   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Innomatics</dc:title>
  <dc:creator>Admin</dc:creator>
  <cp:lastModifiedBy>Admin</cp:lastModifiedBy>
  <cp:revision>102</cp:revision>
  <dcterms:created xsi:type="dcterms:W3CDTF">2025-08-25T05:37:54Z</dcterms:created>
  <dcterms:modified xsi:type="dcterms:W3CDTF">2025-09-16T18:36:37Z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2025-08-25T00:00:00Z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2025-08-25T00:00:00Z</vt:filetime>
  </property>
</Properties>
</file>