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7E6914-7DE6-40C8-B973-C6C72C7B44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US Immigrants Green Card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0258E0-9BDC-4681-AC6F-FCAF04E71E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14/01/23 8:23:09 pm GMT-5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2" name="slide2">
            <a:extLst>
              <a:ext uri="{FF2B5EF4-FFF2-40B4-BE49-F238E27FC236}">
                <a16:creationId xmlns:a16="http://schemas.microsoft.com/office/drawing/2014/main" id="{10C0E035-DE1A-40F9-B478-0DCBBFB1C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157"/>
            <a:ext cx="12192000" cy="58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3" name="slide3">
            <a:extLst>
              <a:ext uri="{FF2B5EF4-FFF2-40B4-BE49-F238E27FC236}">
                <a16:creationId xmlns:a16="http://schemas.microsoft.com/office/drawing/2014/main" id="{3293D174-BBE8-4C1C-BFCC-0105A8B86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157"/>
            <a:ext cx="12192000" cy="58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4" name="slide4">
            <a:extLst>
              <a:ext uri="{FF2B5EF4-FFF2-40B4-BE49-F238E27FC236}">
                <a16:creationId xmlns:a16="http://schemas.microsoft.com/office/drawing/2014/main" id="{A8D2A35F-B3A8-4D9C-85E7-B7183A67BC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157"/>
            <a:ext cx="12192000" cy="58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5" name="slide5">
            <a:extLst>
              <a:ext uri="{FF2B5EF4-FFF2-40B4-BE49-F238E27FC236}">
                <a16:creationId xmlns:a16="http://schemas.microsoft.com/office/drawing/2014/main" id="{DD04EBD5-F04C-4795-B295-A2522F17AD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157"/>
            <a:ext cx="12192000" cy="58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6" id="6" name="slide6">
            <a:extLst>
              <a:ext uri="{FF2B5EF4-FFF2-40B4-BE49-F238E27FC236}">
                <a16:creationId xmlns:a16="http://schemas.microsoft.com/office/drawing/2014/main" id="{1CA9D71C-105A-481E-8778-135AA84863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157"/>
            <a:ext cx="12192000" cy="58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2023-01-15T01:23:11Z</dcterms:created>
  <dcterms:modified xsi:type="dcterms:W3CDTF">2023-01-15T01:23:11Z</dcterms:modified>
</cp:coreProperties>
</file>