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13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6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54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3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7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4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4B3D-AD1D-4840-A2DD-5543602E61F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531A71-5D56-4179-85B0-B4E9DB85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266F-66C1-D74D-0E18-8C372B8E5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2" y="2404534"/>
            <a:ext cx="11189108" cy="1646302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INTENT DETECTION AND SLOT FILLING ON HINDI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7AA4-CDD3-2708-AD18-E9470EF5B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867" y="5122549"/>
            <a:ext cx="7766936" cy="1096899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00625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29AD78-BB9F-1F6E-09BE-8040E6DB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019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C26-7A0D-B4DA-435B-D9A53630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50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17BF-00F5-CEBA-37A4-DCA61025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479"/>
            <a:ext cx="8596668" cy="388077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Model Architecture</a:t>
            </a:r>
          </a:p>
          <a:p>
            <a:r>
              <a:rPr lang="en-US" dirty="0"/>
              <a:t>Training and Evaluation</a:t>
            </a:r>
          </a:p>
          <a:p>
            <a:r>
              <a:rPr lang="en-US" dirty="0"/>
              <a:t>Fitness Function Design</a:t>
            </a:r>
          </a:p>
          <a:p>
            <a:r>
              <a:rPr lang="en-US" dirty="0"/>
              <a:t>Genetic Algorithms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Tech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DEBF-3ADE-5209-C162-AE662D80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063B-2ED1-B921-DE39-22D9C625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detection</a:t>
            </a:r>
          </a:p>
          <a:p>
            <a:r>
              <a:rPr lang="en-US" dirty="0"/>
              <a:t>Slot filling</a:t>
            </a:r>
          </a:p>
          <a:p>
            <a:r>
              <a:rPr lang="en-US" dirty="0"/>
              <a:t>Important for NLU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4B08-4302-9C17-FB8E-30C34AE1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F4F3-3B8A-734E-B377-09993C81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Components: Intent detection and slot filling</a:t>
            </a:r>
          </a:p>
          <a:p>
            <a:r>
              <a:rPr lang="en-US" dirty="0"/>
              <a:t>Techniques: Transformers, </a:t>
            </a:r>
            <a:r>
              <a:rPr lang="en-US" dirty="0" err="1"/>
              <a:t>BiLSTM</a:t>
            </a:r>
            <a:endParaRPr lang="en-US" dirty="0"/>
          </a:p>
          <a:p>
            <a:r>
              <a:rPr lang="en-US" dirty="0"/>
              <a:t>Dataset Preprocessing:</a:t>
            </a:r>
          </a:p>
          <a:p>
            <a:pPr lvl="1"/>
            <a:r>
              <a:rPr lang="en-US" dirty="0"/>
              <a:t>Tokenization, numerical vectorization</a:t>
            </a:r>
          </a:p>
          <a:p>
            <a:r>
              <a:rPr lang="en-US" dirty="0"/>
              <a:t>Data splitting for training , testing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07254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B1A0-A79E-CC85-4458-AA4B0986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EAB-1EC9-B920-61E2-62911901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the model using the training set, monitoring performance on a validation set to prevent overfitting.</a:t>
            </a:r>
          </a:p>
          <a:p>
            <a:r>
              <a:rPr lang="en-US" dirty="0"/>
              <a:t>Evaluate the model's performance on a held-out test set to ensure that it generalizes well to unseen data.</a:t>
            </a:r>
          </a:p>
          <a:p>
            <a:r>
              <a:rPr lang="en-US" dirty="0"/>
              <a:t>Post-Training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138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C729-4D50-19C2-2F71-4AC62AEC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Fitness Function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C2DC-08B5-9625-8375-10525E91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intent detection and slot filling accuracy</a:t>
            </a:r>
          </a:p>
        </p:txBody>
      </p:sp>
    </p:spTree>
    <p:extLst>
      <p:ext uri="{BB962C8B-B14F-4D97-AF65-F5344CB8AC3E}">
        <p14:creationId xmlns:p14="http://schemas.microsoft.com/office/powerpoint/2010/main" val="315162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B79A-8675-114C-BFCC-55BADFF6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3508-EC7B-E335-9415-9FB105BD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Chromosome Structure:{Learning rate , Batch Size, Epochs}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Crossover</a:t>
            </a:r>
          </a:p>
          <a:p>
            <a:r>
              <a:rPr lang="en-US" dirty="0"/>
              <a:t>Mutation</a:t>
            </a:r>
          </a:p>
          <a:p>
            <a:r>
              <a:rPr lang="en-US" dirty="0"/>
              <a:t>Replacement</a:t>
            </a:r>
          </a:p>
          <a:p>
            <a:r>
              <a:rPr lang="en-US" dirty="0"/>
              <a:t>Termination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4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5D6D-4402-A4C9-DC67-63A7DE43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0930-30BE-74E8-055F-E11753C9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GoogleTrans</a:t>
            </a:r>
            <a:r>
              <a:rPr lang="en-US" dirty="0"/>
              <a:t> for Translating ATIS Dataset</a:t>
            </a:r>
          </a:p>
          <a:p>
            <a:r>
              <a:rPr lang="en-US" dirty="0"/>
              <a:t>BERT for Embeddings:</a:t>
            </a:r>
          </a:p>
          <a:p>
            <a:r>
              <a:rPr lang="en-US" dirty="0"/>
              <a:t>Intent Classification Head</a:t>
            </a:r>
          </a:p>
          <a:p>
            <a:r>
              <a:rPr lang="en-US" dirty="0"/>
              <a:t>Slot Filling Head</a:t>
            </a:r>
          </a:p>
          <a:p>
            <a:r>
              <a:rPr lang="en-US" dirty="0"/>
              <a:t>Training and Evaluation</a:t>
            </a:r>
          </a:p>
          <a:p>
            <a:r>
              <a:rPr lang="en-US" dirty="0"/>
              <a:t>Post-Training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427798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20E8-8D1D-3E46-351A-CBF21693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CCC2-4247-F882-75DD-28F8818B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Language: Python</a:t>
            </a:r>
          </a:p>
          <a:p>
            <a:r>
              <a:rPr lang="en-US" dirty="0"/>
              <a:t>Machine Learning Frameworks: </a:t>
            </a:r>
            <a:r>
              <a:rPr lang="en-US" dirty="0" err="1"/>
              <a:t>PyTorch</a:t>
            </a:r>
            <a:r>
              <a:rPr lang="en-US" dirty="0"/>
              <a:t>, Transformers</a:t>
            </a:r>
          </a:p>
          <a:p>
            <a:r>
              <a:rPr lang="en-US" dirty="0"/>
              <a:t>Data Processing and Analysis: Pandas/</a:t>
            </a:r>
            <a:r>
              <a:rPr lang="en-US" dirty="0" err="1"/>
              <a:t>Numpy</a:t>
            </a:r>
            <a:r>
              <a:rPr lang="en-US" dirty="0"/>
              <a:t>, Scikit-</a:t>
            </a:r>
            <a:r>
              <a:rPr lang="en-US" dirty="0" err="1"/>
              <a:t>learn,Matplotlib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3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186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INTENT DETECTION AND SLOT FILLING ON HINDI DATASET</vt:lpstr>
      <vt:lpstr>Contents</vt:lpstr>
      <vt:lpstr>Introduction</vt:lpstr>
      <vt:lpstr>Model Architecture</vt:lpstr>
      <vt:lpstr>Training and Evaluation</vt:lpstr>
      <vt:lpstr>Fitness Function Design</vt:lpstr>
      <vt:lpstr>Genetic Algorithms</vt:lpstr>
      <vt:lpstr>Methodology</vt:lpstr>
      <vt:lpstr>Tech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DETECTION AND SLOT FILLING ON HINDI DATASET</dc:title>
  <dc:creator>smriti priyadarshani</dc:creator>
  <cp:lastModifiedBy>smriti priyadarshani</cp:lastModifiedBy>
  <cp:revision>4</cp:revision>
  <dcterms:created xsi:type="dcterms:W3CDTF">2024-03-14T12:30:51Z</dcterms:created>
  <dcterms:modified xsi:type="dcterms:W3CDTF">2024-04-10T08:04:37Z</dcterms:modified>
</cp:coreProperties>
</file>