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 rot="0">
            <a:off x="1524000" y="1122363"/>
            <a:ext cx="91440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Aptos Display" pitchFamily="0" charset="0"/>
                <a:ea typeface="等线 Light" pitchFamily="0" charset="0"/>
                <a:cs typeface="Lucida Sans" pitchFamily="0" charset="0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Aptos Display" pitchFamily="0" charset="0"/>
              <a:ea typeface="等线 Light" pitchFamily="0" charset="0"/>
              <a:cs typeface="Lucida Sans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3602038"/>
            <a:ext cx="9144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767676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502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6976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0932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838200" y="365124"/>
            <a:ext cx="10515600" cy="13255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838200" y="1825625"/>
            <a:ext cx="10515600" cy="43513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382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038600" y="6356349"/>
            <a:ext cx="411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6106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767676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&lt;#&gt;</a:t>
            </a:fld>
            <a:endParaRPr lang="zh-CN" altLang="en-US" sz="120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3637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494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7787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75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768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4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4699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740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76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767676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11/21/2024</a:t>
            </a:fld>
            <a:endParaRPr lang="zh-CN" altLang="en-US" sz="120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767676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&lt;#&gt;</a:t>
            </a:fld>
            <a:endParaRPr lang="zh-CN" altLang="en-US" sz="1200">
              <a:solidFill>
                <a:srgbClr val="767676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ptos Display" pitchFamily="0" charset="0"/>
          <a:ea typeface="等线 Light" pitchFamily="0" charset="0"/>
          <a:cs typeface="Aptos Display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pitchFamily="0" charset="0"/>
          <a:ea typeface="等线" pitchFamily="0" charset="0"/>
          <a:cs typeface="Apto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image" Target="../media/pimg2.png"/><Relationship Id="rId3" Type="http://schemas.openxmlformats.org/officeDocument/2006/relationships/image" Target="../media/pimg3.png"/><Relationship Id="rId4" Type="http://schemas.openxmlformats.org/officeDocument/2006/relationships/image" Target="../media/2.png"/><Relationship Id="rId5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image" Target="../media/pimg5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矩形"/>
          <p:cNvSpPr>
            <a:spLocks noChangeAspect="1"/>
          </p:cNvSpPr>
          <p:nvPr/>
        </p:nvSpPr>
        <p:spPr>
          <a:xfrm rot="0">
            <a:off x="0" y="1"/>
            <a:ext cx="12191694" cy="6858000"/>
          </a:xfrm>
          <a:prstGeom prst="rect"/>
          <a:ln w="19050" cmpd="sng" cap="flat">
            <a:noFill/>
            <a:prstDash val="solid"/>
            <a:round/>
          </a:ln>
        </p:spPr>
      </p:sp>
      <p:sp>
        <p:nvSpPr>
          <p:cNvPr id="13" name="矩形"/>
          <p:cNvSpPr>
            <a:spLocks noChangeAspect="1"/>
          </p:cNvSpPr>
          <p:nvPr/>
        </p:nvSpPr>
        <p:spPr>
          <a:xfrm rot="0">
            <a:off x="305" y="0"/>
            <a:ext cx="12191694" cy="6858000"/>
          </a:xfrm>
          <a:prstGeom prst="rect"/>
          <a:solidFill>
            <a:schemeClr val="bg1"/>
          </a:solidFill>
          <a:ln w="19050" cmpd="sng" cap="flat">
            <a:noFill/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ctrTitle"/>
          </p:nvPr>
        </p:nvSpPr>
        <p:spPr>
          <a:xfrm rot="0">
            <a:off x="1179226" y="1280679"/>
            <a:ext cx="9833548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Aptos Display" pitchFamily="0" charset="0"/>
                <a:ea typeface="等线 Light" pitchFamily="0" charset="0"/>
                <a:cs typeface="Aptos Display" pitchFamily="0" charset="0"/>
              </a:rPr>
              <a:t>SRI RAAJA RAAJAN COLLEGE OF ENGINEERING AND TECHNOLOGY</a:t>
            </a: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Aptos Display" pitchFamily="0" charset="0"/>
              <a:ea typeface="等线 Light" pitchFamily="0" charset="0"/>
              <a:cs typeface="Aptos Display" pitchFamily="0" charset="0"/>
            </a:endParaRPr>
          </a:p>
        </p:txBody>
      </p:sp>
      <p:grpSp>
        <p:nvGrpSpPr>
          <p:cNvPr id="19" name="组合"/>
          <p:cNvGrpSpPr>
            <a:grpSpLocks/>
          </p:cNvGrpSpPr>
          <p:nvPr/>
        </p:nvGrpSpPr>
        <p:grpSpPr>
          <a:xfrm>
            <a:off x="8289889" y="0"/>
            <a:ext cx="3902111" cy="2382977"/>
            <a:chOff x="8289889" y="0"/>
            <a:chExt cx="3902111" cy="2382977"/>
          </a:xfrm>
        </p:grpSpPr>
        <p:sp>
          <p:nvSpPr>
            <p:cNvPr id="15" name="曲线"/>
            <p:cNvSpPr>
              <a:spLocks/>
            </p:cNvSpPr>
            <p:nvPr/>
          </p:nvSpPr>
          <p:spPr>
            <a:xfrm rot="0">
              <a:off x="8289889" y="0"/>
              <a:ext cx="3902111" cy="23829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49" y="0"/>
                  </a:lnTo>
                  <a:lnTo>
                    <a:pt x="181" y="1015"/>
                  </a:lnTo>
                  <a:cubicBezTo>
                    <a:pt x="204" y="1362"/>
                    <a:pt x="235" y="1707"/>
                    <a:pt x="279" y="2049"/>
                  </a:cubicBezTo>
                  <a:cubicBezTo>
                    <a:pt x="369" y="2731"/>
                    <a:pt x="501" y="3398"/>
                    <a:pt x="679" y="4038"/>
                  </a:cubicBezTo>
                  <a:cubicBezTo>
                    <a:pt x="722" y="4199"/>
                    <a:pt x="771" y="4354"/>
                    <a:pt x="817" y="4512"/>
                  </a:cubicBezTo>
                  <a:cubicBezTo>
                    <a:pt x="869" y="4668"/>
                    <a:pt x="916" y="4824"/>
                    <a:pt x="971" y="4978"/>
                  </a:cubicBezTo>
                  <a:cubicBezTo>
                    <a:pt x="1075" y="5284"/>
                    <a:pt x="1192" y="5584"/>
                    <a:pt x="1313" y="5878"/>
                  </a:cubicBezTo>
                  <a:cubicBezTo>
                    <a:pt x="1432" y="6174"/>
                    <a:pt x="1560" y="6462"/>
                    <a:pt x="1688" y="6749"/>
                  </a:cubicBezTo>
                  <a:cubicBezTo>
                    <a:pt x="1818" y="7032"/>
                    <a:pt x="1954" y="7313"/>
                    <a:pt x="2091" y="7593"/>
                  </a:cubicBezTo>
                  <a:cubicBezTo>
                    <a:pt x="2363" y="8155"/>
                    <a:pt x="2649" y="8704"/>
                    <a:pt x="2930" y="9266"/>
                  </a:cubicBezTo>
                  <a:cubicBezTo>
                    <a:pt x="3070" y="9545"/>
                    <a:pt x="3211" y="9829"/>
                    <a:pt x="3349" y="10114"/>
                  </a:cubicBezTo>
                  <a:cubicBezTo>
                    <a:pt x="3487" y="10396"/>
                    <a:pt x="3624" y="10697"/>
                    <a:pt x="3756" y="10971"/>
                  </a:cubicBezTo>
                  <a:cubicBezTo>
                    <a:pt x="3889" y="11254"/>
                    <a:pt x="4027" y="11526"/>
                    <a:pt x="4165" y="11802"/>
                  </a:cubicBezTo>
                  <a:cubicBezTo>
                    <a:pt x="4304" y="12072"/>
                    <a:pt x="4445" y="12341"/>
                    <a:pt x="4590" y="12601"/>
                  </a:cubicBezTo>
                  <a:cubicBezTo>
                    <a:pt x="4879" y="13126"/>
                    <a:pt x="5181" y="13632"/>
                    <a:pt x="5495" y="14111"/>
                  </a:cubicBezTo>
                  <a:cubicBezTo>
                    <a:pt x="6121" y="15069"/>
                    <a:pt x="6800" y="15925"/>
                    <a:pt x="7523" y="16632"/>
                  </a:cubicBezTo>
                  <a:cubicBezTo>
                    <a:pt x="7886" y="16986"/>
                    <a:pt x="8259" y="17309"/>
                    <a:pt x="8645" y="17581"/>
                  </a:cubicBezTo>
                  <a:cubicBezTo>
                    <a:pt x="9030" y="17861"/>
                    <a:pt x="9426" y="18096"/>
                    <a:pt x="9830" y="18297"/>
                  </a:cubicBezTo>
                  <a:cubicBezTo>
                    <a:pt x="10234" y="18498"/>
                    <a:pt x="10646" y="18659"/>
                    <a:pt x="11064" y="18791"/>
                  </a:cubicBezTo>
                  <a:cubicBezTo>
                    <a:pt x="11481" y="18921"/>
                    <a:pt x="11907" y="19009"/>
                    <a:pt x="12335" y="19069"/>
                  </a:cubicBezTo>
                  <a:cubicBezTo>
                    <a:pt x="12763" y="19129"/>
                    <a:pt x="13196" y="19155"/>
                    <a:pt x="13630" y="19156"/>
                  </a:cubicBezTo>
                  <a:cubicBezTo>
                    <a:pt x="13739" y="19156"/>
                    <a:pt x="13848" y="19159"/>
                    <a:pt x="13951" y="19152"/>
                  </a:cubicBezTo>
                  <a:lnTo>
                    <a:pt x="14110" y="19145"/>
                  </a:lnTo>
                  <a:lnTo>
                    <a:pt x="14266" y="19132"/>
                  </a:lnTo>
                  <a:cubicBezTo>
                    <a:pt x="14476" y="19118"/>
                    <a:pt x="14685" y="19086"/>
                    <a:pt x="14891" y="19048"/>
                  </a:cubicBezTo>
                  <a:cubicBezTo>
                    <a:pt x="15720" y="18892"/>
                    <a:pt x="16526" y="18548"/>
                    <a:pt x="17301" y="18041"/>
                  </a:cubicBezTo>
                  <a:cubicBezTo>
                    <a:pt x="17689" y="17791"/>
                    <a:pt x="18068" y="17492"/>
                    <a:pt x="18440" y="17168"/>
                  </a:cubicBezTo>
                  <a:cubicBezTo>
                    <a:pt x="18815" y="16844"/>
                    <a:pt x="19181" y="16485"/>
                    <a:pt x="19542" y="16105"/>
                  </a:cubicBezTo>
                  <a:cubicBezTo>
                    <a:pt x="19903" y="15724"/>
                    <a:pt x="20257" y="15319"/>
                    <a:pt x="20612" y="14901"/>
                  </a:cubicBezTo>
                  <a:cubicBezTo>
                    <a:pt x="20789" y="14692"/>
                    <a:pt x="20965" y="14478"/>
                    <a:pt x="21140" y="14264"/>
                  </a:cubicBezTo>
                  <a:lnTo>
                    <a:pt x="21600" y="13697"/>
                  </a:lnTo>
                  <a:lnTo>
                    <a:pt x="21600" y="16705"/>
                  </a:lnTo>
                  <a:lnTo>
                    <a:pt x="21558" y="16756"/>
                  </a:lnTo>
                  <a:cubicBezTo>
                    <a:pt x="21196" y="17211"/>
                    <a:pt x="20823" y="17657"/>
                    <a:pt x="20436" y="18082"/>
                  </a:cubicBezTo>
                  <a:cubicBezTo>
                    <a:pt x="20050" y="18507"/>
                    <a:pt x="19652" y="18919"/>
                    <a:pt x="19233" y="19295"/>
                  </a:cubicBezTo>
                  <a:cubicBezTo>
                    <a:pt x="18815" y="19669"/>
                    <a:pt x="18383" y="20016"/>
                    <a:pt x="17932" y="20317"/>
                  </a:cubicBezTo>
                  <a:cubicBezTo>
                    <a:pt x="17032" y="20925"/>
                    <a:pt x="16060" y="21330"/>
                    <a:pt x="15078" y="21500"/>
                  </a:cubicBezTo>
                  <a:cubicBezTo>
                    <a:pt x="14832" y="21540"/>
                    <a:pt x="14587" y="21573"/>
                    <a:pt x="14341" y="21586"/>
                  </a:cubicBezTo>
                  <a:lnTo>
                    <a:pt x="14157" y="21597"/>
                  </a:lnTo>
                  <a:lnTo>
                    <a:pt x="13973" y="21598"/>
                  </a:lnTo>
                  <a:cubicBezTo>
                    <a:pt x="13848" y="21601"/>
                    <a:pt x="13730" y="21596"/>
                    <a:pt x="13611" y="21591"/>
                  </a:cubicBezTo>
                  <a:cubicBezTo>
                    <a:pt x="13372" y="21587"/>
                    <a:pt x="13133" y="21564"/>
                    <a:pt x="12894" y="21546"/>
                  </a:cubicBezTo>
                  <a:cubicBezTo>
                    <a:pt x="12654" y="21515"/>
                    <a:pt x="12415" y="21485"/>
                    <a:pt x="12177" y="21439"/>
                  </a:cubicBezTo>
                  <a:cubicBezTo>
                    <a:pt x="11699" y="21351"/>
                    <a:pt x="11222" y="21230"/>
                    <a:pt x="10748" y="21060"/>
                  </a:cubicBezTo>
                  <a:cubicBezTo>
                    <a:pt x="10275" y="20892"/>
                    <a:pt x="9809" y="20674"/>
                    <a:pt x="9352" y="20408"/>
                  </a:cubicBezTo>
                  <a:cubicBezTo>
                    <a:pt x="8896" y="20141"/>
                    <a:pt x="8452" y="19823"/>
                    <a:pt x="8025" y="19461"/>
                  </a:cubicBezTo>
                  <a:cubicBezTo>
                    <a:pt x="7600" y="19094"/>
                    <a:pt x="7191" y="18683"/>
                    <a:pt x="6806" y="18229"/>
                  </a:cubicBezTo>
                  <a:cubicBezTo>
                    <a:pt x="6036" y="17322"/>
                    <a:pt x="5360" y="16260"/>
                    <a:pt x="4769" y="15123"/>
                  </a:cubicBezTo>
                  <a:cubicBezTo>
                    <a:pt x="4474" y="14553"/>
                    <a:pt x="4198" y="13964"/>
                    <a:pt x="3938" y="13363"/>
                  </a:cubicBezTo>
                  <a:cubicBezTo>
                    <a:pt x="3678" y="12764"/>
                    <a:pt x="3436" y="12150"/>
                    <a:pt x="3207" y="11528"/>
                  </a:cubicBezTo>
                  <a:cubicBezTo>
                    <a:pt x="3090" y="11213"/>
                    <a:pt x="2981" y="10919"/>
                    <a:pt x="2865" y="10618"/>
                  </a:cubicBezTo>
                  <a:cubicBezTo>
                    <a:pt x="2749" y="10319"/>
                    <a:pt x="2631" y="10019"/>
                    <a:pt x="2510" y="9721"/>
                  </a:cubicBezTo>
                  <a:lnTo>
                    <a:pt x="1769" y="7938"/>
                  </a:lnTo>
                  <a:cubicBezTo>
                    <a:pt x="1645" y="7639"/>
                    <a:pt x="1524" y="7337"/>
                    <a:pt x="1406" y="7031"/>
                  </a:cubicBezTo>
                  <a:cubicBezTo>
                    <a:pt x="1287" y="6727"/>
                    <a:pt x="1170" y="6420"/>
                    <a:pt x="1061" y="6105"/>
                  </a:cubicBezTo>
                  <a:cubicBezTo>
                    <a:pt x="841" y="5478"/>
                    <a:pt x="640" y="4831"/>
                    <a:pt x="480" y="4161"/>
                  </a:cubicBezTo>
                  <a:cubicBezTo>
                    <a:pt x="317" y="3492"/>
                    <a:pt x="195" y="2798"/>
                    <a:pt x="113" y="2097"/>
                  </a:cubicBezTo>
                  <a:cubicBezTo>
                    <a:pt x="74" y="1746"/>
                    <a:pt x="45" y="1392"/>
                    <a:pt x="26" y="1036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16" name="曲线"/>
            <p:cNvSpPr>
              <a:spLocks/>
            </p:cNvSpPr>
            <p:nvPr/>
          </p:nvSpPr>
          <p:spPr>
            <a:xfrm rot="0">
              <a:off x="8326128" y="0"/>
              <a:ext cx="3865872" cy="218427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823" y="0"/>
                  </a:lnTo>
                  <a:lnTo>
                    <a:pt x="845" y="647"/>
                  </a:lnTo>
                  <a:cubicBezTo>
                    <a:pt x="868" y="983"/>
                    <a:pt x="901" y="1316"/>
                    <a:pt x="950" y="1644"/>
                  </a:cubicBezTo>
                  <a:cubicBezTo>
                    <a:pt x="1043" y="2299"/>
                    <a:pt x="1187" y="2926"/>
                    <a:pt x="1362" y="3528"/>
                  </a:cubicBezTo>
                  <a:cubicBezTo>
                    <a:pt x="1450" y="3830"/>
                    <a:pt x="1546" y="4126"/>
                    <a:pt x="1649" y="4417"/>
                  </a:cubicBezTo>
                  <a:cubicBezTo>
                    <a:pt x="1752" y="4707"/>
                    <a:pt x="1863" y="4993"/>
                    <a:pt x="1980" y="5276"/>
                  </a:cubicBezTo>
                  <a:cubicBezTo>
                    <a:pt x="2214" y="5841"/>
                    <a:pt x="2474" y="6387"/>
                    <a:pt x="2742" y="6936"/>
                  </a:cubicBezTo>
                  <a:cubicBezTo>
                    <a:pt x="3011" y="7488"/>
                    <a:pt x="3293" y="8038"/>
                    <a:pt x="3568" y="8611"/>
                  </a:cubicBezTo>
                  <a:cubicBezTo>
                    <a:pt x="3705" y="8895"/>
                    <a:pt x="3843" y="9187"/>
                    <a:pt x="3979" y="9483"/>
                  </a:cubicBezTo>
                  <a:lnTo>
                    <a:pt x="4176" y="9912"/>
                  </a:lnTo>
                  <a:cubicBezTo>
                    <a:pt x="4240" y="10049"/>
                    <a:pt x="4303" y="10190"/>
                    <a:pt x="4369" y="10324"/>
                  </a:cubicBezTo>
                  <a:cubicBezTo>
                    <a:pt x="4890" y="11409"/>
                    <a:pt x="5456" y="12408"/>
                    <a:pt x="6030" y="13356"/>
                  </a:cubicBezTo>
                  <a:cubicBezTo>
                    <a:pt x="6319" y="13828"/>
                    <a:pt x="6611" y="14284"/>
                    <a:pt x="6912" y="14721"/>
                  </a:cubicBezTo>
                  <a:cubicBezTo>
                    <a:pt x="7214" y="15158"/>
                    <a:pt x="7519" y="15580"/>
                    <a:pt x="7837" y="15979"/>
                  </a:cubicBezTo>
                  <a:cubicBezTo>
                    <a:pt x="8470" y="16776"/>
                    <a:pt x="9153" y="17489"/>
                    <a:pt x="9902" y="17969"/>
                  </a:cubicBezTo>
                  <a:cubicBezTo>
                    <a:pt x="10276" y="18209"/>
                    <a:pt x="10664" y="18392"/>
                    <a:pt x="11058" y="18531"/>
                  </a:cubicBezTo>
                  <a:cubicBezTo>
                    <a:pt x="11157" y="18564"/>
                    <a:pt x="11255" y="18602"/>
                    <a:pt x="11354" y="18630"/>
                  </a:cubicBezTo>
                  <a:lnTo>
                    <a:pt x="11654" y="18712"/>
                  </a:lnTo>
                  <a:cubicBezTo>
                    <a:pt x="11854" y="18757"/>
                    <a:pt x="12053" y="18805"/>
                    <a:pt x="12256" y="18831"/>
                  </a:cubicBezTo>
                  <a:cubicBezTo>
                    <a:pt x="12358" y="18848"/>
                    <a:pt x="12457" y="18864"/>
                    <a:pt x="12559" y="18871"/>
                  </a:cubicBezTo>
                  <a:cubicBezTo>
                    <a:pt x="12660" y="18879"/>
                    <a:pt x="12761" y="18893"/>
                    <a:pt x="12863" y="18898"/>
                  </a:cubicBezTo>
                  <a:lnTo>
                    <a:pt x="13169" y="18910"/>
                  </a:lnTo>
                  <a:cubicBezTo>
                    <a:pt x="13271" y="18913"/>
                    <a:pt x="13373" y="18908"/>
                    <a:pt x="13475" y="18907"/>
                  </a:cubicBezTo>
                  <a:lnTo>
                    <a:pt x="13627" y="18905"/>
                  </a:lnTo>
                  <a:cubicBezTo>
                    <a:pt x="13678" y="18902"/>
                    <a:pt x="13725" y="18897"/>
                    <a:pt x="13776" y="18894"/>
                  </a:cubicBezTo>
                  <a:cubicBezTo>
                    <a:pt x="13824" y="18890"/>
                    <a:pt x="13874" y="18886"/>
                    <a:pt x="13923" y="18880"/>
                  </a:cubicBezTo>
                  <a:lnTo>
                    <a:pt x="14068" y="18860"/>
                  </a:lnTo>
                  <a:cubicBezTo>
                    <a:pt x="14265" y="18835"/>
                    <a:pt x="14458" y="18791"/>
                    <a:pt x="14650" y="18741"/>
                  </a:cubicBezTo>
                  <a:cubicBezTo>
                    <a:pt x="15420" y="18528"/>
                    <a:pt x="16160" y="18111"/>
                    <a:pt x="16865" y="17526"/>
                  </a:cubicBezTo>
                  <a:cubicBezTo>
                    <a:pt x="17571" y="16948"/>
                    <a:pt x="18244" y="16206"/>
                    <a:pt x="18909" y="15396"/>
                  </a:cubicBezTo>
                  <a:cubicBezTo>
                    <a:pt x="19077" y="15194"/>
                    <a:pt x="19242" y="14981"/>
                    <a:pt x="19406" y="14769"/>
                  </a:cubicBezTo>
                  <a:cubicBezTo>
                    <a:pt x="19572" y="14557"/>
                    <a:pt x="19737" y="14342"/>
                    <a:pt x="19902" y="14122"/>
                  </a:cubicBezTo>
                  <a:lnTo>
                    <a:pt x="20907" y="12779"/>
                  </a:lnTo>
                  <a:lnTo>
                    <a:pt x="21600" y="11890"/>
                  </a:lnTo>
                  <a:lnTo>
                    <a:pt x="21600" y="16357"/>
                  </a:lnTo>
                  <a:lnTo>
                    <a:pt x="21162" y="16898"/>
                  </a:lnTo>
                  <a:cubicBezTo>
                    <a:pt x="20984" y="17115"/>
                    <a:pt x="20802" y="17333"/>
                    <a:pt x="20620" y="17547"/>
                  </a:cubicBezTo>
                  <a:cubicBezTo>
                    <a:pt x="20434" y="17759"/>
                    <a:pt x="20249" y="17970"/>
                    <a:pt x="20059" y="18175"/>
                  </a:cubicBezTo>
                  <a:cubicBezTo>
                    <a:pt x="19681" y="18590"/>
                    <a:pt x="19290" y="18991"/>
                    <a:pt x="18883" y="19357"/>
                  </a:cubicBezTo>
                  <a:cubicBezTo>
                    <a:pt x="18476" y="19725"/>
                    <a:pt x="18056" y="20069"/>
                    <a:pt x="17617" y="20361"/>
                  </a:cubicBezTo>
                  <a:cubicBezTo>
                    <a:pt x="16747" y="20958"/>
                    <a:pt x="15811" y="21360"/>
                    <a:pt x="14865" y="21518"/>
                  </a:cubicBezTo>
                  <a:cubicBezTo>
                    <a:pt x="14628" y="21556"/>
                    <a:pt x="14392" y="21584"/>
                    <a:pt x="14156" y="21592"/>
                  </a:cubicBezTo>
                  <a:lnTo>
                    <a:pt x="13979" y="21598"/>
                  </a:lnTo>
                  <a:cubicBezTo>
                    <a:pt x="13921" y="21599"/>
                    <a:pt x="13862" y="21598"/>
                    <a:pt x="13803" y="21598"/>
                  </a:cubicBezTo>
                  <a:lnTo>
                    <a:pt x="13626" y="21593"/>
                  </a:lnTo>
                  <a:lnTo>
                    <a:pt x="13454" y="21582"/>
                  </a:lnTo>
                  <a:cubicBezTo>
                    <a:pt x="12999" y="21558"/>
                    <a:pt x="12542" y="21499"/>
                    <a:pt x="12088" y="21400"/>
                  </a:cubicBezTo>
                  <a:cubicBezTo>
                    <a:pt x="11633" y="21309"/>
                    <a:pt x="11178" y="21176"/>
                    <a:pt x="10729" y="20999"/>
                  </a:cubicBezTo>
                  <a:cubicBezTo>
                    <a:pt x="10280" y="20821"/>
                    <a:pt x="9835" y="20611"/>
                    <a:pt x="9393" y="20372"/>
                  </a:cubicBezTo>
                  <a:cubicBezTo>
                    <a:pt x="8513" y="19887"/>
                    <a:pt x="7645" y="19285"/>
                    <a:pt x="6839" y="18481"/>
                  </a:cubicBezTo>
                  <a:cubicBezTo>
                    <a:pt x="6034" y="17679"/>
                    <a:pt x="5314" y="16664"/>
                    <a:pt x="4685" y="15539"/>
                  </a:cubicBezTo>
                  <a:cubicBezTo>
                    <a:pt x="4370" y="14978"/>
                    <a:pt x="4082" y="14380"/>
                    <a:pt x="3813" y="13768"/>
                  </a:cubicBezTo>
                  <a:cubicBezTo>
                    <a:pt x="3544" y="13154"/>
                    <a:pt x="3289" y="12530"/>
                    <a:pt x="3050" y="11894"/>
                  </a:cubicBezTo>
                  <a:cubicBezTo>
                    <a:pt x="2990" y="11735"/>
                    <a:pt x="2931" y="11576"/>
                    <a:pt x="2872" y="11416"/>
                  </a:cubicBezTo>
                  <a:lnTo>
                    <a:pt x="2703" y="10952"/>
                  </a:lnTo>
                  <a:cubicBezTo>
                    <a:pt x="2594" y="10652"/>
                    <a:pt x="2480" y="10356"/>
                    <a:pt x="2366" y="10054"/>
                  </a:cubicBezTo>
                  <a:lnTo>
                    <a:pt x="1670" y="8220"/>
                  </a:lnTo>
                  <a:cubicBezTo>
                    <a:pt x="1438" y="7594"/>
                    <a:pt x="1206" y="6951"/>
                    <a:pt x="992" y="6280"/>
                  </a:cubicBezTo>
                  <a:cubicBezTo>
                    <a:pt x="883" y="5944"/>
                    <a:pt x="780" y="5603"/>
                    <a:pt x="686" y="5252"/>
                  </a:cubicBezTo>
                  <a:cubicBezTo>
                    <a:pt x="591" y="4902"/>
                    <a:pt x="503" y="4543"/>
                    <a:pt x="426" y="4177"/>
                  </a:cubicBezTo>
                  <a:cubicBezTo>
                    <a:pt x="349" y="3810"/>
                    <a:pt x="280" y="3438"/>
                    <a:pt x="226" y="3060"/>
                  </a:cubicBezTo>
                  <a:cubicBezTo>
                    <a:pt x="199" y="2872"/>
                    <a:pt x="173" y="2683"/>
                    <a:pt x="152" y="2491"/>
                  </a:cubicBezTo>
                  <a:lnTo>
                    <a:pt x="118" y="2207"/>
                  </a:lnTo>
                  <a:lnTo>
                    <a:pt x="92" y="1921"/>
                  </a:lnTo>
                  <a:cubicBezTo>
                    <a:pt x="56" y="1538"/>
                    <a:pt x="31" y="1156"/>
                    <a:pt x="15" y="773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17" name="曲线"/>
            <p:cNvSpPr>
              <a:spLocks/>
            </p:cNvSpPr>
            <p:nvPr/>
          </p:nvSpPr>
          <p:spPr>
            <a:xfrm rot="0">
              <a:off x="8329605" y="0"/>
              <a:ext cx="3862394" cy="214545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515" y="0"/>
                  </a:lnTo>
                  <a:lnTo>
                    <a:pt x="2534" y="630"/>
                  </a:lnTo>
                  <a:cubicBezTo>
                    <a:pt x="2662" y="2656"/>
                    <a:pt x="3248" y="4105"/>
                    <a:pt x="4318" y="6604"/>
                  </a:cubicBezTo>
                  <a:cubicBezTo>
                    <a:pt x="4614" y="7293"/>
                    <a:pt x="4919" y="8005"/>
                    <a:pt x="5232" y="8789"/>
                  </a:cubicBezTo>
                  <a:cubicBezTo>
                    <a:pt x="7621" y="14775"/>
                    <a:pt x="10184" y="17328"/>
                    <a:pt x="13804" y="17328"/>
                  </a:cubicBezTo>
                  <a:cubicBezTo>
                    <a:pt x="16178" y="17328"/>
                    <a:pt x="17921" y="15248"/>
                    <a:pt x="20310" y="12075"/>
                  </a:cubicBezTo>
                  <a:cubicBezTo>
                    <a:pt x="20577" y="11720"/>
                    <a:pt x="20843" y="11370"/>
                    <a:pt x="21101" y="11031"/>
                  </a:cubicBezTo>
                  <a:lnTo>
                    <a:pt x="21600" y="10373"/>
                  </a:lnTo>
                  <a:lnTo>
                    <a:pt x="21600" y="15778"/>
                  </a:lnTo>
                  <a:lnTo>
                    <a:pt x="20952" y="16627"/>
                  </a:lnTo>
                  <a:cubicBezTo>
                    <a:pt x="18842" y="19342"/>
                    <a:pt x="16698" y="21600"/>
                    <a:pt x="13802" y="21600"/>
                  </a:cubicBezTo>
                  <a:cubicBezTo>
                    <a:pt x="8895" y="21600"/>
                    <a:pt x="5708" y="17592"/>
                    <a:pt x="3153" y="11186"/>
                  </a:cubicBezTo>
                  <a:cubicBezTo>
                    <a:pt x="1716" y="7583"/>
                    <a:pt x="196" y="5041"/>
                    <a:pt x="11" y="628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18" name="曲线"/>
            <p:cNvSpPr>
              <a:spLocks/>
            </p:cNvSpPr>
            <p:nvPr/>
          </p:nvSpPr>
          <p:spPr>
            <a:xfrm rot="0">
              <a:off x="8329605" y="0"/>
              <a:ext cx="3862394" cy="214545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3016" y="0"/>
                  </a:lnTo>
                  <a:lnTo>
                    <a:pt x="3032" y="536"/>
                  </a:lnTo>
                  <a:cubicBezTo>
                    <a:pt x="3150" y="2356"/>
                    <a:pt x="3683" y="3673"/>
                    <a:pt x="4725" y="6101"/>
                  </a:cubicBezTo>
                  <a:cubicBezTo>
                    <a:pt x="5022" y="6795"/>
                    <a:pt x="5330" y="7514"/>
                    <a:pt x="5647" y="8309"/>
                  </a:cubicBezTo>
                  <a:cubicBezTo>
                    <a:pt x="6770" y="11124"/>
                    <a:pt x="7923" y="13125"/>
                    <a:pt x="9170" y="14425"/>
                  </a:cubicBezTo>
                  <a:cubicBezTo>
                    <a:pt x="10494" y="15804"/>
                    <a:pt x="12009" y="16474"/>
                    <a:pt x="13802" y="16474"/>
                  </a:cubicBezTo>
                  <a:cubicBezTo>
                    <a:pt x="14820" y="16474"/>
                    <a:pt x="15767" y="16060"/>
                    <a:pt x="16782" y="15169"/>
                  </a:cubicBezTo>
                  <a:cubicBezTo>
                    <a:pt x="17824" y="14255"/>
                    <a:pt x="18855" y="12922"/>
                    <a:pt x="20000" y="11402"/>
                  </a:cubicBezTo>
                  <a:cubicBezTo>
                    <a:pt x="20268" y="11046"/>
                    <a:pt x="20536" y="10695"/>
                    <a:pt x="20793" y="10356"/>
                  </a:cubicBezTo>
                  <a:lnTo>
                    <a:pt x="21600" y="9291"/>
                  </a:lnTo>
                  <a:lnTo>
                    <a:pt x="21600" y="15778"/>
                  </a:lnTo>
                  <a:lnTo>
                    <a:pt x="20952" y="16627"/>
                  </a:lnTo>
                  <a:cubicBezTo>
                    <a:pt x="18842" y="19342"/>
                    <a:pt x="16698" y="21600"/>
                    <a:pt x="13802" y="21600"/>
                  </a:cubicBezTo>
                  <a:cubicBezTo>
                    <a:pt x="8895" y="21600"/>
                    <a:pt x="5708" y="17592"/>
                    <a:pt x="3153" y="11186"/>
                  </a:cubicBezTo>
                  <a:cubicBezTo>
                    <a:pt x="1716" y="7583"/>
                    <a:pt x="196" y="5041"/>
                    <a:pt x="11" y="628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</p:grpSp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 rot="0">
            <a:off x="1179226" y="2890979"/>
            <a:ext cx="9833548" cy="26939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        PROJECT NAME     :-     </a:t>
            </a:r>
            <a:r>
              <a:rPr lang="en-US" altLang="zh-CN" sz="40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TODO LIST</a:t>
            </a:r>
            <a:endParaRPr lang="en-US" altLang="zh-CN" sz="40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6" marL="3200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TEAM MEMBERS:-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7" marL="4114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7" marL="3886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. Shanmuga Priya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au912521106049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7" marL="3886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. Sindhuja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 au912521106050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7" marL="3886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. kiruthiga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  au912521106024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7" marL="3886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  <a:p>
            <a:pPr lvl="7" marL="3886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</p:txBody>
      </p:sp>
      <p:grpSp>
        <p:nvGrpSpPr>
          <p:cNvPr id="25" name="组合"/>
          <p:cNvGrpSpPr>
            <a:grpSpLocks/>
          </p:cNvGrpSpPr>
          <p:nvPr/>
        </p:nvGrpSpPr>
        <p:grpSpPr>
          <a:xfrm rot="10800000" flipH="1">
            <a:off x="0" y="4682671"/>
            <a:ext cx="2898947" cy="2175328"/>
            <a:chOff x="0" y="4682671"/>
            <a:chExt cx="2898947" cy="2175328"/>
          </a:xfrm>
        </p:grpSpPr>
        <p:sp>
          <p:nvSpPr>
            <p:cNvPr id="21" name="曲线"/>
            <p:cNvSpPr>
              <a:spLocks/>
            </p:cNvSpPr>
            <p:nvPr/>
          </p:nvSpPr>
          <p:spPr>
            <a:xfrm rot="0">
              <a:off x="461" y="4682672"/>
              <a:ext cx="2885745" cy="200705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133" y="0"/>
                  </a:moveTo>
                  <a:lnTo>
                    <a:pt x="21600" y="0"/>
                  </a:lnTo>
                  <a:lnTo>
                    <a:pt x="21517" y="1743"/>
                  </a:lnTo>
                  <a:cubicBezTo>
                    <a:pt x="20472" y="12897"/>
                    <a:pt x="11841" y="21600"/>
                    <a:pt x="3322" y="21600"/>
                  </a:cubicBezTo>
                  <a:cubicBezTo>
                    <a:pt x="2265" y="21600"/>
                    <a:pt x="1256" y="21464"/>
                    <a:pt x="301" y="21204"/>
                  </a:cubicBezTo>
                  <a:lnTo>
                    <a:pt x="0" y="21106"/>
                  </a:lnTo>
                  <a:lnTo>
                    <a:pt x="0" y="16236"/>
                  </a:lnTo>
                  <a:lnTo>
                    <a:pt x="903" y="16564"/>
                  </a:lnTo>
                  <a:cubicBezTo>
                    <a:pt x="1671" y="16780"/>
                    <a:pt x="2481" y="16891"/>
                    <a:pt x="3322" y="16891"/>
                  </a:cubicBezTo>
                  <a:cubicBezTo>
                    <a:pt x="5104" y="16891"/>
                    <a:pt x="6987" y="16398"/>
                    <a:pt x="8770" y="15465"/>
                  </a:cubicBezTo>
                  <a:cubicBezTo>
                    <a:pt x="10533" y="14545"/>
                    <a:pt x="12212" y="13188"/>
                    <a:pt x="13623" y="11544"/>
                  </a:cubicBezTo>
                  <a:cubicBezTo>
                    <a:pt x="15034" y="9904"/>
                    <a:pt x="16187" y="7963"/>
                    <a:pt x="16961" y="5930"/>
                  </a:cubicBezTo>
                  <a:cubicBezTo>
                    <a:pt x="17556" y="4366"/>
                    <a:pt x="17930" y="2754"/>
                    <a:pt x="18080" y="112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461" y="4682671"/>
              <a:ext cx="2885745" cy="20070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710" y="0"/>
                  </a:moveTo>
                  <a:lnTo>
                    <a:pt x="21600" y="0"/>
                  </a:lnTo>
                  <a:lnTo>
                    <a:pt x="21517" y="1742"/>
                  </a:lnTo>
                  <a:cubicBezTo>
                    <a:pt x="20472" y="12896"/>
                    <a:pt x="11841" y="21600"/>
                    <a:pt x="3322" y="21600"/>
                  </a:cubicBezTo>
                  <a:cubicBezTo>
                    <a:pt x="2265" y="21600"/>
                    <a:pt x="1256" y="21464"/>
                    <a:pt x="301" y="21204"/>
                  </a:cubicBezTo>
                  <a:lnTo>
                    <a:pt x="0" y="21106"/>
                  </a:lnTo>
                  <a:lnTo>
                    <a:pt x="0" y="17048"/>
                  </a:lnTo>
                  <a:lnTo>
                    <a:pt x="778" y="17331"/>
                  </a:lnTo>
                  <a:cubicBezTo>
                    <a:pt x="1587" y="17559"/>
                    <a:pt x="2437" y="17675"/>
                    <a:pt x="3322" y="17675"/>
                  </a:cubicBezTo>
                  <a:cubicBezTo>
                    <a:pt x="5201" y="17675"/>
                    <a:pt x="7103" y="17178"/>
                    <a:pt x="8977" y="16198"/>
                  </a:cubicBezTo>
                  <a:cubicBezTo>
                    <a:pt x="10802" y="15246"/>
                    <a:pt x="12537" y="13841"/>
                    <a:pt x="14000" y="12140"/>
                  </a:cubicBezTo>
                  <a:cubicBezTo>
                    <a:pt x="15486" y="10410"/>
                    <a:pt x="16655" y="8441"/>
                    <a:pt x="17474" y="6289"/>
                  </a:cubicBezTo>
                  <a:cubicBezTo>
                    <a:pt x="18101" y="4641"/>
                    <a:pt x="18496" y="2940"/>
                    <a:pt x="18653" y="1214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 rot="0">
              <a:off x="0" y="4682672"/>
              <a:ext cx="2886170" cy="202390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653" y="0"/>
                  </a:moveTo>
                  <a:lnTo>
                    <a:pt x="21600" y="0"/>
                  </a:lnTo>
                  <a:lnTo>
                    <a:pt x="21536" y="1614"/>
                  </a:lnTo>
                  <a:cubicBezTo>
                    <a:pt x="21481" y="2304"/>
                    <a:pt x="21402" y="2992"/>
                    <a:pt x="21297" y="3675"/>
                  </a:cubicBezTo>
                  <a:cubicBezTo>
                    <a:pt x="21088" y="5037"/>
                    <a:pt x="20766" y="6374"/>
                    <a:pt x="20334" y="7642"/>
                  </a:cubicBezTo>
                  <a:cubicBezTo>
                    <a:pt x="19464" y="10178"/>
                    <a:pt x="18204" y="12447"/>
                    <a:pt x="16720" y="14380"/>
                  </a:cubicBezTo>
                  <a:cubicBezTo>
                    <a:pt x="15977" y="15345"/>
                    <a:pt x="15172" y="16227"/>
                    <a:pt x="14324" y="17019"/>
                  </a:cubicBezTo>
                  <a:cubicBezTo>
                    <a:pt x="13474" y="17810"/>
                    <a:pt x="12580" y="18515"/>
                    <a:pt x="11646" y="19115"/>
                  </a:cubicBezTo>
                  <a:cubicBezTo>
                    <a:pt x="9776" y="20305"/>
                    <a:pt x="7763" y="21093"/>
                    <a:pt x="5701" y="21426"/>
                  </a:cubicBezTo>
                  <a:cubicBezTo>
                    <a:pt x="5186" y="21508"/>
                    <a:pt x="4667" y="21559"/>
                    <a:pt x="4147" y="21580"/>
                  </a:cubicBezTo>
                  <a:cubicBezTo>
                    <a:pt x="3628" y="21600"/>
                    <a:pt x="3106" y="21589"/>
                    <a:pt x="2590" y="21548"/>
                  </a:cubicBezTo>
                  <a:cubicBezTo>
                    <a:pt x="2072" y="21506"/>
                    <a:pt x="1553" y="21433"/>
                    <a:pt x="1038" y="21326"/>
                  </a:cubicBezTo>
                  <a:lnTo>
                    <a:pt x="0" y="21040"/>
                  </a:lnTo>
                  <a:lnTo>
                    <a:pt x="0" y="19013"/>
                  </a:lnTo>
                  <a:lnTo>
                    <a:pt x="1256" y="19338"/>
                  </a:lnTo>
                  <a:cubicBezTo>
                    <a:pt x="1725" y="19428"/>
                    <a:pt x="2199" y="19486"/>
                    <a:pt x="2672" y="19516"/>
                  </a:cubicBezTo>
                  <a:cubicBezTo>
                    <a:pt x="3623" y="19581"/>
                    <a:pt x="4573" y="19538"/>
                    <a:pt x="5517" y="19380"/>
                  </a:cubicBezTo>
                  <a:cubicBezTo>
                    <a:pt x="6461" y="19221"/>
                    <a:pt x="7396" y="18954"/>
                    <a:pt x="8311" y="18590"/>
                  </a:cubicBezTo>
                  <a:cubicBezTo>
                    <a:pt x="9225" y="18227"/>
                    <a:pt x="10117" y="17758"/>
                    <a:pt x="10982" y="17215"/>
                  </a:cubicBezTo>
                  <a:cubicBezTo>
                    <a:pt x="12716" y="16138"/>
                    <a:pt x="14334" y="14712"/>
                    <a:pt x="15755" y="12988"/>
                  </a:cubicBezTo>
                  <a:cubicBezTo>
                    <a:pt x="16462" y="12124"/>
                    <a:pt x="17118" y="11181"/>
                    <a:pt x="17706" y="10169"/>
                  </a:cubicBezTo>
                  <a:cubicBezTo>
                    <a:pt x="18294" y="9157"/>
                    <a:pt x="18813" y="8073"/>
                    <a:pt x="19248" y="6930"/>
                  </a:cubicBezTo>
                  <a:cubicBezTo>
                    <a:pt x="19683" y="5788"/>
                    <a:pt x="20045" y="4592"/>
                    <a:pt x="20295" y="3350"/>
                  </a:cubicBezTo>
                  <a:cubicBezTo>
                    <a:pt x="20421" y="2730"/>
                    <a:pt x="20516" y="2099"/>
                    <a:pt x="20580" y="1461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461" y="4682671"/>
              <a:ext cx="2898486" cy="217532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422" y="0"/>
                  </a:moveTo>
                  <a:lnTo>
                    <a:pt x="21600" y="0"/>
                  </a:lnTo>
                  <a:lnTo>
                    <a:pt x="21555" y="1078"/>
                  </a:lnTo>
                  <a:cubicBezTo>
                    <a:pt x="21400" y="3073"/>
                    <a:pt x="21026" y="5041"/>
                    <a:pt x="20449" y="6923"/>
                  </a:cubicBezTo>
                  <a:cubicBezTo>
                    <a:pt x="20256" y="7551"/>
                    <a:pt x="20046" y="8172"/>
                    <a:pt x="19809" y="8779"/>
                  </a:cubicBezTo>
                  <a:cubicBezTo>
                    <a:pt x="19578" y="9387"/>
                    <a:pt x="19322" y="9984"/>
                    <a:pt x="19045" y="10566"/>
                  </a:cubicBezTo>
                  <a:cubicBezTo>
                    <a:pt x="18493" y="11730"/>
                    <a:pt x="17862" y="12843"/>
                    <a:pt x="17155" y="13881"/>
                  </a:cubicBezTo>
                  <a:cubicBezTo>
                    <a:pt x="16800" y="14398"/>
                    <a:pt x="16430" y="14899"/>
                    <a:pt x="16039" y="15376"/>
                  </a:cubicBezTo>
                  <a:cubicBezTo>
                    <a:pt x="15941" y="15495"/>
                    <a:pt x="15843" y="15615"/>
                    <a:pt x="15742" y="15731"/>
                  </a:cubicBezTo>
                  <a:cubicBezTo>
                    <a:pt x="15643" y="15847"/>
                    <a:pt x="15544" y="15966"/>
                    <a:pt x="15441" y="16077"/>
                  </a:cubicBezTo>
                  <a:cubicBezTo>
                    <a:pt x="15238" y="16306"/>
                    <a:pt x="15028" y="16527"/>
                    <a:pt x="14817" y="16745"/>
                  </a:cubicBezTo>
                  <a:cubicBezTo>
                    <a:pt x="13972" y="17614"/>
                    <a:pt x="13058" y="18384"/>
                    <a:pt x="12094" y="19045"/>
                  </a:cubicBezTo>
                  <a:cubicBezTo>
                    <a:pt x="10169" y="20367"/>
                    <a:pt x="8028" y="21230"/>
                    <a:pt x="5832" y="21508"/>
                  </a:cubicBezTo>
                  <a:cubicBezTo>
                    <a:pt x="5285" y="21576"/>
                    <a:pt x="4732" y="21607"/>
                    <a:pt x="4181" y="21597"/>
                  </a:cubicBezTo>
                  <a:cubicBezTo>
                    <a:pt x="3629" y="21589"/>
                    <a:pt x="3079" y="21542"/>
                    <a:pt x="2537" y="21459"/>
                  </a:cubicBezTo>
                  <a:cubicBezTo>
                    <a:pt x="1721" y="21333"/>
                    <a:pt x="913" y="21131"/>
                    <a:pt x="125" y="20847"/>
                  </a:cubicBezTo>
                  <a:lnTo>
                    <a:pt x="0" y="20797"/>
                  </a:lnTo>
                  <a:lnTo>
                    <a:pt x="0" y="19455"/>
                  </a:lnTo>
                  <a:lnTo>
                    <a:pt x="1120" y="19731"/>
                  </a:lnTo>
                  <a:cubicBezTo>
                    <a:pt x="1625" y="19820"/>
                    <a:pt x="2130" y="19875"/>
                    <a:pt x="2638" y="19898"/>
                  </a:cubicBezTo>
                  <a:cubicBezTo>
                    <a:pt x="3653" y="19952"/>
                    <a:pt x="4659" y="19880"/>
                    <a:pt x="5656" y="19694"/>
                  </a:cubicBezTo>
                  <a:cubicBezTo>
                    <a:pt x="6153" y="19598"/>
                    <a:pt x="6649" y="19479"/>
                    <a:pt x="7138" y="19329"/>
                  </a:cubicBezTo>
                  <a:cubicBezTo>
                    <a:pt x="7627" y="19180"/>
                    <a:pt x="8112" y="19008"/>
                    <a:pt x="8591" y="18810"/>
                  </a:cubicBezTo>
                  <a:cubicBezTo>
                    <a:pt x="9069" y="18611"/>
                    <a:pt x="9542" y="18389"/>
                    <a:pt x="10008" y="18146"/>
                  </a:cubicBezTo>
                  <a:cubicBezTo>
                    <a:pt x="10473" y="17900"/>
                    <a:pt x="10933" y="17631"/>
                    <a:pt x="11383" y="17343"/>
                  </a:cubicBezTo>
                  <a:cubicBezTo>
                    <a:pt x="12286" y="16766"/>
                    <a:pt x="13158" y="16108"/>
                    <a:pt x="13991" y="15372"/>
                  </a:cubicBezTo>
                  <a:cubicBezTo>
                    <a:pt x="14198" y="15188"/>
                    <a:pt x="14406" y="15000"/>
                    <a:pt x="14607" y="14804"/>
                  </a:cubicBezTo>
                  <a:cubicBezTo>
                    <a:pt x="14710" y="14708"/>
                    <a:pt x="14811" y="14610"/>
                    <a:pt x="14911" y="14511"/>
                  </a:cubicBezTo>
                  <a:cubicBezTo>
                    <a:pt x="15012" y="14414"/>
                    <a:pt x="15111" y="14313"/>
                    <a:pt x="15210" y="14211"/>
                  </a:cubicBezTo>
                  <a:cubicBezTo>
                    <a:pt x="15606" y="13802"/>
                    <a:pt x="15992" y="13380"/>
                    <a:pt x="16365" y="12936"/>
                  </a:cubicBezTo>
                  <a:cubicBezTo>
                    <a:pt x="17111" y="12049"/>
                    <a:pt x="17803" y="11083"/>
                    <a:pt x="18424" y="10043"/>
                  </a:cubicBezTo>
                  <a:cubicBezTo>
                    <a:pt x="18736" y="9523"/>
                    <a:pt x="19030" y="8985"/>
                    <a:pt x="19303" y="8429"/>
                  </a:cubicBezTo>
                  <a:cubicBezTo>
                    <a:pt x="19573" y="7871"/>
                    <a:pt x="19827" y="7299"/>
                    <a:pt x="20051" y="6707"/>
                  </a:cubicBezTo>
                  <a:cubicBezTo>
                    <a:pt x="20110" y="6560"/>
                    <a:pt x="20164" y="6411"/>
                    <a:pt x="20216" y="6261"/>
                  </a:cubicBezTo>
                  <a:lnTo>
                    <a:pt x="20298" y="6037"/>
                  </a:lnTo>
                  <a:lnTo>
                    <a:pt x="20374" y="5811"/>
                  </a:lnTo>
                  <a:cubicBezTo>
                    <a:pt x="20424" y="5660"/>
                    <a:pt x="20474" y="5509"/>
                    <a:pt x="20520" y="5353"/>
                  </a:cubicBezTo>
                  <a:cubicBezTo>
                    <a:pt x="20566" y="5199"/>
                    <a:pt x="20615" y="5047"/>
                    <a:pt x="20657" y="4891"/>
                  </a:cubicBezTo>
                  <a:cubicBezTo>
                    <a:pt x="20835" y="4274"/>
                    <a:pt x="20984" y="3642"/>
                    <a:pt x="21103" y="3000"/>
                  </a:cubicBezTo>
                  <a:cubicBezTo>
                    <a:pt x="21222" y="2359"/>
                    <a:pt x="21313" y="1709"/>
                    <a:pt x="21373" y="1054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</p:grpSp>
      <p:pic>
        <p:nvPicPr>
          <p:cNvPr id="26" name="图片" descr="Sriraajaraajan In (@sriraajaraajan.in) • Instagram photos and video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98893" y="1283238"/>
            <a:ext cx="862213" cy="86221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38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矩形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ln w="19050" cmpd="sng" cap="flat">
            <a:noFill/>
            <a:prstDash val="solid"/>
            <a:round/>
          </a:ln>
        </p:spPr>
      </p:sp>
      <p:sp>
        <p:nvSpPr>
          <p:cNvPr id="33" name="矩形"/>
          <p:cNvSpPr>
            <a:spLocks noChangeAspect="1"/>
          </p:cNvSpPr>
          <p:nvPr/>
        </p:nvSpPr>
        <p:spPr>
          <a:xfrm rot="0">
            <a:off x="305" y="0"/>
            <a:ext cx="12191694" cy="6858000"/>
          </a:xfrm>
          <a:prstGeom prst="rect"/>
          <a:solidFill>
            <a:schemeClr val="bg1"/>
          </a:solidFill>
          <a:ln w="19050" cmpd="sng" cap="flat">
            <a:noFill/>
            <a:prstDash val="solid"/>
            <a:round/>
          </a:ln>
        </p:spPr>
      </p:sp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804672" y="802955"/>
            <a:ext cx="4977976" cy="14540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Aptos Display" pitchFamily="0" charset="0"/>
                <a:ea typeface="等线 Light" pitchFamily="0" charset="0"/>
                <a:cs typeface="Lucida Sans" pitchFamily="0" charset="0"/>
              </a:rPr>
              <a:t>INTRODUCTION</a:t>
            </a: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Aptos Display" pitchFamily="0" charset="0"/>
              <a:ea typeface="等线 Light" pitchFamily="0" charset="0"/>
              <a:cs typeface="Lucida Sans" pitchFamily="0" charset="0"/>
            </a:endParaRPr>
          </a:p>
        </p:txBody>
      </p:sp>
      <p:sp>
        <p:nvSpPr>
          <p:cNvPr id="35" name="圆角矩形"/>
          <p:cNvSpPr>
            <a:spLocks/>
          </p:cNvSpPr>
          <p:nvPr/>
        </p:nvSpPr>
        <p:spPr>
          <a:xfrm rot="0">
            <a:off x="804672" y="2422126"/>
            <a:ext cx="4977577" cy="1039543"/>
          </a:xfrm>
          <a:prstGeom prst="roundRect">
            <a:avLst>
              <a:gd name="adj" fmla="val 10000"/>
            </a:avLst>
          </a:prstGeom>
          <a:solidFill>
            <a:srgbClr val="CCD1D8"/>
          </a:solidFill>
          <a:ln w="12700" cmpd="sng" cap="flat">
            <a:noFill/>
            <a:prstDash val="solid"/>
            <a:round/>
          </a:ln>
        </p:spPr>
      </p:sp>
      <p:sp>
        <p:nvSpPr>
          <p:cNvPr id="36" name="矩形"/>
          <p:cNvSpPr>
            <a:spLocks/>
          </p:cNvSpPr>
          <p:nvPr/>
        </p:nvSpPr>
        <p:spPr>
          <a:xfrm rot="0">
            <a:off x="1119133" y="2656023"/>
            <a:ext cx="571748" cy="571748"/>
          </a:xfrm>
          <a:prstGeom prst="rect"/>
          <a:blipFill rotWithShape="1">
            <a:blip r:embed="rId1"/>
            <a:stretch/>
          </a:blip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37" name="矩形"/>
          <p:cNvSpPr>
            <a:spLocks/>
          </p:cNvSpPr>
          <p:nvPr/>
        </p:nvSpPr>
        <p:spPr>
          <a:xfrm rot="0">
            <a:off x="2005344" y="2422126"/>
            <a:ext cx="3776903" cy="1039543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38" name="矩形"/>
          <p:cNvSpPr>
            <a:spLocks/>
          </p:cNvSpPr>
          <p:nvPr/>
        </p:nvSpPr>
        <p:spPr>
          <a:xfrm rot="0">
            <a:off x="2005344" y="2422126"/>
            <a:ext cx="3776903" cy="1039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10018" tIns="110018" rIns="110018" bIns="110018" anchor="ctr" anchorCtr="0">
            <a:prstTxWarp prst="textNoShape"/>
          </a:bodyPr>
          <a:lstStyle/>
          <a:p>
            <a:pPr marL="0" indent="0" algn="l" defTabSz="755650">
              <a:lnSpc>
                <a:spcPct val="10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Save the files as index.html, style.css, and script.js in the same folder.</a:t>
            </a: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39" name="圆角矩形"/>
          <p:cNvSpPr>
            <a:spLocks/>
          </p:cNvSpPr>
          <p:nvPr/>
        </p:nvSpPr>
        <p:spPr>
          <a:xfrm rot="0">
            <a:off x="804672" y="3721554"/>
            <a:ext cx="4977577" cy="1039541"/>
          </a:xfrm>
          <a:prstGeom prst="roundRect">
            <a:avLst>
              <a:gd name="adj" fmla="val 10000"/>
            </a:avLst>
          </a:prstGeom>
          <a:solidFill>
            <a:srgbClr val="CCD1D8"/>
          </a:solidFill>
          <a:ln w="12700" cmpd="sng" cap="flat">
            <a:noFill/>
            <a:prstDash val="solid"/>
            <a:round/>
          </a:ln>
        </p:spPr>
      </p:sp>
      <p:sp>
        <p:nvSpPr>
          <p:cNvPr id="40" name="矩形"/>
          <p:cNvSpPr>
            <a:spLocks/>
          </p:cNvSpPr>
          <p:nvPr/>
        </p:nvSpPr>
        <p:spPr>
          <a:xfrm rot="0">
            <a:off x="1119133" y="3955451"/>
            <a:ext cx="571748" cy="571748"/>
          </a:xfrm>
          <a:prstGeom prst="rect"/>
          <a:blipFill rotWithShape="1">
            <a:blip r:embed="rId2"/>
            <a:stretch/>
          </a:blip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41" name="矩形"/>
          <p:cNvSpPr>
            <a:spLocks/>
          </p:cNvSpPr>
          <p:nvPr/>
        </p:nvSpPr>
        <p:spPr>
          <a:xfrm rot="0">
            <a:off x="2005344" y="3721554"/>
            <a:ext cx="3776903" cy="1039541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2005344" y="3721554"/>
            <a:ext cx="3776903" cy="1039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10018" tIns="110018" rIns="110018" bIns="110018" anchor="ctr" anchorCtr="0">
            <a:prstTxWarp prst="textNoShape"/>
          </a:bodyPr>
          <a:lstStyle/>
          <a:p>
            <a:pPr marL="0" indent="0" algn="l" defTabSz="755650">
              <a:lnSpc>
                <a:spcPct val="10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Open index.html in a browser.</a:t>
            </a: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43" name="圆角矩形"/>
          <p:cNvSpPr>
            <a:spLocks/>
          </p:cNvSpPr>
          <p:nvPr/>
        </p:nvSpPr>
        <p:spPr>
          <a:xfrm rot="0">
            <a:off x="804672" y="5020982"/>
            <a:ext cx="4977577" cy="1039542"/>
          </a:xfrm>
          <a:prstGeom prst="roundRect">
            <a:avLst>
              <a:gd name="adj" fmla="val 10000"/>
            </a:avLst>
          </a:prstGeom>
          <a:solidFill>
            <a:srgbClr val="CCD1D8"/>
          </a:solidFill>
          <a:ln w="12700" cmpd="sng" cap="flat">
            <a:noFill/>
            <a:prstDash val="solid"/>
            <a:round/>
          </a:ln>
        </p:spPr>
      </p:sp>
      <p:sp>
        <p:nvSpPr>
          <p:cNvPr id="44" name="矩形"/>
          <p:cNvSpPr>
            <a:spLocks/>
          </p:cNvSpPr>
          <p:nvPr/>
        </p:nvSpPr>
        <p:spPr>
          <a:xfrm rot="0">
            <a:off x="1119133" y="5254880"/>
            <a:ext cx="571748" cy="571747"/>
          </a:xfrm>
          <a:prstGeom prst="rect"/>
          <a:blipFill rotWithShape="1">
            <a:blip r:embed="rId3"/>
            <a:stretch/>
          </a:blip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45" name="矩形"/>
          <p:cNvSpPr>
            <a:spLocks/>
          </p:cNvSpPr>
          <p:nvPr/>
        </p:nvSpPr>
        <p:spPr>
          <a:xfrm rot="0">
            <a:off x="2005344" y="5020982"/>
            <a:ext cx="3776903" cy="1039542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6" name="矩形"/>
          <p:cNvSpPr>
            <a:spLocks/>
          </p:cNvSpPr>
          <p:nvPr/>
        </p:nvSpPr>
        <p:spPr>
          <a:xfrm rot="0">
            <a:off x="2005344" y="5020982"/>
            <a:ext cx="3776903" cy="1039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10018" tIns="110018" rIns="110018" bIns="110018" anchor="ctr" anchorCtr="0">
            <a:prstTxWarp prst="textNoShape"/>
          </a:bodyPr>
          <a:lstStyle/>
          <a:p>
            <a:pPr marL="0" indent="0" algn="l" defTabSz="755650">
              <a:lnSpc>
                <a:spcPct val="10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Enter your weight and height, then click "Calculate BMI" to see the result. </a:t>
            </a: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grpSp>
        <p:nvGrpSpPr>
          <p:cNvPr id="51" name="组合"/>
          <p:cNvGrpSpPr>
            <a:grpSpLocks/>
          </p:cNvGrpSpPr>
          <p:nvPr/>
        </p:nvGrpSpPr>
        <p:grpSpPr>
          <a:xfrm>
            <a:off x="6369896" y="0"/>
            <a:ext cx="5822103" cy="6685267"/>
            <a:chOff x="6369896" y="0"/>
            <a:chExt cx="5822103" cy="6685267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 rot="0">
              <a:off x="6369896" y="0"/>
              <a:ext cx="5822100" cy="66852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666" y="0"/>
                  </a:moveTo>
                  <a:lnTo>
                    <a:pt x="17649" y="0"/>
                  </a:lnTo>
                  <a:lnTo>
                    <a:pt x="18229" y="181"/>
                  </a:lnTo>
                  <a:cubicBezTo>
                    <a:pt x="18825" y="385"/>
                    <a:pt x="19401" y="630"/>
                    <a:pt x="19945" y="911"/>
                  </a:cubicBezTo>
                  <a:cubicBezTo>
                    <a:pt x="20308" y="1098"/>
                    <a:pt x="20656" y="1302"/>
                    <a:pt x="20991" y="1521"/>
                  </a:cubicBezTo>
                  <a:lnTo>
                    <a:pt x="21600" y="1968"/>
                  </a:lnTo>
                  <a:lnTo>
                    <a:pt x="21600" y="2457"/>
                  </a:lnTo>
                  <a:lnTo>
                    <a:pt x="21175" y="2153"/>
                  </a:lnTo>
                  <a:cubicBezTo>
                    <a:pt x="21018" y="2047"/>
                    <a:pt x="20856" y="1945"/>
                    <a:pt x="20691" y="1847"/>
                  </a:cubicBezTo>
                  <a:cubicBezTo>
                    <a:pt x="20360" y="1652"/>
                    <a:pt x="20015" y="1473"/>
                    <a:pt x="19657" y="1316"/>
                  </a:cubicBezTo>
                  <a:cubicBezTo>
                    <a:pt x="18944" y="997"/>
                    <a:pt x="18183" y="760"/>
                    <a:pt x="17402" y="597"/>
                  </a:cubicBezTo>
                  <a:cubicBezTo>
                    <a:pt x="16621" y="433"/>
                    <a:pt x="15822" y="345"/>
                    <a:pt x="15020" y="320"/>
                  </a:cubicBezTo>
                  <a:cubicBezTo>
                    <a:pt x="14217" y="293"/>
                    <a:pt x="13422" y="330"/>
                    <a:pt x="12633" y="426"/>
                  </a:cubicBezTo>
                  <a:cubicBezTo>
                    <a:pt x="12240" y="476"/>
                    <a:pt x="11849" y="537"/>
                    <a:pt x="11462" y="614"/>
                  </a:cubicBezTo>
                  <a:cubicBezTo>
                    <a:pt x="11076" y="692"/>
                    <a:pt x="10692" y="781"/>
                    <a:pt x="10314" y="883"/>
                  </a:cubicBezTo>
                  <a:cubicBezTo>
                    <a:pt x="9935" y="984"/>
                    <a:pt x="9560" y="1100"/>
                    <a:pt x="9193" y="1226"/>
                  </a:cubicBezTo>
                  <a:cubicBezTo>
                    <a:pt x="8825" y="1353"/>
                    <a:pt x="8462" y="1491"/>
                    <a:pt x="8105" y="1641"/>
                  </a:cubicBezTo>
                  <a:cubicBezTo>
                    <a:pt x="7392" y="1939"/>
                    <a:pt x="6702" y="2279"/>
                    <a:pt x="6044" y="2659"/>
                  </a:cubicBezTo>
                  <a:cubicBezTo>
                    <a:pt x="5879" y="2755"/>
                    <a:pt x="5716" y="2852"/>
                    <a:pt x="5556" y="2953"/>
                  </a:cubicBezTo>
                  <a:cubicBezTo>
                    <a:pt x="5475" y="3002"/>
                    <a:pt x="5396" y="3053"/>
                    <a:pt x="5316" y="3104"/>
                  </a:cubicBezTo>
                  <a:cubicBezTo>
                    <a:pt x="5235" y="3155"/>
                    <a:pt x="5157" y="3207"/>
                    <a:pt x="5079" y="3259"/>
                  </a:cubicBezTo>
                  <a:cubicBezTo>
                    <a:pt x="4767" y="3469"/>
                    <a:pt x="4461" y="3689"/>
                    <a:pt x="4167" y="3918"/>
                  </a:cubicBezTo>
                  <a:cubicBezTo>
                    <a:pt x="3576" y="4376"/>
                    <a:pt x="3030" y="4876"/>
                    <a:pt x="2539" y="5413"/>
                  </a:cubicBezTo>
                  <a:cubicBezTo>
                    <a:pt x="2293" y="5682"/>
                    <a:pt x="2060" y="5960"/>
                    <a:pt x="1843" y="6247"/>
                  </a:cubicBezTo>
                  <a:cubicBezTo>
                    <a:pt x="1630" y="6535"/>
                    <a:pt x="1429" y="6831"/>
                    <a:pt x="1253" y="7137"/>
                  </a:cubicBezTo>
                  <a:cubicBezTo>
                    <a:pt x="1207" y="7213"/>
                    <a:pt x="1163" y="7290"/>
                    <a:pt x="1122" y="7367"/>
                  </a:cubicBezTo>
                  <a:lnTo>
                    <a:pt x="1057" y="7483"/>
                  </a:lnTo>
                  <a:lnTo>
                    <a:pt x="996" y="7600"/>
                  </a:lnTo>
                  <a:cubicBezTo>
                    <a:pt x="958" y="7678"/>
                    <a:pt x="918" y="7756"/>
                    <a:pt x="882" y="7836"/>
                  </a:cubicBezTo>
                  <a:cubicBezTo>
                    <a:pt x="846" y="7916"/>
                    <a:pt x="805" y="7994"/>
                    <a:pt x="774" y="8075"/>
                  </a:cubicBezTo>
                  <a:cubicBezTo>
                    <a:pt x="633" y="8394"/>
                    <a:pt x="514" y="8721"/>
                    <a:pt x="421" y="9052"/>
                  </a:cubicBezTo>
                  <a:cubicBezTo>
                    <a:pt x="231" y="9715"/>
                    <a:pt x="136" y="10397"/>
                    <a:pt x="136" y="11078"/>
                  </a:cubicBezTo>
                  <a:cubicBezTo>
                    <a:pt x="138" y="11418"/>
                    <a:pt x="177" y="11757"/>
                    <a:pt x="255" y="12090"/>
                  </a:cubicBezTo>
                  <a:cubicBezTo>
                    <a:pt x="338" y="12422"/>
                    <a:pt x="459" y="12746"/>
                    <a:pt x="622" y="13057"/>
                  </a:cubicBezTo>
                  <a:cubicBezTo>
                    <a:pt x="661" y="13135"/>
                    <a:pt x="706" y="13211"/>
                    <a:pt x="748" y="13288"/>
                  </a:cubicBezTo>
                  <a:cubicBezTo>
                    <a:pt x="794" y="13364"/>
                    <a:pt x="839" y="13440"/>
                    <a:pt x="890" y="13514"/>
                  </a:cubicBezTo>
                  <a:cubicBezTo>
                    <a:pt x="984" y="13664"/>
                    <a:pt x="1092" y="13809"/>
                    <a:pt x="1200" y="13952"/>
                  </a:cubicBezTo>
                  <a:cubicBezTo>
                    <a:pt x="1309" y="14096"/>
                    <a:pt x="1426" y="14236"/>
                    <a:pt x="1545" y="14376"/>
                  </a:cubicBezTo>
                  <a:cubicBezTo>
                    <a:pt x="1665" y="14514"/>
                    <a:pt x="1788" y="14651"/>
                    <a:pt x="1914" y="14787"/>
                  </a:cubicBezTo>
                  <a:cubicBezTo>
                    <a:pt x="2162" y="15060"/>
                    <a:pt x="2423" y="15327"/>
                    <a:pt x="2680" y="15600"/>
                  </a:cubicBezTo>
                  <a:cubicBezTo>
                    <a:pt x="2808" y="15736"/>
                    <a:pt x="2937" y="15874"/>
                    <a:pt x="3064" y="16013"/>
                  </a:cubicBezTo>
                  <a:cubicBezTo>
                    <a:pt x="3189" y="16150"/>
                    <a:pt x="3315" y="16296"/>
                    <a:pt x="3437" y="16430"/>
                  </a:cubicBezTo>
                  <a:cubicBezTo>
                    <a:pt x="3558" y="16567"/>
                    <a:pt x="3684" y="16700"/>
                    <a:pt x="3810" y="16834"/>
                  </a:cubicBezTo>
                  <a:cubicBezTo>
                    <a:pt x="3939" y="16965"/>
                    <a:pt x="4065" y="17096"/>
                    <a:pt x="4199" y="17223"/>
                  </a:cubicBezTo>
                  <a:cubicBezTo>
                    <a:pt x="4463" y="17478"/>
                    <a:pt x="4739" y="17724"/>
                    <a:pt x="5025" y="17958"/>
                  </a:cubicBezTo>
                  <a:cubicBezTo>
                    <a:pt x="5600" y="18423"/>
                    <a:pt x="6220" y="18839"/>
                    <a:pt x="6881" y="19184"/>
                  </a:cubicBezTo>
                  <a:cubicBezTo>
                    <a:pt x="7214" y="19355"/>
                    <a:pt x="7555" y="19512"/>
                    <a:pt x="7908" y="19645"/>
                  </a:cubicBezTo>
                  <a:cubicBezTo>
                    <a:pt x="8260" y="19781"/>
                    <a:pt x="8622" y="19896"/>
                    <a:pt x="8992" y="19993"/>
                  </a:cubicBezTo>
                  <a:cubicBezTo>
                    <a:pt x="9361" y="20091"/>
                    <a:pt x="9737" y="20170"/>
                    <a:pt x="10119" y="20234"/>
                  </a:cubicBezTo>
                  <a:cubicBezTo>
                    <a:pt x="10502" y="20297"/>
                    <a:pt x="10891" y="20340"/>
                    <a:pt x="11283" y="20368"/>
                  </a:cubicBezTo>
                  <a:cubicBezTo>
                    <a:pt x="11674" y="20398"/>
                    <a:pt x="12070" y="20410"/>
                    <a:pt x="12467" y="20411"/>
                  </a:cubicBezTo>
                  <a:cubicBezTo>
                    <a:pt x="12566" y="20411"/>
                    <a:pt x="12667" y="20412"/>
                    <a:pt x="12761" y="20409"/>
                  </a:cubicBezTo>
                  <a:lnTo>
                    <a:pt x="12905" y="20406"/>
                  </a:lnTo>
                  <a:lnTo>
                    <a:pt x="13049" y="20400"/>
                  </a:lnTo>
                  <a:cubicBezTo>
                    <a:pt x="13241" y="20393"/>
                    <a:pt x="13431" y="20377"/>
                    <a:pt x="13621" y="20359"/>
                  </a:cubicBezTo>
                  <a:cubicBezTo>
                    <a:pt x="14378" y="20282"/>
                    <a:pt x="15116" y="20115"/>
                    <a:pt x="15823" y="19869"/>
                  </a:cubicBezTo>
                  <a:cubicBezTo>
                    <a:pt x="16180" y="19747"/>
                    <a:pt x="16525" y="19602"/>
                    <a:pt x="16867" y="19444"/>
                  </a:cubicBezTo>
                  <a:cubicBezTo>
                    <a:pt x="17209" y="19286"/>
                    <a:pt x="17544" y="19112"/>
                    <a:pt x="17874" y="18927"/>
                  </a:cubicBezTo>
                  <a:cubicBezTo>
                    <a:pt x="18205" y="18741"/>
                    <a:pt x="18529" y="18544"/>
                    <a:pt x="18853" y="18341"/>
                  </a:cubicBezTo>
                  <a:cubicBezTo>
                    <a:pt x="19015" y="18240"/>
                    <a:pt x="19176" y="18136"/>
                    <a:pt x="19336" y="18032"/>
                  </a:cubicBezTo>
                  <a:lnTo>
                    <a:pt x="19824" y="17710"/>
                  </a:lnTo>
                  <a:cubicBezTo>
                    <a:pt x="20155" y="17495"/>
                    <a:pt x="20486" y="17284"/>
                    <a:pt x="20814" y="17073"/>
                  </a:cubicBezTo>
                  <a:lnTo>
                    <a:pt x="21600" y="16563"/>
                  </a:lnTo>
                  <a:lnTo>
                    <a:pt x="21600" y="17953"/>
                  </a:lnTo>
                  <a:lnTo>
                    <a:pt x="20688" y="18578"/>
                  </a:lnTo>
                  <a:lnTo>
                    <a:pt x="20211" y="18910"/>
                  </a:lnTo>
                  <a:cubicBezTo>
                    <a:pt x="20048" y="19022"/>
                    <a:pt x="19885" y="19134"/>
                    <a:pt x="19718" y="19244"/>
                  </a:cubicBezTo>
                  <a:cubicBezTo>
                    <a:pt x="19386" y="19465"/>
                    <a:pt x="19047" y="19682"/>
                    <a:pt x="18692" y="19889"/>
                  </a:cubicBezTo>
                  <a:cubicBezTo>
                    <a:pt x="18338" y="20095"/>
                    <a:pt x="17974" y="20296"/>
                    <a:pt x="17592" y="20478"/>
                  </a:cubicBezTo>
                  <a:cubicBezTo>
                    <a:pt x="17209" y="20661"/>
                    <a:pt x="16813" y="20830"/>
                    <a:pt x="16401" y="20976"/>
                  </a:cubicBezTo>
                  <a:cubicBezTo>
                    <a:pt x="15578" y="21271"/>
                    <a:pt x="14690" y="21469"/>
                    <a:pt x="13792" y="21552"/>
                  </a:cubicBezTo>
                  <a:cubicBezTo>
                    <a:pt x="13566" y="21571"/>
                    <a:pt x="13342" y="21587"/>
                    <a:pt x="13118" y="21593"/>
                  </a:cubicBezTo>
                  <a:lnTo>
                    <a:pt x="12949" y="21598"/>
                  </a:lnTo>
                  <a:lnTo>
                    <a:pt x="12779" y="21599"/>
                  </a:lnTo>
                  <a:cubicBezTo>
                    <a:pt x="12667" y="21600"/>
                    <a:pt x="12558" y="21598"/>
                    <a:pt x="12449" y="21596"/>
                  </a:cubicBezTo>
                  <a:cubicBezTo>
                    <a:pt x="12232" y="21593"/>
                    <a:pt x="12013" y="21583"/>
                    <a:pt x="11794" y="21573"/>
                  </a:cubicBezTo>
                  <a:cubicBezTo>
                    <a:pt x="11576" y="21558"/>
                    <a:pt x="11357" y="21544"/>
                    <a:pt x="11138" y="21522"/>
                  </a:cubicBezTo>
                  <a:cubicBezTo>
                    <a:pt x="10701" y="21479"/>
                    <a:pt x="10265" y="21420"/>
                    <a:pt x="9832" y="21338"/>
                  </a:cubicBezTo>
                  <a:cubicBezTo>
                    <a:pt x="9400" y="21255"/>
                    <a:pt x="8971" y="21149"/>
                    <a:pt x="8554" y="21020"/>
                  </a:cubicBezTo>
                  <a:cubicBezTo>
                    <a:pt x="8137" y="20890"/>
                    <a:pt x="7732" y="20735"/>
                    <a:pt x="7340" y="20559"/>
                  </a:cubicBezTo>
                  <a:cubicBezTo>
                    <a:pt x="6952" y="20381"/>
                    <a:pt x="6578" y="20181"/>
                    <a:pt x="6225" y="19960"/>
                  </a:cubicBezTo>
                  <a:cubicBezTo>
                    <a:pt x="5521" y="19519"/>
                    <a:pt x="4903" y="19002"/>
                    <a:pt x="4362" y="18450"/>
                  </a:cubicBezTo>
                  <a:cubicBezTo>
                    <a:pt x="4092" y="18172"/>
                    <a:pt x="3840" y="17884"/>
                    <a:pt x="3604" y="17594"/>
                  </a:cubicBezTo>
                  <a:cubicBezTo>
                    <a:pt x="3365" y="17302"/>
                    <a:pt x="3143" y="17003"/>
                    <a:pt x="2934" y="16701"/>
                  </a:cubicBezTo>
                  <a:cubicBezTo>
                    <a:pt x="2826" y="16548"/>
                    <a:pt x="2728" y="16404"/>
                    <a:pt x="2621" y="16258"/>
                  </a:cubicBezTo>
                  <a:cubicBezTo>
                    <a:pt x="2515" y="16112"/>
                    <a:pt x="2407" y="15967"/>
                    <a:pt x="2297" y="15822"/>
                  </a:cubicBezTo>
                  <a:lnTo>
                    <a:pt x="1619" y="14955"/>
                  </a:lnTo>
                  <a:cubicBezTo>
                    <a:pt x="1506" y="14809"/>
                    <a:pt x="1394" y="14662"/>
                    <a:pt x="1286" y="14514"/>
                  </a:cubicBezTo>
                  <a:cubicBezTo>
                    <a:pt x="1179" y="14365"/>
                    <a:pt x="1071" y="14216"/>
                    <a:pt x="972" y="14063"/>
                  </a:cubicBezTo>
                  <a:cubicBezTo>
                    <a:pt x="771" y="13757"/>
                    <a:pt x="587" y="13443"/>
                    <a:pt x="440" y="13117"/>
                  </a:cubicBezTo>
                  <a:cubicBezTo>
                    <a:pt x="289" y="12792"/>
                    <a:pt x="179" y="12455"/>
                    <a:pt x="105" y="12113"/>
                  </a:cubicBezTo>
                  <a:cubicBezTo>
                    <a:pt x="33" y="11771"/>
                    <a:pt x="0" y="11424"/>
                    <a:pt x="0" y="11078"/>
                  </a:cubicBezTo>
                  <a:cubicBezTo>
                    <a:pt x="4" y="9698"/>
                    <a:pt x="330" y="8322"/>
                    <a:pt x="938" y="7024"/>
                  </a:cubicBezTo>
                  <a:cubicBezTo>
                    <a:pt x="1091" y="6701"/>
                    <a:pt x="1257" y="6380"/>
                    <a:pt x="1442" y="6066"/>
                  </a:cubicBezTo>
                  <a:cubicBezTo>
                    <a:pt x="1627" y="5751"/>
                    <a:pt x="1829" y="5444"/>
                    <a:pt x="2047" y="5143"/>
                  </a:cubicBezTo>
                  <a:cubicBezTo>
                    <a:pt x="2485" y="4541"/>
                    <a:pt x="2984" y="3966"/>
                    <a:pt x="3542" y="3430"/>
                  </a:cubicBezTo>
                  <a:cubicBezTo>
                    <a:pt x="3823" y="3163"/>
                    <a:pt x="4115" y="2904"/>
                    <a:pt x="4424" y="2656"/>
                  </a:cubicBezTo>
                  <a:cubicBezTo>
                    <a:pt x="4502" y="2595"/>
                    <a:pt x="4579" y="2534"/>
                    <a:pt x="4659" y="2474"/>
                  </a:cubicBezTo>
                  <a:cubicBezTo>
                    <a:pt x="4738" y="2414"/>
                    <a:pt x="4816" y="2352"/>
                    <a:pt x="4897" y="2294"/>
                  </a:cubicBezTo>
                  <a:cubicBezTo>
                    <a:pt x="5058" y="2177"/>
                    <a:pt x="5224" y="2062"/>
                    <a:pt x="5390" y="1949"/>
                  </a:cubicBezTo>
                  <a:cubicBezTo>
                    <a:pt x="6059" y="1500"/>
                    <a:pt x="6782" y="1103"/>
                    <a:pt x="7543" y="761"/>
                  </a:cubicBezTo>
                  <a:cubicBezTo>
                    <a:pt x="8113" y="505"/>
                    <a:pt x="8709" y="283"/>
                    <a:pt x="9320" y="96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6417666" y="98659"/>
              <a:ext cx="5774332" cy="631545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867" y="5"/>
                  </a:moveTo>
                  <a:cubicBezTo>
                    <a:pt x="14280" y="-5"/>
                    <a:pt x="14691" y="0"/>
                    <a:pt x="15103" y="19"/>
                  </a:cubicBezTo>
                  <a:cubicBezTo>
                    <a:pt x="15926" y="64"/>
                    <a:pt x="16748" y="169"/>
                    <a:pt x="17552" y="348"/>
                  </a:cubicBezTo>
                  <a:cubicBezTo>
                    <a:pt x="18355" y="528"/>
                    <a:pt x="19140" y="781"/>
                    <a:pt x="19881" y="1111"/>
                  </a:cubicBezTo>
                  <a:cubicBezTo>
                    <a:pt x="20436" y="1358"/>
                    <a:pt x="20970" y="1645"/>
                    <a:pt x="21465" y="1976"/>
                  </a:cubicBezTo>
                  <a:lnTo>
                    <a:pt x="21600" y="2074"/>
                  </a:lnTo>
                  <a:lnTo>
                    <a:pt x="21600" y="3335"/>
                  </a:lnTo>
                  <a:lnTo>
                    <a:pt x="21232" y="3043"/>
                  </a:lnTo>
                  <a:cubicBezTo>
                    <a:pt x="20657" y="2632"/>
                    <a:pt x="20033" y="2276"/>
                    <a:pt x="19366" y="1989"/>
                  </a:cubicBezTo>
                  <a:cubicBezTo>
                    <a:pt x="18699" y="1702"/>
                    <a:pt x="17993" y="1482"/>
                    <a:pt x="17266" y="1328"/>
                  </a:cubicBezTo>
                  <a:cubicBezTo>
                    <a:pt x="16538" y="1174"/>
                    <a:pt x="15791" y="1086"/>
                    <a:pt x="15037" y="1054"/>
                  </a:cubicBezTo>
                  <a:cubicBezTo>
                    <a:pt x="14282" y="1022"/>
                    <a:pt x="13528" y="1044"/>
                    <a:pt x="12779" y="1124"/>
                  </a:cubicBezTo>
                  <a:cubicBezTo>
                    <a:pt x="12029" y="1205"/>
                    <a:pt x="11288" y="1341"/>
                    <a:pt x="10562" y="1527"/>
                  </a:cubicBezTo>
                  <a:cubicBezTo>
                    <a:pt x="9836" y="1711"/>
                    <a:pt x="9128" y="1949"/>
                    <a:pt x="8442" y="2226"/>
                  </a:cubicBezTo>
                  <a:cubicBezTo>
                    <a:pt x="7066" y="2775"/>
                    <a:pt x="5781" y="3500"/>
                    <a:pt x="4654" y="4379"/>
                  </a:cubicBezTo>
                  <a:cubicBezTo>
                    <a:pt x="4091" y="4818"/>
                    <a:pt x="3570" y="5298"/>
                    <a:pt x="3105" y="5813"/>
                  </a:cubicBezTo>
                  <a:cubicBezTo>
                    <a:pt x="2637" y="6328"/>
                    <a:pt x="2224" y="6881"/>
                    <a:pt x="1880" y="7462"/>
                  </a:cubicBezTo>
                  <a:cubicBezTo>
                    <a:pt x="1534" y="8044"/>
                    <a:pt x="1247" y="8653"/>
                    <a:pt x="1049" y="9285"/>
                  </a:cubicBezTo>
                  <a:cubicBezTo>
                    <a:pt x="849" y="9916"/>
                    <a:pt x="746" y="10573"/>
                    <a:pt x="746" y="11229"/>
                  </a:cubicBezTo>
                  <a:cubicBezTo>
                    <a:pt x="750" y="11551"/>
                    <a:pt x="787" y="11871"/>
                    <a:pt x="875" y="12180"/>
                  </a:cubicBezTo>
                  <a:cubicBezTo>
                    <a:pt x="959" y="12490"/>
                    <a:pt x="1091" y="12785"/>
                    <a:pt x="1251" y="13071"/>
                  </a:cubicBezTo>
                  <a:cubicBezTo>
                    <a:pt x="1330" y="13213"/>
                    <a:pt x="1419" y="13352"/>
                    <a:pt x="1513" y="13489"/>
                  </a:cubicBezTo>
                  <a:cubicBezTo>
                    <a:pt x="1609" y="13626"/>
                    <a:pt x="1709" y="13762"/>
                    <a:pt x="1816" y="13895"/>
                  </a:cubicBezTo>
                  <a:cubicBezTo>
                    <a:pt x="2029" y="14161"/>
                    <a:pt x="2267" y="14420"/>
                    <a:pt x="2513" y="14679"/>
                  </a:cubicBezTo>
                  <a:cubicBezTo>
                    <a:pt x="2759" y="14939"/>
                    <a:pt x="3015" y="15198"/>
                    <a:pt x="3267" y="15468"/>
                  </a:cubicBezTo>
                  <a:cubicBezTo>
                    <a:pt x="3393" y="15604"/>
                    <a:pt x="3518" y="15741"/>
                    <a:pt x="3641" y="15881"/>
                  </a:cubicBezTo>
                  <a:lnTo>
                    <a:pt x="3823" y="16084"/>
                  </a:lnTo>
                  <a:cubicBezTo>
                    <a:pt x="3882" y="16148"/>
                    <a:pt x="3938" y="16214"/>
                    <a:pt x="3998" y="16277"/>
                  </a:cubicBezTo>
                  <a:cubicBezTo>
                    <a:pt x="4474" y="16790"/>
                    <a:pt x="4992" y="17262"/>
                    <a:pt x="5516" y="17709"/>
                  </a:cubicBezTo>
                  <a:cubicBezTo>
                    <a:pt x="5780" y="17932"/>
                    <a:pt x="6048" y="18147"/>
                    <a:pt x="6323" y="18353"/>
                  </a:cubicBezTo>
                  <a:cubicBezTo>
                    <a:pt x="6597" y="18559"/>
                    <a:pt x="6877" y="18759"/>
                    <a:pt x="7168" y="18947"/>
                  </a:cubicBezTo>
                  <a:cubicBezTo>
                    <a:pt x="7746" y="19323"/>
                    <a:pt x="8370" y="19659"/>
                    <a:pt x="9055" y="19886"/>
                  </a:cubicBezTo>
                  <a:cubicBezTo>
                    <a:pt x="9397" y="19998"/>
                    <a:pt x="9751" y="20086"/>
                    <a:pt x="10111" y="20151"/>
                  </a:cubicBezTo>
                  <a:cubicBezTo>
                    <a:pt x="10200" y="20167"/>
                    <a:pt x="10290" y="20185"/>
                    <a:pt x="10381" y="20198"/>
                  </a:cubicBezTo>
                  <a:lnTo>
                    <a:pt x="10654" y="20237"/>
                  </a:lnTo>
                  <a:cubicBezTo>
                    <a:pt x="10836" y="20257"/>
                    <a:pt x="11020" y="20280"/>
                    <a:pt x="11205" y="20294"/>
                  </a:cubicBezTo>
                  <a:cubicBezTo>
                    <a:pt x="11296" y="20301"/>
                    <a:pt x="11389" y="20308"/>
                    <a:pt x="11481" y="20312"/>
                  </a:cubicBezTo>
                  <a:cubicBezTo>
                    <a:pt x="11575" y="20316"/>
                    <a:pt x="11666" y="20321"/>
                    <a:pt x="11760" y="20324"/>
                  </a:cubicBezTo>
                  <a:lnTo>
                    <a:pt x="12039" y="20330"/>
                  </a:lnTo>
                  <a:cubicBezTo>
                    <a:pt x="12131" y="20332"/>
                    <a:pt x="12225" y="20329"/>
                    <a:pt x="12317" y="20329"/>
                  </a:cubicBezTo>
                  <a:lnTo>
                    <a:pt x="12458" y="20328"/>
                  </a:lnTo>
                  <a:cubicBezTo>
                    <a:pt x="12503" y="20326"/>
                    <a:pt x="12547" y="20324"/>
                    <a:pt x="12593" y="20321"/>
                  </a:cubicBezTo>
                  <a:cubicBezTo>
                    <a:pt x="12638" y="20320"/>
                    <a:pt x="12683" y="20319"/>
                    <a:pt x="12726" y="20316"/>
                  </a:cubicBezTo>
                  <a:lnTo>
                    <a:pt x="12861" y="20307"/>
                  </a:lnTo>
                  <a:cubicBezTo>
                    <a:pt x="13039" y="20295"/>
                    <a:pt x="13215" y="20274"/>
                    <a:pt x="13391" y="20250"/>
                  </a:cubicBezTo>
                  <a:cubicBezTo>
                    <a:pt x="14094" y="20150"/>
                    <a:pt x="14770" y="19953"/>
                    <a:pt x="15415" y="19677"/>
                  </a:cubicBezTo>
                  <a:cubicBezTo>
                    <a:pt x="16061" y="19404"/>
                    <a:pt x="16675" y="19055"/>
                    <a:pt x="17284" y="18672"/>
                  </a:cubicBezTo>
                  <a:cubicBezTo>
                    <a:pt x="17436" y="18576"/>
                    <a:pt x="17587" y="18476"/>
                    <a:pt x="17737" y="18376"/>
                  </a:cubicBezTo>
                  <a:cubicBezTo>
                    <a:pt x="17888" y="18276"/>
                    <a:pt x="18038" y="18174"/>
                    <a:pt x="18190" y="18071"/>
                  </a:cubicBezTo>
                  <a:lnTo>
                    <a:pt x="19107" y="17437"/>
                  </a:lnTo>
                  <a:cubicBezTo>
                    <a:pt x="19737" y="17006"/>
                    <a:pt x="20372" y="16603"/>
                    <a:pt x="20994" y="16209"/>
                  </a:cubicBezTo>
                  <a:lnTo>
                    <a:pt x="21600" y="15812"/>
                  </a:lnTo>
                  <a:lnTo>
                    <a:pt x="21600" y="17897"/>
                  </a:lnTo>
                  <a:lnTo>
                    <a:pt x="21234" y="18150"/>
                  </a:lnTo>
                  <a:cubicBezTo>
                    <a:pt x="20920" y="18359"/>
                    <a:pt x="20607" y="18562"/>
                    <a:pt x="20297" y="18763"/>
                  </a:cubicBezTo>
                  <a:lnTo>
                    <a:pt x="19826" y="19071"/>
                  </a:lnTo>
                  <a:cubicBezTo>
                    <a:pt x="19666" y="19175"/>
                    <a:pt x="19505" y="19279"/>
                    <a:pt x="19342" y="19381"/>
                  </a:cubicBezTo>
                  <a:cubicBezTo>
                    <a:pt x="19178" y="19484"/>
                    <a:pt x="19012" y="19586"/>
                    <a:pt x="18845" y="19687"/>
                  </a:cubicBezTo>
                  <a:cubicBezTo>
                    <a:pt x="18677" y="19787"/>
                    <a:pt x="18507" y="19886"/>
                    <a:pt x="18334" y="19984"/>
                  </a:cubicBezTo>
                  <a:cubicBezTo>
                    <a:pt x="17988" y="20179"/>
                    <a:pt x="17631" y="20368"/>
                    <a:pt x="17259" y="20541"/>
                  </a:cubicBezTo>
                  <a:cubicBezTo>
                    <a:pt x="16888" y="20715"/>
                    <a:pt x="16503" y="20877"/>
                    <a:pt x="16103" y="21016"/>
                  </a:cubicBezTo>
                  <a:cubicBezTo>
                    <a:pt x="15306" y="21297"/>
                    <a:pt x="14451" y="21487"/>
                    <a:pt x="13588" y="21561"/>
                  </a:cubicBezTo>
                  <a:cubicBezTo>
                    <a:pt x="13372" y="21579"/>
                    <a:pt x="13156" y="21592"/>
                    <a:pt x="12941" y="21596"/>
                  </a:cubicBezTo>
                  <a:lnTo>
                    <a:pt x="12779" y="21599"/>
                  </a:lnTo>
                  <a:cubicBezTo>
                    <a:pt x="12725" y="21600"/>
                    <a:pt x="12671" y="21599"/>
                    <a:pt x="12617" y="21599"/>
                  </a:cubicBezTo>
                  <a:lnTo>
                    <a:pt x="12456" y="21597"/>
                  </a:lnTo>
                  <a:lnTo>
                    <a:pt x="12300" y="21592"/>
                  </a:lnTo>
                  <a:cubicBezTo>
                    <a:pt x="11884" y="21580"/>
                    <a:pt x="11466" y="21552"/>
                    <a:pt x="11051" y="21506"/>
                  </a:cubicBezTo>
                  <a:cubicBezTo>
                    <a:pt x="10635" y="21462"/>
                    <a:pt x="10220" y="21400"/>
                    <a:pt x="9809" y="21317"/>
                  </a:cubicBezTo>
                  <a:cubicBezTo>
                    <a:pt x="9399" y="21232"/>
                    <a:pt x="8992" y="21133"/>
                    <a:pt x="8589" y="21020"/>
                  </a:cubicBezTo>
                  <a:cubicBezTo>
                    <a:pt x="7786" y="20791"/>
                    <a:pt x="6991" y="20507"/>
                    <a:pt x="6256" y="20128"/>
                  </a:cubicBezTo>
                  <a:cubicBezTo>
                    <a:pt x="5519" y="19750"/>
                    <a:pt x="4862" y="19270"/>
                    <a:pt x="4288" y="18739"/>
                  </a:cubicBezTo>
                  <a:cubicBezTo>
                    <a:pt x="3999" y="18474"/>
                    <a:pt x="3738" y="18192"/>
                    <a:pt x="3491" y="17904"/>
                  </a:cubicBezTo>
                  <a:cubicBezTo>
                    <a:pt x="3246" y="17614"/>
                    <a:pt x="3011" y="17319"/>
                    <a:pt x="2793" y="17019"/>
                  </a:cubicBezTo>
                  <a:cubicBezTo>
                    <a:pt x="2737" y="16944"/>
                    <a:pt x="2686" y="16869"/>
                    <a:pt x="2632" y="16793"/>
                  </a:cubicBezTo>
                  <a:lnTo>
                    <a:pt x="2475" y="16575"/>
                  </a:lnTo>
                  <a:cubicBezTo>
                    <a:pt x="2377" y="16432"/>
                    <a:pt x="2272" y="16292"/>
                    <a:pt x="2168" y="16150"/>
                  </a:cubicBezTo>
                  <a:lnTo>
                    <a:pt x="1533" y="15284"/>
                  </a:lnTo>
                  <a:cubicBezTo>
                    <a:pt x="1320" y="14989"/>
                    <a:pt x="1110" y="14685"/>
                    <a:pt x="913" y="14369"/>
                  </a:cubicBezTo>
                  <a:cubicBezTo>
                    <a:pt x="814" y="14210"/>
                    <a:pt x="720" y="14049"/>
                    <a:pt x="633" y="13883"/>
                  </a:cubicBezTo>
                  <a:cubicBezTo>
                    <a:pt x="546" y="13717"/>
                    <a:pt x="466" y="13549"/>
                    <a:pt x="396" y="13376"/>
                  </a:cubicBezTo>
                  <a:cubicBezTo>
                    <a:pt x="326" y="13202"/>
                    <a:pt x="263" y="13028"/>
                    <a:pt x="213" y="12850"/>
                  </a:cubicBezTo>
                  <a:cubicBezTo>
                    <a:pt x="189" y="12761"/>
                    <a:pt x="166" y="12671"/>
                    <a:pt x="145" y="12580"/>
                  </a:cubicBezTo>
                  <a:lnTo>
                    <a:pt x="116" y="12447"/>
                  </a:lnTo>
                  <a:lnTo>
                    <a:pt x="91" y="12312"/>
                  </a:lnTo>
                  <a:cubicBezTo>
                    <a:pt x="27" y="11950"/>
                    <a:pt x="0" y="11589"/>
                    <a:pt x="0" y="11229"/>
                  </a:cubicBezTo>
                  <a:cubicBezTo>
                    <a:pt x="1" y="10521"/>
                    <a:pt x="86" y="9814"/>
                    <a:pt x="253" y="9121"/>
                  </a:cubicBezTo>
                  <a:cubicBezTo>
                    <a:pt x="421" y="8427"/>
                    <a:pt x="676" y="7746"/>
                    <a:pt x="1018" y="7100"/>
                  </a:cubicBezTo>
                  <a:cubicBezTo>
                    <a:pt x="1709" y="5809"/>
                    <a:pt x="2709" y="4653"/>
                    <a:pt x="3887" y="3670"/>
                  </a:cubicBezTo>
                  <a:cubicBezTo>
                    <a:pt x="4477" y="3177"/>
                    <a:pt x="5115" y="2729"/>
                    <a:pt x="5788" y="2326"/>
                  </a:cubicBezTo>
                  <a:cubicBezTo>
                    <a:pt x="6464" y="1924"/>
                    <a:pt x="7174" y="1564"/>
                    <a:pt x="7915" y="1258"/>
                  </a:cubicBezTo>
                  <a:cubicBezTo>
                    <a:pt x="9399" y="653"/>
                    <a:pt x="10997" y="252"/>
                    <a:pt x="12634" y="82"/>
                  </a:cubicBezTo>
                  <a:cubicBezTo>
                    <a:pt x="13043" y="41"/>
                    <a:pt x="13455" y="14"/>
                    <a:pt x="13867" y="5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6422888" y="131729"/>
              <a:ext cx="5769111" cy="6229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537" y="0"/>
                  </a:moveTo>
                  <a:cubicBezTo>
                    <a:pt x="17226" y="0"/>
                    <a:pt x="19509" y="712"/>
                    <a:pt x="21310" y="1932"/>
                  </a:cubicBezTo>
                  <a:lnTo>
                    <a:pt x="21600" y="2151"/>
                  </a:lnTo>
                  <a:lnTo>
                    <a:pt x="21600" y="5079"/>
                  </a:lnTo>
                  <a:lnTo>
                    <a:pt x="21190" y="4605"/>
                  </a:lnTo>
                  <a:cubicBezTo>
                    <a:pt x="20403" y="3784"/>
                    <a:pt x="19460" y="3147"/>
                    <a:pt x="18385" y="2710"/>
                  </a:cubicBezTo>
                  <a:cubicBezTo>
                    <a:pt x="17238" y="2244"/>
                    <a:pt x="15942" y="2007"/>
                    <a:pt x="14537" y="2007"/>
                  </a:cubicBezTo>
                  <a:cubicBezTo>
                    <a:pt x="13045" y="2007"/>
                    <a:pt x="11533" y="2261"/>
                    <a:pt x="10045" y="2763"/>
                  </a:cubicBezTo>
                  <a:cubicBezTo>
                    <a:pt x="8595" y="3251"/>
                    <a:pt x="7216" y="3969"/>
                    <a:pt x="6056" y="4839"/>
                  </a:cubicBezTo>
                  <a:cubicBezTo>
                    <a:pt x="4873" y="5725"/>
                    <a:pt x="3944" y="6731"/>
                    <a:pt x="3295" y="7833"/>
                  </a:cubicBezTo>
                  <a:cubicBezTo>
                    <a:pt x="2632" y="8958"/>
                    <a:pt x="2294" y="10130"/>
                    <a:pt x="2294" y="11317"/>
                  </a:cubicBezTo>
                  <a:cubicBezTo>
                    <a:pt x="2294" y="12512"/>
                    <a:pt x="2832" y="13210"/>
                    <a:pt x="3951" y="14552"/>
                  </a:cubicBezTo>
                  <a:cubicBezTo>
                    <a:pt x="4220" y="14875"/>
                    <a:pt x="4499" y="15210"/>
                    <a:pt x="4786" y="15578"/>
                  </a:cubicBezTo>
                  <a:cubicBezTo>
                    <a:pt x="6968" y="18392"/>
                    <a:pt x="9310" y="19592"/>
                    <a:pt x="12616" y="19592"/>
                  </a:cubicBezTo>
                  <a:cubicBezTo>
                    <a:pt x="14786" y="19592"/>
                    <a:pt x="16378" y="18614"/>
                    <a:pt x="18561" y="17123"/>
                  </a:cubicBezTo>
                  <a:cubicBezTo>
                    <a:pt x="18805" y="16955"/>
                    <a:pt x="19048" y="16792"/>
                    <a:pt x="19284" y="16633"/>
                  </a:cubicBezTo>
                  <a:cubicBezTo>
                    <a:pt x="20083" y="16093"/>
                    <a:pt x="20854" y="15573"/>
                    <a:pt x="21518" y="15042"/>
                  </a:cubicBezTo>
                  <a:lnTo>
                    <a:pt x="21600" y="14974"/>
                  </a:lnTo>
                  <a:lnTo>
                    <a:pt x="21600" y="17595"/>
                  </a:lnTo>
                  <a:lnTo>
                    <a:pt x="21102" y="17941"/>
                  </a:lnTo>
                  <a:cubicBezTo>
                    <a:pt x="20731" y="18193"/>
                    <a:pt x="20353" y="18446"/>
                    <a:pt x="19974" y="18705"/>
                  </a:cubicBezTo>
                  <a:cubicBezTo>
                    <a:pt x="17766" y="20214"/>
                    <a:pt x="15640" y="21600"/>
                    <a:pt x="12616" y="21600"/>
                  </a:cubicBezTo>
                  <a:cubicBezTo>
                    <a:pt x="8131" y="21600"/>
                    <a:pt x="5221" y="19716"/>
                    <a:pt x="2886" y="16705"/>
                  </a:cubicBezTo>
                  <a:cubicBezTo>
                    <a:pt x="1485" y="14899"/>
                    <a:pt x="0" y="13660"/>
                    <a:pt x="0" y="11316"/>
                  </a:cubicBezTo>
                  <a:cubicBezTo>
                    <a:pt x="0" y="5066"/>
                    <a:pt x="7319" y="0"/>
                    <a:pt x="14537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 rot="0">
              <a:off x="6422888" y="131729"/>
              <a:ext cx="5769111" cy="6229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537" y="0"/>
                  </a:moveTo>
                  <a:cubicBezTo>
                    <a:pt x="17226" y="0"/>
                    <a:pt x="19509" y="712"/>
                    <a:pt x="21310" y="1932"/>
                  </a:cubicBezTo>
                  <a:lnTo>
                    <a:pt x="21600" y="2151"/>
                  </a:lnTo>
                  <a:lnTo>
                    <a:pt x="21600" y="5809"/>
                  </a:lnTo>
                  <a:lnTo>
                    <a:pt x="21384" y="5496"/>
                  </a:lnTo>
                  <a:cubicBezTo>
                    <a:pt x="21213" y="5274"/>
                    <a:pt x="21032" y="5063"/>
                    <a:pt x="20839" y="4863"/>
                  </a:cubicBezTo>
                  <a:cubicBezTo>
                    <a:pt x="20096" y="4088"/>
                    <a:pt x="19205" y="3486"/>
                    <a:pt x="18190" y="3074"/>
                  </a:cubicBezTo>
                  <a:cubicBezTo>
                    <a:pt x="17104" y="2633"/>
                    <a:pt x="15876" y="2409"/>
                    <a:pt x="14537" y="2409"/>
                  </a:cubicBezTo>
                  <a:cubicBezTo>
                    <a:pt x="13122" y="2409"/>
                    <a:pt x="11624" y="2661"/>
                    <a:pt x="10210" y="3138"/>
                  </a:cubicBezTo>
                  <a:cubicBezTo>
                    <a:pt x="8808" y="3609"/>
                    <a:pt x="7475" y="4303"/>
                    <a:pt x="6353" y="5143"/>
                  </a:cubicBezTo>
                  <a:cubicBezTo>
                    <a:pt x="5233" y="5984"/>
                    <a:pt x="4316" y="6977"/>
                    <a:pt x="3703" y="8017"/>
                  </a:cubicBezTo>
                  <a:cubicBezTo>
                    <a:pt x="3073" y="9084"/>
                    <a:pt x="2753" y="10195"/>
                    <a:pt x="2753" y="11317"/>
                  </a:cubicBezTo>
                  <a:cubicBezTo>
                    <a:pt x="2753" y="12389"/>
                    <a:pt x="3233" y="13011"/>
                    <a:pt x="4322" y="14315"/>
                  </a:cubicBezTo>
                  <a:cubicBezTo>
                    <a:pt x="4594" y="14642"/>
                    <a:pt x="4875" y="14979"/>
                    <a:pt x="5165" y="15353"/>
                  </a:cubicBezTo>
                  <a:cubicBezTo>
                    <a:pt x="6191" y="16676"/>
                    <a:pt x="7244" y="17616"/>
                    <a:pt x="8384" y="18228"/>
                  </a:cubicBezTo>
                  <a:cubicBezTo>
                    <a:pt x="9593" y="18876"/>
                    <a:pt x="10976" y="19191"/>
                    <a:pt x="12616" y="19191"/>
                  </a:cubicBezTo>
                  <a:cubicBezTo>
                    <a:pt x="13545" y="19191"/>
                    <a:pt x="14411" y="18996"/>
                    <a:pt x="15337" y="18577"/>
                  </a:cubicBezTo>
                  <a:cubicBezTo>
                    <a:pt x="16290" y="18148"/>
                    <a:pt x="17233" y="17521"/>
                    <a:pt x="18277" y="16807"/>
                  </a:cubicBezTo>
                  <a:cubicBezTo>
                    <a:pt x="18523" y="16639"/>
                    <a:pt x="18766" y="16474"/>
                    <a:pt x="19003" y="16315"/>
                  </a:cubicBezTo>
                  <a:cubicBezTo>
                    <a:pt x="19945" y="15679"/>
                    <a:pt x="20847" y="15070"/>
                    <a:pt x="21565" y="14448"/>
                  </a:cubicBezTo>
                  <a:lnTo>
                    <a:pt x="21600" y="14416"/>
                  </a:lnTo>
                  <a:lnTo>
                    <a:pt x="21600" y="17595"/>
                  </a:lnTo>
                  <a:lnTo>
                    <a:pt x="21102" y="17941"/>
                  </a:lnTo>
                  <a:cubicBezTo>
                    <a:pt x="20731" y="18193"/>
                    <a:pt x="20353" y="18446"/>
                    <a:pt x="19974" y="18705"/>
                  </a:cubicBezTo>
                  <a:cubicBezTo>
                    <a:pt x="17766" y="20214"/>
                    <a:pt x="15640" y="21600"/>
                    <a:pt x="12616" y="21600"/>
                  </a:cubicBezTo>
                  <a:cubicBezTo>
                    <a:pt x="8131" y="21600"/>
                    <a:pt x="5221" y="19716"/>
                    <a:pt x="2886" y="16705"/>
                  </a:cubicBezTo>
                  <a:cubicBezTo>
                    <a:pt x="1485" y="14899"/>
                    <a:pt x="0" y="13660"/>
                    <a:pt x="0" y="11316"/>
                  </a:cubicBezTo>
                  <a:cubicBezTo>
                    <a:pt x="0" y="5066"/>
                    <a:pt x="7319" y="0"/>
                    <a:pt x="14537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</p:grpSp>
      <p:pic>
        <p:nvPicPr>
          <p:cNvPr id="52" name="图片" descr="Open Folde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121726" y="1618988"/>
            <a:ext cx="3620020" cy="36200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829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"/>
          <p:cNvPicPr>
            <a:picLocks noChangeAspect="1"/>
          </p:cNvPicPr>
          <p:nvPr/>
        </p:nvPicPr>
        <p:blipFill>
          <a:blip r:embed="rId1" cstate="print">
            <a:duotone>
              <a:srgbClr val="A2A2A2"/>
              <a:prstClr val="white"/>
            </a:duotone>
          </a:blip>
          <a:srcRect t="5055" b="10675"/>
          <a:stretch>
            <a:fillRect/>
          </a:stretch>
        </p:blipFill>
        <p:spPr>
          <a:xfrm rot="0">
            <a:off x="20" y="10"/>
            <a:ext cx="12191981" cy="68579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4" name="矩形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gradFill rotWithShape="1">
            <a:gsLst>
              <a:gs pos="10000">
                <a:srgbClr val="E8E8E8">
                  <a:alpha val="67843"/>
                </a:srgbClr>
              </a:gs>
              <a:gs pos="85000">
                <a:srgbClr val="E8E8E8">
                  <a:alpha val="96862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mpd="sng" cap="flat">
            <a:noFill/>
            <a:prstDash val="solid"/>
            <a:round/>
          </a:ln>
        </p:spPr>
      </p:sp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等线 Light" pitchFamily="0" charset="0"/>
                <a:cs typeface="Lucida Sans" pitchFamily="0" charset="0"/>
              </a:rPr>
              <a:t>. index.html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Arial Unicode MS" pitchFamily="0" charset="0"/>
              <a:ea typeface="等线 Light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等线 Light" pitchFamily="0" charset="0"/>
              <a:cs typeface="Lucida Sans" pitchFamily="0" charset="0"/>
            </a:endParaRPr>
          </a:p>
        </p:txBody>
      </p:sp>
      <p:sp>
        <p:nvSpPr>
          <p:cNvPr id="56" name="曲线"/>
          <p:cNvSpPr>
            <a:spLocks/>
          </p:cNvSpPr>
          <p:nvPr/>
        </p:nvSpPr>
        <p:spPr>
          <a:xfrm rot="0">
            <a:off x="2475040" y="2205728"/>
            <a:ext cx="292664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A12B93"/>
            </a:solidFill>
            <a:prstDash val="solid"/>
            <a:miter/>
            <a:tailEnd type="arrow" w="med" len="med"/>
          </a:ln>
        </p:spPr>
      </p:sp>
      <p:sp>
        <p:nvSpPr>
          <p:cNvPr id="57" name="矩形"/>
          <p:cNvSpPr>
            <a:spLocks/>
          </p:cNvSpPr>
          <p:nvPr/>
        </p:nvSpPr>
        <p:spPr>
          <a:xfrm rot="0">
            <a:off x="2613292" y="2249830"/>
            <a:ext cx="16163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8" name="矩形"/>
          <p:cNvSpPr>
            <a:spLocks/>
          </p:cNvSpPr>
          <p:nvPr/>
        </p:nvSpPr>
        <p:spPr>
          <a:xfrm rot="0">
            <a:off x="1071342" y="1829798"/>
            <a:ext cx="1405498" cy="843298"/>
          </a:xfrm>
          <a:prstGeom prst="rect"/>
          <a:gradFill rotWithShape="0">
            <a:gsLst>
              <a:gs pos="0">
                <a:srgbClr val="AA509D">
                  <a:lumMod val="98000"/>
                  <a:lumOff val="2000"/>
                  <a:alpha val="100000"/>
                </a:srgbClr>
              </a:gs>
              <a:gs pos="50000">
                <a:srgbClr val="A72598">
                  <a:alpha val="100000"/>
                </a:srgbClr>
              </a:gs>
              <a:gs pos="100000">
                <a:srgbClr val="9B1B8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59" name="矩形"/>
          <p:cNvSpPr>
            <a:spLocks/>
          </p:cNvSpPr>
          <p:nvPr/>
        </p:nvSpPr>
        <p:spPr>
          <a:xfrm rot="0">
            <a:off x="1071342" y="1829798"/>
            <a:ext cx="1405498" cy="8432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&lt;!DOCTYPE html&gt;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60" name="曲线"/>
          <p:cNvSpPr>
            <a:spLocks/>
          </p:cNvSpPr>
          <p:nvPr/>
        </p:nvSpPr>
        <p:spPr>
          <a:xfrm rot="0">
            <a:off x="4203804" y="2205728"/>
            <a:ext cx="292664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9B2BA1"/>
            </a:solidFill>
            <a:prstDash val="solid"/>
            <a:miter/>
            <a:tailEnd type="arrow" w="med" len="med"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4342055" y="2249830"/>
            <a:ext cx="16163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2800106" y="1829798"/>
            <a:ext cx="1405498" cy="843298"/>
          </a:xfrm>
          <a:prstGeom prst="rect"/>
          <a:gradFill rotWithShape="0">
            <a:gsLst>
              <a:gs pos="0">
                <a:srgbClr val="A550AA">
                  <a:lumMod val="98000"/>
                  <a:lumOff val="2000"/>
                  <a:alpha val="100000"/>
                </a:srgbClr>
              </a:gs>
              <a:gs pos="50000">
                <a:srgbClr val="A025A7">
                  <a:alpha val="100000"/>
                </a:srgbClr>
              </a:gs>
              <a:gs pos="100000">
                <a:srgbClr val="941B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63" name="矩形"/>
          <p:cNvSpPr>
            <a:spLocks/>
          </p:cNvSpPr>
          <p:nvPr/>
        </p:nvSpPr>
        <p:spPr>
          <a:xfrm rot="0">
            <a:off x="2800106" y="1829798"/>
            <a:ext cx="1405498" cy="8432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&lt;html lang="en"&gt;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64" name="曲线"/>
          <p:cNvSpPr>
            <a:spLocks/>
          </p:cNvSpPr>
          <p:nvPr/>
        </p:nvSpPr>
        <p:spPr>
          <a:xfrm rot="0">
            <a:off x="5932567" y="2205728"/>
            <a:ext cx="292663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862BA3"/>
            </a:solidFill>
            <a:prstDash val="solid"/>
            <a:miter/>
            <a:tailEnd type="arrow" w="med" len="med"/>
          </a:ln>
        </p:spPr>
      </p:sp>
      <p:sp>
        <p:nvSpPr>
          <p:cNvPr id="65" name="矩形"/>
          <p:cNvSpPr>
            <a:spLocks/>
          </p:cNvSpPr>
          <p:nvPr/>
        </p:nvSpPr>
        <p:spPr>
          <a:xfrm rot="0">
            <a:off x="6070818" y="2249830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6" name="矩形"/>
          <p:cNvSpPr>
            <a:spLocks/>
          </p:cNvSpPr>
          <p:nvPr/>
        </p:nvSpPr>
        <p:spPr>
          <a:xfrm rot="0">
            <a:off x="4528869" y="1829798"/>
            <a:ext cx="1405498" cy="843298"/>
          </a:xfrm>
          <a:prstGeom prst="rect"/>
          <a:gradFill rotWithShape="0">
            <a:gsLst>
              <a:gs pos="0">
                <a:srgbClr val="9450AA">
                  <a:lumMod val="98000"/>
                  <a:lumOff val="2000"/>
                  <a:alpha val="100000"/>
                </a:srgbClr>
              </a:gs>
              <a:gs pos="50000">
                <a:srgbClr val="8B25A7">
                  <a:alpha val="100000"/>
                </a:srgbClr>
              </a:gs>
              <a:gs pos="100000">
                <a:srgbClr val="801B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67" name="矩形"/>
          <p:cNvSpPr>
            <a:spLocks/>
          </p:cNvSpPr>
          <p:nvPr/>
        </p:nvSpPr>
        <p:spPr>
          <a:xfrm rot="0">
            <a:off x="4528869" y="1829798"/>
            <a:ext cx="1405498" cy="8432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&lt;head&gt;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68" name="曲线"/>
          <p:cNvSpPr>
            <a:spLocks/>
          </p:cNvSpPr>
          <p:nvPr/>
        </p:nvSpPr>
        <p:spPr>
          <a:xfrm rot="0">
            <a:off x="7661330" y="2205728"/>
            <a:ext cx="292663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702BA3"/>
            </a:solidFill>
            <a:prstDash val="solid"/>
            <a:miter/>
            <a:tailEnd type="arrow" w="med" len="med"/>
          </a:ln>
        </p:spPr>
      </p:sp>
      <p:sp>
        <p:nvSpPr>
          <p:cNvPr id="69" name="矩形"/>
          <p:cNvSpPr>
            <a:spLocks/>
          </p:cNvSpPr>
          <p:nvPr/>
        </p:nvSpPr>
        <p:spPr>
          <a:xfrm rot="0">
            <a:off x="7799581" y="2249830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0" name="矩形"/>
          <p:cNvSpPr>
            <a:spLocks/>
          </p:cNvSpPr>
          <p:nvPr/>
        </p:nvSpPr>
        <p:spPr>
          <a:xfrm rot="0">
            <a:off x="6257632" y="1829798"/>
            <a:ext cx="1405498" cy="843298"/>
          </a:xfrm>
          <a:prstGeom prst="rect"/>
          <a:gradFill rotWithShape="0">
            <a:gsLst>
              <a:gs pos="0">
                <a:srgbClr val="7F50AA">
                  <a:lumMod val="98000"/>
                  <a:lumOff val="2000"/>
                  <a:alpha val="100000"/>
                </a:srgbClr>
              </a:gs>
              <a:gs pos="50000">
                <a:srgbClr val="7225A7">
                  <a:alpha val="100000"/>
                </a:srgbClr>
              </a:gs>
              <a:gs pos="100000">
                <a:srgbClr val="661B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71" name="矩形"/>
          <p:cNvSpPr>
            <a:spLocks/>
          </p:cNvSpPr>
          <p:nvPr/>
        </p:nvSpPr>
        <p:spPr>
          <a:xfrm rot="0">
            <a:off x="6257632" y="1829798"/>
            <a:ext cx="1405498" cy="8432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&lt;meta charset="UTF-8"&gt;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72" name="曲线"/>
          <p:cNvSpPr>
            <a:spLocks/>
          </p:cNvSpPr>
          <p:nvPr/>
        </p:nvSpPr>
        <p:spPr>
          <a:xfrm rot="0">
            <a:off x="9390093" y="2205728"/>
            <a:ext cx="292663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592BA3"/>
            </a:solidFill>
            <a:prstDash val="solid"/>
            <a:miter/>
            <a:tailEnd type="arrow" w="med" len="med"/>
          </a:ln>
        </p:spPr>
      </p:sp>
      <p:sp>
        <p:nvSpPr>
          <p:cNvPr id="73" name="矩形"/>
          <p:cNvSpPr>
            <a:spLocks/>
          </p:cNvSpPr>
          <p:nvPr/>
        </p:nvSpPr>
        <p:spPr>
          <a:xfrm rot="0">
            <a:off x="9528344" y="2249830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986395" y="1829798"/>
            <a:ext cx="1405498" cy="843298"/>
          </a:xfrm>
          <a:prstGeom prst="rect"/>
          <a:gradFill rotWithShape="0">
            <a:gsLst>
              <a:gs pos="0">
                <a:srgbClr val="7150AA">
                  <a:lumMod val="98000"/>
                  <a:lumOff val="2000"/>
                  <a:alpha val="100000"/>
                </a:srgbClr>
              </a:gs>
              <a:gs pos="50000">
                <a:srgbClr val="5D25A7">
                  <a:alpha val="100000"/>
                </a:srgbClr>
              </a:gs>
              <a:gs pos="100000">
                <a:srgbClr val="521B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75" name="矩形"/>
          <p:cNvSpPr>
            <a:spLocks/>
          </p:cNvSpPr>
          <p:nvPr/>
        </p:nvSpPr>
        <p:spPr>
          <a:xfrm rot="0">
            <a:off x="7986395" y="1829798"/>
            <a:ext cx="1405498" cy="8432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&lt;meta name="viewport" content="width=device-width, initial-scale=1.0"&gt;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76" name="曲线"/>
          <p:cNvSpPr>
            <a:spLocks/>
          </p:cNvSpPr>
          <p:nvPr/>
        </p:nvSpPr>
        <p:spPr>
          <a:xfrm rot="0">
            <a:off x="1774092" y="2671298"/>
            <a:ext cx="8643813" cy="29266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12061"/>
                </a:lnTo>
                <a:lnTo>
                  <a:pt x="0" y="12061"/>
                </a:lnTo>
                <a:lnTo>
                  <a:pt x="0" y="21600"/>
                </a:lnTo>
              </a:path>
            </a:pathLst>
          </a:custGeom>
          <a:noFill/>
          <a:ln w="12700" cmpd="sng" cap="flat">
            <a:solidFill>
              <a:srgbClr val="422BA3"/>
            </a:solidFill>
            <a:prstDash val="solid"/>
            <a:miter/>
            <a:tailEnd type="arrow" w="med" len="med"/>
          </a:ln>
        </p:spPr>
      </p:sp>
      <p:sp>
        <p:nvSpPr>
          <p:cNvPr id="77" name="矩形"/>
          <p:cNvSpPr>
            <a:spLocks/>
          </p:cNvSpPr>
          <p:nvPr/>
        </p:nvSpPr>
        <p:spPr>
          <a:xfrm rot="0">
            <a:off x="5879751" y="2816012"/>
            <a:ext cx="43249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8" name="矩形"/>
          <p:cNvSpPr>
            <a:spLocks/>
          </p:cNvSpPr>
          <p:nvPr/>
        </p:nvSpPr>
        <p:spPr>
          <a:xfrm rot="0">
            <a:off x="9715158" y="1829798"/>
            <a:ext cx="1405497" cy="843298"/>
          </a:xfrm>
          <a:prstGeom prst="rect"/>
          <a:gradFill rotWithShape="0">
            <a:gsLst>
              <a:gs pos="0">
                <a:srgbClr val="6050AA">
                  <a:lumMod val="98000"/>
                  <a:lumOff val="2000"/>
                  <a:alpha val="100000"/>
                </a:srgbClr>
              </a:gs>
              <a:gs pos="50000">
                <a:srgbClr val="4425A7">
                  <a:alpha val="100000"/>
                </a:srgbClr>
              </a:gs>
              <a:gs pos="100000">
                <a:srgbClr val="391B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9715158" y="1829798"/>
            <a:ext cx="1405497" cy="8432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&lt;title&gt;To-Do List&lt;/title&gt;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80" name="曲线"/>
          <p:cNvSpPr>
            <a:spLocks/>
          </p:cNvSpPr>
          <p:nvPr/>
        </p:nvSpPr>
        <p:spPr>
          <a:xfrm rot="0">
            <a:off x="2475040" y="3372292"/>
            <a:ext cx="292664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2CA4"/>
            </a:solidFill>
            <a:prstDash val="solid"/>
            <a:miter/>
            <a:tailEnd type="arrow" w="med" len="med"/>
          </a:ln>
        </p:spPr>
      </p:sp>
      <p:sp>
        <p:nvSpPr>
          <p:cNvPr id="81" name="矩形"/>
          <p:cNvSpPr>
            <a:spLocks/>
          </p:cNvSpPr>
          <p:nvPr/>
        </p:nvSpPr>
        <p:spPr>
          <a:xfrm rot="0">
            <a:off x="2613292" y="3416394"/>
            <a:ext cx="16163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2" name="矩形"/>
          <p:cNvSpPr>
            <a:spLocks/>
          </p:cNvSpPr>
          <p:nvPr/>
        </p:nvSpPr>
        <p:spPr>
          <a:xfrm rot="0">
            <a:off x="1071342" y="2996362"/>
            <a:ext cx="1405498" cy="843297"/>
          </a:xfrm>
          <a:prstGeom prst="rect"/>
          <a:gradFill rotWithShape="0">
            <a:gsLst>
              <a:gs pos="0">
                <a:srgbClr val="5450AA">
                  <a:lumMod val="98000"/>
                  <a:lumOff val="2000"/>
                  <a:alpha val="100000"/>
                </a:srgbClr>
              </a:gs>
              <a:gs pos="50000">
                <a:srgbClr val="2E25A7">
                  <a:alpha val="100000"/>
                </a:srgbClr>
              </a:gs>
              <a:gs pos="100000">
                <a:srgbClr val="241B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83" name="矩形"/>
          <p:cNvSpPr>
            <a:spLocks/>
          </p:cNvSpPr>
          <p:nvPr/>
        </p:nvSpPr>
        <p:spPr>
          <a:xfrm rot="0">
            <a:off x="1071342" y="2996362"/>
            <a:ext cx="1405498" cy="843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&lt;link rel="stylesheet" href="style.css"&gt;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84" name="曲线"/>
          <p:cNvSpPr>
            <a:spLocks/>
          </p:cNvSpPr>
          <p:nvPr/>
        </p:nvSpPr>
        <p:spPr>
          <a:xfrm rot="0">
            <a:off x="4203804" y="3372292"/>
            <a:ext cx="292664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43A4"/>
            </a:solidFill>
            <a:prstDash val="solid"/>
            <a:miter/>
            <a:tailEnd type="arrow" w="med" len="med"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4342055" y="3416394"/>
            <a:ext cx="16163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矩形"/>
          <p:cNvSpPr>
            <a:spLocks/>
          </p:cNvSpPr>
          <p:nvPr/>
        </p:nvSpPr>
        <p:spPr>
          <a:xfrm rot="0">
            <a:off x="2800106" y="2996362"/>
            <a:ext cx="1405498" cy="843297"/>
          </a:xfrm>
          <a:prstGeom prst="rect"/>
          <a:gradFill rotWithShape="0">
            <a:gsLst>
              <a:gs pos="0">
                <a:srgbClr val="5057AA">
                  <a:lumMod val="98000"/>
                  <a:lumOff val="2000"/>
                  <a:alpha val="100000"/>
                </a:srgbClr>
              </a:gs>
              <a:gs pos="50000">
                <a:srgbClr val="2535A7">
                  <a:alpha val="100000"/>
                </a:srgbClr>
              </a:gs>
              <a:gs pos="100000">
                <a:srgbClr val="1B2A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87" name="矩形"/>
          <p:cNvSpPr>
            <a:spLocks/>
          </p:cNvSpPr>
          <p:nvPr/>
        </p:nvSpPr>
        <p:spPr>
          <a:xfrm rot="0">
            <a:off x="2800106" y="2996362"/>
            <a:ext cx="1405498" cy="843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&lt;/head&gt;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88" name="曲线"/>
          <p:cNvSpPr>
            <a:spLocks/>
          </p:cNvSpPr>
          <p:nvPr/>
        </p:nvSpPr>
        <p:spPr>
          <a:xfrm rot="0">
            <a:off x="5932567" y="3372292"/>
            <a:ext cx="292663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5AA4"/>
            </a:solidFill>
            <a:prstDash val="solid"/>
            <a:miter/>
            <a:tailEnd type="arrow" w="med" len="med"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6070818" y="3416394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4528869" y="2996362"/>
            <a:ext cx="1405498" cy="843297"/>
          </a:xfrm>
          <a:prstGeom prst="rect"/>
          <a:gradFill rotWithShape="0">
            <a:gsLst>
              <a:gs pos="0">
                <a:srgbClr val="5064AA">
                  <a:lumMod val="98000"/>
                  <a:lumOff val="2000"/>
                  <a:alpha val="100000"/>
                </a:srgbClr>
              </a:gs>
              <a:gs pos="50000">
                <a:srgbClr val="254BA7">
                  <a:alpha val="100000"/>
                </a:srgbClr>
              </a:gs>
              <a:gs pos="100000">
                <a:srgbClr val="1B40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91" name="矩形"/>
          <p:cNvSpPr>
            <a:spLocks/>
          </p:cNvSpPr>
          <p:nvPr/>
        </p:nvSpPr>
        <p:spPr>
          <a:xfrm rot="0">
            <a:off x="4528869" y="2996362"/>
            <a:ext cx="1405498" cy="843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&lt;body&gt;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92" name="曲线"/>
          <p:cNvSpPr>
            <a:spLocks/>
          </p:cNvSpPr>
          <p:nvPr/>
        </p:nvSpPr>
        <p:spPr>
          <a:xfrm rot="0">
            <a:off x="7661330" y="3372292"/>
            <a:ext cx="292663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72A6"/>
            </a:solidFill>
            <a:prstDash val="solid"/>
            <a:miter/>
            <a:tailEnd type="arrow" w="med" len="med"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799581" y="3416394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 rot="0">
            <a:off x="6257632" y="2996362"/>
            <a:ext cx="1405498" cy="843297"/>
          </a:xfrm>
          <a:prstGeom prst="rect"/>
          <a:gradFill rotWithShape="0">
            <a:gsLst>
              <a:gs pos="0">
                <a:srgbClr val="5074AA">
                  <a:lumMod val="98000"/>
                  <a:lumOff val="2000"/>
                  <a:alpha val="100000"/>
                </a:srgbClr>
              </a:gs>
              <a:gs pos="50000">
                <a:srgbClr val="2563A7">
                  <a:alpha val="100000"/>
                </a:srgbClr>
              </a:gs>
              <a:gs pos="100000">
                <a:srgbClr val="1B57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6257632" y="2996362"/>
            <a:ext cx="1405498" cy="843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&lt;div class="todo-container"&gt;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9390093" y="3372292"/>
            <a:ext cx="292663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89A6"/>
            </a:solidFill>
            <a:prstDash val="solid"/>
            <a:miter/>
            <a:tailEnd type="arrow" w="med" len="med"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9528344" y="3416394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986395" y="2996362"/>
            <a:ext cx="1405498" cy="843297"/>
          </a:xfrm>
          <a:prstGeom prst="rect"/>
          <a:gradFill rotWithShape="0">
            <a:gsLst>
              <a:gs pos="0">
                <a:srgbClr val="5088AA">
                  <a:lumMod val="98000"/>
                  <a:lumOff val="2000"/>
                  <a:alpha val="100000"/>
                </a:srgbClr>
              </a:gs>
              <a:gs pos="50000">
                <a:srgbClr val="257CA7">
                  <a:alpha val="100000"/>
                </a:srgbClr>
              </a:gs>
              <a:gs pos="100000">
                <a:srgbClr val="1B70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986395" y="2996362"/>
            <a:ext cx="1405498" cy="843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&lt;h1&gt;To-Do List&lt;/h1&gt;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1774092" y="3837861"/>
            <a:ext cx="8643813" cy="29266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12061"/>
                </a:lnTo>
                <a:lnTo>
                  <a:pt x="0" y="12061"/>
                </a:lnTo>
                <a:lnTo>
                  <a:pt x="0" y="21600"/>
                </a:lnTo>
              </a:path>
            </a:pathLst>
          </a:custGeom>
          <a:noFill/>
          <a:ln w="12700" cmpd="sng" cap="flat">
            <a:solidFill>
              <a:srgbClr val="2CA0A6"/>
            </a:solidFill>
            <a:prstDash val="solid"/>
            <a:miter/>
            <a:tailEnd type="arrow" w="med" len="med"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5879751" y="3982575"/>
            <a:ext cx="43249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2" name="矩形"/>
          <p:cNvSpPr>
            <a:spLocks/>
          </p:cNvSpPr>
          <p:nvPr/>
        </p:nvSpPr>
        <p:spPr>
          <a:xfrm rot="0">
            <a:off x="9715158" y="2996362"/>
            <a:ext cx="1405497" cy="843297"/>
          </a:xfrm>
          <a:prstGeom prst="rect"/>
          <a:gradFill rotWithShape="0">
            <a:gsLst>
              <a:gs pos="0">
                <a:srgbClr val="5098AA">
                  <a:lumMod val="98000"/>
                  <a:lumOff val="2000"/>
                  <a:alpha val="100000"/>
                </a:srgbClr>
              </a:gs>
              <a:gs pos="50000">
                <a:srgbClr val="2591A7">
                  <a:alpha val="100000"/>
                </a:srgbClr>
              </a:gs>
              <a:gs pos="100000">
                <a:srgbClr val="1B85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9715158" y="2996362"/>
            <a:ext cx="1405497" cy="843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&lt;div class="todo-input"&gt;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2475040" y="4538855"/>
            <a:ext cx="292664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A697"/>
            </a:solidFill>
            <a:prstDash val="solid"/>
            <a:miter/>
            <a:tailEnd type="arrow" w="med" len="med"/>
          </a:ln>
        </p:spPr>
      </p:sp>
      <p:sp>
        <p:nvSpPr>
          <p:cNvPr id="105" name="矩形"/>
          <p:cNvSpPr>
            <a:spLocks/>
          </p:cNvSpPr>
          <p:nvPr/>
        </p:nvSpPr>
        <p:spPr>
          <a:xfrm rot="0">
            <a:off x="2613292" y="4582957"/>
            <a:ext cx="16163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6" name="矩形"/>
          <p:cNvSpPr>
            <a:spLocks/>
          </p:cNvSpPr>
          <p:nvPr/>
        </p:nvSpPr>
        <p:spPr>
          <a:xfrm rot="0">
            <a:off x="1071342" y="4162926"/>
            <a:ext cx="1405498" cy="843299"/>
          </a:xfrm>
          <a:prstGeom prst="rect"/>
          <a:gradFill rotWithShape="0">
            <a:gsLst>
              <a:gs pos="0">
                <a:srgbClr val="50ADAA">
                  <a:lumMod val="98000"/>
                  <a:lumOff val="2000"/>
                  <a:alpha val="100000"/>
                </a:srgbClr>
              </a:gs>
              <a:gs pos="50000">
                <a:srgbClr val="25AAA7">
                  <a:alpha val="100000"/>
                </a:srgbClr>
              </a:gs>
              <a:gs pos="100000">
                <a:srgbClr val="1B9D9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07" name="矩形"/>
          <p:cNvSpPr>
            <a:spLocks/>
          </p:cNvSpPr>
          <p:nvPr/>
        </p:nvSpPr>
        <p:spPr>
          <a:xfrm rot="0">
            <a:off x="1071342" y="4162926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&lt;input type="text" id="task-input" placeholder="Add a new task..."&gt;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08" name="曲线"/>
          <p:cNvSpPr>
            <a:spLocks/>
          </p:cNvSpPr>
          <p:nvPr/>
        </p:nvSpPr>
        <p:spPr>
          <a:xfrm rot="0">
            <a:off x="4203804" y="4538855"/>
            <a:ext cx="292664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A882"/>
            </a:solidFill>
            <a:prstDash val="solid"/>
            <a:miter/>
            <a:tailEnd type="arrow" w="med" len="med"/>
          </a:ln>
        </p:spPr>
      </p:sp>
      <p:sp>
        <p:nvSpPr>
          <p:cNvPr id="109" name="矩形"/>
          <p:cNvSpPr>
            <a:spLocks/>
          </p:cNvSpPr>
          <p:nvPr/>
        </p:nvSpPr>
        <p:spPr>
          <a:xfrm rot="0">
            <a:off x="4342055" y="4582957"/>
            <a:ext cx="16163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矩形"/>
          <p:cNvSpPr>
            <a:spLocks/>
          </p:cNvSpPr>
          <p:nvPr/>
        </p:nvSpPr>
        <p:spPr>
          <a:xfrm rot="0">
            <a:off x="2800106" y="4162926"/>
            <a:ext cx="1405498" cy="843299"/>
          </a:xfrm>
          <a:prstGeom prst="rect"/>
          <a:gradFill rotWithShape="0">
            <a:gsLst>
              <a:gs pos="0">
                <a:srgbClr val="50AA98">
                  <a:lumMod val="98000"/>
                  <a:lumOff val="2000"/>
                  <a:alpha val="100000"/>
                </a:srgbClr>
              </a:gs>
              <a:gs pos="50000">
                <a:srgbClr val="25A791">
                  <a:alpha val="100000"/>
                </a:srgbClr>
              </a:gs>
              <a:gs pos="100000">
                <a:srgbClr val="1B9B85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11" name="矩形"/>
          <p:cNvSpPr>
            <a:spLocks/>
          </p:cNvSpPr>
          <p:nvPr/>
        </p:nvSpPr>
        <p:spPr>
          <a:xfrm rot="0">
            <a:off x="2800106" y="4162926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&lt;button id="add-task-btn"&gt;Add&lt;/button&gt;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12" name="曲线"/>
          <p:cNvSpPr>
            <a:spLocks/>
          </p:cNvSpPr>
          <p:nvPr/>
        </p:nvSpPr>
        <p:spPr>
          <a:xfrm rot="0">
            <a:off x="5932567" y="4538855"/>
            <a:ext cx="292663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A86A"/>
            </a:solidFill>
            <a:prstDash val="solid"/>
            <a:miter/>
            <a:tailEnd type="arrow" w="med" len="med"/>
          </a:ln>
        </p:spPr>
      </p:sp>
      <p:sp>
        <p:nvSpPr>
          <p:cNvPr id="113" name="矩形"/>
          <p:cNvSpPr>
            <a:spLocks/>
          </p:cNvSpPr>
          <p:nvPr/>
        </p:nvSpPr>
        <p:spPr>
          <a:xfrm rot="0">
            <a:off x="6070818" y="4582957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4528869" y="4162926"/>
            <a:ext cx="1405498" cy="843299"/>
          </a:xfrm>
          <a:prstGeom prst="rect"/>
          <a:gradFill rotWithShape="0">
            <a:gsLst>
              <a:gs pos="0">
                <a:srgbClr val="50AA85">
                  <a:lumMod val="98000"/>
                  <a:lumOff val="2000"/>
                  <a:alpha val="100000"/>
                </a:srgbClr>
              </a:gs>
              <a:gs pos="50000">
                <a:srgbClr val="25A779">
                  <a:alpha val="100000"/>
                </a:srgbClr>
              </a:gs>
              <a:gs pos="100000">
                <a:srgbClr val="1B9B6D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15" name="矩形"/>
          <p:cNvSpPr>
            <a:spLocks/>
          </p:cNvSpPr>
          <p:nvPr/>
        </p:nvSpPr>
        <p:spPr>
          <a:xfrm rot="0">
            <a:off x="4528869" y="4162926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&lt;/div&gt;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16" name="曲线"/>
          <p:cNvSpPr>
            <a:spLocks/>
          </p:cNvSpPr>
          <p:nvPr/>
        </p:nvSpPr>
        <p:spPr>
          <a:xfrm rot="0">
            <a:off x="7661330" y="4538855"/>
            <a:ext cx="292663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CA852"/>
            </a:solidFill>
            <a:prstDash val="solid"/>
            <a:miter/>
            <a:tailEnd type="arrow" w="med" len="med"/>
          </a:ln>
        </p:spPr>
      </p:sp>
      <p:sp>
        <p:nvSpPr>
          <p:cNvPr id="117" name="矩形"/>
          <p:cNvSpPr>
            <a:spLocks/>
          </p:cNvSpPr>
          <p:nvPr/>
        </p:nvSpPr>
        <p:spPr>
          <a:xfrm rot="0">
            <a:off x="7799581" y="4582957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矩形"/>
          <p:cNvSpPr>
            <a:spLocks/>
          </p:cNvSpPr>
          <p:nvPr/>
        </p:nvSpPr>
        <p:spPr>
          <a:xfrm rot="0">
            <a:off x="6257632" y="4162926"/>
            <a:ext cx="1405498" cy="843299"/>
          </a:xfrm>
          <a:prstGeom prst="rect"/>
          <a:gradFill rotWithShape="0">
            <a:gsLst>
              <a:gs pos="0">
                <a:srgbClr val="50AA74">
                  <a:lumMod val="98000"/>
                  <a:lumOff val="2000"/>
                  <a:alpha val="100000"/>
                </a:srgbClr>
              </a:gs>
              <a:gs pos="50000">
                <a:srgbClr val="25A763">
                  <a:alpha val="100000"/>
                </a:srgbClr>
              </a:gs>
              <a:gs pos="100000">
                <a:srgbClr val="1B9B57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19" name="矩形"/>
          <p:cNvSpPr>
            <a:spLocks/>
          </p:cNvSpPr>
          <p:nvPr/>
        </p:nvSpPr>
        <p:spPr>
          <a:xfrm rot="0">
            <a:off x="6257632" y="4162926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&lt;ul id="task-list"&gt;&lt;/ul&gt;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90093" y="4538855"/>
            <a:ext cx="292663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EA63C"/>
            </a:solidFill>
            <a:prstDash val="solid"/>
            <a:miter/>
            <a:tailEnd type="arrow" w="med" len="med"/>
          </a:ln>
        </p:spPr>
      </p:sp>
      <p:sp>
        <p:nvSpPr>
          <p:cNvPr id="121" name="矩形"/>
          <p:cNvSpPr>
            <a:spLocks/>
          </p:cNvSpPr>
          <p:nvPr/>
        </p:nvSpPr>
        <p:spPr>
          <a:xfrm rot="0">
            <a:off x="9528344" y="4582957"/>
            <a:ext cx="16162" cy="323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矩形"/>
          <p:cNvSpPr>
            <a:spLocks/>
          </p:cNvSpPr>
          <p:nvPr/>
        </p:nvSpPr>
        <p:spPr>
          <a:xfrm rot="0">
            <a:off x="7986395" y="4162926"/>
            <a:ext cx="1405498" cy="843299"/>
          </a:xfrm>
          <a:prstGeom prst="rect"/>
          <a:gradFill rotWithShape="0">
            <a:gsLst>
              <a:gs pos="0">
                <a:srgbClr val="50A964">
                  <a:lumMod val="98000"/>
                  <a:lumOff val="2000"/>
                  <a:alpha val="100000"/>
                </a:srgbClr>
              </a:gs>
              <a:gs pos="50000">
                <a:srgbClr val="26A64B">
                  <a:alpha val="100000"/>
                </a:srgbClr>
              </a:gs>
              <a:gs pos="100000">
                <a:srgbClr val="1B9A40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23" name="矩形"/>
          <p:cNvSpPr>
            <a:spLocks/>
          </p:cNvSpPr>
          <p:nvPr/>
        </p:nvSpPr>
        <p:spPr>
          <a:xfrm rot="0">
            <a:off x="7986395" y="4162926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&lt;/div&gt;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1774092" y="5004425"/>
            <a:ext cx="8643813" cy="29266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12061"/>
                </a:lnTo>
                <a:lnTo>
                  <a:pt x="0" y="12061"/>
                </a:lnTo>
                <a:lnTo>
                  <a:pt x="0" y="21600"/>
                </a:lnTo>
              </a:path>
            </a:pathLst>
          </a:custGeom>
          <a:noFill/>
          <a:ln w="12700" cmpd="sng" cap="flat">
            <a:solidFill>
              <a:srgbClr val="34A82E"/>
            </a:solidFill>
            <a:prstDash val="solid"/>
            <a:miter/>
            <a:tailEnd type="arrow" w="med" len="med"/>
          </a:ln>
        </p:spPr>
      </p:sp>
      <p:sp>
        <p:nvSpPr>
          <p:cNvPr id="125" name="矩形"/>
          <p:cNvSpPr>
            <a:spLocks/>
          </p:cNvSpPr>
          <p:nvPr/>
        </p:nvSpPr>
        <p:spPr>
          <a:xfrm rot="0">
            <a:off x="5879751" y="5149139"/>
            <a:ext cx="432492" cy="323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矩形"/>
          <p:cNvSpPr>
            <a:spLocks/>
          </p:cNvSpPr>
          <p:nvPr/>
        </p:nvSpPr>
        <p:spPr>
          <a:xfrm rot="0">
            <a:off x="9715158" y="4162926"/>
            <a:ext cx="1405497" cy="843299"/>
          </a:xfrm>
          <a:prstGeom prst="rect"/>
          <a:gradFill rotWithShape="0">
            <a:gsLst>
              <a:gs pos="0">
                <a:srgbClr val="50A957">
                  <a:lumMod val="98000"/>
                  <a:lumOff val="2000"/>
                  <a:alpha val="100000"/>
                </a:srgbClr>
              </a:gs>
              <a:gs pos="50000">
                <a:srgbClr val="26A634">
                  <a:alpha val="100000"/>
                </a:srgbClr>
              </a:gs>
              <a:gs pos="100000">
                <a:srgbClr val="1B9A2A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27" name="矩形"/>
          <p:cNvSpPr>
            <a:spLocks/>
          </p:cNvSpPr>
          <p:nvPr/>
        </p:nvSpPr>
        <p:spPr>
          <a:xfrm rot="0">
            <a:off x="9715158" y="4162926"/>
            <a:ext cx="1405497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&lt;script src="script.js"&gt;&lt;/script&gt;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28" name="曲线"/>
          <p:cNvSpPr>
            <a:spLocks/>
          </p:cNvSpPr>
          <p:nvPr/>
        </p:nvSpPr>
        <p:spPr>
          <a:xfrm rot="0">
            <a:off x="2475040" y="5705419"/>
            <a:ext cx="292664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4BA82E"/>
            </a:solidFill>
            <a:prstDash val="solid"/>
            <a:miter/>
            <a:tailEnd type="arrow" w="med" len="med"/>
          </a:ln>
        </p:spPr>
      </p:sp>
      <p:sp>
        <p:nvSpPr>
          <p:cNvPr id="129" name="矩形"/>
          <p:cNvSpPr>
            <a:spLocks/>
          </p:cNvSpPr>
          <p:nvPr/>
        </p:nvSpPr>
        <p:spPr>
          <a:xfrm rot="0">
            <a:off x="2613292" y="5749521"/>
            <a:ext cx="16163" cy="323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1071342" y="5329489"/>
            <a:ext cx="1405498" cy="843299"/>
          </a:xfrm>
          <a:prstGeom prst="rect"/>
          <a:gradFill rotWithShape="0">
            <a:gsLst>
              <a:gs pos="0">
                <a:srgbClr val="55A950">
                  <a:lumMod val="98000"/>
                  <a:lumOff val="2000"/>
                  <a:alpha val="100000"/>
                </a:srgbClr>
              </a:gs>
              <a:gs pos="50000">
                <a:srgbClr val="2FA626">
                  <a:alpha val="100000"/>
                </a:srgbClr>
              </a:gs>
              <a:gs pos="100000">
                <a:srgbClr val="249A1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071342" y="5329489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&lt;/body&gt;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00106" y="5329489"/>
            <a:ext cx="1405498" cy="843299"/>
          </a:xfrm>
          <a:prstGeom prst="rect"/>
          <a:gradFill rotWithShape="0">
            <a:gsLst>
              <a:gs pos="0">
                <a:srgbClr val="60A950">
                  <a:lumMod val="98000"/>
                  <a:lumOff val="2000"/>
                  <a:alpha val="100000"/>
                </a:srgbClr>
              </a:gs>
              <a:gs pos="50000">
                <a:srgbClr val="44A626">
                  <a:alpha val="100000"/>
                </a:srgbClr>
              </a:gs>
              <a:gs pos="100000">
                <a:srgbClr val="399A1B">
                  <a:lumMod val="99000"/>
                  <a:alpha val="100000"/>
                </a:srgbClr>
              </a:gs>
            </a:gsLst>
            <a:lin ang="5400000" scaled="1"/>
          </a:gradFill>
          <a:ln w="12700" cmpd="sng" cap="flat">
            <a:noFill/>
            <a:prstDash val="solid"/>
            <a:round/>
          </a:ln>
        </p:spPr>
      </p:sp>
      <p:sp>
        <p:nvSpPr>
          <p:cNvPr id="133" name="矩形"/>
          <p:cNvSpPr>
            <a:spLocks/>
          </p:cNvSpPr>
          <p:nvPr/>
        </p:nvSpPr>
        <p:spPr>
          <a:xfrm rot="0">
            <a:off x="2800106" y="5329489"/>
            <a:ext cx="1405498" cy="843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871" tIns="72292" rIns="68871" bIns="72292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&lt;/html&gt;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03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矩形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ln w="19050" cmpd="sng" cap="flat">
            <a:noFill/>
            <a:prstDash val="solid"/>
            <a:round/>
          </a:ln>
        </p:spPr>
      </p:sp>
      <p:sp>
        <p:nvSpPr>
          <p:cNvPr id="135" name="矩形"/>
          <p:cNvSpPr>
            <a:spLocks noChangeAspect="1"/>
          </p:cNvSpPr>
          <p:nvPr/>
        </p:nvSpPr>
        <p:spPr>
          <a:xfrm rot="0">
            <a:off x="305" y="0"/>
            <a:ext cx="12191694" cy="6858000"/>
          </a:xfrm>
          <a:prstGeom prst="rect"/>
          <a:solidFill>
            <a:schemeClr val="bg1"/>
          </a:solidFill>
          <a:ln w="19050" cmpd="sng" cap="flat">
            <a:noFill/>
            <a:prstDash val="solid"/>
            <a:round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804672" y="802955"/>
            <a:ext cx="4766328" cy="14540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Aptos Display" pitchFamily="0" charset="0"/>
                <a:ea typeface="等线 Light" pitchFamily="0" charset="0"/>
                <a:cs typeface="Lucida Sans" pitchFamily="0" charset="0"/>
              </a:rPr>
              <a:t>style.css</a:t>
            </a: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Aptos Display" pitchFamily="0" charset="0"/>
              <a:ea typeface="等线 Light" pitchFamily="0" charset="0"/>
              <a:cs typeface="Lucida Sans" pitchFamily="0" charset="0"/>
            </a:endParaRPr>
          </a:p>
        </p:txBody>
      </p:sp>
      <p:grpSp>
        <p:nvGrpSpPr>
          <p:cNvPr id="141" name="组合"/>
          <p:cNvGrpSpPr>
            <a:grpSpLocks/>
          </p:cNvGrpSpPr>
          <p:nvPr/>
        </p:nvGrpSpPr>
        <p:grpSpPr>
          <a:xfrm>
            <a:off x="5818240" y="-16714"/>
            <a:ext cx="6373761" cy="6874715"/>
            <a:chOff x="5818240" y="-16714"/>
            <a:chExt cx="6373761" cy="6874715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5818240" y="-16714"/>
              <a:ext cx="6373760" cy="68747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8133"/>
                  </a:moveTo>
                  <a:lnTo>
                    <a:pt x="21600" y="19630"/>
                  </a:lnTo>
                  <a:lnTo>
                    <a:pt x="21132" y="19988"/>
                  </a:lnTo>
                  <a:cubicBezTo>
                    <a:pt x="20817" y="20225"/>
                    <a:pt x="20506" y="20460"/>
                    <a:pt x="20199" y="20697"/>
                  </a:cubicBezTo>
                  <a:lnTo>
                    <a:pt x="19733" y="21055"/>
                  </a:lnTo>
                  <a:cubicBezTo>
                    <a:pt x="19574" y="21177"/>
                    <a:pt x="19415" y="21298"/>
                    <a:pt x="19252" y="21418"/>
                  </a:cubicBezTo>
                  <a:lnTo>
                    <a:pt x="18990" y="21599"/>
                  </a:lnTo>
                  <a:lnTo>
                    <a:pt x="16532" y="21599"/>
                  </a:lnTo>
                  <a:lnTo>
                    <a:pt x="16964" y="21365"/>
                  </a:lnTo>
                  <a:cubicBezTo>
                    <a:pt x="17128" y="21272"/>
                    <a:pt x="17291" y="21175"/>
                    <a:pt x="17451" y="21075"/>
                  </a:cubicBezTo>
                  <a:cubicBezTo>
                    <a:pt x="17773" y="20874"/>
                    <a:pt x="18091" y="20661"/>
                    <a:pt x="18408" y="20442"/>
                  </a:cubicBezTo>
                  <a:cubicBezTo>
                    <a:pt x="18565" y="20331"/>
                    <a:pt x="18722" y="20219"/>
                    <a:pt x="18879" y="20107"/>
                  </a:cubicBezTo>
                  <a:lnTo>
                    <a:pt x="19355" y="19758"/>
                  </a:lnTo>
                  <a:cubicBezTo>
                    <a:pt x="20001" y="19291"/>
                    <a:pt x="20649" y="18846"/>
                    <a:pt x="21269" y="18386"/>
                  </a:cubicBezTo>
                </a:path>
                <a:path w="21600" h="21600">
                  <a:moveTo>
                    <a:pt x="13474" y="0"/>
                  </a:moveTo>
                  <a:cubicBezTo>
                    <a:pt x="13899" y="5"/>
                    <a:pt x="14324" y="30"/>
                    <a:pt x="14743" y="78"/>
                  </a:cubicBezTo>
                  <a:cubicBezTo>
                    <a:pt x="15581" y="172"/>
                    <a:pt x="16411" y="341"/>
                    <a:pt x="17208" y="595"/>
                  </a:cubicBezTo>
                  <a:cubicBezTo>
                    <a:pt x="18004" y="848"/>
                    <a:pt x="18765" y="1184"/>
                    <a:pt x="19474" y="1589"/>
                  </a:cubicBezTo>
                  <a:cubicBezTo>
                    <a:pt x="20181" y="1995"/>
                    <a:pt x="20837" y="2471"/>
                    <a:pt x="21426" y="3005"/>
                  </a:cubicBezTo>
                  <a:lnTo>
                    <a:pt x="21600" y="3179"/>
                  </a:lnTo>
                  <a:lnTo>
                    <a:pt x="21600" y="3722"/>
                  </a:lnTo>
                  <a:lnTo>
                    <a:pt x="21551" y="3674"/>
                  </a:lnTo>
                  <a:cubicBezTo>
                    <a:pt x="21413" y="3542"/>
                    <a:pt x="21271" y="3414"/>
                    <a:pt x="21125" y="3291"/>
                  </a:cubicBezTo>
                  <a:cubicBezTo>
                    <a:pt x="20833" y="3043"/>
                    <a:pt x="20523" y="2813"/>
                    <a:pt x="20201" y="2601"/>
                  </a:cubicBezTo>
                  <a:cubicBezTo>
                    <a:pt x="19878" y="2391"/>
                    <a:pt x="19541" y="2197"/>
                    <a:pt x="19193" y="2026"/>
                  </a:cubicBezTo>
                  <a:cubicBezTo>
                    <a:pt x="18495" y="1683"/>
                    <a:pt x="17753" y="1425"/>
                    <a:pt x="16990" y="1249"/>
                  </a:cubicBezTo>
                  <a:cubicBezTo>
                    <a:pt x="16229" y="1072"/>
                    <a:pt x="15448" y="975"/>
                    <a:pt x="14664" y="950"/>
                  </a:cubicBezTo>
                  <a:cubicBezTo>
                    <a:pt x="13880" y="920"/>
                    <a:pt x="13105" y="961"/>
                    <a:pt x="12334" y="1063"/>
                  </a:cubicBezTo>
                  <a:cubicBezTo>
                    <a:pt x="11951" y="1118"/>
                    <a:pt x="11569" y="1185"/>
                    <a:pt x="11191" y="1268"/>
                  </a:cubicBezTo>
                  <a:cubicBezTo>
                    <a:pt x="10813" y="1352"/>
                    <a:pt x="10439" y="1448"/>
                    <a:pt x="10070" y="1559"/>
                  </a:cubicBezTo>
                  <a:cubicBezTo>
                    <a:pt x="9699" y="1669"/>
                    <a:pt x="9335" y="1793"/>
                    <a:pt x="8975" y="1930"/>
                  </a:cubicBezTo>
                  <a:cubicBezTo>
                    <a:pt x="8616" y="2067"/>
                    <a:pt x="8261" y="2217"/>
                    <a:pt x="7914" y="2378"/>
                  </a:cubicBezTo>
                  <a:cubicBezTo>
                    <a:pt x="7217" y="2701"/>
                    <a:pt x="6543" y="3069"/>
                    <a:pt x="5901" y="3480"/>
                  </a:cubicBezTo>
                  <a:cubicBezTo>
                    <a:pt x="5739" y="3582"/>
                    <a:pt x="5581" y="3688"/>
                    <a:pt x="5424" y="3797"/>
                  </a:cubicBezTo>
                  <a:cubicBezTo>
                    <a:pt x="5346" y="3850"/>
                    <a:pt x="5267" y="3906"/>
                    <a:pt x="5191" y="3960"/>
                  </a:cubicBezTo>
                  <a:cubicBezTo>
                    <a:pt x="5111" y="4016"/>
                    <a:pt x="5036" y="4071"/>
                    <a:pt x="4959" y="4129"/>
                  </a:cubicBezTo>
                  <a:cubicBezTo>
                    <a:pt x="4655" y="4357"/>
                    <a:pt x="4356" y="4593"/>
                    <a:pt x="4068" y="4842"/>
                  </a:cubicBezTo>
                  <a:cubicBezTo>
                    <a:pt x="3492" y="5337"/>
                    <a:pt x="2959" y="5877"/>
                    <a:pt x="2478" y="6459"/>
                  </a:cubicBezTo>
                  <a:cubicBezTo>
                    <a:pt x="2238" y="6749"/>
                    <a:pt x="2012" y="7050"/>
                    <a:pt x="1800" y="7360"/>
                  </a:cubicBezTo>
                  <a:cubicBezTo>
                    <a:pt x="1591" y="7672"/>
                    <a:pt x="1395" y="7992"/>
                    <a:pt x="1223" y="8323"/>
                  </a:cubicBezTo>
                  <a:cubicBezTo>
                    <a:pt x="1178" y="8405"/>
                    <a:pt x="1136" y="8488"/>
                    <a:pt x="1094" y="8572"/>
                  </a:cubicBezTo>
                  <a:lnTo>
                    <a:pt x="1033" y="8697"/>
                  </a:lnTo>
                  <a:lnTo>
                    <a:pt x="974" y="8824"/>
                  </a:lnTo>
                  <a:cubicBezTo>
                    <a:pt x="934" y="8908"/>
                    <a:pt x="896" y="8993"/>
                    <a:pt x="860" y="9079"/>
                  </a:cubicBezTo>
                  <a:cubicBezTo>
                    <a:pt x="825" y="9165"/>
                    <a:pt x="786" y="9250"/>
                    <a:pt x="754" y="9337"/>
                  </a:cubicBezTo>
                  <a:cubicBezTo>
                    <a:pt x="618" y="9683"/>
                    <a:pt x="502" y="10036"/>
                    <a:pt x="411" y="10395"/>
                  </a:cubicBezTo>
                  <a:cubicBezTo>
                    <a:pt x="226" y="11111"/>
                    <a:pt x="132" y="11848"/>
                    <a:pt x="133" y="12586"/>
                  </a:cubicBezTo>
                  <a:cubicBezTo>
                    <a:pt x="134" y="12953"/>
                    <a:pt x="172" y="13320"/>
                    <a:pt x="250" y="13680"/>
                  </a:cubicBezTo>
                  <a:cubicBezTo>
                    <a:pt x="331" y="14039"/>
                    <a:pt x="449" y="14390"/>
                    <a:pt x="608" y="14726"/>
                  </a:cubicBezTo>
                  <a:cubicBezTo>
                    <a:pt x="646" y="14811"/>
                    <a:pt x="689" y="14893"/>
                    <a:pt x="730" y="14976"/>
                  </a:cubicBezTo>
                  <a:cubicBezTo>
                    <a:pt x="777" y="15058"/>
                    <a:pt x="820" y="15140"/>
                    <a:pt x="868" y="15221"/>
                  </a:cubicBezTo>
                  <a:cubicBezTo>
                    <a:pt x="962" y="15381"/>
                    <a:pt x="1065" y="15539"/>
                    <a:pt x="1173" y="15693"/>
                  </a:cubicBezTo>
                  <a:cubicBezTo>
                    <a:pt x="1278" y="15850"/>
                    <a:pt x="1394" y="16000"/>
                    <a:pt x="1509" y="16152"/>
                  </a:cubicBezTo>
                  <a:cubicBezTo>
                    <a:pt x="1625" y="16301"/>
                    <a:pt x="1747" y="16450"/>
                    <a:pt x="1867" y="16597"/>
                  </a:cubicBezTo>
                  <a:cubicBezTo>
                    <a:pt x="2111" y="16891"/>
                    <a:pt x="2366" y="17181"/>
                    <a:pt x="2617" y="17477"/>
                  </a:cubicBezTo>
                  <a:cubicBezTo>
                    <a:pt x="2743" y="17624"/>
                    <a:pt x="2867" y="17773"/>
                    <a:pt x="2990" y="17923"/>
                  </a:cubicBezTo>
                  <a:cubicBezTo>
                    <a:pt x="3113" y="18072"/>
                    <a:pt x="3237" y="18230"/>
                    <a:pt x="3356" y="18374"/>
                  </a:cubicBezTo>
                  <a:cubicBezTo>
                    <a:pt x="3473" y="18522"/>
                    <a:pt x="3598" y="18666"/>
                    <a:pt x="3719" y="18811"/>
                  </a:cubicBezTo>
                  <a:cubicBezTo>
                    <a:pt x="3845" y="18953"/>
                    <a:pt x="3969" y="19095"/>
                    <a:pt x="4099" y="19232"/>
                  </a:cubicBezTo>
                  <a:cubicBezTo>
                    <a:pt x="4358" y="19508"/>
                    <a:pt x="4626" y="19773"/>
                    <a:pt x="4907" y="20025"/>
                  </a:cubicBezTo>
                  <a:cubicBezTo>
                    <a:pt x="5467" y="20529"/>
                    <a:pt x="6073" y="20980"/>
                    <a:pt x="6719" y="21353"/>
                  </a:cubicBezTo>
                  <a:lnTo>
                    <a:pt x="7179" y="21599"/>
                  </a:lnTo>
                  <a:lnTo>
                    <a:pt x="5320" y="21599"/>
                  </a:lnTo>
                  <a:lnTo>
                    <a:pt x="5109" y="21421"/>
                  </a:lnTo>
                  <a:cubicBezTo>
                    <a:pt x="4805" y="21146"/>
                    <a:pt x="4522" y="20858"/>
                    <a:pt x="4258" y="20558"/>
                  </a:cubicBezTo>
                  <a:cubicBezTo>
                    <a:pt x="3995" y="20258"/>
                    <a:pt x="3750" y="19948"/>
                    <a:pt x="3518" y="19633"/>
                  </a:cubicBezTo>
                  <a:cubicBezTo>
                    <a:pt x="3285" y="19317"/>
                    <a:pt x="3069" y="18994"/>
                    <a:pt x="2864" y="18666"/>
                  </a:cubicBezTo>
                  <a:cubicBezTo>
                    <a:pt x="2760" y="18502"/>
                    <a:pt x="2663" y="18347"/>
                    <a:pt x="2558" y="18188"/>
                  </a:cubicBezTo>
                  <a:cubicBezTo>
                    <a:pt x="2456" y="18030"/>
                    <a:pt x="2351" y="17873"/>
                    <a:pt x="2242" y="17716"/>
                  </a:cubicBezTo>
                  <a:lnTo>
                    <a:pt x="1581" y="16779"/>
                  </a:lnTo>
                  <a:cubicBezTo>
                    <a:pt x="1471" y="16621"/>
                    <a:pt x="1361" y="16461"/>
                    <a:pt x="1257" y="16301"/>
                  </a:cubicBezTo>
                  <a:cubicBezTo>
                    <a:pt x="1151" y="16140"/>
                    <a:pt x="1045" y="15979"/>
                    <a:pt x="949" y="15813"/>
                  </a:cubicBezTo>
                  <a:cubicBezTo>
                    <a:pt x="753" y="15484"/>
                    <a:pt x="572" y="15144"/>
                    <a:pt x="428" y="14791"/>
                  </a:cubicBezTo>
                  <a:cubicBezTo>
                    <a:pt x="283" y="14439"/>
                    <a:pt x="175" y="14074"/>
                    <a:pt x="101" y="13705"/>
                  </a:cubicBezTo>
                  <a:cubicBezTo>
                    <a:pt x="31" y="13335"/>
                    <a:pt x="0" y="12960"/>
                    <a:pt x="0" y="12586"/>
                  </a:cubicBezTo>
                  <a:cubicBezTo>
                    <a:pt x="5" y="11093"/>
                    <a:pt x="321" y="9605"/>
                    <a:pt x="915" y="8202"/>
                  </a:cubicBezTo>
                  <a:cubicBezTo>
                    <a:pt x="1065" y="7851"/>
                    <a:pt x="1226" y="7504"/>
                    <a:pt x="1409" y="7165"/>
                  </a:cubicBezTo>
                  <a:cubicBezTo>
                    <a:pt x="1587" y="6824"/>
                    <a:pt x="1786" y="6491"/>
                    <a:pt x="1998" y="6166"/>
                  </a:cubicBezTo>
                  <a:cubicBezTo>
                    <a:pt x="2425" y="5516"/>
                    <a:pt x="2913" y="4894"/>
                    <a:pt x="3459" y="4314"/>
                  </a:cubicBezTo>
                  <a:cubicBezTo>
                    <a:pt x="3733" y="4024"/>
                    <a:pt x="4019" y="3744"/>
                    <a:pt x="4320" y="3477"/>
                  </a:cubicBezTo>
                  <a:cubicBezTo>
                    <a:pt x="4395" y="3411"/>
                    <a:pt x="4471" y="3343"/>
                    <a:pt x="4548" y="3279"/>
                  </a:cubicBezTo>
                  <a:cubicBezTo>
                    <a:pt x="4626" y="3213"/>
                    <a:pt x="4702" y="3148"/>
                    <a:pt x="4781" y="3085"/>
                  </a:cubicBezTo>
                  <a:cubicBezTo>
                    <a:pt x="4938" y="2958"/>
                    <a:pt x="5099" y="2833"/>
                    <a:pt x="5263" y="2712"/>
                  </a:cubicBezTo>
                  <a:cubicBezTo>
                    <a:pt x="5916" y="2227"/>
                    <a:pt x="6621" y="1796"/>
                    <a:pt x="7364" y="1427"/>
                  </a:cubicBezTo>
                  <a:cubicBezTo>
                    <a:pt x="8850" y="689"/>
                    <a:pt x="10503" y="206"/>
                    <a:pt x="12199" y="51"/>
                  </a:cubicBezTo>
                  <a:cubicBezTo>
                    <a:pt x="12621" y="11"/>
                    <a:pt x="13048" y="-3"/>
                    <a:pt x="13474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5865276" y="296674"/>
              <a:ext cx="6326724" cy="656132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6528"/>
                  </a:moveTo>
                  <a:lnTo>
                    <a:pt x="21600" y="18759"/>
                  </a:lnTo>
                  <a:lnTo>
                    <a:pt x="20714" y="19431"/>
                  </a:lnTo>
                  <a:cubicBezTo>
                    <a:pt x="20408" y="19654"/>
                    <a:pt x="20103" y="19872"/>
                    <a:pt x="19800" y="20087"/>
                  </a:cubicBezTo>
                  <a:lnTo>
                    <a:pt x="19340" y="20417"/>
                  </a:lnTo>
                  <a:cubicBezTo>
                    <a:pt x="19184" y="20528"/>
                    <a:pt x="19027" y="20639"/>
                    <a:pt x="18869" y="20749"/>
                  </a:cubicBezTo>
                  <a:cubicBezTo>
                    <a:pt x="18709" y="20858"/>
                    <a:pt x="18548" y="20968"/>
                    <a:pt x="18385" y="21076"/>
                  </a:cubicBezTo>
                  <a:cubicBezTo>
                    <a:pt x="18220" y="21183"/>
                    <a:pt x="18055" y="21290"/>
                    <a:pt x="17885" y="21394"/>
                  </a:cubicBezTo>
                  <a:lnTo>
                    <a:pt x="17540" y="21599"/>
                  </a:lnTo>
                  <a:lnTo>
                    <a:pt x="13472" y="21599"/>
                  </a:lnTo>
                  <a:lnTo>
                    <a:pt x="13574" y="21579"/>
                  </a:lnTo>
                  <a:cubicBezTo>
                    <a:pt x="14078" y="21461"/>
                    <a:pt x="14567" y="21287"/>
                    <a:pt x="15038" y="21065"/>
                  </a:cubicBezTo>
                  <a:cubicBezTo>
                    <a:pt x="15668" y="20772"/>
                    <a:pt x="16268" y="20399"/>
                    <a:pt x="16861" y="19989"/>
                  </a:cubicBezTo>
                  <a:cubicBezTo>
                    <a:pt x="17009" y="19887"/>
                    <a:pt x="17157" y="19780"/>
                    <a:pt x="17302" y="19673"/>
                  </a:cubicBezTo>
                  <a:cubicBezTo>
                    <a:pt x="17450" y="19565"/>
                    <a:pt x="17598" y="19456"/>
                    <a:pt x="17745" y="19346"/>
                  </a:cubicBezTo>
                  <a:lnTo>
                    <a:pt x="18641" y="18667"/>
                  </a:lnTo>
                  <a:cubicBezTo>
                    <a:pt x="19255" y="18206"/>
                    <a:pt x="19875" y="17776"/>
                    <a:pt x="20481" y="17353"/>
                  </a:cubicBezTo>
                  <a:cubicBezTo>
                    <a:pt x="20783" y="17143"/>
                    <a:pt x="21079" y="16932"/>
                    <a:pt x="21367" y="16715"/>
                  </a:cubicBezTo>
                </a:path>
                <a:path w="21600" h="21600">
                  <a:moveTo>
                    <a:pt x="14132" y="0"/>
                  </a:moveTo>
                  <a:cubicBezTo>
                    <a:pt x="14333" y="3"/>
                    <a:pt x="14533" y="10"/>
                    <a:pt x="14734" y="22"/>
                  </a:cubicBezTo>
                  <a:cubicBezTo>
                    <a:pt x="15536" y="67"/>
                    <a:pt x="16339" y="181"/>
                    <a:pt x="17122" y="373"/>
                  </a:cubicBezTo>
                  <a:cubicBezTo>
                    <a:pt x="17905" y="565"/>
                    <a:pt x="18672" y="835"/>
                    <a:pt x="19395" y="1189"/>
                  </a:cubicBezTo>
                  <a:cubicBezTo>
                    <a:pt x="20118" y="1541"/>
                    <a:pt x="20802" y="1973"/>
                    <a:pt x="21409" y="2486"/>
                  </a:cubicBezTo>
                  <a:lnTo>
                    <a:pt x="21600" y="2658"/>
                  </a:lnTo>
                  <a:lnTo>
                    <a:pt x="21600" y="4053"/>
                  </a:lnTo>
                  <a:lnTo>
                    <a:pt x="21515" y="3960"/>
                  </a:lnTo>
                  <a:cubicBezTo>
                    <a:pt x="21262" y="3709"/>
                    <a:pt x="20993" y="3476"/>
                    <a:pt x="20712" y="3256"/>
                  </a:cubicBezTo>
                  <a:cubicBezTo>
                    <a:pt x="20152" y="2818"/>
                    <a:pt x="19543" y="2437"/>
                    <a:pt x="18892" y="2130"/>
                  </a:cubicBezTo>
                  <a:cubicBezTo>
                    <a:pt x="18240" y="1823"/>
                    <a:pt x="17553" y="1587"/>
                    <a:pt x="16843" y="1423"/>
                  </a:cubicBezTo>
                  <a:cubicBezTo>
                    <a:pt x="16134" y="1258"/>
                    <a:pt x="15404" y="1163"/>
                    <a:pt x="14669" y="1129"/>
                  </a:cubicBezTo>
                  <a:cubicBezTo>
                    <a:pt x="13933" y="1093"/>
                    <a:pt x="13197" y="1117"/>
                    <a:pt x="12466" y="1204"/>
                  </a:cubicBezTo>
                  <a:cubicBezTo>
                    <a:pt x="11736" y="1291"/>
                    <a:pt x="11012" y="1436"/>
                    <a:pt x="10304" y="1635"/>
                  </a:cubicBezTo>
                  <a:cubicBezTo>
                    <a:pt x="9596" y="1831"/>
                    <a:pt x="8905" y="2088"/>
                    <a:pt x="8236" y="2384"/>
                  </a:cubicBezTo>
                  <a:cubicBezTo>
                    <a:pt x="6893" y="2971"/>
                    <a:pt x="5638" y="3748"/>
                    <a:pt x="4539" y="4688"/>
                  </a:cubicBezTo>
                  <a:cubicBezTo>
                    <a:pt x="3992" y="5159"/>
                    <a:pt x="3483" y="5673"/>
                    <a:pt x="3029" y="6225"/>
                  </a:cubicBezTo>
                  <a:cubicBezTo>
                    <a:pt x="2572" y="6776"/>
                    <a:pt x="2171" y="7366"/>
                    <a:pt x="1834" y="7990"/>
                  </a:cubicBezTo>
                  <a:cubicBezTo>
                    <a:pt x="1497" y="8613"/>
                    <a:pt x="1218" y="9264"/>
                    <a:pt x="1023" y="9941"/>
                  </a:cubicBezTo>
                  <a:cubicBezTo>
                    <a:pt x="829" y="10617"/>
                    <a:pt x="727" y="11319"/>
                    <a:pt x="728" y="12022"/>
                  </a:cubicBezTo>
                  <a:cubicBezTo>
                    <a:pt x="733" y="12367"/>
                    <a:pt x="769" y="12710"/>
                    <a:pt x="853" y="13040"/>
                  </a:cubicBezTo>
                  <a:cubicBezTo>
                    <a:pt x="936" y="13372"/>
                    <a:pt x="1065" y="13687"/>
                    <a:pt x="1220" y="13993"/>
                  </a:cubicBezTo>
                  <a:cubicBezTo>
                    <a:pt x="1298" y="14145"/>
                    <a:pt x="1386" y="14295"/>
                    <a:pt x="1476" y="14442"/>
                  </a:cubicBezTo>
                  <a:cubicBezTo>
                    <a:pt x="1568" y="14588"/>
                    <a:pt x="1667" y="14733"/>
                    <a:pt x="1771" y="14875"/>
                  </a:cubicBezTo>
                  <a:cubicBezTo>
                    <a:pt x="1979" y="15160"/>
                    <a:pt x="2210" y="15437"/>
                    <a:pt x="2450" y="15715"/>
                  </a:cubicBezTo>
                  <a:cubicBezTo>
                    <a:pt x="2691" y="15993"/>
                    <a:pt x="2942" y="16272"/>
                    <a:pt x="3186" y="16561"/>
                  </a:cubicBezTo>
                  <a:cubicBezTo>
                    <a:pt x="3310" y="16705"/>
                    <a:pt x="3431" y="16852"/>
                    <a:pt x="3552" y="17002"/>
                  </a:cubicBezTo>
                  <a:lnTo>
                    <a:pt x="3729" y="17219"/>
                  </a:lnTo>
                  <a:cubicBezTo>
                    <a:pt x="3786" y="17287"/>
                    <a:pt x="3842" y="17359"/>
                    <a:pt x="3901" y="17426"/>
                  </a:cubicBezTo>
                  <a:cubicBezTo>
                    <a:pt x="4366" y="17975"/>
                    <a:pt x="4869" y="18480"/>
                    <a:pt x="5381" y="18958"/>
                  </a:cubicBezTo>
                  <a:cubicBezTo>
                    <a:pt x="5638" y="19197"/>
                    <a:pt x="5900" y="19427"/>
                    <a:pt x="6168" y="19648"/>
                  </a:cubicBezTo>
                  <a:cubicBezTo>
                    <a:pt x="6436" y="19869"/>
                    <a:pt x="6709" y="20082"/>
                    <a:pt x="6991" y="20284"/>
                  </a:cubicBezTo>
                  <a:cubicBezTo>
                    <a:pt x="7557" y="20687"/>
                    <a:pt x="8165" y="21047"/>
                    <a:pt x="8832" y="21289"/>
                  </a:cubicBezTo>
                  <a:cubicBezTo>
                    <a:pt x="9166" y="21410"/>
                    <a:pt x="9512" y="21503"/>
                    <a:pt x="9862" y="21573"/>
                  </a:cubicBezTo>
                  <a:lnTo>
                    <a:pt x="10002" y="21599"/>
                  </a:lnTo>
                  <a:lnTo>
                    <a:pt x="6200" y="21599"/>
                  </a:lnTo>
                  <a:lnTo>
                    <a:pt x="6103" y="21548"/>
                  </a:lnTo>
                  <a:cubicBezTo>
                    <a:pt x="5384" y="21143"/>
                    <a:pt x="4742" y="20630"/>
                    <a:pt x="4184" y="20061"/>
                  </a:cubicBezTo>
                  <a:cubicBezTo>
                    <a:pt x="3902" y="19778"/>
                    <a:pt x="3645" y="19476"/>
                    <a:pt x="3405" y="19167"/>
                  </a:cubicBezTo>
                  <a:cubicBezTo>
                    <a:pt x="3165" y="18856"/>
                    <a:pt x="2938" y="18541"/>
                    <a:pt x="2725" y="18220"/>
                  </a:cubicBezTo>
                  <a:cubicBezTo>
                    <a:pt x="2671" y="18140"/>
                    <a:pt x="2620" y="18058"/>
                    <a:pt x="2567" y="17977"/>
                  </a:cubicBezTo>
                  <a:lnTo>
                    <a:pt x="2415" y="17744"/>
                  </a:lnTo>
                  <a:cubicBezTo>
                    <a:pt x="2317" y="17593"/>
                    <a:pt x="2218" y="17443"/>
                    <a:pt x="2116" y="17290"/>
                  </a:cubicBezTo>
                  <a:lnTo>
                    <a:pt x="1495" y="16364"/>
                  </a:lnTo>
                  <a:cubicBezTo>
                    <a:pt x="1287" y="16048"/>
                    <a:pt x="1082" y="15722"/>
                    <a:pt x="891" y="15384"/>
                  </a:cubicBezTo>
                  <a:cubicBezTo>
                    <a:pt x="794" y="15214"/>
                    <a:pt x="702" y="15041"/>
                    <a:pt x="618" y="14864"/>
                  </a:cubicBezTo>
                  <a:cubicBezTo>
                    <a:pt x="534" y="14686"/>
                    <a:pt x="454" y="14505"/>
                    <a:pt x="386" y="14321"/>
                  </a:cubicBezTo>
                  <a:cubicBezTo>
                    <a:pt x="318" y="14134"/>
                    <a:pt x="258" y="13947"/>
                    <a:pt x="207" y="13757"/>
                  </a:cubicBezTo>
                  <a:cubicBezTo>
                    <a:pt x="184" y="13661"/>
                    <a:pt x="160" y="13565"/>
                    <a:pt x="142" y="13469"/>
                  </a:cubicBezTo>
                  <a:lnTo>
                    <a:pt x="112" y="13325"/>
                  </a:lnTo>
                  <a:lnTo>
                    <a:pt x="88" y="13180"/>
                  </a:lnTo>
                  <a:cubicBezTo>
                    <a:pt x="26" y="12794"/>
                    <a:pt x="0" y="12406"/>
                    <a:pt x="0" y="12022"/>
                  </a:cubicBezTo>
                  <a:cubicBezTo>
                    <a:pt x="1" y="11265"/>
                    <a:pt x="85" y="10508"/>
                    <a:pt x="247" y="9765"/>
                  </a:cubicBezTo>
                  <a:cubicBezTo>
                    <a:pt x="409" y="9022"/>
                    <a:pt x="658" y="8293"/>
                    <a:pt x="993" y="7602"/>
                  </a:cubicBezTo>
                  <a:cubicBezTo>
                    <a:pt x="1667" y="6219"/>
                    <a:pt x="2643" y="4983"/>
                    <a:pt x="3791" y="3928"/>
                  </a:cubicBezTo>
                  <a:cubicBezTo>
                    <a:pt x="4367" y="3403"/>
                    <a:pt x="4990" y="2922"/>
                    <a:pt x="5647" y="2491"/>
                  </a:cubicBezTo>
                  <a:cubicBezTo>
                    <a:pt x="6306" y="2059"/>
                    <a:pt x="6997" y="1675"/>
                    <a:pt x="7721" y="1347"/>
                  </a:cubicBezTo>
                  <a:cubicBezTo>
                    <a:pt x="9169" y="699"/>
                    <a:pt x="10728" y="270"/>
                    <a:pt x="12325" y="88"/>
                  </a:cubicBezTo>
                  <a:cubicBezTo>
                    <a:pt x="12923" y="20"/>
                    <a:pt x="13528" y="-6"/>
                    <a:pt x="14132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5870322" y="336406"/>
              <a:ext cx="6321679" cy="652159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179" y="0"/>
                  </a:moveTo>
                  <a:cubicBezTo>
                    <a:pt x="16803" y="0"/>
                    <a:pt x="19029" y="756"/>
                    <a:pt x="20787" y="2052"/>
                  </a:cubicBezTo>
                  <a:lnTo>
                    <a:pt x="21600" y="2723"/>
                  </a:lnTo>
                  <a:lnTo>
                    <a:pt x="21600" y="6182"/>
                  </a:lnTo>
                  <a:lnTo>
                    <a:pt x="21225" y="5595"/>
                  </a:lnTo>
                  <a:cubicBezTo>
                    <a:pt x="21052" y="5349"/>
                    <a:pt x="20867" y="5115"/>
                    <a:pt x="20671" y="4892"/>
                  </a:cubicBezTo>
                  <a:cubicBezTo>
                    <a:pt x="19902" y="4019"/>
                    <a:pt x="18981" y="3343"/>
                    <a:pt x="17933" y="2879"/>
                  </a:cubicBezTo>
                  <a:cubicBezTo>
                    <a:pt x="16814" y="2384"/>
                    <a:pt x="15552" y="2133"/>
                    <a:pt x="14179" y="2133"/>
                  </a:cubicBezTo>
                  <a:cubicBezTo>
                    <a:pt x="12724" y="2133"/>
                    <a:pt x="11250" y="2402"/>
                    <a:pt x="9798" y="2936"/>
                  </a:cubicBezTo>
                  <a:cubicBezTo>
                    <a:pt x="8385" y="3453"/>
                    <a:pt x="7040" y="4216"/>
                    <a:pt x="5906" y="5141"/>
                  </a:cubicBezTo>
                  <a:cubicBezTo>
                    <a:pt x="4753" y="6081"/>
                    <a:pt x="3848" y="7152"/>
                    <a:pt x="3215" y="8322"/>
                  </a:cubicBezTo>
                  <a:cubicBezTo>
                    <a:pt x="2566" y="9517"/>
                    <a:pt x="2239" y="10762"/>
                    <a:pt x="2239" y="12023"/>
                  </a:cubicBezTo>
                  <a:cubicBezTo>
                    <a:pt x="2239" y="13293"/>
                    <a:pt x="2763" y="14034"/>
                    <a:pt x="3854" y="15459"/>
                  </a:cubicBezTo>
                  <a:cubicBezTo>
                    <a:pt x="4118" y="15804"/>
                    <a:pt x="4389" y="16160"/>
                    <a:pt x="4668" y="16551"/>
                  </a:cubicBezTo>
                  <a:cubicBezTo>
                    <a:pt x="6797" y="19540"/>
                    <a:pt x="9080" y="20815"/>
                    <a:pt x="12307" y="20815"/>
                  </a:cubicBezTo>
                  <a:cubicBezTo>
                    <a:pt x="14424" y="20815"/>
                    <a:pt x="15977" y="19776"/>
                    <a:pt x="18104" y="18192"/>
                  </a:cubicBezTo>
                  <a:cubicBezTo>
                    <a:pt x="18343" y="18014"/>
                    <a:pt x="18581" y="17840"/>
                    <a:pt x="18810" y="17671"/>
                  </a:cubicBezTo>
                  <a:cubicBezTo>
                    <a:pt x="19746" y="16983"/>
                    <a:pt x="20643" y="16324"/>
                    <a:pt x="21364" y="15641"/>
                  </a:cubicBezTo>
                  <a:lnTo>
                    <a:pt x="21600" y="15406"/>
                  </a:lnTo>
                  <a:lnTo>
                    <a:pt x="21600" y="18292"/>
                  </a:lnTo>
                  <a:lnTo>
                    <a:pt x="20584" y="19060"/>
                  </a:lnTo>
                  <a:cubicBezTo>
                    <a:pt x="20221" y="19328"/>
                    <a:pt x="19853" y="19597"/>
                    <a:pt x="19483" y="19872"/>
                  </a:cubicBezTo>
                  <a:cubicBezTo>
                    <a:pt x="18676" y="20473"/>
                    <a:pt x="17879" y="21056"/>
                    <a:pt x="17044" y="21550"/>
                  </a:cubicBezTo>
                  <a:lnTo>
                    <a:pt x="16951" y="21599"/>
                  </a:lnTo>
                  <a:lnTo>
                    <a:pt x="6871" y="21599"/>
                  </a:lnTo>
                  <a:lnTo>
                    <a:pt x="6775" y="21547"/>
                  </a:lnTo>
                  <a:cubicBezTo>
                    <a:pt x="5233" y="20647"/>
                    <a:pt x="3954" y="19347"/>
                    <a:pt x="2814" y="17748"/>
                  </a:cubicBezTo>
                  <a:cubicBezTo>
                    <a:pt x="1448" y="15829"/>
                    <a:pt x="0" y="14513"/>
                    <a:pt x="0" y="12023"/>
                  </a:cubicBezTo>
                  <a:cubicBezTo>
                    <a:pt x="0" y="5382"/>
                    <a:pt x="7140" y="0"/>
                    <a:pt x="14179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140" name="曲线"/>
            <p:cNvSpPr>
              <a:spLocks/>
            </p:cNvSpPr>
            <p:nvPr/>
          </p:nvSpPr>
          <p:spPr>
            <a:xfrm rot="0">
              <a:off x="5870322" y="336406"/>
              <a:ext cx="6321679" cy="652159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179" y="0"/>
                  </a:moveTo>
                  <a:cubicBezTo>
                    <a:pt x="16803" y="0"/>
                    <a:pt x="19029" y="756"/>
                    <a:pt x="20787" y="2052"/>
                  </a:cubicBezTo>
                  <a:lnTo>
                    <a:pt x="21600" y="2723"/>
                  </a:lnTo>
                  <a:lnTo>
                    <a:pt x="21600" y="7121"/>
                  </a:lnTo>
                  <a:lnTo>
                    <a:pt x="21324" y="6575"/>
                  </a:lnTo>
                  <a:cubicBezTo>
                    <a:pt x="21036" y="6064"/>
                    <a:pt x="20703" y="5593"/>
                    <a:pt x="20327" y="5166"/>
                  </a:cubicBezTo>
                  <a:cubicBezTo>
                    <a:pt x="19602" y="4343"/>
                    <a:pt x="18733" y="3703"/>
                    <a:pt x="17743" y="3266"/>
                  </a:cubicBezTo>
                  <a:cubicBezTo>
                    <a:pt x="16684" y="2797"/>
                    <a:pt x="15486" y="2558"/>
                    <a:pt x="14179" y="2558"/>
                  </a:cubicBezTo>
                  <a:cubicBezTo>
                    <a:pt x="12799" y="2558"/>
                    <a:pt x="11339" y="2827"/>
                    <a:pt x="9959" y="3334"/>
                  </a:cubicBezTo>
                  <a:cubicBezTo>
                    <a:pt x="8593" y="3834"/>
                    <a:pt x="7292" y="4572"/>
                    <a:pt x="6197" y="5465"/>
                  </a:cubicBezTo>
                  <a:cubicBezTo>
                    <a:pt x="5104" y="6357"/>
                    <a:pt x="4210" y="7412"/>
                    <a:pt x="3611" y="8517"/>
                  </a:cubicBezTo>
                  <a:cubicBezTo>
                    <a:pt x="2997" y="9651"/>
                    <a:pt x="2686" y="10831"/>
                    <a:pt x="2686" y="12023"/>
                  </a:cubicBezTo>
                  <a:cubicBezTo>
                    <a:pt x="2686" y="13162"/>
                    <a:pt x="3155" y="13823"/>
                    <a:pt x="4216" y="15209"/>
                  </a:cubicBezTo>
                  <a:cubicBezTo>
                    <a:pt x="4481" y="15555"/>
                    <a:pt x="4756" y="15914"/>
                    <a:pt x="5038" y="16311"/>
                  </a:cubicBezTo>
                  <a:cubicBezTo>
                    <a:pt x="6039" y="17717"/>
                    <a:pt x="7065" y="18716"/>
                    <a:pt x="8178" y="19365"/>
                  </a:cubicBezTo>
                  <a:cubicBezTo>
                    <a:pt x="9356" y="20054"/>
                    <a:pt x="10707" y="20388"/>
                    <a:pt x="12306" y="20388"/>
                  </a:cubicBezTo>
                  <a:cubicBezTo>
                    <a:pt x="13213" y="20388"/>
                    <a:pt x="14057" y="20181"/>
                    <a:pt x="14961" y="19737"/>
                  </a:cubicBezTo>
                  <a:cubicBezTo>
                    <a:pt x="15889" y="19280"/>
                    <a:pt x="16809" y="18615"/>
                    <a:pt x="17829" y="17856"/>
                  </a:cubicBezTo>
                  <a:cubicBezTo>
                    <a:pt x="18067" y="17678"/>
                    <a:pt x="18305" y="17503"/>
                    <a:pt x="18537" y="17333"/>
                  </a:cubicBezTo>
                  <a:cubicBezTo>
                    <a:pt x="19609" y="16545"/>
                    <a:pt x="20629" y="15795"/>
                    <a:pt x="21370" y="15017"/>
                  </a:cubicBezTo>
                  <a:lnTo>
                    <a:pt x="21600" y="14759"/>
                  </a:lnTo>
                  <a:lnTo>
                    <a:pt x="21600" y="18292"/>
                  </a:lnTo>
                  <a:lnTo>
                    <a:pt x="20584" y="19060"/>
                  </a:lnTo>
                  <a:cubicBezTo>
                    <a:pt x="20221" y="19328"/>
                    <a:pt x="19853" y="19597"/>
                    <a:pt x="19483" y="19872"/>
                  </a:cubicBezTo>
                  <a:cubicBezTo>
                    <a:pt x="18676" y="20473"/>
                    <a:pt x="17879" y="21056"/>
                    <a:pt x="17044" y="21550"/>
                  </a:cubicBezTo>
                  <a:lnTo>
                    <a:pt x="16951" y="21599"/>
                  </a:lnTo>
                  <a:lnTo>
                    <a:pt x="6871" y="21599"/>
                  </a:lnTo>
                  <a:lnTo>
                    <a:pt x="6775" y="21547"/>
                  </a:lnTo>
                  <a:cubicBezTo>
                    <a:pt x="5233" y="20647"/>
                    <a:pt x="3954" y="19347"/>
                    <a:pt x="2814" y="17748"/>
                  </a:cubicBezTo>
                  <a:cubicBezTo>
                    <a:pt x="1448" y="15829"/>
                    <a:pt x="0" y="14513"/>
                    <a:pt x="0" y="12023"/>
                  </a:cubicBezTo>
                  <a:cubicBezTo>
                    <a:pt x="0" y="5382"/>
                    <a:pt x="7140" y="0"/>
                    <a:pt x="14179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</p:grpSp>
      <p:pic>
        <p:nvPicPr>
          <p:cNvPr id="142" name="图片"/>
          <p:cNvPicPr>
            <a:picLocks noChangeAspect="1"/>
          </p:cNvPicPr>
          <p:nvPr/>
        </p:nvPicPr>
        <p:blipFill>
          <a:blip r:embed="rId1" cstate="print"/>
          <a:srcRect l="16408" r="8483"/>
          <a:stretch>
            <a:fillRect/>
          </a:stretch>
        </p:blipFill>
        <p:spPr>
          <a:xfrm rot="0">
            <a:off x="7708392" y="1822662"/>
            <a:ext cx="4142232" cy="413622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63" name="组合"/>
          <p:cNvGrpSpPr>
            <a:grpSpLocks/>
          </p:cNvGrpSpPr>
          <p:nvPr/>
        </p:nvGrpSpPr>
        <p:grpSpPr>
          <a:xfrm>
            <a:off x="804672" y="2421683"/>
            <a:ext cx="4765949" cy="3353476"/>
            <a:chOff x="804672" y="2421683"/>
            <a:chExt cx="4765949" cy="3353476"/>
          </a:xfrm>
        </p:grpSpPr>
        <p:sp>
          <p:nvSpPr>
            <p:cNvPr id="143" name="矩形"/>
            <p:cNvSpPr>
              <a:spLocks/>
            </p:cNvSpPr>
            <p:nvPr/>
          </p:nvSpPr>
          <p:spPr>
            <a:xfrm rot="0">
              <a:off x="804672" y="2421683"/>
              <a:ext cx="4765949" cy="335347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sp>
        <p:sp>
          <p:nvSpPr>
            <p:cNvPr id="144" name="矩形"/>
            <p:cNvSpPr>
              <a:spLocks/>
            </p:cNvSpPr>
            <p:nvPr/>
          </p:nvSpPr>
          <p:spPr>
            <a:xfrm rot="0">
              <a:off x="1084463" y="2435439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body {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45" name="矩形"/>
            <p:cNvSpPr>
              <a:spLocks/>
            </p:cNvSpPr>
            <p:nvPr/>
          </p:nvSpPr>
          <p:spPr>
            <a:xfrm rot="0">
              <a:off x="2160510" y="2435439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font-family: Arial, sans-serif;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46" name="矩形"/>
            <p:cNvSpPr>
              <a:spLocks/>
            </p:cNvSpPr>
            <p:nvPr/>
          </p:nvSpPr>
          <p:spPr>
            <a:xfrm rot="0">
              <a:off x="3236557" y="2435439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background-color: #f4f4f4;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47" name="矩形"/>
            <p:cNvSpPr>
              <a:spLocks/>
            </p:cNvSpPr>
            <p:nvPr/>
          </p:nvSpPr>
          <p:spPr>
            <a:xfrm rot="0">
              <a:off x="4312605" y="2435439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margin: 0;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48" name="矩形"/>
            <p:cNvSpPr>
              <a:spLocks/>
            </p:cNvSpPr>
            <p:nvPr/>
          </p:nvSpPr>
          <p:spPr>
            <a:xfrm rot="0">
              <a:off x="1084463" y="3120196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padding: 0;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49" name="矩形"/>
            <p:cNvSpPr>
              <a:spLocks/>
            </p:cNvSpPr>
            <p:nvPr/>
          </p:nvSpPr>
          <p:spPr>
            <a:xfrm rot="0">
              <a:off x="2160510" y="3120196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display: flex;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0" name="矩形"/>
            <p:cNvSpPr>
              <a:spLocks/>
            </p:cNvSpPr>
            <p:nvPr/>
          </p:nvSpPr>
          <p:spPr>
            <a:xfrm rot="0">
              <a:off x="3236557" y="3120196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justify-content: center;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1" name="矩形"/>
            <p:cNvSpPr>
              <a:spLocks/>
            </p:cNvSpPr>
            <p:nvPr/>
          </p:nvSpPr>
          <p:spPr>
            <a:xfrm rot="0">
              <a:off x="4312605" y="3120196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align-items: center;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2" name="矩形"/>
            <p:cNvSpPr>
              <a:spLocks/>
            </p:cNvSpPr>
            <p:nvPr/>
          </p:nvSpPr>
          <p:spPr>
            <a:xfrm rot="0">
              <a:off x="1084463" y="3804953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height: 100vh;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3" name="矩形"/>
            <p:cNvSpPr>
              <a:spLocks/>
            </p:cNvSpPr>
            <p:nvPr/>
          </p:nvSpPr>
          <p:spPr>
            <a:xfrm rot="0">
              <a:off x="2160510" y="3804953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}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4" name="矩形"/>
            <p:cNvSpPr>
              <a:spLocks/>
            </p:cNvSpPr>
            <p:nvPr/>
          </p:nvSpPr>
          <p:spPr>
            <a:xfrm rot="0">
              <a:off x="3236557" y="3804953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.todo-container {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5" name="矩形"/>
            <p:cNvSpPr>
              <a:spLocks/>
            </p:cNvSpPr>
            <p:nvPr/>
          </p:nvSpPr>
          <p:spPr>
            <a:xfrm rot="0">
              <a:off x="4312605" y="3804953"/>
              <a:ext cx="978224" cy="586934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background: #fff;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6" name="矩形"/>
            <p:cNvSpPr>
              <a:spLocks/>
            </p:cNvSpPr>
            <p:nvPr/>
          </p:nvSpPr>
          <p:spPr>
            <a:xfrm rot="0">
              <a:off x="1084463" y="4489711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padding: 20px;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7" name="矩形"/>
            <p:cNvSpPr>
              <a:spLocks/>
            </p:cNvSpPr>
            <p:nvPr/>
          </p:nvSpPr>
          <p:spPr>
            <a:xfrm rot="0">
              <a:off x="2160510" y="4489711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border-radius: 8px;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8" name="矩形"/>
            <p:cNvSpPr>
              <a:spLocks/>
            </p:cNvSpPr>
            <p:nvPr/>
          </p:nvSpPr>
          <p:spPr>
            <a:xfrm rot="0">
              <a:off x="3236557" y="4489711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box-shadow: 0 4px 10px rgba(0, 0, 0, 0.1);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59" name="矩形"/>
            <p:cNvSpPr>
              <a:spLocks/>
            </p:cNvSpPr>
            <p:nvPr/>
          </p:nvSpPr>
          <p:spPr>
            <a:xfrm rot="0">
              <a:off x="4312605" y="4489711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width: 350px;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60" name="矩形"/>
            <p:cNvSpPr>
              <a:spLocks/>
            </p:cNvSpPr>
            <p:nvPr/>
          </p:nvSpPr>
          <p:spPr>
            <a:xfrm rot="0">
              <a:off x="1622487" y="5174467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}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61" name="矩形"/>
            <p:cNvSpPr>
              <a:spLocks/>
            </p:cNvSpPr>
            <p:nvPr/>
          </p:nvSpPr>
          <p:spPr>
            <a:xfrm rot="0">
              <a:off x="2698534" y="5174467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h1 {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162" name="矩形"/>
            <p:cNvSpPr>
              <a:spLocks/>
            </p:cNvSpPr>
            <p:nvPr/>
          </p:nvSpPr>
          <p:spPr>
            <a:xfrm rot="0">
              <a:off x="3774581" y="5174467"/>
              <a:ext cx="978224" cy="586933"/>
            </a:xfrm>
            <a:prstGeom prst="rect"/>
            <a:solidFill>
              <a:srgbClr val="0E2842"/>
            </a:solidFill>
            <a:ln w="25400" cmpd="sng" cap="flat">
              <a:solidFill>
                <a:srgbClr val="E8E8E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}</a:t>
              </a:r>
              <a:endParaRPr lang="zh-CN" altLang="en-US" sz="8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2492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>
            <a:duotone>
              <a:srgbClr val="A2A2A2"/>
              <a:prstClr val="white"/>
            </a:duotone>
          </a:blip>
          <a:srcRect t="6250"/>
          <a:stretch>
            <a:fillRect/>
          </a:stretch>
        </p:blipFill>
        <p:spPr>
          <a:xfrm rot="0">
            <a:off x="20" y="10"/>
            <a:ext cx="12191981" cy="68579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gradFill rotWithShape="1">
            <a:gsLst>
              <a:gs pos="10000">
                <a:srgbClr val="E8E8E8">
                  <a:alpha val="67843"/>
                </a:srgbClr>
              </a:gs>
              <a:gs pos="85000">
                <a:srgbClr val="E8E8E8">
                  <a:alpha val="96862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mpd="sng" cap="flat">
            <a:noFill/>
            <a:prstDash val="solid"/>
            <a:round/>
          </a:ln>
        </p:spPr>
      </p:sp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pitchFamily="0" charset="0"/>
                <a:ea typeface="等线 Light" pitchFamily="0" charset="0"/>
                <a:cs typeface="Lucida Sans" pitchFamily="0" charset="0"/>
              </a:rPr>
              <a:t>script.js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pitchFamily="0" charset="0"/>
              <a:ea typeface="等线 Light" pitchFamily="0" charset="0"/>
              <a:cs typeface="Lucida San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2316538" y="2737919"/>
            <a:ext cx="306821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E97033"/>
            </a:solidFill>
            <a:prstDash val="solid"/>
            <a:miter/>
            <a:tailEnd type="arrow" w="med" len="med"/>
          </a:ln>
        </p:spPr>
      </p:sp>
      <p:sp>
        <p:nvSpPr>
          <p:cNvPr id="168" name="矩形"/>
          <p:cNvSpPr>
            <a:spLocks/>
          </p:cNvSpPr>
          <p:nvPr/>
        </p:nvSpPr>
        <p:spPr>
          <a:xfrm rot="0">
            <a:off x="2461512" y="2781950"/>
            <a:ext cx="16871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51284" y="2343524"/>
            <a:ext cx="1467053" cy="880230"/>
          </a:xfrm>
          <a:prstGeom prst="rect"/>
          <a:solidFill>
            <a:srgbClr val="E97033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851284" y="2343524"/>
            <a:ext cx="1467053" cy="8802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// Get references to HTML elements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4121012" y="2737919"/>
            <a:ext cx="306821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E7802B"/>
            </a:solidFill>
            <a:prstDash val="solid"/>
            <a:miter/>
            <a:tailEnd type="arrow" w="med" len="med"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4265989" y="2781950"/>
            <a:ext cx="16871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2655760" y="2343524"/>
            <a:ext cx="1467053" cy="880230"/>
          </a:xfrm>
          <a:prstGeom prst="rect"/>
          <a:solidFill>
            <a:srgbClr val="E7802B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74" name="矩形"/>
          <p:cNvSpPr>
            <a:spLocks/>
          </p:cNvSpPr>
          <p:nvPr/>
        </p:nvSpPr>
        <p:spPr>
          <a:xfrm rot="0">
            <a:off x="2655760" y="2343524"/>
            <a:ext cx="1467053" cy="8802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taskInput = document.getElementById('task-input');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75" name="曲线"/>
          <p:cNvSpPr>
            <a:spLocks/>
          </p:cNvSpPr>
          <p:nvPr/>
        </p:nvSpPr>
        <p:spPr>
          <a:xfrm rot="0">
            <a:off x="5925488" y="2737919"/>
            <a:ext cx="306820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E49224"/>
            </a:solidFill>
            <a:prstDash val="solid"/>
            <a:miter/>
            <a:tailEnd type="arrow" w="med" len="med"/>
          </a:ln>
        </p:spPr>
      </p:sp>
      <p:sp>
        <p:nvSpPr>
          <p:cNvPr id="176" name="矩形"/>
          <p:cNvSpPr>
            <a:spLocks/>
          </p:cNvSpPr>
          <p:nvPr/>
        </p:nvSpPr>
        <p:spPr>
          <a:xfrm rot="0">
            <a:off x="6070464" y="2781950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矩形"/>
          <p:cNvSpPr>
            <a:spLocks/>
          </p:cNvSpPr>
          <p:nvPr/>
        </p:nvSpPr>
        <p:spPr>
          <a:xfrm rot="0">
            <a:off x="4460235" y="2343524"/>
            <a:ext cx="1467053" cy="880230"/>
          </a:xfrm>
          <a:prstGeom prst="rect"/>
          <a:solidFill>
            <a:srgbClr val="E59325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78" name="矩形"/>
          <p:cNvSpPr>
            <a:spLocks/>
          </p:cNvSpPr>
          <p:nvPr/>
        </p:nvSpPr>
        <p:spPr>
          <a:xfrm rot="0">
            <a:off x="4460235" y="2343524"/>
            <a:ext cx="1467053" cy="8802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addTaskBtn = document.getElementById('add-task-btn');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79" name="曲线"/>
          <p:cNvSpPr>
            <a:spLocks/>
          </p:cNvSpPr>
          <p:nvPr/>
        </p:nvSpPr>
        <p:spPr>
          <a:xfrm rot="0">
            <a:off x="7729964" y="2737919"/>
            <a:ext cx="306820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E1A41D"/>
            </a:solidFill>
            <a:prstDash val="solid"/>
            <a:miter/>
            <a:tailEnd type="arrow" w="med" len="med"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7874939" y="2781950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矩形"/>
          <p:cNvSpPr>
            <a:spLocks/>
          </p:cNvSpPr>
          <p:nvPr/>
        </p:nvSpPr>
        <p:spPr>
          <a:xfrm rot="0">
            <a:off x="6264710" y="2343524"/>
            <a:ext cx="1467053" cy="880230"/>
          </a:xfrm>
          <a:prstGeom prst="rect"/>
          <a:solidFill>
            <a:srgbClr val="E2A11E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6264710" y="2343524"/>
            <a:ext cx="1467053" cy="8802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taskList = document.getElementById('task-list');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9534439" y="2737919"/>
            <a:ext cx="306820" cy="914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D7B41D"/>
            </a:solidFill>
            <a:prstDash val="solid"/>
            <a:miter/>
            <a:tailEnd type="arrow" w="med" len="med"/>
          </a:ln>
        </p:spPr>
      </p:sp>
      <p:sp>
        <p:nvSpPr>
          <p:cNvPr id="184" name="矩形"/>
          <p:cNvSpPr>
            <a:spLocks/>
          </p:cNvSpPr>
          <p:nvPr/>
        </p:nvSpPr>
        <p:spPr>
          <a:xfrm rot="0">
            <a:off x="9679414" y="2781950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8069185" y="2343524"/>
            <a:ext cx="1467053" cy="880230"/>
          </a:xfrm>
          <a:prstGeom prst="rect"/>
          <a:solidFill>
            <a:srgbClr val="D9B11D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8069185" y="2343524"/>
            <a:ext cx="1467053" cy="8802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// Function to add a new task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1584811" y="3221954"/>
            <a:ext cx="9022375" cy="3068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12003"/>
                </a:lnTo>
                <a:lnTo>
                  <a:pt x="0" y="12003"/>
                </a:lnTo>
                <a:lnTo>
                  <a:pt x="0" y="21600"/>
                </a:lnTo>
              </a:path>
            </a:pathLst>
          </a:custGeom>
          <a:noFill/>
          <a:ln w="12700" cmpd="sng" cap="flat">
            <a:solidFill>
              <a:srgbClr val="CCC01E"/>
            </a:solidFill>
            <a:prstDash val="solid"/>
            <a:miter/>
            <a:tailEnd type="arrow" w="med" len="med"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5870282" y="3373678"/>
            <a:ext cx="451434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矩形"/>
          <p:cNvSpPr>
            <a:spLocks/>
          </p:cNvSpPr>
          <p:nvPr/>
        </p:nvSpPr>
        <p:spPr>
          <a:xfrm rot="0">
            <a:off x="9873661" y="2343524"/>
            <a:ext cx="1467053" cy="880230"/>
          </a:xfrm>
          <a:prstGeom prst="rect"/>
          <a:solidFill>
            <a:srgbClr val="CFBE1D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9873661" y="2343524"/>
            <a:ext cx="1467053" cy="8802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function addTask() {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2316538" y="3955574"/>
            <a:ext cx="306821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BEC21E"/>
            </a:solidFill>
            <a:prstDash val="solid"/>
            <a:miter/>
            <a:tailEnd type="arrow" w="med" len="med"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2461512" y="3999605"/>
            <a:ext cx="16871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矩形"/>
          <p:cNvSpPr>
            <a:spLocks/>
          </p:cNvSpPr>
          <p:nvPr/>
        </p:nvSpPr>
        <p:spPr>
          <a:xfrm rot="0">
            <a:off x="851284" y="3561178"/>
            <a:ext cx="1467053" cy="880231"/>
          </a:xfrm>
          <a:prstGeom prst="rect"/>
          <a:solidFill>
            <a:srgbClr val="CAC61E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851284" y="3561178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taskText = taskInput.value.trim();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4121012" y="3955574"/>
            <a:ext cx="306821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A2B81E"/>
            </a:solidFill>
            <a:prstDash val="solid"/>
            <a:miter/>
            <a:tailEnd type="arrow" w="med" len="med"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4265989" y="3999605"/>
            <a:ext cx="16871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矩形"/>
          <p:cNvSpPr>
            <a:spLocks/>
          </p:cNvSpPr>
          <p:nvPr/>
        </p:nvSpPr>
        <p:spPr>
          <a:xfrm rot="0">
            <a:off x="2655760" y="3561178"/>
            <a:ext cx="1467053" cy="880231"/>
          </a:xfrm>
          <a:prstGeom prst="rect"/>
          <a:solidFill>
            <a:srgbClr val="ADBC1E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198" name="矩形"/>
          <p:cNvSpPr>
            <a:spLocks/>
          </p:cNvSpPr>
          <p:nvPr/>
        </p:nvSpPr>
        <p:spPr>
          <a:xfrm rot="0">
            <a:off x="2655760" y="3561178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if (taskText === '') {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199" name="曲线"/>
          <p:cNvSpPr>
            <a:spLocks/>
          </p:cNvSpPr>
          <p:nvPr/>
        </p:nvSpPr>
        <p:spPr>
          <a:xfrm rot="0">
            <a:off x="5925488" y="3955574"/>
            <a:ext cx="306820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85AE1E"/>
            </a:solidFill>
            <a:prstDash val="solid"/>
            <a:miter/>
            <a:tailEnd type="arrow" w="med" len="med"/>
          </a:ln>
        </p:spPr>
      </p:sp>
      <p:sp>
        <p:nvSpPr>
          <p:cNvPr id="200" name="矩形"/>
          <p:cNvSpPr>
            <a:spLocks/>
          </p:cNvSpPr>
          <p:nvPr/>
        </p:nvSpPr>
        <p:spPr>
          <a:xfrm rot="0">
            <a:off x="6070464" y="3999605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矩形"/>
          <p:cNvSpPr>
            <a:spLocks/>
          </p:cNvSpPr>
          <p:nvPr/>
        </p:nvSpPr>
        <p:spPr>
          <a:xfrm rot="0">
            <a:off x="4460235" y="3561178"/>
            <a:ext cx="1467053" cy="880231"/>
          </a:xfrm>
          <a:prstGeom prst="rect"/>
          <a:solidFill>
            <a:srgbClr val="93B31D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02" name="矩形"/>
          <p:cNvSpPr>
            <a:spLocks/>
          </p:cNvSpPr>
          <p:nvPr/>
        </p:nvSpPr>
        <p:spPr>
          <a:xfrm rot="0">
            <a:off x="4460235" y="3561178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alert('Please enter a task.');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03" name="曲线"/>
          <p:cNvSpPr>
            <a:spLocks/>
          </p:cNvSpPr>
          <p:nvPr/>
        </p:nvSpPr>
        <p:spPr>
          <a:xfrm rot="0">
            <a:off x="7729964" y="3955574"/>
            <a:ext cx="306820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6EA51D"/>
            </a:solidFill>
            <a:prstDash val="solid"/>
            <a:miter/>
            <a:tailEnd type="arrow" w="med" len="med"/>
          </a:ln>
        </p:spPr>
      </p:sp>
      <p:sp>
        <p:nvSpPr>
          <p:cNvPr id="204" name="矩形"/>
          <p:cNvSpPr>
            <a:spLocks/>
          </p:cNvSpPr>
          <p:nvPr/>
        </p:nvSpPr>
        <p:spPr>
          <a:xfrm rot="0">
            <a:off x="7874939" y="3999605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矩形"/>
          <p:cNvSpPr>
            <a:spLocks/>
          </p:cNvSpPr>
          <p:nvPr/>
        </p:nvSpPr>
        <p:spPr>
          <a:xfrm rot="0">
            <a:off x="6264710" y="3561178"/>
            <a:ext cx="1467053" cy="880231"/>
          </a:xfrm>
          <a:prstGeom prst="rect"/>
          <a:solidFill>
            <a:srgbClr val="7BAA1E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06" name="矩形"/>
          <p:cNvSpPr>
            <a:spLocks/>
          </p:cNvSpPr>
          <p:nvPr/>
        </p:nvSpPr>
        <p:spPr>
          <a:xfrm rot="0">
            <a:off x="6264710" y="3561178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return;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07" name="曲线"/>
          <p:cNvSpPr>
            <a:spLocks/>
          </p:cNvSpPr>
          <p:nvPr/>
        </p:nvSpPr>
        <p:spPr>
          <a:xfrm rot="0">
            <a:off x="9534439" y="3955574"/>
            <a:ext cx="306820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599B1D"/>
            </a:solidFill>
            <a:prstDash val="solid"/>
            <a:miter/>
            <a:tailEnd type="arrow" w="med" len="med"/>
          </a:ln>
        </p:spPr>
      </p:sp>
      <p:sp>
        <p:nvSpPr>
          <p:cNvPr id="208" name="矩形"/>
          <p:cNvSpPr>
            <a:spLocks/>
          </p:cNvSpPr>
          <p:nvPr/>
        </p:nvSpPr>
        <p:spPr>
          <a:xfrm rot="0">
            <a:off x="9679414" y="3999605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9" name="矩形"/>
          <p:cNvSpPr>
            <a:spLocks/>
          </p:cNvSpPr>
          <p:nvPr/>
        </p:nvSpPr>
        <p:spPr>
          <a:xfrm rot="0">
            <a:off x="8069185" y="3561178"/>
            <a:ext cx="1467053" cy="880231"/>
          </a:xfrm>
          <a:prstGeom prst="rect"/>
          <a:solidFill>
            <a:srgbClr val="65A11D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10" name="矩形"/>
          <p:cNvSpPr>
            <a:spLocks/>
          </p:cNvSpPr>
          <p:nvPr/>
        </p:nvSpPr>
        <p:spPr>
          <a:xfrm rot="0">
            <a:off x="8069185" y="3561178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}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11" name="曲线"/>
          <p:cNvSpPr>
            <a:spLocks/>
          </p:cNvSpPr>
          <p:nvPr/>
        </p:nvSpPr>
        <p:spPr>
          <a:xfrm rot="0">
            <a:off x="1584811" y="4439609"/>
            <a:ext cx="9022375" cy="3068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12002"/>
                </a:lnTo>
                <a:lnTo>
                  <a:pt x="0" y="12002"/>
                </a:lnTo>
                <a:lnTo>
                  <a:pt x="0" y="21600"/>
                </a:lnTo>
              </a:path>
            </a:pathLst>
          </a:custGeom>
          <a:noFill/>
          <a:ln w="12700" cmpd="sng" cap="flat">
            <a:solidFill>
              <a:srgbClr val="46921C"/>
            </a:solidFill>
            <a:prstDash val="solid"/>
            <a:miter/>
            <a:tailEnd type="arrow" w="med" len="med"/>
          </a:ln>
        </p:spPr>
      </p:sp>
      <p:sp>
        <p:nvSpPr>
          <p:cNvPr id="212" name="矩形"/>
          <p:cNvSpPr>
            <a:spLocks/>
          </p:cNvSpPr>
          <p:nvPr/>
        </p:nvSpPr>
        <p:spPr>
          <a:xfrm rot="0">
            <a:off x="5870282" y="4591332"/>
            <a:ext cx="451434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3" name="矩形"/>
          <p:cNvSpPr>
            <a:spLocks/>
          </p:cNvSpPr>
          <p:nvPr/>
        </p:nvSpPr>
        <p:spPr>
          <a:xfrm rot="0">
            <a:off x="9873661" y="3561178"/>
            <a:ext cx="1467053" cy="880231"/>
          </a:xfrm>
          <a:prstGeom prst="rect"/>
          <a:solidFill>
            <a:srgbClr val="54971D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14" name="矩形"/>
          <p:cNvSpPr>
            <a:spLocks/>
          </p:cNvSpPr>
          <p:nvPr/>
        </p:nvSpPr>
        <p:spPr>
          <a:xfrm rot="0">
            <a:off x="9873661" y="3561178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// Create a new task list item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15" name="曲线"/>
          <p:cNvSpPr>
            <a:spLocks/>
          </p:cNvSpPr>
          <p:nvPr/>
        </p:nvSpPr>
        <p:spPr>
          <a:xfrm rot="0">
            <a:off x="2316538" y="5173227"/>
            <a:ext cx="306821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36881C"/>
            </a:solidFill>
            <a:prstDash val="solid"/>
            <a:miter/>
            <a:tailEnd type="arrow" w="med" len="med"/>
          </a:ln>
        </p:spPr>
      </p:sp>
      <p:sp>
        <p:nvSpPr>
          <p:cNvPr id="216" name="矩形"/>
          <p:cNvSpPr>
            <a:spLocks/>
          </p:cNvSpPr>
          <p:nvPr/>
        </p:nvSpPr>
        <p:spPr>
          <a:xfrm rot="0">
            <a:off x="2461512" y="5217259"/>
            <a:ext cx="16871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7" name="矩形"/>
          <p:cNvSpPr>
            <a:spLocks/>
          </p:cNvSpPr>
          <p:nvPr/>
        </p:nvSpPr>
        <p:spPr>
          <a:xfrm rot="0">
            <a:off x="851284" y="4778832"/>
            <a:ext cx="1467053" cy="880231"/>
          </a:xfrm>
          <a:prstGeom prst="rect"/>
          <a:solidFill>
            <a:srgbClr val="428D1D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18" name="矩形"/>
          <p:cNvSpPr>
            <a:spLocks/>
          </p:cNvSpPr>
          <p:nvPr/>
        </p:nvSpPr>
        <p:spPr>
          <a:xfrm rot="0">
            <a:off x="851284" y="4778832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li = document.createElement('li');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19" name="曲线"/>
          <p:cNvSpPr>
            <a:spLocks/>
          </p:cNvSpPr>
          <p:nvPr/>
        </p:nvSpPr>
        <p:spPr>
          <a:xfrm rot="0">
            <a:off x="4121012" y="5173227"/>
            <a:ext cx="306821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277F1B"/>
            </a:solidFill>
            <a:prstDash val="solid"/>
            <a:miter/>
            <a:tailEnd type="arrow" w="med" len="med"/>
          </a:ln>
        </p:spPr>
      </p:sp>
      <p:sp>
        <p:nvSpPr>
          <p:cNvPr id="220" name="矩形"/>
          <p:cNvSpPr>
            <a:spLocks/>
          </p:cNvSpPr>
          <p:nvPr/>
        </p:nvSpPr>
        <p:spPr>
          <a:xfrm rot="0">
            <a:off x="4265989" y="5217259"/>
            <a:ext cx="16871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1" name="矩形"/>
          <p:cNvSpPr>
            <a:spLocks/>
          </p:cNvSpPr>
          <p:nvPr/>
        </p:nvSpPr>
        <p:spPr>
          <a:xfrm rot="0">
            <a:off x="2655760" y="4778832"/>
            <a:ext cx="1467053" cy="880231"/>
          </a:xfrm>
          <a:prstGeom prst="rect"/>
          <a:solidFill>
            <a:srgbClr val="33861C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22" name="矩形"/>
          <p:cNvSpPr>
            <a:spLocks/>
          </p:cNvSpPr>
          <p:nvPr/>
        </p:nvSpPr>
        <p:spPr>
          <a:xfrm rot="0">
            <a:off x="2655760" y="4778832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span = document.createElement('span');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23" name="曲线"/>
          <p:cNvSpPr>
            <a:spLocks/>
          </p:cNvSpPr>
          <p:nvPr/>
        </p:nvSpPr>
        <p:spPr>
          <a:xfrm rot="0">
            <a:off x="5925488" y="5173227"/>
            <a:ext cx="306820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1A761A"/>
            </a:solidFill>
            <a:prstDash val="solid"/>
            <a:miter/>
            <a:tailEnd type="arrow" w="med" len="med"/>
          </a:ln>
        </p:spPr>
      </p:sp>
      <p:sp>
        <p:nvSpPr>
          <p:cNvPr id="224" name="矩形"/>
          <p:cNvSpPr>
            <a:spLocks/>
          </p:cNvSpPr>
          <p:nvPr/>
        </p:nvSpPr>
        <p:spPr>
          <a:xfrm rot="0">
            <a:off x="6070464" y="5217259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5" name="矩形"/>
          <p:cNvSpPr>
            <a:spLocks/>
          </p:cNvSpPr>
          <p:nvPr/>
        </p:nvSpPr>
        <p:spPr>
          <a:xfrm rot="0">
            <a:off x="4460235" y="4778832"/>
            <a:ext cx="1467053" cy="880231"/>
          </a:xfrm>
          <a:prstGeom prst="rect"/>
          <a:solidFill>
            <a:srgbClr val="247D1B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26" name="矩形"/>
          <p:cNvSpPr>
            <a:spLocks/>
          </p:cNvSpPr>
          <p:nvPr/>
        </p:nvSpPr>
        <p:spPr>
          <a:xfrm rot="0">
            <a:off x="4460235" y="4778832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span.textContent = taskText;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27" name="曲线"/>
          <p:cNvSpPr>
            <a:spLocks/>
          </p:cNvSpPr>
          <p:nvPr/>
        </p:nvSpPr>
        <p:spPr>
          <a:xfrm rot="0">
            <a:off x="7729964" y="5173227"/>
            <a:ext cx="306820" cy="914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700" cmpd="sng" cap="flat">
            <a:solidFill>
              <a:srgbClr val="196B23"/>
            </a:solidFill>
            <a:prstDash val="solid"/>
            <a:miter/>
            <a:tailEnd type="arrow" w="med" len="med"/>
          </a:ln>
        </p:spPr>
      </p:sp>
      <p:sp>
        <p:nvSpPr>
          <p:cNvPr id="228" name="矩形"/>
          <p:cNvSpPr>
            <a:spLocks/>
          </p:cNvSpPr>
          <p:nvPr/>
        </p:nvSpPr>
        <p:spPr>
          <a:xfrm rot="0">
            <a:off x="7874939" y="5217259"/>
            <a:ext cx="16870" cy="337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9" name="矩形"/>
          <p:cNvSpPr>
            <a:spLocks/>
          </p:cNvSpPr>
          <p:nvPr/>
        </p:nvSpPr>
        <p:spPr>
          <a:xfrm rot="0">
            <a:off x="6264710" y="4778832"/>
            <a:ext cx="1467053" cy="880231"/>
          </a:xfrm>
          <a:prstGeom prst="rect"/>
          <a:solidFill>
            <a:srgbClr val="1A741A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30" name="矩形"/>
          <p:cNvSpPr>
            <a:spLocks/>
          </p:cNvSpPr>
          <p:nvPr/>
        </p:nvSpPr>
        <p:spPr>
          <a:xfrm rot="0">
            <a:off x="6264710" y="4778832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const deleteBtn = document.createElement('button’)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31" name="矩形"/>
          <p:cNvSpPr>
            <a:spLocks/>
          </p:cNvSpPr>
          <p:nvPr/>
        </p:nvSpPr>
        <p:spPr>
          <a:xfrm rot="0">
            <a:off x="8069185" y="4778832"/>
            <a:ext cx="1467053" cy="880231"/>
          </a:xfrm>
          <a:prstGeom prst="rect"/>
          <a:solidFill>
            <a:srgbClr val="196B23"/>
          </a:solidFill>
          <a:ln w="19050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32" name="矩形"/>
          <p:cNvSpPr>
            <a:spLocks/>
          </p:cNvSpPr>
          <p:nvPr/>
        </p:nvSpPr>
        <p:spPr>
          <a:xfrm rot="0">
            <a:off x="8069185" y="4778832"/>
            <a:ext cx="1467053" cy="8802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887" tIns="75458" rIns="71887" bIns="75458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;}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7258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3" name="矩形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ln w="19050" cmpd="sng" cap="flat">
            <a:noFill/>
            <a:prstDash val="solid"/>
            <a:round/>
          </a:ln>
        </p:spPr>
      </p:sp>
      <p:sp>
        <p:nvSpPr>
          <p:cNvPr id="234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5387502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pitchFamily="0" charset="0"/>
                <a:ea typeface="等线 Light" pitchFamily="0" charset="0"/>
                <a:cs typeface="Lucida Sans" pitchFamily="0" charset="0"/>
              </a:rPr>
              <a:t>How it works: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pitchFamily="0" charset="0"/>
              <a:ea typeface="等线 Light" pitchFamily="0" charset="0"/>
              <a:cs typeface="Lucida Sans" pitchFamily="0" charset="0"/>
            </a:endParaRPr>
          </a:p>
        </p:txBody>
      </p:sp>
      <p:pic>
        <p:nvPicPr>
          <p:cNvPr id="235" name="图片"/>
          <p:cNvPicPr>
            <a:picLocks noChangeAspect="1"/>
          </p:cNvPicPr>
          <p:nvPr/>
        </p:nvPicPr>
        <p:blipFill>
          <a:blip r:embed="rId1" cstate="print"/>
          <a:srcRect b="-3" l="10923" r="2699"/>
          <a:stretch>
            <a:fillRect/>
          </a:stretch>
        </p:blipFill>
        <p:spPr>
          <a:xfrm rot="0">
            <a:off x="6621293" y="1295416"/>
            <a:ext cx="5570705" cy="556258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6" name="椭圆"/>
          <p:cNvSpPr>
            <a:spLocks noChangeAspect="1"/>
          </p:cNvSpPr>
          <p:nvPr/>
        </p:nvSpPr>
        <p:spPr>
          <a:xfrm rot="0">
            <a:off x="6643451" y="1656147"/>
            <a:ext cx="546100" cy="546100"/>
          </a:xfrm>
          <a:prstGeom prst="ellipse"/>
          <a:solidFill>
            <a:schemeClr val="accent1"/>
          </a:solidFill>
          <a:ln w="19050" cmpd="sng" cap="flat">
            <a:noFill/>
            <a:prstDash val="solid"/>
            <a:round/>
          </a:ln>
        </p:spPr>
      </p:sp>
      <p:sp>
        <p:nvSpPr>
          <p:cNvPr id="237" name="曲线"/>
          <p:cNvSpPr>
            <a:spLocks noChangeAspect="1"/>
          </p:cNvSpPr>
          <p:nvPr/>
        </p:nvSpPr>
        <p:spPr>
          <a:xfrm rot="0">
            <a:off x="9458181" y="587515"/>
            <a:ext cx="1664455" cy="22318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8" y="88"/>
                </a:moveTo>
                <a:cubicBezTo>
                  <a:pt x="7307" y="-514"/>
                  <a:pt x="14398" y="1966"/>
                  <a:pt x="18408" y="6510"/>
                </a:cubicBezTo>
                <a:cubicBezTo>
                  <a:pt x="22418" y="11054"/>
                  <a:pt x="22666" y="16894"/>
                  <a:pt x="19054" y="21619"/>
                </a:cubicBezTo>
              </a:path>
            </a:pathLst>
          </a:custGeom>
          <a:noFill/>
          <a:ln w="127000" cmpd="sng" cap="rnd">
            <a:solidFill>
              <a:srgbClr val="0F9ED5"/>
            </a:solidFill>
            <a:prstDash val="dash"/>
            <a:miter/>
          </a:ln>
        </p:spPr>
      </p:sp>
      <p:grpSp>
        <p:nvGrpSpPr>
          <p:cNvPr id="245" name="组合"/>
          <p:cNvGrpSpPr>
            <a:grpSpLocks/>
          </p:cNvGrpSpPr>
          <p:nvPr/>
        </p:nvGrpSpPr>
        <p:grpSpPr>
          <a:xfrm>
            <a:off x="838200" y="1825625"/>
            <a:ext cx="5387502" cy="4351338"/>
            <a:chOff x="838200" y="1825625"/>
            <a:chExt cx="5387502" cy="4351338"/>
          </a:xfrm>
        </p:grpSpPr>
        <p:sp>
          <p:nvSpPr>
            <p:cNvPr id="238" name="矩形"/>
            <p:cNvSpPr>
              <a:spLocks/>
            </p:cNvSpPr>
            <p:nvPr/>
          </p:nvSpPr>
          <p:spPr>
            <a:xfrm rot="0">
              <a:off x="838200" y="1825625"/>
              <a:ext cx="5387502" cy="435133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sp>
        <p:sp>
          <p:nvSpPr>
            <p:cNvPr id="239" name="矩形"/>
            <p:cNvSpPr>
              <a:spLocks/>
            </p:cNvSpPr>
            <p:nvPr/>
          </p:nvSpPr>
          <p:spPr>
            <a:xfrm rot="0">
              <a:off x="1250525" y="1828508"/>
              <a:ext cx="2172786" cy="1303671"/>
            </a:xfrm>
            <a:prstGeom prst="rect"/>
            <a:gradFill rotWithShape="0">
              <a:gsLst>
                <a:gs pos="0">
                  <a:srgbClr val="ED7E53">
                    <a:lumMod val="98000"/>
                    <a:lumOff val="2000"/>
                    <a:alpha val="100000"/>
                  </a:srgbClr>
                </a:gs>
                <a:gs pos="50000">
                  <a:srgbClr val="F26D2A">
                    <a:alpha val="100000"/>
                  </a:srgbClr>
                </a:gs>
                <a:gs pos="100000">
                  <a:srgbClr val="E15E1C">
                    <a:lumMod val="99000"/>
                    <a:alpha val="100000"/>
                  </a:srgbClr>
                </a:gs>
              </a:gsLst>
              <a:lin ang="5400000" scaled="1"/>
            </a:gradFill>
            <a:ln w="254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1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HTML</a:t>
              </a:r>
              <a:r>
                <a:rPr lang="en-US" altLang="zh-CN" sz="16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 defines the layout of the page, including a heading, an input field, a button, and a list.</a:t>
              </a:r>
              <a:endParaRPr lang="zh-CN" altLang="en-US" sz="16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240" name="矩形"/>
            <p:cNvSpPr>
              <a:spLocks/>
            </p:cNvSpPr>
            <p:nvPr/>
          </p:nvSpPr>
          <p:spPr>
            <a:xfrm rot="0">
              <a:off x="3640590" y="1828508"/>
              <a:ext cx="2172785" cy="1303671"/>
            </a:xfrm>
            <a:prstGeom prst="rect"/>
            <a:gradFill rotWithShape="0">
              <a:gsLst>
                <a:gs pos="0">
                  <a:srgbClr val="E9B655">
                    <a:lumMod val="98000"/>
                    <a:lumOff val="2000"/>
                    <a:alpha val="100000"/>
                  </a:srgbClr>
                </a:gs>
                <a:gs pos="50000">
                  <a:srgbClr val="EEB22E">
                    <a:alpha val="100000"/>
                  </a:srgbClr>
                </a:gs>
                <a:gs pos="100000">
                  <a:srgbClr val="DCA321">
                    <a:lumMod val="99000"/>
                    <a:alpha val="100000"/>
                  </a:srgbClr>
                </a:gs>
              </a:gsLst>
              <a:lin ang="5400000" scaled="1"/>
            </a:gradFill>
            <a:ln w="254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1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CSS</a:t>
              </a:r>
              <a:r>
                <a:rPr lang="en-US" altLang="zh-CN" sz="16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 styles the elements, ensuring they look clean and modern.</a:t>
              </a:r>
              <a:endParaRPr lang="zh-CN" altLang="en-US" sz="16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241" name="矩形"/>
            <p:cNvSpPr>
              <a:spLocks/>
            </p:cNvSpPr>
            <p:nvPr/>
          </p:nvSpPr>
          <p:spPr>
            <a:xfrm rot="0">
              <a:off x="1250525" y="3349458"/>
              <a:ext cx="2172786" cy="1303670"/>
            </a:xfrm>
            <a:prstGeom prst="rect"/>
            <a:gradFill rotWithShape="0">
              <a:gsLst>
                <a:gs pos="0">
                  <a:srgbClr val="E1E558">
                    <a:lumMod val="98000"/>
                    <a:lumOff val="2000"/>
                    <a:alpha val="100000"/>
                  </a:srgbClr>
                </a:gs>
                <a:gs pos="50000">
                  <a:srgbClr val="E5E933">
                    <a:alpha val="100000"/>
                  </a:srgbClr>
                </a:gs>
                <a:gs pos="100000">
                  <a:srgbClr val="D4D924">
                    <a:lumMod val="99000"/>
                    <a:alpha val="100000"/>
                  </a:srgbClr>
                </a:gs>
              </a:gsLst>
              <a:lin ang="5400000" scaled="1"/>
            </a:gradFill>
            <a:ln w="254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1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JavaScript</a:t>
              </a:r>
              <a:r>
                <a:rPr lang="en-US" altLang="zh-CN" sz="16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 adds functionality .</a:t>
              </a:r>
              <a:endParaRPr lang="zh-CN" altLang="en-US" sz="16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242" name="矩形"/>
            <p:cNvSpPr>
              <a:spLocks/>
            </p:cNvSpPr>
            <p:nvPr/>
          </p:nvSpPr>
          <p:spPr>
            <a:xfrm rot="0">
              <a:off x="3640590" y="3349458"/>
              <a:ext cx="2172785" cy="1303670"/>
            </a:xfrm>
            <a:prstGeom prst="rect"/>
            <a:gradFill rotWithShape="0">
              <a:gsLst>
                <a:gs pos="0">
                  <a:srgbClr val="A5E15A">
                    <a:lumMod val="98000"/>
                    <a:lumOff val="2000"/>
                    <a:alpha val="100000"/>
                  </a:srgbClr>
                </a:gs>
                <a:gs pos="50000">
                  <a:srgbClr val="9EE537">
                    <a:alpha val="100000"/>
                  </a:srgbClr>
                </a:gs>
                <a:gs pos="100000">
                  <a:srgbClr val="8FD429">
                    <a:lumMod val="99000"/>
                    <a:alpha val="100000"/>
                  </a:srgbClr>
                </a:gs>
              </a:gsLst>
              <a:lin ang="5400000" scaled="1"/>
            </a:gradFill>
            <a:ln w="254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Add new tasks to the list.</a:t>
              </a:r>
              <a:endParaRPr lang="zh-CN" altLang="en-US" sz="16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243" name="矩形"/>
            <p:cNvSpPr>
              <a:spLocks/>
            </p:cNvSpPr>
            <p:nvPr/>
          </p:nvSpPr>
          <p:spPr>
            <a:xfrm rot="0">
              <a:off x="1250525" y="4870408"/>
              <a:ext cx="2172786" cy="1303671"/>
            </a:xfrm>
            <a:prstGeom prst="rect"/>
            <a:gradFill rotWithShape="0">
              <a:gsLst>
                <a:gs pos="0">
                  <a:srgbClr val="77DC5D">
                    <a:lumMod val="98000"/>
                    <a:lumOff val="2000"/>
                    <a:alpha val="100000"/>
                  </a:srgbClr>
                </a:gs>
                <a:gs pos="50000">
                  <a:srgbClr val="63DF3D">
                    <a:alpha val="100000"/>
                  </a:srgbClr>
                </a:gs>
                <a:gs pos="100000">
                  <a:srgbClr val="54CF2E">
                    <a:lumMod val="99000"/>
                    <a:alpha val="100000"/>
                  </a:srgbClr>
                </a:gs>
              </a:gsLst>
              <a:lin ang="5400000" scaled="1"/>
            </a:gradFill>
            <a:ln w="254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Delete tasks from the list.</a:t>
              </a:r>
              <a:endParaRPr lang="zh-CN" altLang="en-US" sz="16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  <p:sp>
          <p:nvSpPr>
            <p:cNvPr id="244" name="矩形"/>
            <p:cNvSpPr>
              <a:spLocks/>
            </p:cNvSpPr>
            <p:nvPr/>
          </p:nvSpPr>
          <p:spPr>
            <a:xfrm rot="0">
              <a:off x="3640590" y="4870408"/>
              <a:ext cx="2172785" cy="1303671"/>
            </a:xfrm>
            <a:prstGeom prst="rect"/>
            <a:gradFill rotWithShape="0">
              <a:gsLst>
                <a:gs pos="0">
                  <a:srgbClr val="60D96B">
                    <a:lumMod val="98000"/>
                    <a:lumOff val="2000"/>
                    <a:alpha val="100000"/>
                  </a:srgbClr>
                </a:gs>
                <a:gs pos="50000">
                  <a:srgbClr val="41DB54">
                    <a:alpha val="100000"/>
                  </a:srgbClr>
                </a:gs>
                <a:gs pos="100000">
                  <a:srgbClr val="33CA45">
                    <a:lumMod val="99000"/>
                    <a:alpha val="100000"/>
                  </a:srgbClr>
                </a:gs>
              </a:gsLst>
              <a:lin ang="5400000" scaled="1"/>
            </a:gradFill>
            <a:ln w="254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u="none" strike="noStrike" kern="1200" cap="none" spc="0" baseline="0">
                  <a:solidFill>
                    <a:srgbClr val="FFFFFF"/>
                  </a:solidFill>
                  <a:latin typeface="Aptos" pitchFamily="0" charset="0"/>
                  <a:ea typeface="等线" pitchFamily="0" charset="0"/>
                  <a:cs typeface="Aptos" pitchFamily="0" charset="0"/>
                </a:rPr>
                <a:t>Handle events like button clicks and pressing Enter.</a:t>
              </a:r>
              <a:endParaRPr lang="zh-CN" altLang="en-US" sz="1600" b="0" i="0" u="none" strike="noStrike" kern="1200" cap="none" spc="0" baseline="0">
                <a:solidFill>
                  <a:srgbClr val="FFFFFF"/>
                </a:solidFill>
                <a:latin typeface="Aptos" pitchFamily="0" charset="0"/>
                <a:ea typeface="等线" pitchFamily="0" charset="0"/>
                <a:cs typeface="Aptos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5796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6" name="矩形"/>
          <p:cNvSpPr>
            <a:spLocks noChangeAspect="1"/>
          </p:cNvSpPr>
          <p:nvPr/>
        </p:nvSpPr>
        <p:spPr>
          <a:xfrm rot="0">
            <a:off x="-1" y="0"/>
            <a:ext cx="12188953" cy="6858000"/>
          </a:xfrm>
          <a:prstGeom prst="rect"/>
          <a:ln w="19050" cmpd="sng" cap="flat">
            <a:noFill/>
            <a:prstDash val="solid"/>
            <a:round/>
          </a:ln>
        </p:spPr>
      </p:sp>
      <p:sp>
        <p:nvSpPr>
          <p:cNvPr id="247" name="矩形"/>
          <p:cNvSpPr>
            <a:spLocks/>
          </p:cNvSpPr>
          <p:nvPr/>
        </p:nvSpPr>
        <p:spPr>
          <a:xfrm rot="0">
            <a:off x="2585999" y="2434219"/>
            <a:ext cx="1944000" cy="1944000"/>
          </a:xfrm>
          <a:prstGeom prst="rect"/>
          <a:blipFill rotWithShape="1">
            <a:blip r:embed="rId1"/>
            <a:stretch/>
          </a:blipFill>
          <a:ln w="19050" cmpd="sng" cap="flat">
            <a:noFill/>
            <a:prstDash val="solid"/>
            <a:miter/>
          </a:ln>
        </p:spPr>
      </p:sp>
      <p:sp>
        <p:nvSpPr>
          <p:cNvPr id="248" name="矩形"/>
          <p:cNvSpPr>
            <a:spLocks/>
          </p:cNvSpPr>
          <p:nvPr/>
        </p:nvSpPr>
        <p:spPr>
          <a:xfrm rot="0">
            <a:off x="1397998" y="4848368"/>
            <a:ext cx="4320000" cy="72000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249" name="矩形"/>
          <p:cNvSpPr>
            <a:spLocks/>
          </p:cNvSpPr>
          <p:nvPr/>
        </p:nvSpPr>
        <p:spPr>
          <a:xfrm rot="0">
            <a:off x="1397998" y="4848368"/>
            <a:ext cx="4320000" cy="720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ctr" defTabSz="977900">
              <a:lnSpc>
                <a:spcPct val="10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Save these files in the same folder, open 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  <p:sp>
        <p:nvSpPr>
          <p:cNvPr id="250" name="矩形"/>
          <p:cNvSpPr>
            <a:spLocks/>
          </p:cNvSpPr>
          <p:nvPr/>
        </p:nvSpPr>
        <p:spPr>
          <a:xfrm rot="0">
            <a:off x="7662000" y="2434219"/>
            <a:ext cx="1944000" cy="1944000"/>
          </a:xfrm>
          <a:prstGeom prst="rect"/>
          <a:blipFill rotWithShape="1">
            <a:blip r:embed="rId2"/>
            <a:stretch/>
          </a:blipFill>
          <a:ln w="19050" cmpd="sng" cap="flat">
            <a:noFill/>
            <a:prstDash val="solid"/>
            <a:miter/>
          </a:ln>
        </p:spPr>
      </p:sp>
      <p:sp>
        <p:nvSpPr>
          <p:cNvPr id="251" name="矩形"/>
          <p:cNvSpPr>
            <a:spLocks/>
          </p:cNvSpPr>
          <p:nvPr/>
        </p:nvSpPr>
        <p:spPr>
          <a:xfrm rot="0">
            <a:off x="6473999" y="4848368"/>
            <a:ext cx="4320000" cy="72000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252" name="矩形"/>
          <p:cNvSpPr>
            <a:spLocks/>
          </p:cNvSpPr>
          <p:nvPr/>
        </p:nvSpPr>
        <p:spPr>
          <a:xfrm rot="0">
            <a:off x="6473999" y="4848368"/>
            <a:ext cx="4320000" cy="720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ctr" defTabSz="977900">
              <a:lnSpc>
                <a:spcPct val="10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Aptos" pitchFamily="0" charset="0"/>
                <a:ea typeface="等线" pitchFamily="0" charset="0"/>
                <a:cs typeface="Aptos" pitchFamily="0" charset="0"/>
              </a:rPr>
              <a:t>index.html in your browser, and your To-Do List will be ready to use!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Aptos" pitchFamily="0" charset="0"/>
              <a:ea typeface="等线" pitchFamily="0" charset="0"/>
              <a:cs typeface="Apto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158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3" name="矩形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ln w="19050" cmpd="sng" cap="flat">
            <a:noFill/>
            <a:prstDash val="solid"/>
            <a:round/>
          </a:ln>
        </p:spPr>
      </p:sp>
      <p:sp>
        <p:nvSpPr>
          <p:cNvPr id="254" name="矩形"/>
          <p:cNvSpPr>
            <a:spLocks noChangeAspect="1"/>
          </p:cNvSpPr>
          <p:nvPr/>
        </p:nvSpPr>
        <p:spPr>
          <a:xfrm rot="0">
            <a:off x="305" y="0"/>
            <a:ext cx="12191694" cy="6858000"/>
          </a:xfrm>
          <a:prstGeom prst="rect"/>
          <a:solidFill>
            <a:schemeClr val="bg1"/>
          </a:solidFill>
          <a:ln w="19050" cmpd="sng" cap="flat">
            <a:noFill/>
            <a:prstDash val="solid"/>
            <a:round/>
          </a:ln>
        </p:spPr>
      </p:sp>
      <p:sp>
        <p:nvSpPr>
          <p:cNvPr id="255" name="文本框"/>
          <p:cNvSpPr>
            <a:spLocks noGrp="1"/>
          </p:cNvSpPr>
          <p:nvPr>
            <p:ph type="body" idx="1"/>
          </p:nvPr>
        </p:nvSpPr>
        <p:spPr>
          <a:xfrm rot="0">
            <a:off x="804672" y="2421682"/>
            <a:ext cx="4977577" cy="36392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6600" b="0" i="0" u="none" strike="noStrike" kern="1200" cap="none" spc="0" baseline="0">
                <a:solidFill>
                  <a:schemeClr val="tx2"/>
                </a:solidFill>
                <a:latin typeface="Aptos" pitchFamily="0" charset="0"/>
                <a:ea typeface="等线" pitchFamily="0" charset="0"/>
                <a:cs typeface="Lucida Sans" pitchFamily="0" charset="0"/>
              </a:rPr>
              <a:t>THANK YOU</a:t>
            </a:r>
            <a:endParaRPr lang="zh-CN" altLang="en-US" sz="6600" b="0" i="0" u="none" strike="noStrike" kern="1200" cap="none" spc="0" baseline="0">
              <a:solidFill>
                <a:schemeClr val="tx2"/>
              </a:solidFill>
              <a:latin typeface="Aptos" pitchFamily="0" charset="0"/>
              <a:ea typeface="等线" pitchFamily="0" charset="0"/>
              <a:cs typeface="Lucida Sans" pitchFamily="0" charset="0"/>
            </a:endParaRPr>
          </a:p>
        </p:txBody>
      </p:sp>
      <p:grpSp>
        <p:nvGrpSpPr>
          <p:cNvPr id="260" name="组合"/>
          <p:cNvGrpSpPr>
            <a:grpSpLocks/>
          </p:cNvGrpSpPr>
          <p:nvPr/>
        </p:nvGrpSpPr>
        <p:grpSpPr>
          <a:xfrm>
            <a:off x="6369896" y="0"/>
            <a:ext cx="5822103" cy="6685267"/>
            <a:chOff x="6369896" y="0"/>
            <a:chExt cx="5822103" cy="6685267"/>
          </a:xfrm>
        </p:grpSpPr>
        <p:sp>
          <p:nvSpPr>
            <p:cNvPr id="256" name="曲线"/>
            <p:cNvSpPr>
              <a:spLocks/>
            </p:cNvSpPr>
            <p:nvPr/>
          </p:nvSpPr>
          <p:spPr>
            <a:xfrm rot="0">
              <a:off x="6369896" y="0"/>
              <a:ext cx="5822100" cy="66852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666" y="0"/>
                  </a:moveTo>
                  <a:lnTo>
                    <a:pt x="17649" y="0"/>
                  </a:lnTo>
                  <a:lnTo>
                    <a:pt x="18229" y="181"/>
                  </a:lnTo>
                  <a:cubicBezTo>
                    <a:pt x="18825" y="385"/>
                    <a:pt x="19401" y="630"/>
                    <a:pt x="19945" y="911"/>
                  </a:cubicBezTo>
                  <a:cubicBezTo>
                    <a:pt x="20308" y="1098"/>
                    <a:pt x="20656" y="1302"/>
                    <a:pt x="20991" y="1521"/>
                  </a:cubicBezTo>
                  <a:lnTo>
                    <a:pt x="21600" y="1968"/>
                  </a:lnTo>
                  <a:lnTo>
                    <a:pt x="21600" y="2457"/>
                  </a:lnTo>
                  <a:lnTo>
                    <a:pt x="21175" y="2153"/>
                  </a:lnTo>
                  <a:cubicBezTo>
                    <a:pt x="21018" y="2047"/>
                    <a:pt x="20856" y="1945"/>
                    <a:pt x="20691" y="1847"/>
                  </a:cubicBezTo>
                  <a:cubicBezTo>
                    <a:pt x="20360" y="1652"/>
                    <a:pt x="20015" y="1473"/>
                    <a:pt x="19657" y="1316"/>
                  </a:cubicBezTo>
                  <a:cubicBezTo>
                    <a:pt x="18944" y="997"/>
                    <a:pt x="18183" y="760"/>
                    <a:pt x="17402" y="597"/>
                  </a:cubicBezTo>
                  <a:cubicBezTo>
                    <a:pt x="16621" y="433"/>
                    <a:pt x="15822" y="345"/>
                    <a:pt x="15020" y="320"/>
                  </a:cubicBezTo>
                  <a:cubicBezTo>
                    <a:pt x="14217" y="293"/>
                    <a:pt x="13422" y="330"/>
                    <a:pt x="12633" y="426"/>
                  </a:cubicBezTo>
                  <a:cubicBezTo>
                    <a:pt x="12240" y="476"/>
                    <a:pt x="11849" y="537"/>
                    <a:pt x="11462" y="614"/>
                  </a:cubicBezTo>
                  <a:cubicBezTo>
                    <a:pt x="11076" y="692"/>
                    <a:pt x="10692" y="781"/>
                    <a:pt x="10314" y="883"/>
                  </a:cubicBezTo>
                  <a:cubicBezTo>
                    <a:pt x="9935" y="984"/>
                    <a:pt x="9560" y="1100"/>
                    <a:pt x="9193" y="1226"/>
                  </a:cubicBezTo>
                  <a:cubicBezTo>
                    <a:pt x="8825" y="1353"/>
                    <a:pt x="8462" y="1491"/>
                    <a:pt x="8105" y="1641"/>
                  </a:cubicBezTo>
                  <a:cubicBezTo>
                    <a:pt x="7392" y="1939"/>
                    <a:pt x="6702" y="2279"/>
                    <a:pt x="6044" y="2659"/>
                  </a:cubicBezTo>
                  <a:cubicBezTo>
                    <a:pt x="5879" y="2755"/>
                    <a:pt x="5716" y="2852"/>
                    <a:pt x="5556" y="2953"/>
                  </a:cubicBezTo>
                  <a:cubicBezTo>
                    <a:pt x="5475" y="3002"/>
                    <a:pt x="5396" y="3053"/>
                    <a:pt x="5316" y="3104"/>
                  </a:cubicBezTo>
                  <a:cubicBezTo>
                    <a:pt x="5235" y="3155"/>
                    <a:pt x="5157" y="3207"/>
                    <a:pt x="5079" y="3259"/>
                  </a:cubicBezTo>
                  <a:cubicBezTo>
                    <a:pt x="4767" y="3469"/>
                    <a:pt x="4461" y="3689"/>
                    <a:pt x="4167" y="3918"/>
                  </a:cubicBezTo>
                  <a:cubicBezTo>
                    <a:pt x="3576" y="4376"/>
                    <a:pt x="3030" y="4876"/>
                    <a:pt x="2539" y="5413"/>
                  </a:cubicBezTo>
                  <a:cubicBezTo>
                    <a:pt x="2293" y="5682"/>
                    <a:pt x="2060" y="5960"/>
                    <a:pt x="1843" y="6247"/>
                  </a:cubicBezTo>
                  <a:cubicBezTo>
                    <a:pt x="1630" y="6535"/>
                    <a:pt x="1429" y="6831"/>
                    <a:pt x="1253" y="7137"/>
                  </a:cubicBezTo>
                  <a:cubicBezTo>
                    <a:pt x="1207" y="7213"/>
                    <a:pt x="1163" y="7290"/>
                    <a:pt x="1122" y="7367"/>
                  </a:cubicBezTo>
                  <a:lnTo>
                    <a:pt x="1057" y="7483"/>
                  </a:lnTo>
                  <a:lnTo>
                    <a:pt x="996" y="7600"/>
                  </a:lnTo>
                  <a:cubicBezTo>
                    <a:pt x="958" y="7678"/>
                    <a:pt x="918" y="7756"/>
                    <a:pt x="882" y="7836"/>
                  </a:cubicBezTo>
                  <a:cubicBezTo>
                    <a:pt x="846" y="7916"/>
                    <a:pt x="805" y="7994"/>
                    <a:pt x="774" y="8075"/>
                  </a:cubicBezTo>
                  <a:cubicBezTo>
                    <a:pt x="633" y="8394"/>
                    <a:pt x="514" y="8721"/>
                    <a:pt x="421" y="9052"/>
                  </a:cubicBezTo>
                  <a:cubicBezTo>
                    <a:pt x="231" y="9715"/>
                    <a:pt x="136" y="10397"/>
                    <a:pt x="136" y="11078"/>
                  </a:cubicBezTo>
                  <a:cubicBezTo>
                    <a:pt x="138" y="11418"/>
                    <a:pt x="177" y="11757"/>
                    <a:pt x="255" y="12090"/>
                  </a:cubicBezTo>
                  <a:cubicBezTo>
                    <a:pt x="338" y="12422"/>
                    <a:pt x="459" y="12746"/>
                    <a:pt x="622" y="13057"/>
                  </a:cubicBezTo>
                  <a:cubicBezTo>
                    <a:pt x="661" y="13135"/>
                    <a:pt x="706" y="13211"/>
                    <a:pt x="748" y="13288"/>
                  </a:cubicBezTo>
                  <a:cubicBezTo>
                    <a:pt x="794" y="13364"/>
                    <a:pt x="839" y="13440"/>
                    <a:pt x="890" y="13514"/>
                  </a:cubicBezTo>
                  <a:cubicBezTo>
                    <a:pt x="984" y="13664"/>
                    <a:pt x="1092" y="13809"/>
                    <a:pt x="1200" y="13952"/>
                  </a:cubicBezTo>
                  <a:cubicBezTo>
                    <a:pt x="1309" y="14096"/>
                    <a:pt x="1426" y="14236"/>
                    <a:pt x="1545" y="14376"/>
                  </a:cubicBezTo>
                  <a:cubicBezTo>
                    <a:pt x="1665" y="14514"/>
                    <a:pt x="1788" y="14651"/>
                    <a:pt x="1914" y="14787"/>
                  </a:cubicBezTo>
                  <a:cubicBezTo>
                    <a:pt x="2162" y="15060"/>
                    <a:pt x="2423" y="15327"/>
                    <a:pt x="2680" y="15600"/>
                  </a:cubicBezTo>
                  <a:cubicBezTo>
                    <a:pt x="2808" y="15736"/>
                    <a:pt x="2937" y="15874"/>
                    <a:pt x="3064" y="16013"/>
                  </a:cubicBezTo>
                  <a:cubicBezTo>
                    <a:pt x="3189" y="16150"/>
                    <a:pt x="3315" y="16296"/>
                    <a:pt x="3437" y="16430"/>
                  </a:cubicBezTo>
                  <a:cubicBezTo>
                    <a:pt x="3558" y="16567"/>
                    <a:pt x="3684" y="16700"/>
                    <a:pt x="3810" y="16834"/>
                  </a:cubicBezTo>
                  <a:cubicBezTo>
                    <a:pt x="3939" y="16965"/>
                    <a:pt x="4065" y="17096"/>
                    <a:pt x="4199" y="17223"/>
                  </a:cubicBezTo>
                  <a:cubicBezTo>
                    <a:pt x="4463" y="17478"/>
                    <a:pt x="4739" y="17724"/>
                    <a:pt x="5025" y="17958"/>
                  </a:cubicBezTo>
                  <a:cubicBezTo>
                    <a:pt x="5600" y="18423"/>
                    <a:pt x="6220" y="18839"/>
                    <a:pt x="6881" y="19184"/>
                  </a:cubicBezTo>
                  <a:cubicBezTo>
                    <a:pt x="7214" y="19355"/>
                    <a:pt x="7555" y="19512"/>
                    <a:pt x="7908" y="19645"/>
                  </a:cubicBezTo>
                  <a:cubicBezTo>
                    <a:pt x="8260" y="19781"/>
                    <a:pt x="8622" y="19896"/>
                    <a:pt x="8992" y="19993"/>
                  </a:cubicBezTo>
                  <a:cubicBezTo>
                    <a:pt x="9361" y="20091"/>
                    <a:pt x="9737" y="20170"/>
                    <a:pt x="10119" y="20234"/>
                  </a:cubicBezTo>
                  <a:cubicBezTo>
                    <a:pt x="10502" y="20297"/>
                    <a:pt x="10891" y="20340"/>
                    <a:pt x="11283" y="20368"/>
                  </a:cubicBezTo>
                  <a:cubicBezTo>
                    <a:pt x="11674" y="20398"/>
                    <a:pt x="12070" y="20410"/>
                    <a:pt x="12467" y="20411"/>
                  </a:cubicBezTo>
                  <a:cubicBezTo>
                    <a:pt x="12566" y="20411"/>
                    <a:pt x="12667" y="20412"/>
                    <a:pt x="12761" y="20409"/>
                  </a:cubicBezTo>
                  <a:lnTo>
                    <a:pt x="12905" y="20406"/>
                  </a:lnTo>
                  <a:lnTo>
                    <a:pt x="13049" y="20400"/>
                  </a:lnTo>
                  <a:cubicBezTo>
                    <a:pt x="13241" y="20393"/>
                    <a:pt x="13431" y="20377"/>
                    <a:pt x="13621" y="20359"/>
                  </a:cubicBezTo>
                  <a:cubicBezTo>
                    <a:pt x="14378" y="20282"/>
                    <a:pt x="15116" y="20115"/>
                    <a:pt x="15823" y="19869"/>
                  </a:cubicBezTo>
                  <a:cubicBezTo>
                    <a:pt x="16180" y="19747"/>
                    <a:pt x="16525" y="19602"/>
                    <a:pt x="16867" y="19444"/>
                  </a:cubicBezTo>
                  <a:cubicBezTo>
                    <a:pt x="17209" y="19286"/>
                    <a:pt x="17544" y="19112"/>
                    <a:pt x="17874" y="18927"/>
                  </a:cubicBezTo>
                  <a:cubicBezTo>
                    <a:pt x="18205" y="18741"/>
                    <a:pt x="18529" y="18544"/>
                    <a:pt x="18853" y="18341"/>
                  </a:cubicBezTo>
                  <a:cubicBezTo>
                    <a:pt x="19015" y="18240"/>
                    <a:pt x="19176" y="18136"/>
                    <a:pt x="19336" y="18032"/>
                  </a:cubicBezTo>
                  <a:lnTo>
                    <a:pt x="19824" y="17710"/>
                  </a:lnTo>
                  <a:cubicBezTo>
                    <a:pt x="20155" y="17495"/>
                    <a:pt x="20486" y="17284"/>
                    <a:pt x="20814" y="17073"/>
                  </a:cubicBezTo>
                  <a:lnTo>
                    <a:pt x="21600" y="16563"/>
                  </a:lnTo>
                  <a:lnTo>
                    <a:pt x="21600" y="17953"/>
                  </a:lnTo>
                  <a:lnTo>
                    <a:pt x="20688" y="18578"/>
                  </a:lnTo>
                  <a:lnTo>
                    <a:pt x="20211" y="18910"/>
                  </a:lnTo>
                  <a:cubicBezTo>
                    <a:pt x="20048" y="19022"/>
                    <a:pt x="19885" y="19134"/>
                    <a:pt x="19718" y="19244"/>
                  </a:cubicBezTo>
                  <a:cubicBezTo>
                    <a:pt x="19386" y="19465"/>
                    <a:pt x="19047" y="19682"/>
                    <a:pt x="18692" y="19889"/>
                  </a:cubicBezTo>
                  <a:cubicBezTo>
                    <a:pt x="18338" y="20095"/>
                    <a:pt x="17974" y="20296"/>
                    <a:pt x="17592" y="20478"/>
                  </a:cubicBezTo>
                  <a:cubicBezTo>
                    <a:pt x="17209" y="20661"/>
                    <a:pt x="16813" y="20830"/>
                    <a:pt x="16401" y="20976"/>
                  </a:cubicBezTo>
                  <a:cubicBezTo>
                    <a:pt x="15578" y="21271"/>
                    <a:pt x="14690" y="21469"/>
                    <a:pt x="13792" y="21552"/>
                  </a:cubicBezTo>
                  <a:cubicBezTo>
                    <a:pt x="13566" y="21571"/>
                    <a:pt x="13342" y="21587"/>
                    <a:pt x="13118" y="21593"/>
                  </a:cubicBezTo>
                  <a:lnTo>
                    <a:pt x="12949" y="21598"/>
                  </a:lnTo>
                  <a:lnTo>
                    <a:pt x="12779" y="21599"/>
                  </a:lnTo>
                  <a:cubicBezTo>
                    <a:pt x="12667" y="21600"/>
                    <a:pt x="12558" y="21598"/>
                    <a:pt x="12449" y="21596"/>
                  </a:cubicBezTo>
                  <a:cubicBezTo>
                    <a:pt x="12232" y="21593"/>
                    <a:pt x="12013" y="21583"/>
                    <a:pt x="11794" y="21573"/>
                  </a:cubicBezTo>
                  <a:cubicBezTo>
                    <a:pt x="11576" y="21558"/>
                    <a:pt x="11357" y="21544"/>
                    <a:pt x="11138" y="21522"/>
                  </a:cubicBezTo>
                  <a:cubicBezTo>
                    <a:pt x="10701" y="21479"/>
                    <a:pt x="10265" y="21420"/>
                    <a:pt x="9832" y="21338"/>
                  </a:cubicBezTo>
                  <a:cubicBezTo>
                    <a:pt x="9400" y="21255"/>
                    <a:pt x="8971" y="21149"/>
                    <a:pt x="8554" y="21020"/>
                  </a:cubicBezTo>
                  <a:cubicBezTo>
                    <a:pt x="8137" y="20890"/>
                    <a:pt x="7732" y="20735"/>
                    <a:pt x="7340" y="20559"/>
                  </a:cubicBezTo>
                  <a:cubicBezTo>
                    <a:pt x="6952" y="20381"/>
                    <a:pt x="6578" y="20181"/>
                    <a:pt x="6225" y="19960"/>
                  </a:cubicBezTo>
                  <a:cubicBezTo>
                    <a:pt x="5521" y="19519"/>
                    <a:pt x="4903" y="19002"/>
                    <a:pt x="4362" y="18450"/>
                  </a:cubicBezTo>
                  <a:cubicBezTo>
                    <a:pt x="4092" y="18172"/>
                    <a:pt x="3840" y="17884"/>
                    <a:pt x="3604" y="17594"/>
                  </a:cubicBezTo>
                  <a:cubicBezTo>
                    <a:pt x="3365" y="17302"/>
                    <a:pt x="3143" y="17003"/>
                    <a:pt x="2934" y="16701"/>
                  </a:cubicBezTo>
                  <a:cubicBezTo>
                    <a:pt x="2826" y="16548"/>
                    <a:pt x="2728" y="16404"/>
                    <a:pt x="2621" y="16258"/>
                  </a:cubicBezTo>
                  <a:cubicBezTo>
                    <a:pt x="2515" y="16112"/>
                    <a:pt x="2407" y="15967"/>
                    <a:pt x="2297" y="15822"/>
                  </a:cubicBezTo>
                  <a:lnTo>
                    <a:pt x="1619" y="14955"/>
                  </a:lnTo>
                  <a:cubicBezTo>
                    <a:pt x="1506" y="14809"/>
                    <a:pt x="1394" y="14662"/>
                    <a:pt x="1286" y="14514"/>
                  </a:cubicBezTo>
                  <a:cubicBezTo>
                    <a:pt x="1179" y="14365"/>
                    <a:pt x="1071" y="14216"/>
                    <a:pt x="972" y="14063"/>
                  </a:cubicBezTo>
                  <a:cubicBezTo>
                    <a:pt x="771" y="13757"/>
                    <a:pt x="587" y="13443"/>
                    <a:pt x="440" y="13117"/>
                  </a:cubicBezTo>
                  <a:cubicBezTo>
                    <a:pt x="289" y="12792"/>
                    <a:pt x="179" y="12455"/>
                    <a:pt x="105" y="12113"/>
                  </a:cubicBezTo>
                  <a:cubicBezTo>
                    <a:pt x="33" y="11771"/>
                    <a:pt x="0" y="11424"/>
                    <a:pt x="0" y="11078"/>
                  </a:cubicBezTo>
                  <a:cubicBezTo>
                    <a:pt x="4" y="9698"/>
                    <a:pt x="330" y="8322"/>
                    <a:pt x="938" y="7024"/>
                  </a:cubicBezTo>
                  <a:cubicBezTo>
                    <a:pt x="1091" y="6701"/>
                    <a:pt x="1257" y="6380"/>
                    <a:pt x="1442" y="6066"/>
                  </a:cubicBezTo>
                  <a:cubicBezTo>
                    <a:pt x="1627" y="5751"/>
                    <a:pt x="1829" y="5444"/>
                    <a:pt x="2047" y="5143"/>
                  </a:cubicBezTo>
                  <a:cubicBezTo>
                    <a:pt x="2485" y="4541"/>
                    <a:pt x="2984" y="3966"/>
                    <a:pt x="3542" y="3430"/>
                  </a:cubicBezTo>
                  <a:cubicBezTo>
                    <a:pt x="3823" y="3163"/>
                    <a:pt x="4115" y="2904"/>
                    <a:pt x="4424" y="2656"/>
                  </a:cubicBezTo>
                  <a:cubicBezTo>
                    <a:pt x="4502" y="2595"/>
                    <a:pt x="4579" y="2534"/>
                    <a:pt x="4659" y="2474"/>
                  </a:cubicBezTo>
                  <a:cubicBezTo>
                    <a:pt x="4738" y="2414"/>
                    <a:pt x="4816" y="2352"/>
                    <a:pt x="4897" y="2294"/>
                  </a:cubicBezTo>
                  <a:cubicBezTo>
                    <a:pt x="5058" y="2177"/>
                    <a:pt x="5224" y="2062"/>
                    <a:pt x="5390" y="1949"/>
                  </a:cubicBezTo>
                  <a:cubicBezTo>
                    <a:pt x="6059" y="1500"/>
                    <a:pt x="6782" y="1103"/>
                    <a:pt x="7543" y="761"/>
                  </a:cubicBezTo>
                  <a:cubicBezTo>
                    <a:pt x="8113" y="505"/>
                    <a:pt x="8709" y="283"/>
                    <a:pt x="9320" y="96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257" name="曲线"/>
            <p:cNvSpPr>
              <a:spLocks/>
            </p:cNvSpPr>
            <p:nvPr/>
          </p:nvSpPr>
          <p:spPr>
            <a:xfrm rot="0">
              <a:off x="6417666" y="98659"/>
              <a:ext cx="5774332" cy="631545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867" y="5"/>
                  </a:moveTo>
                  <a:cubicBezTo>
                    <a:pt x="14280" y="-5"/>
                    <a:pt x="14691" y="0"/>
                    <a:pt x="15103" y="19"/>
                  </a:cubicBezTo>
                  <a:cubicBezTo>
                    <a:pt x="15926" y="64"/>
                    <a:pt x="16748" y="169"/>
                    <a:pt x="17552" y="348"/>
                  </a:cubicBezTo>
                  <a:cubicBezTo>
                    <a:pt x="18355" y="528"/>
                    <a:pt x="19140" y="781"/>
                    <a:pt x="19881" y="1111"/>
                  </a:cubicBezTo>
                  <a:cubicBezTo>
                    <a:pt x="20436" y="1358"/>
                    <a:pt x="20970" y="1645"/>
                    <a:pt x="21465" y="1976"/>
                  </a:cubicBezTo>
                  <a:lnTo>
                    <a:pt x="21600" y="2074"/>
                  </a:lnTo>
                  <a:lnTo>
                    <a:pt x="21600" y="3335"/>
                  </a:lnTo>
                  <a:lnTo>
                    <a:pt x="21232" y="3043"/>
                  </a:lnTo>
                  <a:cubicBezTo>
                    <a:pt x="20657" y="2632"/>
                    <a:pt x="20033" y="2276"/>
                    <a:pt x="19366" y="1989"/>
                  </a:cubicBezTo>
                  <a:cubicBezTo>
                    <a:pt x="18699" y="1702"/>
                    <a:pt x="17993" y="1482"/>
                    <a:pt x="17266" y="1328"/>
                  </a:cubicBezTo>
                  <a:cubicBezTo>
                    <a:pt x="16538" y="1174"/>
                    <a:pt x="15791" y="1086"/>
                    <a:pt x="15037" y="1054"/>
                  </a:cubicBezTo>
                  <a:cubicBezTo>
                    <a:pt x="14282" y="1022"/>
                    <a:pt x="13528" y="1044"/>
                    <a:pt x="12779" y="1124"/>
                  </a:cubicBezTo>
                  <a:cubicBezTo>
                    <a:pt x="12029" y="1205"/>
                    <a:pt x="11288" y="1341"/>
                    <a:pt x="10562" y="1527"/>
                  </a:cubicBezTo>
                  <a:cubicBezTo>
                    <a:pt x="9836" y="1711"/>
                    <a:pt x="9128" y="1949"/>
                    <a:pt x="8442" y="2226"/>
                  </a:cubicBezTo>
                  <a:cubicBezTo>
                    <a:pt x="7066" y="2775"/>
                    <a:pt x="5781" y="3500"/>
                    <a:pt x="4654" y="4379"/>
                  </a:cubicBezTo>
                  <a:cubicBezTo>
                    <a:pt x="4091" y="4818"/>
                    <a:pt x="3570" y="5298"/>
                    <a:pt x="3105" y="5813"/>
                  </a:cubicBezTo>
                  <a:cubicBezTo>
                    <a:pt x="2637" y="6328"/>
                    <a:pt x="2224" y="6881"/>
                    <a:pt x="1880" y="7462"/>
                  </a:cubicBezTo>
                  <a:cubicBezTo>
                    <a:pt x="1534" y="8044"/>
                    <a:pt x="1247" y="8653"/>
                    <a:pt x="1049" y="9285"/>
                  </a:cubicBezTo>
                  <a:cubicBezTo>
                    <a:pt x="849" y="9916"/>
                    <a:pt x="746" y="10573"/>
                    <a:pt x="746" y="11229"/>
                  </a:cubicBezTo>
                  <a:cubicBezTo>
                    <a:pt x="750" y="11551"/>
                    <a:pt x="787" y="11871"/>
                    <a:pt x="875" y="12180"/>
                  </a:cubicBezTo>
                  <a:cubicBezTo>
                    <a:pt x="959" y="12490"/>
                    <a:pt x="1091" y="12785"/>
                    <a:pt x="1251" y="13071"/>
                  </a:cubicBezTo>
                  <a:cubicBezTo>
                    <a:pt x="1330" y="13213"/>
                    <a:pt x="1419" y="13352"/>
                    <a:pt x="1513" y="13489"/>
                  </a:cubicBezTo>
                  <a:cubicBezTo>
                    <a:pt x="1609" y="13626"/>
                    <a:pt x="1709" y="13762"/>
                    <a:pt x="1816" y="13895"/>
                  </a:cubicBezTo>
                  <a:cubicBezTo>
                    <a:pt x="2029" y="14161"/>
                    <a:pt x="2267" y="14420"/>
                    <a:pt x="2513" y="14679"/>
                  </a:cubicBezTo>
                  <a:cubicBezTo>
                    <a:pt x="2759" y="14939"/>
                    <a:pt x="3015" y="15198"/>
                    <a:pt x="3267" y="15468"/>
                  </a:cubicBezTo>
                  <a:cubicBezTo>
                    <a:pt x="3393" y="15604"/>
                    <a:pt x="3518" y="15741"/>
                    <a:pt x="3641" y="15881"/>
                  </a:cubicBezTo>
                  <a:lnTo>
                    <a:pt x="3823" y="16084"/>
                  </a:lnTo>
                  <a:cubicBezTo>
                    <a:pt x="3882" y="16148"/>
                    <a:pt x="3938" y="16214"/>
                    <a:pt x="3998" y="16277"/>
                  </a:cubicBezTo>
                  <a:cubicBezTo>
                    <a:pt x="4474" y="16790"/>
                    <a:pt x="4992" y="17262"/>
                    <a:pt x="5516" y="17709"/>
                  </a:cubicBezTo>
                  <a:cubicBezTo>
                    <a:pt x="5780" y="17932"/>
                    <a:pt x="6048" y="18147"/>
                    <a:pt x="6323" y="18353"/>
                  </a:cubicBezTo>
                  <a:cubicBezTo>
                    <a:pt x="6597" y="18559"/>
                    <a:pt x="6877" y="18759"/>
                    <a:pt x="7168" y="18947"/>
                  </a:cubicBezTo>
                  <a:cubicBezTo>
                    <a:pt x="7746" y="19323"/>
                    <a:pt x="8370" y="19659"/>
                    <a:pt x="9055" y="19886"/>
                  </a:cubicBezTo>
                  <a:cubicBezTo>
                    <a:pt x="9397" y="19998"/>
                    <a:pt x="9751" y="20086"/>
                    <a:pt x="10111" y="20151"/>
                  </a:cubicBezTo>
                  <a:cubicBezTo>
                    <a:pt x="10200" y="20167"/>
                    <a:pt x="10290" y="20185"/>
                    <a:pt x="10381" y="20198"/>
                  </a:cubicBezTo>
                  <a:lnTo>
                    <a:pt x="10654" y="20237"/>
                  </a:lnTo>
                  <a:cubicBezTo>
                    <a:pt x="10836" y="20257"/>
                    <a:pt x="11020" y="20280"/>
                    <a:pt x="11205" y="20294"/>
                  </a:cubicBezTo>
                  <a:cubicBezTo>
                    <a:pt x="11296" y="20301"/>
                    <a:pt x="11389" y="20308"/>
                    <a:pt x="11481" y="20312"/>
                  </a:cubicBezTo>
                  <a:cubicBezTo>
                    <a:pt x="11575" y="20316"/>
                    <a:pt x="11666" y="20321"/>
                    <a:pt x="11760" y="20324"/>
                  </a:cubicBezTo>
                  <a:lnTo>
                    <a:pt x="12039" y="20330"/>
                  </a:lnTo>
                  <a:cubicBezTo>
                    <a:pt x="12131" y="20332"/>
                    <a:pt x="12225" y="20329"/>
                    <a:pt x="12317" y="20329"/>
                  </a:cubicBezTo>
                  <a:lnTo>
                    <a:pt x="12458" y="20328"/>
                  </a:lnTo>
                  <a:cubicBezTo>
                    <a:pt x="12503" y="20326"/>
                    <a:pt x="12547" y="20324"/>
                    <a:pt x="12593" y="20321"/>
                  </a:cubicBezTo>
                  <a:cubicBezTo>
                    <a:pt x="12638" y="20320"/>
                    <a:pt x="12683" y="20319"/>
                    <a:pt x="12726" y="20316"/>
                  </a:cubicBezTo>
                  <a:lnTo>
                    <a:pt x="12861" y="20307"/>
                  </a:lnTo>
                  <a:cubicBezTo>
                    <a:pt x="13039" y="20295"/>
                    <a:pt x="13215" y="20274"/>
                    <a:pt x="13391" y="20250"/>
                  </a:cubicBezTo>
                  <a:cubicBezTo>
                    <a:pt x="14094" y="20150"/>
                    <a:pt x="14770" y="19953"/>
                    <a:pt x="15415" y="19677"/>
                  </a:cubicBezTo>
                  <a:cubicBezTo>
                    <a:pt x="16061" y="19404"/>
                    <a:pt x="16675" y="19055"/>
                    <a:pt x="17284" y="18672"/>
                  </a:cubicBezTo>
                  <a:cubicBezTo>
                    <a:pt x="17436" y="18576"/>
                    <a:pt x="17587" y="18476"/>
                    <a:pt x="17737" y="18376"/>
                  </a:cubicBezTo>
                  <a:cubicBezTo>
                    <a:pt x="17888" y="18276"/>
                    <a:pt x="18038" y="18174"/>
                    <a:pt x="18190" y="18071"/>
                  </a:cubicBezTo>
                  <a:lnTo>
                    <a:pt x="19107" y="17437"/>
                  </a:lnTo>
                  <a:cubicBezTo>
                    <a:pt x="19737" y="17006"/>
                    <a:pt x="20372" y="16603"/>
                    <a:pt x="20994" y="16209"/>
                  </a:cubicBezTo>
                  <a:lnTo>
                    <a:pt x="21600" y="15812"/>
                  </a:lnTo>
                  <a:lnTo>
                    <a:pt x="21600" y="17897"/>
                  </a:lnTo>
                  <a:lnTo>
                    <a:pt x="21234" y="18150"/>
                  </a:lnTo>
                  <a:cubicBezTo>
                    <a:pt x="20920" y="18359"/>
                    <a:pt x="20607" y="18562"/>
                    <a:pt x="20297" y="18763"/>
                  </a:cubicBezTo>
                  <a:lnTo>
                    <a:pt x="19826" y="19071"/>
                  </a:lnTo>
                  <a:cubicBezTo>
                    <a:pt x="19666" y="19175"/>
                    <a:pt x="19505" y="19279"/>
                    <a:pt x="19342" y="19381"/>
                  </a:cubicBezTo>
                  <a:cubicBezTo>
                    <a:pt x="19178" y="19484"/>
                    <a:pt x="19012" y="19586"/>
                    <a:pt x="18845" y="19687"/>
                  </a:cubicBezTo>
                  <a:cubicBezTo>
                    <a:pt x="18677" y="19787"/>
                    <a:pt x="18507" y="19886"/>
                    <a:pt x="18334" y="19984"/>
                  </a:cubicBezTo>
                  <a:cubicBezTo>
                    <a:pt x="17988" y="20179"/>
                    <a:pt x="17631" y="20368"/>
                    <a:pt x="17259" y="20541"/>
                  </a:cubicBezTo>
                  <a:cubicBezTo>
                    <a:pt x="16888" y="20715"/>
                    <a:pt x="16503" y="20877"/>
                    <a:pt x="16103" y="21016"/>
                  </a:cubicBezTo>
                  <a:cubicBezTo>
                    <a:pt x="15306" y="21297"/>
                    <a:pt x="14451" y="21487"/>
                    <a:pt x="13588" y="21561"/>
                  </a:cubicBezTo>
                  <a:cubicBezTo>
                    <a:pt x="13372" y="21579"/>
                    <a:pt x="13156" y="21592"/>
                    <a:pt x="12941" y="21596"/>
                  </a:cubicBezTo>
                  <a:lnTo>
                    <a:pt x="12779" y="21599"/>
                  </a:lnTo>
                  <a:cubicBezTo>
                    <a:pt x="12725" y="21600"/>
                    <a:pt x="12671" y="21599"/>
                    <a:pt x="12617" y="21599"/>
                  </a:cubicBezTo>
                  <a:lnTo>
                    <a:pt x="12456" y="21597"/>
                  </a:lnTo>
                  <a:lnTo>
                    <a:pt x="12300" y="21592"/>
                  </a:lnTo>
                  <a:cubicBezTo>
                    <a:pt x="11884" y="21580"/>
                    <a:pt x="11466" y="21552"/>
                    <a:pt x="11051" y="21506"/>
                  </a:cubicBezTo>
                  <a:cubicBezTo>
                    <a:pt x="10635" y="21462"/>
                    <a:pt x="10220" y="21400"/>
                    <a:pt x="9809" y="21317"/>
                  </a:cubicBezTo>
                  <a:cubicBezTo>
                    <a:pt x="9399" y="21232"/>
                    <a:pt x="8992" y="21133"/>
                    <a:pt x="8589" y="21020"/>
                  </a:cubicBezTo>
                  <a:cubicBezTo>
                    <a:pt x="7786" y="20791"/>
                    <a:pt x="6991" y="20507"/>
                    <a:pt x="6256" y="20128"/>
                  </a:cubicBezTo>
                  <a:cubicBezTo>
                    <a:pt x="5519" y="19750"/>
                    <a:pt x="4862" y="19270"/>
                    <a:pt x="4288" y="18739"/>
                  </a:cubicBezTo>
                  <a:cubicBezTo>
                    <a:pt x="3999" y="18474"/>
                    <a:pt x="3738" y="18192"/>
                    <a:pt x="3491" y="17904"/>
                  </a:cubicBezTo>
                  <a:cubicBezTo>
                    <a:pt x="3246" y="17614"/>
                    <a:pt x="3011" y="17319"/>
                    <a:pt x="2793" y="17019"/>
                  </a:cubicBezTo>
                  <a:cubicBezTo>
                    <a:pt x="2737" y="16944"/>
                    <a:pt x="2686" y="16869"/>
                    <a:pt x="2632" y="16793"/>
                  </a:cubicBezTo>
                  <a:lnTo>
                    <a:pt x="2475" y="16575"/>
                  </a:lnTo>
                  <a:cubicBezTo>
                    <a:pt x="2377" y="16432"/>
                    <a:pt x="2272" y="16292"/>
                    <a:pt x="2168" y="16150"/>
                  </a:cubicBezTo>
                  <a:lnTo>
                    <a:pt x="1533" y="15284"/>
                  </a:lnTo>
                  <a:cubicBezTo>
                    <a:pt x="1320" y="14989"/>
                    <a:pt x="1110" y="14685"/>
                    <a:pt x="913" y="14369"/>
                  </a:cubicBezTo>
                  <a:cubicBezTo>
                    <a:pt x="814" y="14210"/>
                    <a:pt x="720" y="14049"/>
                    <a:pt x="633" y="13883"/>
                  </a:cubicBezTo>
                  <a:cubicBezTo>
                    <a:pt x="546" y="13717"/>
                    <a:pt x="466" y="13549"/>
                    <a:pt x="396" y="13376"/>
                  </a:cubicBezTo>
                  <a:cubicBezTo>
                    <a:pt x="326" y="13202"/>
                    <a:pt x="263" y="13028"/>
                    <a:pt x="213" y="12850"/>
                  </a:cubicBezTo>
                  <a:cubicBezTo>
                    <a:pt x="189" y="12761"/>
                    <a:pt x="166" y="12671"/>
                    <a:pt x="145" y="12580"/>
                  </a:cubicBezTo>
                  <a:lnTo>
                    <a:pt x="116" y="12447"/>
                  </a:lnTo>
                  <a:lnTo>
                    <a:pt x="91" y="12312"/>
                  </a:lnTo>
                  <a:cubicBezTo>
                    <a:pt x="27" y="11950"/>
                    <a:pt x="0" y="11589"/>
                    <a:pt x="0" y="11229"/>
                  </a:cubicBezTo>
                  <a:cubicBezTo>
                    <a:pt x="1" y="10521"/>
                    <a:pt x="86" y="9814"/>
                    <a:pt x="253" y="9121"/>
                  </a:cubicBezTo>
                  <a:cubicBezTo>
                    <a:pt x="421" y="8427"/>
                    <a:pt x="676" y="7746"/>
                    <a:pt x="1018" y="7100"/>
                  </a:cubicBezTo>
                  <a:cubicBezTo>
                    <a:pt x="1709" y="5809"/>
                    <a:pt x="2709" y="4653"/>
                    <a:pt x="3887" y="3670"/>
                  </a:cubicBezTo>
                  <a:cubicBezTo>
                    <a:pt x="4477" y="3177"/>
                    <a:pt x="5115" y="2729"/>
                    <a:pt x="5788" y="2326"/>
                  </a:cubicBezTo>
                  <a:cubicBezTo>
                    <a:pt x="6464" y="1924"/>
                    <a:pt x="7174" y="1564"/>
                    <a:pt x="7915" y="1258"/>
                  </a:cubicBezTo>
                  <a:cubicBezTo>
                    <a:pt x="9399" y="653"/>
                    <a:pt x="10997" y="252"/>
                    <a:pt x="12634" y="82"/>
                  </a:cubicBezTo>
                  <a:cubicBezTo>
                    <a:pt x="13043" y="41"/>
                    <a:pt x="13455" y="14"/>
                    <a:pt x="13867" y="5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258" name="曲线"/>
            <p:cNvSpPr>
              <a:spLocks/>
            </p:cNvSpPr>
            <p:nvPr/>
          </p:nvSpPr>
          <p:spPr>
            <a:xfrm rot="0">
              <a:off x="6422888" y="131729"/>
              <a:ext cx="5769111" cy="6229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537" y="0"/>
                  </a:moveTo>
                  <a:cubicBezTo>
                    <a:pt x="17226" y="0"/>
                    <a:pt x="19509" y="712"/>
                    <a:pt x="21310" y="1932"/>
                  </a:cubicBezTo>
                  <a:lnTo>
                    <a:pt x="21600" y="2151"/>
                  </a:lnTo>
                  <a:lnTo>
                    <a:pt x="21600" y="5079"/>
                  </a:lnTo>
                  <a:lnTo>
                    <a:pt x="21190" y="4605"/>
                  </a:lnTo>
                  <a:cubicBezTo>
                    <a:pt x="20403" y="3784"/>
                    <a:pt x="19460" y="3147"/>
                    <a:pt x="18385" y="2710"/>
                  </a:cubicBezTo>
                  <a:cubicBezTo>
                    <a:pt x="17238" y="2244"/>
                    <a:pt x="15942" y="2007"/>
                    <a:pt x="14537" y="2007"/>
                  </a:cubicBezTo>
                  <a:cubicBezTo>
                    <a:pt x="13045" y="2007"/>
                    <a:pt x="11533" y="2261"/>
                    <a:pt x="10045" y="2763"/>
                  </a:cubicBezTo>
                  <a:cubicBezTo>
                    <a:pt x="8595" y="3251"/>
                    <a:pt x="7216" y="3969"/>
                    <a:pt x="6056" y="4839"/>
                  </a:cubicBezTo>
                  <a:cubicBezTo>
                    <a:pt x="4873" y="5725"/>
                    <a:pt x="3944" y="6731"/>
                    <a:pt x="3295" y="7833"/>
                  </a:cubicBezTo>
                  <a:cubicBezTo>
                    <a:pt x="2632" y="8958"/>
                    <a:pt x="2294" y="10130"/>
                    <a:pt x="2294" y="11317"/>
                  </a:cubicBezTo>
                  <a:cubicBezTo>
                    <a:pt x="2294" y="12512"/>
                    <a:pt x="2832" y="13210"/>
                    <a:pt x="3951" y="14552"/>
                  </a:cubicBezTo>
                  <a:cubicBezTo>
                    <a:pt x="4220" y="14875"/>
                    <a:pt x="4499" y="15210"/>
                    <a:pt x="4786" y="15578"/>
                  </a:cubicBezTo>
                  <a:cubicBezTo>
                    <a:pt x="6968" y="18392"/>
                    <a:pt x="9310" y="19592"/>
                    <a:pt x="12616" y="19592"/>
                  </a:cubicBezTo>
                  <a:cubicBezTo>
                    <a:pt x="14786" y="19592"/>
                    <a:pt x="16378" y="18614"/>
                    <a:pt x="18561" y="17123"/>
                  </a:cubicBezTo>
                  <a:cubicBezTo>
                    <a:pt x="18805" y="16955"/>
                    <a:pt x="19048" y="16792"/>
                    <a:pt x="19284" y="16633"/>
                  </a:cubicBezTo>
                  <a:cubicBezTo>
                    <a:pt x="20083" y="16093"/>
                    <a:pt x="20854" y="15573"/>
                    <a:pt x="21518" y="15042"/>
                  </a:cubicBezTo>
                  <a:lnTo>
                    <a:pt x="21600" y="14974"/>
                  </a:lnTo>
                  <a:lnTo>
                    <a:pt x="21600" y="17595"/>
                  </a:lnTo>
                  <a:lnTo>
                    <a:pt x="21102" y="17941"/>
                  </a:lnTo>
                  <a:cubicBezTo>
                    <a:pt x="20731" y="18193"/>
                    <a:pt x="20353" y="18446"/>
                    <a:pt x="19974" y="18705"/>
                  </a:cubicBezTo>
                  <a:cubicBezTo>
                    <a:pt x="17766" y="20214"/>
                    <a:pt x="15640" y="21600"/>
                    <a:pt x="12616" y="21600"/>
                  </a:cubicBezTo>
                  <a:cubicBezTo>
                    <a:pt x="8131" y="21600"/>
                    <a:pt x="5221" y="19716"/>
                    <a:pt x="2886" y="16705"/>
                  </a:cubicBezTo>
                  <a:cubicBezTo>
                    <a:pt x="1485" y="14899"/>
                    <a:pt x="0" y="13660"/>
                    <a:pt x="0" y="11316"/>
                  </a:cubicBezTo>
                  <a:cubicBezTo>
                    <a:pt x="0" y="5066"/>
                    <a:pt x="7319" y="0"/>
                    <a:pt x="14537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  <p:sp>
          <p:nvSpPr>
            <p:cNvPr id="259" name="曲线"/>
            <p:cNvSpPr>
              <a:spLocks/>
            </p:cNvSpPr>
            <p:nvPr/>
          </p:nvSpPr>
          <p:spPr>
            <a:xfrm rot="0">
              <a:off x="6422888" y="131729"/>
              <a:ext cx="5769111" cy="6229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537" y="0"/>
                  </a:moveTo>
                  <a:cubicBezTo>
                    <a:pt x="17226" y="0"/>
                    <a:pt x="19509" y="712"/>
                    <a:pt x="21310" y="1932"/>
                  </a:cubicBezTo>
                  <a:lnTo>
                    <a:pt x="21600" y="2151"/>
                  </a:lnTo>
                  <a:lnTo>
                    <a:pt x="21600" y="5809"/>
                  </a:lnTo>
                  <a:lnTo>
                    <a:pt x="21384" y="5496"/>
                  </a:lnTo>
                  <a:cubicBezTo>
                    <a:pt x="21213" y="5274"/>
                    <a:pt x="21032" y="5063"/>
                    <a:pt x="20839" y="4863"/>
                  </a:cubicBezTo>
                  <a:cubicBezTo>
                    <a:pt x="20096" y="4088"/>
                    <a:pt x="19205" y="3486"/>
                    <a:pt x="18190" y="3074"/>
                  </a:cubicBezTo>
                  <a:cubicBezTo>
                    <a:pt x="17104" y="2633"/>
                    <a:pt x="15876" y="2409"/>
                    <a:pt x="14537" y="2409"/>
                  </a:cubicBezTo>
                  <a:cubicBezTo>
                    <a:pt x="13122" y="2409"/>
                    <a:pt x="11624" y="2661"/>
                    <a:pt x="10210" y="3138"/>
                  </a:cubicBezTo>
                  <a:cubicBezTo>
                    <a:pt x="8808" y="3609"/>
                    <a:pt x="7475" y="4303"/>
                    <a:pt x="6353" y="5143"/>
                  </a:cubicBezTo>
                  <a:cubicBezTo>
                    <a:pt x="5233" y="5984"/>
                    <a:pt x="4316" y="6977"/>
                    <a:pt x="3703" y="8017"/>
                  </a:cubicBezTo>
                  <a:cubicBezTo>
                    <a:pt x="3073" y="9084"/>
                    <a:pt x="2753" y="10195"/>
                    <a:pt x="2753" y="11317"/>
                  </a:cubicBezTo>
                  <a:cubicBezTo>
                    <a:pt x="2753" y="12389"/>
                    <a:pt x="3233" y="13011"/>
                    <a:pt x="4322" y="14315"/>
                  </a:cubicBezTo>
                  <a:cubicBezTo>
                    <a:pt x="4594" y="14642"/>
                    <a:pt x="4875" y="14979"/>
                    <a:pt x="5165" y="15353"/>
                  </a:cubicBezTo>
                  <a:cubicBezTo>
                    <a:pt x="6191" y="16676"/>
                    <a:pt x="7244" y="17616"/>
                    <a:pt x="8384" y="18228"/>
                  </a:cubicBezTo>
                  <a:cubicBezTo>
                    <a:pt x="9593" y="18876"/>
                    <a:pt x="10976" y="19191"/>
                    <a:pt x="12616" y="19191"/>
                  </a:cubicBezTo>
                  <a:cubicBezTo>
                    <a:pt x="13545" y="19191"/>
                    <a:pt x="14411" y="18996"/>
                    <a:pt x="15337" y="18577"/>
                  </a:cubicBezTo>
                  <a:cubicBezTo>
                    <a:pt x="16290" y="18148"/>
                    <a:pt x="17233" y="17521"/>
                    <a:pt x="18277" y="16807"/>
                  </a:cubicBezTo>
                  <a:cubicBezTo>
                    <a:pt x="18523" y="16639"/>
                    <a:pt x="18766" y="16474"/>
                    <a:pt x="19003" y="16315"/>
                  </a:cubicBezTo>
                  <a:cubicBezTo>
                    <a:pt x="19945" y="15679"/>
                    <a:pt x="20847" y="15070"/>
                    <a:pt x="21565" y="14448"/>
                  </a:cubicBezTo>
                  <a:lnTo>
                    <a:pt x="21600" y="14416"/>
                  </a:lnTo>
                  <a:lnTo>
                    <a:pt x="21600" y="17595"/>
                  </a:lnTo>
                  <a:lnTo>
                    <a:pt x="21102" y="17941"/>
                  </a:lnTo>
                  <a:cubicBezTo>
                    <a:pt x="20731" y="18193"/>
                    <a:pt x="20353" y="18446"/>
                    <a:pt x="19974" y="18705"/>
                  </a:cubicBezTo>
                  <a:cubicBezTo>
                    <a:pt x="17766" y="20214"/>
                    <a:pt x="15640" y="21600"/>
                    <a:pt x="12616" y="21600"/>
                  </a:cubicBezTo>
                  <a:cubicBezTo>
                    <a:pt x="8131" y="21600"/>
                    <a:pt x="5221" y="19716"/>
                    <a:pt x="2886" y="16705"/>
                  </a:cubicBezTo>
                  <a:cubicBezTo>
                    <a:pt x="1485" y="14899"/>
                    <a:pt x="0" y="13660"/>
                    <a:pt x="0" y="11316"/>
                  </a:cubicBezTo>
                  <a:cubicBezTo>
                    <a:pt x="0" y="5066"/>
                    <a:pt x="7319" y="0"/>
                    <a:pt x="14537" y="0"/>
                  </a:cubicBezTo>
                  <a:close/>
                </a:path>
              </a:pathLst>
            </a:custGeom>
            <a:gradFill rotWithShape="1">
              <a:gsLst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</a:gsLst>
              <a:lin ang="12000000" scaled="1"/>
            </a:gradFill>
            <a:ln w="19050" cmpd="sng" cap="flat">
              <a:noFill/>
              <a:prstDash val="solid"/>
              <a:round/>
            </a:ln>
          </p:spPr>
        </p:sp>
      </p:grpSp>
      <p:pic>
        <p:nvPicPr>
          <p:cNvPr id="261" name="图片" descr="Smiling Face with No Fill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121726" y="1629089"/>
            <a:ext cx="3620020" cy="36200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924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 suriya</dc:creator>
  <cp:lastModifiedBy>root</cp:lastModifiedBy>
  <cp:revision>1</cp:revision>
  <dcterms:created xsi:type="dcterms:W3CDTF">2024-11-16T09:00:57Z</dcterms:created>
  <dcterms:modified xsi:type="dcterms:W3CDTF">2024-11-21T07:06:36Z</dcterms:modified>
</cp:coreProperties>
</file>