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indhu9005.github.io/-sindhu-portfolio/" TargetMode="External"/><Relationship Id="rId2" Type="http://schemas.openxmlformats.org/officeDocument/2006/relationships/hyperlink" Target="https://github.com/sindhu9005?tab=repositorie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1906" y="990600"/>
            <a:ext cx="2117468" cy="1426545"/>
            <a:chOff x="368557" y="1104900"/>
            <a:chExt cx="2117468" cy="1426545"/>
          </a:xfrm>
        </p:grpSpPr>
        <p:sp>
          <p:nvSpPr>
            <p:cNvPr id="3" name="object 3"/>
            <p:cNvSpPr/>
            <p:nvPr/>
          </p:nvSpPr>
          <p:spPr>
            <a:xfrm>
              <a:off x="368557" y="14741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00475" y="1261244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1000" y="5913949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89133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STUDENT NAME: </a:t>
            </a:r>
            <a:r>
              <a:rPr lang="en-US" sz="2800" dirty="0">
                <a:solidFill>
                  <a:srgbClr val="0070C0"/>
                </a:solidFill>
              </a:rPr>
              <a:t>K.Sindhu</a:t>
            </a:r>
          </a:p>
          <a:p>
            <a:r>
              <a:rPr lang="en-US" sz="2800" dirty="0"/>
              <a:t>REGISTER NO AND NMID: </a:t>
            </a:r>
          </a:p>
          <a:p>
            <a:r>
              <a:rPr lang="en-US" sz="2800" dirty="0">
                <a:solidFill>
                  <a:srgbClr val="0070C0"/>
                </a:solidFill>
              </a:rPr>
              <a:t>36324u18063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0070C0"/>
                </a:solidFill>
              </a:rPr>
              <a:t>5D22FE4EE19AC2EA97540B9DEBC5D7F7</a:t>
            </a:r>
            <a:endParaRPr lang="en-US" sz="2800" dirty="0">
              <a:solidFill>
                <a:srgbClr val="0070C0"/>
              </a:solidFill>
              <a:cs typeface="Calibri"/>
            </a:endParaRPr>
          </a:p>
          <a:p>
            <a:r>
              <a:rPr lang="en-US" sz="2800" dirty="0"/>
              <a:t>DEPARTMENT: </a:t>
            </a:r>
            <a:r>
              <a:rPr lang="en-US" sz="2800" dirty="0">
                <a:solidFill>
                  <a:srgbClr val="0070C0"/>
                </a:solidFill>
              </a:rPr>
              <a:t>Computer Science</a:t>
            </a:r>
          </a:p>
          <a:p>
            <a:r>
              <a:rPr lang="en-US" sz="2800" dirty="0"/>
              <a:t>COLLEGE: </a:t>
            </a:r>
            <a:r>
              <a:rPr lang="en-US" sz="2800" dirty="0">
                <a:solidFill>
                  <a:srgbClr val="0070C0"/>
                </a:solidFill>
              </a:rPr>
              <a:t>Sree Abiraami arts and science college / 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924800" y="13901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9A2B6-E1E8-6D76-83F9-6201892766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97344"/>
            <a:ext cx="3975026" cy="23059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FCB51A-595B-9662-491D-EDAE8A2806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3382" y="1617846"/>
            <a:ext cx="3810000" cy="23999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BAD726-F044-B1E9-4147-4A08A04FA4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250" y="4434238"/>
            <a:ext cx="4073473" cy="23025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8E7783-998D-E478-EECD-70E513604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7826" y="5219240"/>
            <a:ext cx="457240" cy="4572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B9C25F-4C7A-BCC9-B40F-2E5C338E2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636" y="6469511"/>
            <a:ext cx="182896" cy="1828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2D72D-E19A-AD37-70BD-86678003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/>
              <a:t>                Links</a:t>
            </a:r>
            <a:br>
              <a:rPr lang="en-IN" dirty="0"/>
            </a:br>
            <a:endParaRPr lang="ta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F7891-1F9A-1ACB-CF7F-AABD7F334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969770"/>
          </a:xfrm>
        </p:spPr>
        <p:txBody>
          <a:bodyPr/>
          <a:lstStyle/>
          <a:p>
            <a:r>
              <a:rPr lang="en-IN" sz="2800" b="1" dirty="0"/>
              <a:t>GitHub Link 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https://github.com/sindhu9005?tab=repositories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Portfolio Link </a:t>
            </a:r>
            <a:r>
              <a:rPr lang="en-IN" sz="2800" dirty="0"/>
              <a:t>: </a:t>
            </a:r>
            <a:r>
              <a:rPr lang="en-IN" sz="2000" dirty="0">
                <a:hlinkClick r:id="rId3"/>
              </a:rPr>
              <a:t>https://sindhu9005.github.io/-sindhu-portfolio/</a:t>
            </a:r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val="225985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8169" y="62325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41C58-2A4C-77F3-319A-B83F40FE4B8B}"/>
              </a:ext>
            </a:extLst>
          </p:cNvPr>
          <p:cNvSpPr txBox="1"/>
          <p:nvPr/>
        </p:nvSpPr>
        <p:spPr>
          <a:xfrm>
            <a:off x="988694" y="1921966"/>
            <a:ext cx="70523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This portfolio is a digital platform that presents my </a:t>
            </a:r>
            <a:r>
              <a:rPr lang="en-US" sz="2400" b="1" i="1" dirty="0">
                <a:solidFill>
                  <a:srgbClr val="002060"/>
                </a:solidFill>
              </a:rPr>
              <a:t>skills</a:t>
            </a:r>
            <a:r>
              <a:rPr lang="en-US" sz="2400" b="1" dirty="0">
                <a:solidFill>
                  <a:srgbClr val="002060"/>
                </a:solidFill>
              </a:rPr>
              <a:t>, </a:t>
            </a:r>
            <a:r>
              <a:rPr lang="en-US" sz="2400" b="1" i="1" dirty="0">
                <a:solidFill>
                  <a:srgbClr val="002060"/>
                </a:solidFill>
              </a:rPr>
              <a:t>certificates</a:t>
            </a:r>
            <a:r>
              <a:rPr lang="en-US" sz="2400" b="1" dirty="0">
                <a:solidFill>
                  <a:srgbClr val="002060"/>
                </a:solidFill>
              </a:rPr>
              <a:t>,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b="1" i="1" dirty="0">
                <a:solidFill>
                  <a:srgbClr val="002060"/>
                </a:solidFill>
              </a:rPr>
              <a:t>projects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in a professional way.  </a:t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It is built using </a:t>
            </a:r>
            <a:r>
              <a:rPr lang="en-US" sz="2400" b="1" i="1" dirty="0">
                <a:solidFill>
                  <a:srgbClr val="002060"/>
                </a:solidFill>
              </a:rPr>
              <a:t>HTML, CSS</a:t>
            </a:r>
            <a:r>
              <a:rPr lang="en-US" sz="2400" i="1" dirty="0">
                <a:solidFill>
                  <a:srgbClr val="002060"/>
                </a:solidFill>
              </a:rPr>
              <a:t>,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JavaScript</a:t>
            </a:r>
            <a:r>
              <a:rPr lang="en-US" sz="2400" dirty="0">
                <a:solidFill>
                  <a:srgbClr val="002060"/>
                </a:solidFill>
              </a:rPr>
              <a:t> with a responsive design that works on both laptop and mobile.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The portfolio highlights my </a:t>
            </a:r>
            <a:r>
              <a:rPr lang="en-US" sz="2400" b="1" i="1" dirty="0">
                <a:solidFill>
                  <a:srgbClr val="002060"/>
                </a:solidFill>
              </a:rPr>
              <a:t>achievements </a:t>
            </a:r>
            <a:r>
              <a:rPr lang="en-US" sz="2400" dirty="0">
                <a:solidFill>
                  <a:srgbClr val="002060"/>
                </a:solidFill>
              </a:rPr>
              <a:t>and supports </a:t>
            </a:r>
            <a:r>
              <a:rPr lang="en-US" sz="2400" b="1" i="1" dirty="0">
                <a:solidFill>
                  <a:srgbClr val="002060"/>
                </a:solidFill>
              </a:rPr>
              <a:t>online interviews</a:t>
            </a:r>
            <a:r>
              <a:rPr lang="en-US" sz="2400" dirty="0">
                <a:solidFill>
                  <a:srgbClr val="002060"/>
                </a:solidFill>
              </a:rPr>
              <a:t>, making it easier to showcase my abilities.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It also reflects the </a:t>
            </a:r>
            <a:r>
              <a:rPr lang="en-US" sz="2400" b="1" dirty="0">
                <a:solidFill>
                  <a:srgbClr val="002060"/>
                </a:solidFill>
              </a:rPr>
              <a:t>importance of digital identity </a:t>
            </a:r>
            <a:r>
              <a:rPr lang="en-US" sz="2400" dirty="0">
                <a:solidFill>
                  <a:srgbClr val="002060"/>
                </a:solidFill>
              </a:rPr>
              <a:t>and contributes to society by encouraging innovation in the modern world.</a:t>
            </a:r>
            <a:endParaRPr lang="ta-IN" sz="2400" dirty="0">
              <a:solidFill>
                <a:srgbClr val="00206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5A438D-5FDC-ED33-15F6-B8B8FE5B2B10}"/>
              </a:ext>
            </a:extLst>
          </p:cNvPr>
          <p:cNvSpPr txBox="1"/>
          <p:nvPr/>
        </p:nvSpPr>
        <p:spPr>
          <a:xfrm>
            <a:off x="4953000" y="84638"/>
            <a:ext cx="67962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a-IN" sz="9600" dirty="0"/>
              <a:t>🎯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41532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850419" y="1666203"/>
            <a:ext cx="5562600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  </a:t>
            </a:r>
            <a:r>
              <a:rPr lang="en-US" sz="4250" spc="25" dirty="0">
                <a:solidFill>
                  <a:srgbClr val="00B050"/>
                </a:solidFill>
              </a:rPr>
              <a:t>Digital Portfolio</a:t>
            </a:r>
            <a:r>
              <a:rPr lang="en-IN" sz="4250" spc="25" dirty="0">
                <a:solidFill>
                  <a:srgbClr val="00B050"/>
                </a:solidFill>
              </a:rPr>
              <a:t> For  student    </a:t>
            </a:r>
            <a:br>
              <a:rPr lang="en-IN" sz="4250" spc="25" dirty="0">
                <a:solidFill>
                  <a:srgbClr val="00B050"/>
                </a:solidFill>
              </a:rPr>
            </a:br>
            <a:r>
              <a:rPr lang="en-IN" sz="4250" b="0" spc="25" dirty="0"/>
              <a:t>  </a:t>
            </a:r>
            <a:r>
              <a:rPr lang="en-IN" sz="4250" spc="25" dirty="0"/>
              <a:t>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43DDC8F-7DCC-75C6-16B1-18CB3EEFB0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36" y="3914160"/>
            <a:ext cx="3702676" cy="3000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-176182" y="3655207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2297" y="20002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6200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71600" y="683864"/>
            <a:ext cx="5636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AF58A-DDE8-FEBC-06BE-258F5A81180F}"/>
              </a:ext>
            </a:extLst>
          </p:cNvPr>
          <p:cNvSpPr txBox="1"/>
          <p:nvPr/>
        </p:nvSpPr>
        <p:spPr>
          <a:xfrm>
            <a:off x="807972" y="2171863"/>
            <a:ext cx="8077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Most interviews are happening</a:t>
            </a:r>
            <a:r>
              <a:rPr lang="en-US" sz="2800" b="1" i="1" dirty="0">
                <a:solidFill>
                  <a:srgbClr val="002060"/>
                </a:solidFill>
              </a:rPr>
              <a:t> online </a:t>
            </a:r>
            <a:r>
              <a:rPr lang="en-US" sz="2800" i="1" dirty="0">
                <a:solidFill>
                  <a:srgbClr val="002060"/>
                </a:solidFill>
              </a:rPr>
              <a:t>nowadays.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A hard copy resume is useful only in face-to-face interviews.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Resume cannot fully show </a:t>
            </a:r>
            <a:r>
              <a:rPr lang="en-US" sz="2800" b="1" i="1" dirty="0">
                <a:solidFill>
                  <a:srgbClr val="002060"/>
                </a:solidFill>
              </a:rPr>
              <a:t>skills</a:t>
            </a:r>
            <a:r>
              <a:rPr lang="en-US" sz="2800" i="1" dirty="0">
                <a:solidFill>
                  <a:srgbClr val="002060"/>
                </a:solidFill>
              </a:rPr>
              <a:t>, </a:t>
            </a:r>
            <a:r>
              <a:rPr lang="en-US" sz="2800" b="1" i="1" dirty="0">
                <a:solidFill>
                  <a:srgbClr val="002060"/>
                </a:solidFill>
              </a:rPr>
              <a:t>projects</a:t>
            </a:r>
            <a:r>
              <a:rPr lang="en-US" sz="2800" i="1" dirty="0">
                <a:solidFill>
                  <a:srgbClr val="002060"/>
                </a:solidFill>
              </a:rPr>
              <a:t>, and </a:t>
            </a:r>
            <a:r>
              <a:rPr lang="en-US" sz="2800" b="1" i="1" dirty="0">
                <a:solidFill>
                  <a:srgbClr val="002060"/>
                </a:solidFill>
              </a:rPr>
              <a:t>achievements</a:t>
            </a:r>
            <a:r>
              <a:rPr lang="en-US" sz="2800" i="1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Recruiters want to see </a:t>
            </a:r>
            <a:r>
              <a:rPr lang="en-US" sz="2800" b="1" i="1" dirty="0">
                <a:solidFill>
                  <a:srgbClr val="002060"/>
                </a:solidFill>
              </a:rPr>
              <a:t>real proof of work, </a:t>
            </a:r>
            <a:r>
              <a:rPr lang="en-US" sz="2800" i="1" dirty="0">
                <a:solidFill>
                  <a:srgbClr val="002060"/>
                </a:solidFill>
              </a:rPr>
              <a:t>not just text.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i="1" dirty="0">
                <a:solidFill>
                  <a:srgbClr val="002060"/>
                </a:solidFill>
              </a:rPr>
              <a:t>Need a digital portfolio to present achievements and success clearly.</a:t>
            </a:r>
            <a:endParaRPr lang="ta-IN" sz="28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4EE28-40F6-EDCE-70F1-FD9FF74E8E0A}"/>
              </a:ext>
            </a:extLst>
          </p:cNvPr>
          <p:cNvSpPr txBox="1"/>
          <p:nvPr/>
        </p:nvSpPr>
        <p:spPr>
          <a:xfrm>
            <a:off x="475636" y="2438400"/>
            <a:ext cx="81607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Portfolio highlights my learning journey and technical knowledge.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The portfolio helps </a:t>
            </a:r>
            <a:r>
              <a:rPr lang="en-US" sz="2400" b="1" dirty="0">
                <a:solidFill>
                  <a:srgbClr val="002060"/>
                </a:solidFill>
              </a:rPr>
              <a:t>recruiters</a:t>
            </a:r>
            <a:r>
              <a:rPr lang="en-US" sz="2400" dirty="0">
                <a:solidFill>
                  <a:srgbClr val="002060"/>
                </a:solidFill>
              </a:rPr>
              <a:t> and </a:t>
            </a:r>
            <a:r>
              <a:rPr lang="en-US" sz="2400" b="1" dirty="0">
                <a:solidFill>
                  <a:srgbClr val="002060"/>
                </a:solidFill>
              </a:rPr>
              <a:t>Technical Interviewer </a:t>
            </a:r>
            <a:r>
              <a:rPr lang="en-US" sz="2400" dirty="0">
                <a:solidFill>
                  <a:srgbClr val="002060"/>
                </a:solidFill>
              </a:rPr>
              <a:t>easily know my abilities.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It is a digital platform to present myself in a professional way.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This portfolio is created to showcase my </a:t>
            </a:r>
            <a:r>
              <a:rPr lang="en-US" sz="2400" b="1" dirty="0">
                <a:solidFill>
                  <a:srgbClr val="002060"/>
                </a:solidFill>
              </a:rPr>
              <a:t>skills</a:t>
            </a:r>
            <a:r>
              <a:rPr lang="en-US" sz="2400" dirty="0">
                <a:solidFill>
                  <a:srgbClr val="002060"/>
                </a:solidFill>
              </a:rPr>
              <a:t>, </a:t>
            </a:r>
            <a:r>
              <a:rPr lang="en-US" sz="2400" b="1" dirty="0">
                <a:solidFill>
                  <a:srgbClr val="002060"/>
                </a:solidFill>
              </a:rPr>
              <a:t>projects</a:t>
            </a:r>
            <a:r>
              <a:rPr lang="en-US" sz="2400" dirty="0">
                <a:solidFill>
                  <a:srgbClr val="002060"/>
                </a:solidFill>
              </a:rPr>
              <a:t>, and </a:t>
            </a:r>
            <a:r>
              <a:rPr lang="en-US" sz="2400" b="1" dirty="0">
                <a:solidFill>
                  <a:srgbClr val="002060"/>
                </a:solidFill>
              </a:rPr>
              <a:t>achievements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Portfolio contain  </a:t>
            </a:r>
            <a:r>
              <a:rPr lang="en-US" sz="2400" b="1" dirty="0">
                <a:solidFill>
                  <a:srgbClr val="002060"/>
                </a:solidFill>
              </a:rPr>
              <a:t>about Me, Skills, Certificate, Project, Contact.</a:t>
            </a:r>
            <a:br>
              <a:rPr lang="en-US" sz="2400" dirty="0">
                <a:solidFill>
                  <a:srgbClr val="002060"/>
                </a:solidFill>
              </a:rPr>
            </a:b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0C58B7-AEF4-2B4A-2451-0E27821D91AB}"/>
              </a:ext>
            </a:extLst>
          </p:cNvPr>
          <p:cNvSpPr txBox="1"/>
          <p:nvPr/>
        </p:nvSpPr>
        <p:spPr>
          <a:xfrm>
            <a:off x="533400" y="2105999"/>
            <a:ext cx="86941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Students</a:t>
            </a:r>
            <a:r>
              <a:rPr lang="en-US" sz="2800" dirty="0">
                <a:solidFill>
                  <a:srgbClr val="002060"/>
                </a:solidFill>
              </a:rPr>
              <a:t> – to show their learning and 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Job Seekers </a:t>
            </a:r>
            <a:r>
              <a:rPr lang="en-US" sz="2800" dirty="0">
                <a:solidFill>
                  <a:srgbClr val="002060"/>
                </a:solidFill>
              </a:rPr>
              <a:t>– to present skills in interviews.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Recruiters / Employers </a:t>
            </a:r>
            <a:r>
              <a:rPr lang="en-US" sz="2800" dirty="0">
                <a:solidFill>
                  <a:srgbClr val="002060"/>
                </a:solidFill>
              </a:rPr>
              <a:t>– to check candidate’s 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Teachers / Professors </a:t>
            </a:r>
            <a:r>
              <a:rPr lang="en-US" sz="2800" dirty="0">
                <a:solidFill>
                  <a:srgbClr val="002060"/>
                </a:solidFill>
              </a:rPr>
              <a:t>– to evaluate student 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Freelancers</a:t>
            </a:r>
            <a:r>
              <a:rPr lang="en-US" sz="2800" dirty="0">
                <a:solidFill>
                  <a:srgbClr val="002060"/>
                </a:solidFill>
              </a:rPr>
              <a:t> – to attract clients with their projects.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Professionals</a:t>
            </a:r>
            <a:r>
              <a:rPr lang="en-US" sz="2800" dirty="0">
                <a:solidFill>
                  <a:srgbClr val="002060"/>
                </a:solidFill>
              </a:rPr>
              <a:t> – to build a digital identity</a:t>
            </a:r>
            <a:endParaRPr lang="ta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05CAE-D706-B34F-DF81-B80984133447}"/>
              </a:ext>
            </a:extLst>
          </p:cNvPr>
          <p:cNvSpPr txBox="1"/>
          <p:nvPr/>
        </p:nvSpPr>
        <p:spPr>
          <a:xfrm>
            <a:off x="3276601" y="2590800"/>
            <a:ext cx="70446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HTML</a:t>
            </a:r>
            <a:r>
              <a:rPr lang="en-US" sz="2800" dirty="0">
                <a:solidFill>
                  <a:srgbClr val="002060"/>
                </a:solidFill>
              </a:rPr>
              <a:t> – for structure.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CSS</a:t>
            </a:r>
            <a:r>
              <a:rPr lang="en-US" sz="2800" dirty="0">
                <a:solidFill>
                  <a:srgbClr val="002060"/>
                </a:solidFill>
              </a:rPr>
              <a:t> – for styling.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JavaScript</a:t>
            </a:r>
            <a:r>
              <a:rPr lang="en-US" sz="2800" dirty="0">
                <a:solidFill>
                  <a:srgbClr val="002060"/>
                </a:solidFill>
              </a:rPr>
              <a:t> – for interactivity.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CodePen</a:t>
            </a:r>
            <a:r>
              <a:rPr lang="en-US" sz="2800" dirty="0">
                <a:solidFill>
                  <a:srgbClr val="002060"/>
                </a:solidFill>
              </a:rPr>
              <a:t> – for development and testing.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Responsive Design </a:t>
            </a:r>
            <a:r>
              <a:rPr lang="en-US" sz="2800" dirty="0">
                <a:solidFill>
                  <a:srgbClr val="002060"/>
                </a:solidFill>
              </a:rPr>
              <a:t>– works on laptop and mobile.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FD0FC0-0FC9-D284-E159-446700E42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" y="2620297"/>
            <a:ext cx="2212590" cy="2212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B57BE-5698-ADFF-1585-16D32E10911F}"/>
              </a:ext>
            </a:extLst>
          </p:cNvPr>
          <p:cNvSpPr txBox="1"/>
          <p:nvPr/>
        </p:nvSpPr>
        <p:spPr>
          <a:xfrm>
            <a:off x="599563" y="1981200"/>
            <a:ext cx="9075174" cy="3270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Sections</a:t>
            </a:r>
            <a:r>
              <a:rPr lang="en-US" sz="2800" dirty="0">
                <a:solidFill>
                  <a:srgbClr val="002060"/>
                </a:solidFill>
              </a:rPr>
              <a:t>- About Me, Skills, Certificate, Project, Contact.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Grid Layout </a:t>
            </a:r>
            <a:r>
              <a:rPr lang="en-US" sz="2800" dirty="0">
                <a:solidFill>
                  <a:srgbClr val="002060"/>
                </a:solidFill>
              </a:rPr>
              <a:t>– To arrange sections neatly in rows and columns.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Responsive Design </a:t>
            </a:r>
            <a:r>
              <a:rPr lang="en-US" sz="2800" dirty="0">
                <a:solidFill>
                  <a:srgbClr val="002060"/>
                </a:solidFill>
              </a:rPr>
              <a:t>– To adjust for </a:t>
            </a:r>
            <a:r>
              <a:rPr lang="en-US" sz="2800" b="1" i="1" dirty="0">
                <a:solidFill>
                  <a:srgbClr val="002060"/>
                </a:solidFill>
              </a:rPr>
              <a:t>laptop</a:t>
            </a:r>
            <a:r>
              <a:rPr lang="en-US" sz="2800" dirty="0">
                <a:solidFill>
                  <a:srgbClr val="002060"/>
                </a:solidFill>
              </a:rPr>
              <a:t> and</a:t>
            </a:r>
            <a:r>
              <a:rPr lang="en-US" sz="2800" i="1" dirty="0">
                <a:solidFill>
                  <a:srgbClr val="002060"/>
                </a:solidFill>
              </a:rPr>
              <a:t> </a:t>
            </a:r>
            <a:r>
              <a:rPr lang="en-US" sz="2800" b="1" i="1" dirty="0">
                <a:solidFill>
                  <a:srgbClr val="002060"/>
                </a:solidFill>
              </a:rPr>
              <a:t>mobile</a:t>
            </a:r>
            <a:r>
              <a:rPr lang="en-US" sz="2800" dirty="0">
                <a:solidFill>
                  <a:srgbClr val="002060"/>
                </a:solidFill>
              </a:rPr>
              <a:t>.</a:t>
            </a:r>
            <a:br>
              <a:rPr lang="en-US" sz="2800" dirty="0">
                <a:solidFill>
                  <a:srgbClr val="002060"/>
                </a:solidFill>
              </a:rPr>
            </a:br>
            <a:endParaRPr lang="ta-IN" sz="28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26C4B-0160-5E63-A94D-48549A8BBF53}"/>
              </a:ext>
            </a:extLst>
          </p:cNvPr>
          <p:cNvSpPr txBox="1"/>
          <p:nvPr/>
        </p:nvSpPr>
        <p:spPr>
          <a:xfrm>
            <a:off x="533400" y="1752600"/>
            <a:ext cx="9455468" cy="3916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Responsive Design </a:t>
            </a:r>
            <a:r>
              <a:rPr lang="en-US" sz="2800" dirty="0">
                <a:solidFill>
                  <a:srgbClr val="002060"/>
                </a:solidFill>
              </a:rPr>
              <a:t>– Works on laptop and mobile.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Navigation Menu </a:t>
            </a:r>
            <a:r>
              <a:rPr lang="en-US" sz="2800" dirty="0">
                <a:solidFill>
                  <a:srgbClr val="002060"/>
                </a:solidFill>
              </a:rPr>
              <a:t>– Easy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Interactive Elements </a:t>
            </a:r>
            <a:r>
              <a:rPr lang="en-US" sz="2800" dirty="0">
                <a:solidFill>
                  <a:srgbClr val="002060"/>
                </a:solidFill>
              </a:rPr>
              <a:t>– Buttons, hover effects, animations.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Project &amp;Certificate </a:t>
            </a:r>
            <a:r>
              <a:rPr lang="en-US" sz="2800" dirty="0">
                <a:solidFill>
                  <a:srgbClr val="002060"/>
                </a:solidFill>
              </a:rPr>
              <a:t>– Display Highlight achievements clearly.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Contact Form / Links </a:t>
            </a:r>
            <a:r>
              <a:rPr lang="en-US" sz="2800" dirty="0">
                <a:solidFill>
                  <a:srgbClr val="002060"/>
                </a:solidFill>
              </a:rPr>
              <a:t>–Easy way to reach 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002060"/>
                </a:solidFill>
              </a:rPr>
              <a:t>Clean Grid Layout </a:t>
            </a:r>
            <a:r>
              <a:rPr lang="en-US" sz="2800" dirty="0">
                <a:solidFill>
                  <a:srgbClr val="002060"/>
                </a:solidFill>
              </a:rPr>
              <a:t>– Organized and professional look</a:t>
            </a:r>
            <a:endParaRPr lang="ta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568</TotalTime>
  <Words>505</Words>
  <Application>Microsoft Office PowerPoint</Application>
  <PresentationFormat>Widescreen</PresentationFormat>
  <Paragraphs>80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   Digital Portfolio For  student               </vt:lpstr>
      <vt:lpstr>AGENDA</vt:lpstr>
      <vt:lpstr>PROBLEM STATEMENT   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                Links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sindhu inthu</cp:lastModifiedBy>
  <cp:revision>27</cp:revision>
  <dcterms:created xsi:type="dcterms:W3CDTF">2024-03-29T15:07:22Z</dcterms:created>
  <dcterms:modified xsi:type="dcterms:W3CDTF">2025-09-10T13:06:16Z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