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Play"/>
      <p:regular r:id="rId22"/>
      <p:bold r:id="rId23"/>
    </p:embeddedFont>
    <p:embeddedFont>
      <p:font typeface="Century Schoolbook"/>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VFErnqs3wmuyGySGPvYavjHVw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A03A22-009A-4EC0-9906-A61CC63200BA}">
  <a:tblStyle styleId="{B2A03A22-009A-4EC0-9906-A61CC63200BA}" styleName="Table_0">
    <a:wholeTbl>
      <a:tcTxStyle b="off" i="off">
        <a:font>
          <a:latin typeface="Grandview Display"/>
          <a:ea typeface="Grandview Display"/>
          <a:cs typeface="Grandview Display"/>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E7F0F5"/>
          </a:solidFill>
        </a:fill>
      </a:tcStyle>
    </a:wholeTbl>
    <a:band1H>
      <a:tcTxStyle/>
      <a:tcStyle>
        <a:fill>
          <a:solidFill>
            <a:srgbClr val="CBDFEC"/>
          </a:solidFill>
        </a:fill>
      </a:tcStyle>
    </a:band1H>
    <a:band2H>
      <a:tcTxStyle/>
    </a:band2H>
    <a:band1V>
      <a:tcTxStyle/>
      <a:tcStyle>
        <a:fill>
          <a:solidFill>
            <a:srgbClr val="CBDFEC"/>
          </a:solidFill>
        </a:fill>
      </a:tcStyle>
    </a:band1V>
    <a:band2V>
      <a:tcTxStyle/>
    </a:band2V>
    <a:lastCol>
      <a:tcTxStyle b="on" i="off"/>
    </a:lastCol>
    <a:firstCol>
      <a:tcTxStyle b="on" i="off"/>
    </a:firstCol>
    <a:lastRow>
      <a:tcTxStyle b="on" i="off"/>
      <a:tcStyle>
        <a:tcBdr>
          <a:top>
            <a:ln cap="flat" cmpd="sng" w="25400">
              <a:solidFill>
                <a:schemeClr val="accent6"/>
              </a:solidFill>
              <a:prstDash val="solid"/>
              <a:round/>
              <a:headEnd len="sm" w="sm" type="none"/>
              <a:tailEnd len="sm" w="sm" type="none"/>
            </a:ln>
          </a:top>
        </a:tcBdr>
        <a:fill>
          <a:solidFill>
            <a:srgbClr val="E7F0F5"/>
          </a:solidFill>
        </a:fill>
      </a:tcStyle>
    </a:lastRow>
    <a:seCell>
      <a:tcTxStyle/>
    </a:seCell>
    <a:swCell>
      <a:tcTxStyle/>
    </a:swCell>
    <a:firstRow>
      <a:tcTxStyle b="on" i="off"/>
      <a:tcStyle>
        <a:fill>
          <a:solidFill>
            <a:srgbClr val="E7F0F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regular.fntdata"/><Relationship Id="rId21" Type="http://schemas.openxmlformats.org/officeDocument/2006/relationships/slide" Target="slides/slide16.xml"/><Relationship Id="rId24" Type="http://schemas.openxmlformats.org/officeDocument/2006/relationships/font" Target="fonts/CenturySchoolbook-regular.fntdata"/><Relationship Id="rId23" Type="http://schemas.openxmlformats.org/officeDocument/2006/relationships/font" Target="fonts/Pl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Schoolbook-italic.fntdata"/><Relationship Id="rId25" Type="http://schemas.openxmlformats.org/officeDocument/2006/relationships/font" Target="fonts/CenturySchoolbook-bold.fntdata"/><Relationship Id="rId28" Type="http://customschemas.google.com/relationships/presentationmetadata" Target="metadata"/><Relationship Id="rId27" Type="http://schemas.openxmlformats.org/officeDocument/2006/relationships/font" Target="fonts/CenturySchoolboo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lnSpc>
                <a:spcPct val="110000"/>
              </a:lnSpc>
              <a:spcBef>
                <a:spcPts val="0"/>
              </a:spcBef>
              <a:spcAft>
                <a:spcPts val="0"/>
              </a:spcAft>
              <a:buClr>
                <a:schemeClr val="dk1"/>
              </a:buClr>
              <a:buSzPts val="1200"/>
              <a:buFont typeface="Noto Sans Symbols"/>
              <a:buNone/>
            </a:pPr>
            <a:r>
              <a:t/>
            </a:r>
            <a:endParaRPr/>
          </a:p>
        </p:txBody>
      </p:sp>
      <p:sp>
        <p:nvSpPr>
          <p:cNvPr id="198" name="Google Shape;19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18"/>
          <p:cNvSpPr txBox="1"/>
          <p:nvPr>
            <p:ph type="title"/>
          </p:nvPr>
        </p:nvSpPr>
        <p:spPr>
          <a:xfrm>
            <a:off x="912629" y="1709738"/>
            <a:ext cx="9214884" cy="315997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8"/>
          <p:cNvSpPr txBox="1"/>
          <p:nvPr>
            <p:ph idx="1" type="body"/>
          </p:nvPr>
        </p:nvSpPr>
        <p:spPr>
          <a:xfrm>
            <a:off x="912628" y="5018567"/>
            <a:ext cx="7907079" cy="1073889"/>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888888"/>
              </a:buClr>
              <a:buSzPts val="1740"/>
              <a:buNone/>
              <a:defRPr sz="2000">
                <a:solidFill>
                  <a:srgbClr val="888888"/>
                </a:solidFill>
              </a:defRPr>
            </a:lvl1pPr>
            <a:lvl2pPr indent="-228600" lvl="1" marL="914400" algn="l">
              <a:lnSpc>
                <a:spcPct val="120000"/>
              </a:lnSpc>
              <a:spcBef>
                <a:spcPts val="500"/>
              </a:spcBef>
              <a:spcAft>
                <a:spcPts val="0"/>
              </a:spcAft>
              <a:buClr>
                <a:srgbClr val="888888"/>
              </a:buClr>
              <a:buSzPts val="1740"/>
              <a:buFont typeface="Play"/>
              <a:buNone/>
              <a:defRPr sz="2000">
                <a:solidFill>
                  <a:srgbClr val="888888"/>
                </a:solidFill>
              </a:defRPr>
            </a:lvl2pPr>
            <a:lvl3pPr indent="-228600" lvl="2" marL="1371600" algn="l">
              <a:lnSpc>
                <a:spcPct val="120000"/>
              </a:lnSpc>
              <a:spcBef>
                <a:spcPts val="500"/>
              </a:spcBef>
              <a:spcAft>
                <a:spcPts val="0"/>
              </a:spcAft>
              <a:buClr>
                <a:srgbClr val="888888"/>
              </a:buClr>
              <a:buSzPts val="1566"/>
              <a:buNone/>
              <a:defRPr sz="1800">
                <a:solidFill>
                  <a:srgbClr val="888888"/>
                </a:solidFill>
              </a:defRPr>
            </a:lvl3pPr>
            <a:lvl4pPr indent="-228600" lvl="3" marL="1828800" algn="l">
              <a:lnSpc>
                <a:spcPct val="120000"/>
              </a:lnSpc>
              <a:spcBef>
                <a:spcPts val="500"/>
              </a:spcBef>
              <a:spcAft>
                <a:spcPts val="0"/>
              </a:spcAft>
              <a:buClr>
                <a:srgbClr val="888888"/>
              </a:buClr>
              <a:buSzPts val="1392"/>
              <a:buFont typeface="Play"/>
              <a:buNone/>
              <a:defRPr sz="1600">
                <a:solidFill>
                  <a:srgbClr val="888888"/>
                </a:solidFill>
              </a:defRPr>
            </a:lvl4pPr>
            <a:lvl5pPr indent="-228600" lvl="4" marL="2286000" algn="l">
              <a:lnSpc>
                <a:spcPct val="120000"/>
              </a:lnSpc>
              <a:spcBef>
                <a:spcPts val="500"/>
              </a:spcBef>
              <a:spcAft>
                <a:spcPts val="0"/>
              </a:spcAft>
              <a:buClr>
                <a:srgbClr val="888888"/>
              </a:buClr>
              <a:buSzPts val="1392"/>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9" name="Google Shape;19;p18"/>
          <p:cNvSpPr txBox="1"/>
          <p:nvPr>
            <p:ph idx="10" type="dt"/>
          </p:nvPr>
        </p:nvSpPr>
        <p:spPr>
          <a:xfrm>
            <a:off x="91262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1" type="ftr"/>
          </p:nvPr>
        </p:nvSpPr>
        <p:spPr>
          <a:xfrm>
            <a:off x="6767622" y="6356350"/>
            <a:ext cx="40403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2" type="sldNum"/>
          </p:nvPr>
        </p:nvSpPr>
        <p:spPr>
          <a:xfrm>
            <a:off x="10807995" y="6356350"/>
            <a:ext cx="7230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7"/>
          <p:cNvSpPr txBox="1"/>
          <p:nvPr>
            <p:ph type="title"/>
          </p:nvPr>
        </p:nvSpPr>
        <p:spPr>
          <a:xfrm>
            <a:off x="914400" y="1371600"/>
            <a:ext cx="10363200" cy="131444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7"/>
          <p:cNvSpPr txBox="1"/>
          <p:nvPr>
            <p:ph idx="1" type="body"/>
          </p:nvPr>
        </p:nvSpPr>
        <p:spPr>
          <a:xfrm rot="5400000">
            <a:off x="4551769" y="-784001"/>
            <a:ext cx="3088460" cy="10363200"/>
          </a:xfrm>
          <a:prstGeom prst="rect">
            <a:avLst/>
          </a:prstGeom>
          <a:noFill/>
          <a:ln>
            <a:noFill/>
          </a:ln>
        </p:spPr>
        <p:txBody>
          <a:bodyPr anchorCtr="0" anchor="t" bIns="45700" lIns="91425" spcFirstLastPara="1" rIns="91425" wrap="square" tIns="45700">
            <a:normAutofit/>
          </a:bodyPr>
          <a:lstStyle>
            <a:lvl1pPr indent="-328041" lvl="0" marL="457200" algn="l">
              <a:lnSpc>
                <a:spcPct val="120000"/>
              </a:lnSpc>
              <a:spcBef>
                <a:spcPts val="1000"/>
              </a:spcBef>
              <a:spcAft>
                <a:spcPts val="0"/>
              </a:spcAft>
              <a:buClr>
                <a:schemeClr val="dk1"/>
              </a:buClr>
              <a:buSzPts val="1566"/>
              <a:buChar char="•"/>
              <a:defRPr/>
            </a:lvl1pPr>
            <a:lvl2pPr indent="-228600" lvl="1" marL="914400" algn="l">
              <a:lnSpc>
                <a:spcPct val="120000"/>
              </a:lnSpc>
              <a:spcBef>
                <a:spcPts val="500"/>
              </a:spcBef>
              <a:spcAft>
                <a:spcPts val="0"/>
              </a:spcAft>
              <a:buClr>
                <a:schemeClr val="dk1"/>
              </a:buClr>
              <a:buSzPts val="1566"/>
              <a:buNone/>
              <a:defRPr/>
            </a:lvl2pPr>
            <a:lvl3pPr indent="-328041" lvl="2" marL="1371600" algn="l">
              <a:lnSpc>
                <a:spcPct val="120000"/>
              </a:lnSpc>
              <a:spcBef>
                <a:spcPts val="500"/>
              </a:spcBef>
              <a:spcAft>
                <a:spcPts val="0"/>
              </a:spcAft>
              <a:buClr>
                <a:schemeClr val="dk1"/>
              </a:buClr>
              <a:buSzPts val="1566"/>
              <a:buChar char="•"/>
              <a:defRPr/>
            </a:lvl3pPr>
            <a:lvl4pPr indent="-228600" lvl="3" marL="1828800" algn="l">
              <a:lnSpc>
                <a:spcPct val="120000"/>
              </a:lnSpc>
              <a:spcBef>
                <a:spcPts val="500"/>
              </a:spcBef>
              <a:spcAft>
                <a:spcPts val="0"/>
              </a:spcAft>
              <a:buClr>
                <a:schemeClr val="dk1"/>
              </a:buClr>
              <a:buSzPts val="1566"/>
              <a:buNone/>
              <a:defRPr/>
            </a:lvl4pPr>
            <a:lvl5pPr indent="-328041" lvl="4" marL="2286000" algn="l">
              <a:lnSpc>
                <a:spcPct val="120000"/>
              </a:lnSpc>
              <a:spcBef>
                <a:spcPts val="500"/>
              </a:spcBef>
              <a:spcAft>
                <a:spcPts val="0"/>
              </a:spcAft>
              <a:buClr>
                <a:schemeClr val="dk1"/>
              </a:buClr>
              <a:buSzPts val="1566"/>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7"/>
          <p:cNvSpPr txBox="1"/>
          <p:nvPr>
            <p:ph idx="10" type="dt"/>
          </p:nvPr>
        </p:nvSpPr>
        <p:spPr>
          <a:xfrm>
            <a:off x="91262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1" type="ftr"/>
          </p:nvPr>
        </p:nvSpPr>
        <p:spPr>
          <a:xfrm>
            <a:off x="6767622" y="6356350"/>
            <a:ext cx="40403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2" type="sldNum"/>
          </p:nvPr>
        </p:nvSpPr>
        <p:spPr>
          <a:xfrm>
            <a:off x="10807995" y="6356350"/>
            <a:ext cx="7230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8"/>
          <p:cNvSpPr txBox="1"/>
          <p:nvPr>
            <p:ph type="title"/>
          </p:nvPr>
        </p:nvSpPr>
        <p:spPr>
          <a:xfrm rot="5400000">
            <a:off x="7888006" y="2711168"/>
            <a:ext cx="4775865" cy="215572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8"/>
          <p:cNvSpPr txBox="1"/>
          <p:nvPr>
            <p:ph idx="1" type="body"/>
          </p:nvPr>
        </p:nvSpPr>
        <p:spPr>
          <a:xfrm rot="5400000">
            <a:off x="2566296" y="-326999"/>
            <a:ext cx="4775866" cy="8232058"/>
          </a:xfrm>
          <a:prstGeom prst="rect">
            <a:avLst/>
          </a:prstGeom>
          <a:noFill/>
          <a:ln>
            <a:noFill/>
          </a:ln>
        </p:spPr>
        <p:txBody>
          <a:bodyPr anchorCtr="0" anchor="t" bIns="45700" lIns="91425" spcFirstLastPara="1" rIns="91425" wrap="square" tIns="45700">
            <a:normAutofit/>
          </a:bodyPr>
          <a:lstStyle>
            <a:lvl1pPr indent="-328041" lvl="0" marL="457200" algn="l">
              <a:lnSpc>
                <a:spcPct val="120000"/>
              </a:lnSpc>
              <a:spcBef>
                <a:spcPts val="1000"/>
              </a:spcBef>
              <a:spcAft>
                <a:spcPts val="0"/>
              </a:spcAft>
              <a:buClr>
                <a:schemeClr val="dk1"/>
              </a:buClr>
              <a:buSzPts val="1566"/>
              <a:buChar char="•"/>
              <a:defRPr/>
            </a:lvl1pPr>
            <a:lvl2pPr indent="-228600" lvl="1" marL="914400" algn="l">
              <a:lnSpc>
                <a:spcPct val="120000"/>
              </a:lnSpc>
              <a:spcBef>
                <a:spcPts val="500"/>
              </a:spcBef>
              <a:spcAft>
                <a:spcPts val="0"/>
              </a:spcAft>
              <a:buClr>
                <a:schemeClr val="dk1"/>
              </a:buClr>
              <a:buSzPts val="1566"/>
              <a:buNone/>
              <a:defRPr/>
            </a:lvl2pPr>
            <a:lvl3pPr indent="-328041" lvl="2" marL="1371600" algn="l">
              <a:lnSpc>
                <a:spcPct val="120000"/>
              </a:lnSpc>
              <a:spcBef>
                <a:spcPts val="500"/>
              </a:spcBef>
              <a:spcAft>
                <a:spcPts val="0"/>
              </a:spcAft>
              <a:buClr>
                <a:schemeClr val="dk1"/>
              </a:buClr>
              <a:buSzPts val="1566"/>
              <a:buChar char="•"/>
              <a:defRPr/>
            </a:lvl3pPr>
            <a:lvl4pPr indent="-228600" lvl="3" marL="1828800" algn="l">
              <a:lnSpc>
                <a:spcPct val="120000"/>
              </a:lnSpc>
              <a:spcBef>
                <a:spcPts val="500"/>
              </a:spcBef>
              <a:spcAft>
                <a:spcPts val="0"/>
              </a:spcAft>
              <a:buClr>
                <a:schemeClr val="dk1"/>
              </a:buClr>
              <a:buSzPts val="1566"/>
              <a:buNone/>
              <a:defRPr/>
            </a:lvl4pPr>
            <a:lvl5pPr indent="-328041" lvl="4" marL="2286000" algn="l">
              <a:lnSpc>
                <a:spcPct val="120000"/>
              </a:lnSpc>
              <a:spcBef>
                <a:spcPts val="500"/>
              </a:spcBef>
              <a:spcAft>
                <a:spcPts val="0"/>
              </a:spcAft>
              <a:buClr>
                <a:schemeClr val="dk1"/>
              </a:buClr>
              <a:buSzPts val="1566"/>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8"/>
          <p:cNvSpPr txBox="1"/>
          <p:nvPr>
            <p:ph idx="10" type="dt"/>
          </p:nvPr>
        </p:nvSpPr>
        <p:spPr>
          <a:xfrm>
            <a:off x="91262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1" type="ftr"/>
          </p:nvPr>
        </p:nvSpPr>
        <p:spPr>
          <a:xfrm>
            <a:off x="6767622" y="6356350"/>
            <a:ext cx="40403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txBox="1"/>
          <p:nvPr>
            <p:ph idx="12" type="sldNum"/>
          </p:nvPr>
        </p:nvSpPr>
        <p:spPr>
          <a:xfrm>
            <a:off x="10807995" y="6356350"/>
            <a:ext cx="7230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9"/>
          <p:cNvSpPr txBox="1"/>
          <p:nvPr>
            <p:ph type="title"/>
          </p:nvPr>
        </p:nvSpPr>
        <p:spPr>
          <a:xfrm>
            <a:off x="914400" y="1371600"/>
            <a:ext cx="10363200" cy="131444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9"/>
          <p:cNvSpPr txBox="1"/>
          <p:nvPr>
            <p:ph idx="1" type="body"/>
          </p:nvPr>
        </p:nvSpPr>
        <p:spPr>
          <a:xfrm>
            <a:off x="914399" y="2853369"/>
            <a:ext cx="10363200" cy="3088460"/>
          </a:xfrm>
          <a:prstGeom prst="rect">
            <a:avLst/>
          </a:prstGeom>
          <a:noFill/>
          <a:ln>
            <a:noFill/>
          </a:ln>
        </p:spPr>
        <p:txBody>
          <a:bodyPr anchorCtr="0" anchor="t" bIns="45700" lIns="91425" spcFirstLastPara="1" rIns="91425" wrap="square" tIns="45700">
            <a:normAutofit/>
          </a:bodyPr>
          <a:lstStyle>
            <a:lvl1pPr indent="-328041" lvl="0" marL="457200" algn="l">
              <a:lnSpc>
                <a:spcPct val="120000"/>
              </a:lnSpc>
              <a:spcBef>
                <a:spcPts val="1000"/>
              </a:spcBef>
              <a:spcAft>
                <a:spcPts val="0"/>
              </a:spcAft>
              <a:buClr>
                <a:schemeClr val="dk1"/>
              </a:buClr>
              <a:buSzPts val="1566"/>
              <a:buChar char="•"/>
              <a:defRPr/>
            </a:lvl1pPr>
            <a:lvl2pPr indent="-228600" lvl="1" marL="914400" algn="l">
              <a:lnSpc>
                <a:spcPct val="120000"/>
              </a:lnSpc>
              <a:spcBef>
                <a:spcPts val="500"/>
              </a:spcBef>
              <a:spcAft>
                <a:spcPts val="0"/>
              </a:spcAft>
              <a:buClr>
                <a:schemeClr val="dk1"/>
              </a:buClr>
              <a:buSzPts val="1566"/>
              <a:buNone/>
              <a:defRPr/>
            </a:lvl2pPr>
            <a:lvl3pPr indent="-328041" lvl="2" marL="1371600" algn="l">
              <a:lnSpc>
                <a:spcPct val="120000"/>
              </a:lnSpc>
              <a:spcBef>
                <a:spcPts val="500"/>
              </a:spcBef>
              <a:spcAft>
                <a:spcPts val="0"/>
              </a:spcAft>
              <a:buClr>
                <a:schemeClr val="dk1"/>
              </a:buClr>
              <a:buSzPts val="1566"/>
              <a:buChar char="•"/>
              <a:defRPr/>
            </a:lvl3pPr>
            <a:lvl4pPr indent="-228600" lvl="3" marL="1828800" algn="l">
              <a:lnSpc>
                <a:spcPct val="120000"/>
              </a:lnSpc>
              <a:spcBef>
                <a:spcPts val="500"/>
              </a:spcBef>
              <a:spcAft>
                <a:spcPts val="0"/>
              </a:spcAft>
              <a:buClr>
                <a:schemeClr val="dk1"/>
              </a:buClr>
              <a:buSzPts val="1566"/>
              <a:buNone/>
              <a:defRPr/>
            </a:lvl4pPr>
            <a:lvl5pPr indent="-328041" lvl="4" marL="2286000" algn="l">
              <a:lnSpc>
                <a:spcPct val="120000"/>
              </a:lnSpc>
              <a:spcBef>
                <a:spcPts val="500"/>
              </a:spcBef>
              <a:spcAft>
                <a:spcPts val="0"/>
              </a:spcAft>
              <a:buClr>
                <a:schemeClr val="dk1"/>
              </a:buClr>
              <a:buSzPts val="1566"/>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9"/>
          <p:cNvSpPr txBox="1"/>
          <p:nvPr>
            <p:ph idx="10" type="dt"/>
          </p:nvPr>
        </p:nvSpPr>
        <p:spPr>
          <a:xfrm>
            <a:off x="91262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1" type="ftr"/>
          </p:nvPr>
        </p:nvSpPr>
        <p:spPr>
          <a:xfrm>
            <a:off x="6767622" y="6356350"/>
            <a:ext cx="40403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2" type="sldNum"/>
          </p:nvPr>
        </p:nvSpPr>
        <p:spPr>
          <a:xfrm>
            <a:off x="10807995" y="6356350"/>
            <a:ext cx="7230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20"/>
          <p:cNvSpPr txBox="1"/>
          <p:nvPr>
            <p:ph type="ctrTitle"/>
          </p:nvPr>
        </p:nvSpPr>
        <p:spPr>
          <a:xfrm>
            <a:off x="912629" y="1371600"/>
            <a:ext cx="5935540" cy="269686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Pla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0"/>
          <p:cNvSpPr txBox="1"/>
          <p:nvPr>
            <p:ph idx="1" type="subTitle"/>
          </p:nvPr>
        </p:nvSpPr>
        <p:spPr>
          <a:xfrm>
            <a:off x="912629" y="4584879"/>
            <a:ext cx="5935540" cy="1287887"/>
          </a:xfrm>
          <a:prstGeom prst="rect">
            <a:avLst/>
          </a:prstGeom>
          <a:noFill/>
          <a:ln>
            <a:noFill/>
          </a:ln>
        </p:spPr>
        <p:txBody>
          <a:bodyPr anchorCtr="0" anchor="b" bIns="45700" lIns="91425" spcFirstLastPara="1" rIns="91425" wrap="square" tIns="45700">
            <a:normAutofit/>
          </a:bodyPr>
          <a:lstStyle>
            <a:lvl1pPr lvl="0" algn="l">
              <a:lnSpc>
                <a:spcPct val="130000"/>
              </a:lnSpc>
              <a:spcBef>
                <a:spcPts val="1000"/>
              </a:spcBef>
              <a:spcAft>
                <a:spcPts val="0"/>
              </a:spcAft>
              <a:buClr>
                <a:schemeClr val="dk1"/>
              </a:buClr>
              <a:buSzPts val="1566"/>
              <a:buNone/>
              <a:defRPr b="1" sz="1800" cap="none"/>
            </a:lvl1pPr>
            <a:lvl2pPr lvl="1" algn="ctr">
              <a:lnSpc>
                <a:spcPct val="120000"/>
              </a:lnSpc>
              <a:spcBef>
                <a:spcPts val="500"/>
              </a:spcBef>
              <a:spcAft>
                <a:spcPts val="0"/>
              </a:spcAft>
              <a:buClr>
                <a:schemeClr val="dk1"/>
              </a:buClr>
              <a:buSzPts val="1740"/>
              <a:buFont typeface="Play"/>
              <a:buNone/>
              <a:defRPr sz="2000"/>
            </a:lvl2pPr>
            <a:lvl3pPr lvl="2" algn="ctr">
              <a:lnSpc>
                <a:spcPct val="120000"/>
              </a:lnSpc>
              <a:spcBef>
                <a:spcPts val="500"/>
              </a:spcBef>
              <a:spcAft>
                <a:spcPts val="0"/>
              </a:spcAft>
              <a:buClr>
                <a:schemeClr val="dk1"/>
              </a:buClr>
              <a:buSzPts val="1566"/>
              <a:buNone/>
              <a:defRPr sz="1800"/>
            </a:lvl3pPr>
            <a:lvl4pPr lvl="3" algn="ctr">
              <a:lnSpc>
                <a:spcPct val="120000"/>
              </a:lnSpc>
              <a:spcBef>
                <a:spcPts val="500"/>
              </a:spcBef>
              <a:spcAft>
                <a:spcPts val="0"/>
              </a:spcAft>
              <a:buClr>
                <a:schemeClr val="dk1"/>
              </a:buClr>
              <a:buSzPts val="1392"/>
              <a:buFont typeface="Play"/>
              <a:buNone/>
              <a:defRPr sz="1600"/>
            </a:lvl4pPr>
            <a:lvl5pPr lvl="4" algn="ctr">
              <a:lnSpc>
                <a:spcPct val="120000"/>
              </a:lnSpc>
              <a:spcBef>
                <a:spcPts val="500"/>
              </a:spcBef>
              <a:spcAft>
                <a:spcPts val="0"/>
              </a:spcAft>
              <a:buClr>
                <a:schemeClr val="dk1"/>
              </a:buClr>
              <a:buSzPts val="1392"/>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20"/>
          <p:cNvSpPr txBox="1"/>
          <p:nvPr>
            <p:ph idx="10" type="dt"/>
          </p:nvPr>
        </p:nvSpPr>
        <p:spPr>
          <a:xfrm>
            <a:off x="91262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1" type="ftr"/>
          </p:nvPr>
        </p:nvSpPr>
        <p:spPr>
          <a:xfrm>
            <a:off x="6767622" y="6356350"/>
            <a:ext cx="40403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2" type="sldNum"/>
          </p:nvPr>
        </p:nvSpPr>
        <p:spPr>
          <a:xfrm>
            <a:off x="10807995" y="6356350"/>
            <a:ext cx="7230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1"/>
          <p:cNvSpPr txBox="1"/>
          <p:nvPr>
            <p:ph type="title"/>
          </p:nvPr>
        </p:nvSpPr>
        <p:spPr>
          <a:xfrm>
            <a:off x="914400" y="1371600"/>
            <a:ext cx="10363200" cy="131444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1"/>
          <p:cNvSpPr txBox="1"/>
          <p:nvPr>
            <p:ph idx="1" type="body"/>
          </p:nvPr>
        </p:nvSpPr>
        <p:spPr>
          <a:xfrm>
            <a:off x="914400" y="2849526"/>
            <a:ext cx="5105400" cy="3210479"/>
          </a:xfrm>
          <a:prstGeom prst="rect">
            <a:avLst/>
          </a:prstGeom>
          <a:noFill/>
          <a:ln>
            <a:noFill/>
          </a:ln>
        </p:spPr>
        <p:txBody>
          <a:bodyPr anchorCtr="0" anchor="t" bIns="45700" lIns="91425" spcFirstLastPara="1" rIns="91425" wrap="square" tIns="45700">
            <a:normAutofit/>
          </a:bodyPr>
          <a:lstStyle>
            <a:lvl1pPr indent="-328041" lvl="0" marL="457200" algn="l">
              <a:lnSpc>
                <a:spcPct val="120000"/>
              </a:lnSpc>
              <a:spcBef>
                <a:spcPts val="1000"/>
              </a:spcBef>
              <a:spcAft>
                <a:spcPts val="0"/>
              </a:spcAft>
              <a:buClr>
                <a:schemeClr val="dk1"/>
              </a:buClr>
              <a:buSzPts val="1566"/>
              <a:buChar char="•"/>
              <a:defRPr/>
            </a:lvl1pPr>
            <a:lvl2pPr indent="-228600" lvl="1" marL="914400" algn="l">
              <a:lnSpc>
                <a:spcPct val="120000"/>
              </a:lnSpc>
              <a:spcBef>
                <a:spcPts val="500"/>
              </a:spcBef>
              <a:spcAft>
                <a:spcPts val="0"/>
              </a:spcAft>
              <a:buClr>
                <a:schemeClr val="dk1"/>
              </a:buClr>
              <a:buSzPts val="1566"/>
              <a:buNone/>
              <a:defRPr/>
            </a:lvl2pPr>
            <a:lvl3pPr indent="-328041" lvl="2" marL="1371600" algn="l">
              <a:lnSpc>
                <a:spcPct val="120000"/>
              </a:lnSpc>
              <a:spcBef>
                <a:spcPts val="500"/>
              </a:spcBef>
              <a:spcAft>
                <a:spcPts val="0"/>
              </a:spcAft>
              <a:buClr>
                <a:schemeClr val="dk1"/>
              </a:buClr>
              <a:buSzPts val="1566"/>
              <a:buChar char="•"/>
              <a:defRPr/>
            </a:lvl3pPr>
            <a:lvl4pPr indent="-228600" lvl="3" marL="1828800" algn="l">
              <a:lnSpc>
                <a:spcPct val="120000"/>
              </a:lnSpc>
              <a:spcBef>
                <a:spcPts val="500"/>
              </a:spcBef>
              <a:spcAft>
                <a:spcPts val="0"/>
              </a:spcAft>
              <a:buClr>
                <a:schemeClr val="dk1"/>
              </a:buClr>
              <a:buSzPts val="1566"/>
              <a:buNone/>
              <a:defRPr/>
            </a:lvl4pPr>
            <a:lvl5pPr indent="-328041" lvl="4" marL="2286000" algn="l">
              <a:lnSpc>
                <a:spcPct val="120000"/>
              </a:lnSpc>
              <a:spcBef>
                <a:spcPts val="500"/>
              </a:spcBef>
              <a:spcAft>
                <a:spcPts val="0"/>
              </a:spcAft>
              <a:buClr>
                <a:schemeClr val="dk1"/>
              </a:buClr>
              <a:buSzPts val="1566"/>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1"/>
          <p:cNvSpPr txBox="1"/>
          <p:nvPr>
            <p:ph idx="2" type="body"/>
          </p:nvPr>
        </p:nvSpPr>
        <p:spPr>
          <a:xfrm>
            <a:off x="6172200" y="2849526"/>
            <a:ext cx="5105400" cy="3210480"/>
          </a:xfrm>
          <a:prstGeom prst="rect">
            <a:avLst/>
          </a:prstGeom>
          <a:noFill/>
          <a:ln>
            <a:noFill/>
          </a:ln>
        </p:spPr>
        <p:txBody>
          <a:bodyPr anchorCtr="0" anchor="t" bIns="45700" lIns="91425" spcFirstLastPara="1" rIns="91425" wrap="square" tIns="45700">
            <a:normAutofit/>
          </a:bodyPr>
          <a:lstStyle>
            <a:lvl1pPr indent="-328041" lvl="0" marL="457200" algn="l">
              <a:lnSpc>
                <a:spcPct val="120000"/>
              </a:lnSpc>
              <a:spcBef>
                <a:spcPts val="1000"/>
              </a:spcBef>
              <a:spcAft>
                <a:spcPts val="0"/>
              </a:spcAft>
              <a:buClr>
                <a:schemeClr val="dk1"/>
              </a:buClr>
              <a:buSzPts val="1566"/>
              <a:buChar char="•"/>
              <a:defRPr/>
            </a:lvl1pPr>
            <a:lvl2pPr indent="-228600" lvl="1" marL="914400" algn="l">
              <a:lnSpc>
                <a:spcPct val="120000"/>
              </a:lnSpc>
              <a:spcBef>
                <a:spcPts val="500"/>
              </a:spcBef>
              <a:spcAft>
                <a:spcPts val="0"/>
              </a:spcAft>
              <a:buClr>
                <a:schemeClr val="dk1"/>
              </a:buClr>
              <a:buSzPts val="1566"/>
              <a:buNone/>
              <a:defRPr/>
            </a:lvl2pPr>
            <a:lvl3pPr indent="-328041" lvl="2" marL="1371600" algn="l">
              <a:lnSpc>
                <a:spcPct val="120000"/>
              </a:lnSpc>
              <a:spcBef>
                <a:spcPts val="500"/>
              </a:spcBef>
              <a:spcAft>
                <a:spcPts val="0"/>
              </a:spcAft>
              <a:buClr>
                <a:schemeClr val="dk1"/>
              </a:buClr>
              <a:buSzPts val="1566"/>
              <a:buChar char="•"/>
              <a:defRPr/>
            </a:lvl3pPr>
            <a:lvl4pPr indent="-228600" lvl="3" marL="1828800" algn="l">
              <a:lnSpc>
                <a:spcPct val="120000"/>
              </a:lnSpc>
              <a:spcBef>
                <a:spcPts val="500"/>
              </a:spcBef>
              <a:spcAft>
                <a:spcPts val="0"/>
              </a:spcAft>
              <a:buClr>
                <a:schemeClr val="dk1"/>
              </a:buClr>
              <a:buSzPts val="1566"/>
              <a:buNone/>
              <a:defRPr/>
            </a:lvl4pPr>
            <a:lvl5pPr indent="-328041" lvl="4" marL="2286000" algn="l">
              <a:lnSpc>
                <a:spcPct val="120000"/>
              </a:lnSpc>
              <a:spcBef>
                <a:spcPts val="500"/>
              </a:spcBef>
              <a:spcAft>
                <a:spcPts val="0"/>
              </a:spcAft>
              <a:buClr>
                <a:schemeClr val="dk1"/>
              </a:buClr>
              <a:buSzPts val="1566"/>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1"/>
          <p:cNvSpPr txBox="1"/>
          <p:nvPr>
            <p:ph idx="10" type="dt"/>
          </p:nvPr>
        </p:nvSpPr>
        <p:spPr>
          <a:xfrm>
            <a:off x="91262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1" type="ftr"/>
          </p:nvPr>
        </p:nvSpPr>
        <p:spPr>
          <a:xfrm>
            <a:off x="6767622" y="6356350"/>
            <a:ext cx="40403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2" type="sldNum"/>
          </p:nvPr>
        </p:nvSpPr>
        <p:spPr>
          <a:xfrm>
            <a:off x="10807995" y="6356350"/>
            <a:ext cx="7230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2"/>
          <p:cNvSpPr txBox="1"/>
          <p:nvPr>
            <p:ph type="title"/>
          </p:nvPr>
        </p:nvSpPr>
        <p:spPr>
          <a:xfrm>
            <a:off x="912628" y="1371599"/>
            <a:ext cx="10442760" cy="93975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2"/>
          <p:cNvSpPr txBox="1"/>
          <p:nvPr>
            <p:ph idx="1" type="body"/>
          </p:nvPr>
        </p:nvSpPr>
        <p:spPr>
          <a:xfrm>
            <a:off x="912628" y="2311353"/>
            <a:ext cx="5084947" cy="69537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566"/>
              <a:buNone/>
              <a:defRPr b="1" sz="1800" cap="none"/>
            </a:lvl1pPr>
            <a:lvl2pPr indent="-228600" lvl="1" marL="914400" algn="l">
              <a:lnSpc>
                <a:spcPct val="120000"/>
              </a:lnSpc>
              <a:spcBef>
                <a:spcPts val="500"/>
              </a:spcBef>
              <a:spcAft>
                <a:spcPts val="0"/>
              </a:spcAft>
              <a:buClr>
                <a:schemeClr val="dk1"/>
              </a:buClr>
              <a:buSzPts val="1740"/>
              <a:buFont typeface="Play"/>
              <a:buNone/>
              <a:defRPr b="1" sz="2000"/>
            </a:lvl2pPr>
            <a:lvl3pPr indent="-228600" lvl="2" marL="1371600" algn="l">
              <a:lnSpc>
                <a:spcPct val="120000"/>
              </a:lnSpc>
              <a:spcBef>
                <a:spcPts val="500"/>
              </a:spcBef>
              <a:spcAft>
                <a:spcPts val="0"/>
              </a:spcAft>
              <a:buClr>
                <a:schemeClr val="dk1"/>
              </a:buClr>
              <a:buSzPts val="1566"/>
              <a:buNone/>
              <a:defRPr b="1" sz="1800"/>
            </a:lvl3pPr>
            <a:lvl4pPr indent="-228600" lvl="3" marL="1828800" algn="l">
              <a:lnSpc>
                <a:spcPct val="120000"/>
              </a:lnSpc>
              <a:spcBef>
                <a:spcPts val="500"/>
              </a:spcBef>
              <a:spcAft>
                <a:spcPts val="0"/>
              </a:spcAft>
              <a:buClr>
                <a:schemeClr val="dk1"/>
              </a:buClr>
              <a:buSzPts val="1392"/>
              <a:buFont typeface="Play"/>
              <a:buNone/>
              <a:defRPr b="1" sz="1600"/>
            </a:lvl4pPr>
            <a:lvl5pPr indent="-228600" lvl="4" marL="2286000" algn="l">
              <a:lnSpc>
                <a:spcPct val="120000"/>
              </a:lnSpc>
              <a:spcBef>
                <a:spcPts val="500"/>
              </a:spcBef>
              <a:spcAft>
                <a:spcPts val="0"/>
              </a:spcAft>
              <a:buClr>
                <a:schemeClr val="dk1"/>
              </a:buClr>
              <a:buSzPts val="1392"/>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2"/>
          <p:cNvSpPr txBox="1"/>
          <p:nvPr>
            <p:ph idx="2" type="body"/>
          </p:nvPr>
        </p:nvSpPr>
        <p:spPr>
          <a:xfrm>
            <a:off x="912628" y="3006725"/>
            <a:ext cx="5084947" cy="3182937"/>
          </a:xfrm>
          <a:prstGeom prst="rect">
            <a:avLst/>
          </a:prstGeom>
          <a:noFill/>
          <a:ln>
            <a:noFill/>
          </a:ln>
        </p:spPr>
        <p:txBody>
          <a:bodyPr anchorCtr="0" anchor="t" bIns="45700" lIns="91425" spcFirstLastPara="1" rIns="91425" wrap="square" tIns="45700">
            <a:normAutofit/>
          </a:bodyPr>
          <a:lstStyle>
            <a:lvl1pPr indent="-328041" lvl="0" marL="457200" algn="l">
              <a:lnSpc>
                <a:spcPct val="120000"/>
              </a:lnSpc>
              <a:spcBef>
                <a:spcPts val="1000"/>
              </a:spcBef>
              <a:spcAft>
                <a:spcPts val="0"/>
              </a:spcAft>
              <a:buClr>
                <a:schemeClr val="dk1"/>
              </a:buClr>
              <a:buSzPts val="1566"/>
              <a:buChar char="•"/>
              <a:defRPr/>
            </a:lvl1pPr>
            <a:lvl2pPr indent="-228600" lvl="1" marL="914400" algn="l">
              <a:lnSpc>
                <a:spcPct val="120000"/>
              </a:lnSpc>
              <a:spcBef>
                <a:spcPts val="500"/>
              </a:spcBef>
              <a:spcAft>
                <a:spcPts val="0"/>
              </a:spcAft>
              <a:buClr>
                <a:schemeClr val="dk1"/>
              </a:buClr>
              <a:buSzPts val="1566"/>
              <a:buNone/>
              <a:defRPr/>
            </a:lvl2pPr>
            <a:lvl3pPr indent="-328041" lvl="2" marL="1371600" algn="l">
              <a:lnSpc>
                <a:spcPct val="120000"/>
              </a:lnSpc>
              <a:spcBef>
                <a:spcPts val="500"/>
              </a:spcBef>
              <a:spcAft>
                <a:spcPts val="0"/>
              </a:spcAft>
              <a:buClr>
                <a:schemeClr val="dk1"/>
              </a:buClr>
              <a:buSzPts val="1566"/>
              <a:buChar char="•"/>
              <a:defRPr/>
            </a:lvl3pPr>
            <a:lvl4pPr indent="-228600" lvl="3" marL="1828800" algn="l">
              <a:lnSpc>
                <a:spcPct val="120000"/>
              </a:lnSpc>
              <a:spcBef>
                <a:spcPts val="500"/>
              </a:spcBef>
              <a:spcAft>
                <a:spcPts val="0"/>
              </a:spcAft>
              <a:buClr>
                <a:schemeClr val="dk1"/>
              </a:buClr>
              <a:buSzPts val="1566"/>
              <a:buNone/>
              <a:defRPr/>
            </a:lvl4pPr>
            <a:lvl5pPr indent="-328041" lvl="4" marL="2286000" algn="l">
              <a:lnSpc>
                <a:spcPct val="120000"/>
              </a:lnSpc>
              <a:spcBef>
                <a:spcPts val="500"/>
              </a:spcBef>
              <a:spcAft>
                <a:spcPts val="0"/>
              </a:spcAft>
              <a:buClr>
                <a:schemeClr val="dk1"/>
              </a:buClr>
              <a:buSzPts val="1566"/>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2"/>
          <p:cNvSpPr txBox="1"/>
          <p:nvPr>
            <p:ph idx="3" type="body"/>
          </p:nvPr>
        </p:nvSpPr>
        <p:spPr>
          <a:xfrm>
            <a:off x="6172200" y="2311353"/>
            <a:ext cx="5183188" cy="69537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566"/>
              <a:buNone/>
              <a:defRPr b="1" sz="1800" cap="none"/>
            </a:lvl1pPr>
            <a:lvl2pPr indent="-228600" lvl="1" marL="914400" algn="l">
              <a:lnSpc>
                <a:spcPct val="120000"/>
              </a:lnSpc>
              <a:spcBef>
                <a:spcPts val="500"/>
              </a:spcBef>
              <a:spcAft>
                <a:spcPts val="0"/>
              </a:spcAft>
              <a:buClr>
                <a:schemeClr val="dk1"/>
              </a:buClr>
              <a:buSzPts val="1740"/>
              <a:buFont typeface="Play"/>
              <a:buNone/>
              <a:defRPr b="1" sz="2000"/>
            </a:lvl2pPr>
            <a:lvl3pPr indent="-228600" lvl="2" marL="1371600" algn="l">
              <a:lnSpc>
                <a:spcPct val="120000"/>
              </a:lnSpc>
              <a:spcBef>
                <a:spcPts val="500"/>
              </a:spcBef>
              <a:spcAft>
                <a:spcPts val="0"/>
              </a:spcAft>
              <a:buClr>
                <a:schemeClr val="dk1"/>
              </a:buClr>
              <a:buSzPts val="1566"/>
              <a:buNone/>
              <a:defRPr b="1" sz="1800"/>
            </a:lvl3pPr>
            <a:lvl4pPr indent="-228600" lvl="3" marL="1828800" algn="l">
              <a:lnSpc>
                <a:spcPct val="120000"/>
              </a:lnSpc>
              <a:spcBef>
                <a:spcPts val="500"/>
              </a:spcBef>
              <a:spcAft>
                <a:spcPts val="0"/>
              </a:spcAft>
              <a:buClr>
                <a:schemeClr val="dk1"/>
              </a:buClr>
              <a:buSzPts val="1392"/>
              <a:buFont typeface="Play"/>
              <a:buNone/>
              <a:defRPr b="1" sz="1600"/>
            </a:lvl4pPr>
            <a:lvl5pPr indent="-228600" lvl="4" marL="2286000" algn="l">
              <a:lnSpc>
                <a:spcPct val="120000"/>
              </a:lnSpc>
              <a:spcBef>
                <a:spcPts val="500"/>
              </a:spcBef>
              <a:spcAft>
                <a:spcPts val="0"/>
              </a:spcAft>
              <a:buClr>
                <a:schemeClr val="dk1"/>
              </a:buClr>
              <a:buSzPts val="1392"/>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2"/>
          <p:cNvSpPr txBox="1"/>
          <p:nvPr>
            <p:ph idx="4" type="body"/>
          </p:nvPr>
        </p:nvSpPr>
        <p:spPr>
          <a:xfrm>
            <a:off x="6172200" y="3006725"/>
            <a:ext cx="5183188" cy="3182937"/>
          </a:xfrm>
          <a:prstGeom prst="rect">
            <a:avLst/>
          </a:prstGeom>
          <a:noFill/>
          <a:ln>
            <a:noFill/>
          </a:ln>
        </p:spPr>
        <p:txBody>
          <a:bodyPr anchorCtr="0" anchor="t" bIns="45700" lIns="91425" spcFirstLastPara="1" rIns="91425" wrap="square" tIns="45700">
            <a:normAutofit/>
          </a:bodyPr>
          <a:lstStyle>
            <a:lvl1pPr indent="-328041" lvl="0" marL="457200" algn="l">
              <a:lnSpc>
                <a:spcPct val="120000"/>
              </a:lnSpc>
              <a:spcBef>
                <a:spcPts val="1000"/>
              </a:spcBef>
              <a:spcAft>
                <a:spcPts val="0"/>
              </a:spcAft>
              <a:buClr>
                <a:schemeClr val="dk1"/>
              </a:buClr>
              <a:buSzPts val="1566"/>
              <a:buChar char="•"/>
              <a:defRPr/>
            </a:lvl1pPr>
            <a:lvl2pPr indent="-228600" lvl="1" marL="914400" algn="l">
              <a:lnSpc>
                <a:spcPct val="120000"/>
              </a:lnSpc>
              <a:spcBef>
                <a:spcPts val="500"/>
              </a:spcBef>
              <a:spcAft>
                <a:spcPts val="0"/>
              </a:spcAft>
              <a:buClr>
                <a:schemeClr val="dk1"/>
              </a:buClr>
              <a:buSzPts val="1566"/>
              <a:buNone/>
              <a:defRPr/>
            </a:lvl2pPr>
            <a:lvl3pPr indent="-328041" lvl="2" marL="1371600" algn="l">
              <a:lnSpc>
                <a:spcPct val="120000"/>
              </a:lnSpc>
              <a:spcBef>
                <a:spcPts val="500"/>
              </a:spcBef>
              <a:spcAft>
                <a:spcPts val="0"/>
              </a:spcAft>
              <a:buClr>
                <a:schemeClr val="dk1"/>
              </a:buClr>
              <a:buSzPts val="1566"/>
              <a:buChar char="•"/>
              <a:defRPr/>
            </a:lvl3pPr>
            <a:lvl4pPr indent="-228600" lvl="3" marL="1828800" algn="l">
              <a:lnSpc>
                <a:spcPct val="120000"/>
              </a:lnSpc>
              <a:spcBef>
                <a:spcPts val="500"/>
              </a:spcBef>
              <a:spcAft>
                <a:spcPts val="0"/>
              </a:spcAft>
              <a:buClr>
                <a:schemeClr val="dk1"/>
              </a:buClr>
              <a:buSzPts val="1566"/>
              <a:buNone/>
              <a:defRPr/>
            </a:lvl4pPr>
            <a:lvl5pPr indent="-328041" lvl="4" marL="2286000" algn="l">
              <a:lnSpc>
                <a:spcPct val="120000"/>
              </a:lnSpc>
              <a:spcBef>
                <a:spcPts val="500"/>
              </a:spcBef>
              <a:spcAft>
                <a:spcPts val="0"/>
              </a:spcAft>
              <a:buClr>
                <a:schemeClr val="dk1"/>
              </a:buClr>
              <a:buSzPts val="1566"/>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2"/>
          <p:cNvSpPr txBox="1"/>
          <p:nvPr>
            <p:ph idx="10" type="dt"/>
          </p:nvPr>
        </p:nvSpPr>
        <p:spPr>
          <a:xfrm>
            <a:off x="91262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6767622" y="6356350"/>
            <a:ext cx="40403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10807995" y="6356350"/>
            <a:ext cx="7230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3"/>
          <p:cNvSpPr txBox="1"/>
          <p:nvPr>
            <p:ph type="title"/>
          </p:nvPr>
        </p:nvSpPr>
        <p:spPr>
          <a:xfrm>
            <a:off x="914400" y="1371600"/>
            <a:ext cx="10363200" cy="131444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3"/>
          <p:cNvSpPr txBox="1"/>
          <p:nvPr>
            <p:ph idx="10" type="dt"/>
          </p:nvPr>
        </p:nvSpPr>
        <p:spPr>
          <a:xfrm>
            <a:off x="91262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1" type="ftr"/>
          </p:nvPr>
        </p:nvSpPr>
        <p:spPr>
          <a:xfrm>
            <a:off x="6767622" y="6356350"/>
            <a:ext cx="40403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2" type="sldNum"/>
          </p:nvPr>
        </p:nvSpPr>
        <p:spPr>
          <a:xfrm>
            <a:off x="10807995" y="6356350"/>
            <a:ext cx="7230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4"/>
          <p:cNvSpPr txBox="1"/>
          <p:nvPr>
            <p:ph idx="10" type="dt"/>
          </p:nvPr>
        </p:nvSpPr>
        <p:spPr>
          <a:xfrm>
            <a:off x="91262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1" type="ftr"/>
          </p:nvPr>
        </p:nvSpPr>
        <p:spPr>
          <a:xfrm>
            <a:off x="6767622" y="6356350"/>
            <a:ext cx="40403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2" type="sldNum"/>
          </p:nvPr>
        </p:nvSpPr>
        <p:spPr>
          <a:xfrm>
            <a:off x="10807995" y="6356350"/>
            <a:ext cx="7230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5"/>
          <p:cNvSpPr txBox="1"/>
          <p:nvPr>
            <p:ph type="title"/>
          </p:nvPr>
        </p:nvSpPr>
        <p:spPr>
          <a:xfrm>
            <a:off x="912628" y="1463038"/>
            <a:ext cx="3859397" cy="147154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83286" lvl="0" marL="457200" algn="l">
              <a:lnSpc>
                <a:spcPct val="120000"/>
              </a:lnSpc>
              <a:spcBef>
                <a:spcPts val="1000"/>
              </a:spcBef>
              <a:spcAft>
                <a:spcPts val="0"/>
              </a:spcAft>
              <a:buClr>
                <a:schemeClr val="dk1"/>
              </a:buClr>
              <a:buSzPts val="2436"/>
              <a:buChar char="•"/>
              <a:defRPr sz="2800"/>
            </a:lvl1pPr>
            <a:lvl2pPr indent="-228600" lvl="1" marL="914400" algn="l">
              <a:lnSpc>
                <a:spcPct val="120000"/>
              </a:lnSpc>
              <a:spcBef>
                <a:spcPts val="500"/>
              </a:spcBef>
              <a:spcAft>
                <a:spcPts val="0"/>
              </a:spcAft>
              <a:buClr>
                <a:schemeClr val="dk1"/>
              </a:buClr>
              <a:buSzPts val="2088"/>
              <a:buFont typeface="Play"/>
              <a:buNone/>
              <a:defRPr sz="2400"/>
            </a:lvl2pPr>
            <a:lvl3pPr indent="-339089" lvl="2" marL="1371600" algn="l">
              <a:lnSpc>
                <a:spcPct val="120000"/>
              </a:lnSpc>
              <a:spcBef>
                <a:spcPts val="500"/>
              </a:spcBef>
              <a:spcAft>
                <a:spcPts val="0"/>
              </a:spcAft>
              <a:buClr>
                <a:schemeClr val="dk1"/>
              </a:buClr>
              <a:buSzPts val="1740"/>
              <a:buChar char="•"/>
              <a:defRPr sz="2000"/>
            </a:lvl3pPr>
            <a:lvl4pPr indent="-228600" lvl="3" marL="1828800" algn="l">
              <a:lnSpc>
                <a:spcPct val="120000"/>
              </a:lnSpc>
              <a:spcBef>
                <a:spcPts val="500"/>
              </a:spcBef>
              <a:spcAft>
                <a:spcPts val="0"/>
              </a:spcAft>
              <a:buClr>
                <a:schemeClr val="dk1"/>
              </a:buClr>
              <a:buSzPts val="1566"/>
              <a:buFont typeface="Play"/>
              <a:buNone/>
              <a:defRPr sz="1800"/>
            </a:lvl4pPr>
            <a:lvl5pPr indent="-328041" lvl="4" marL="2286000" algn="l">
              <a:lnSpc>
                <a:spcPct val="120000"/>
              </a:lnSpc>
              <a:spcBef>
                <a:spcPts val="500"/>
              </a:spcBef>
              <a:spcAft>
                <a:spcPts val="0"/>
              </a:spcAft>
              <a:buClr>
                <a:schemeClr val="dk1"/>
              </a:buClr>
              <a:buSzPts val="1566"/>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5"/>
          <p:cNvSpPr txBox="1"/>
          <p:nvPr>
            <p:ph idx="2" type="body"/>
          </p:nvPr>
        </p:nvSpPr>
        <p:spPr>
          <a:xfrm>
            <a:off x="912628" y="2934586"/>
            <a:ext cx="3859397" cy="293440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392"/>
              <a:buNone/>
              <a:defRPr sz="1600"/>
            </a:lvl1pPr>
            <a:lvl2pPr indent="-228600" lvl="1" marL="914400" algn="l">
              <a:lnSpc>
                <a:spcPct val="120000"/>
              </a:lnSpc>
              <a:spcBef>
                <a:spcPts val="500"/>
              </a:spcBef>
              <a:spcAft>
                <a:spcPts val="0"/>
              </a:spcAft>
              <a:buClr>
                <a:schemeClr val="dk1"/>
              </a:buClr>
              <a:buSzPts val="1218"/>
              <a:buFont typeface="Play"/>
              <a:buNone/>
              <a:defRPr sz="1400"/>
            </a:lvl2pPr>
            <a:lvl3pPr indent="-228600" lvl="2" marL="1371600" algn="l">
              <a:lnSpc>
                <a:spcPct val="120000"/>
              </a:lnSpc>
              <a:spcBef>
                <a:spcPts val="500"/>
              </a:spcBef>
              <a:spcAft>
                <a:spcPts val="0"/>
              </a:spcAft>
              <a:buClr>
                <a:schemeClr val="dk1"/>
              </a:buClr>
              <a:buSzPts val="1044"/>
              <a:buNone/>
              <a:defRPr sz="1200"/>
            </a:lvl3pPr>
            <a:lvl4pPr indent="-228600" lvl="3" marL="1828800" algn="l">
              <a:lnSpc>
                <a:spcPct val="120000"/>
              </a:lnSpc>
              <a:spcBef>
                <a:spcPts val="500"/>
              </a:spcBef>
              <a:spcAft>
                <a:spcPts val="0"/>
              </a:spcAft>
              <a:buClr>
                <a:schemeClr val="dk1"/>
              </a:buClr>
              <a:buSzPts val="870"/>
              <a:buFont typeface="Play"/>
              <a:buNone/>
              <a:defRPr sz="1000"/>
            </a:lvl4pPr>
            <a:lvl5pPr indent="-228600" lvl="4" marL="2286000" algn="l">
              <a:lnSpc>
                <a:spcPct val="120000"/>
              </a:lnSpc>
              <a:spcBef>
                <a:spcPts val="500"/>
              </a:spcBef>
              <a:spcAft>
                <a:spcPts val="0"/>
              </a:spcAft>
              <a:buClr>
                <a:schemeClr val="dk1"/>
              </a:buClr>
              <a:buSzPts val="87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5"/>
          <p:cNvSpPr txBox="1"/>
          <p:nvPr>
            <p:ph idx="10" type="dt"/>
          </p:nvPr>
        </p:nvSpPr>
        <p:spPr>
          <a:xfrm>
            <a:off x="91262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1" type="ftr"/>
          </p:nvPr>
        </p:nvSpPr>
        <p:spPr>
          <a:xfrm>
            <a:off x="6767622" y="6356350"/>
            <a:ext cx="40403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2" type="sldNum"/>
          </p:nvPr>
        </p:nvSpPr>
        <p:spPr>
          <a:xfrm>
            <a:off x="10807995" y="6356350"/>
            <a:ext cx="7230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6"/>
          <p:cNvSpPr txBox="1"/>
          <p:nvPr>
            <p:ph type="title"/>
          </p:nvPr>
        </p:nvSpPr>
        <p:spPr>
          <a:xfrm>
            <a:off x="912628" y="1463038"/>
            <a:ext cx="3859397" cy="147154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6"/>
          <p:cNvSpPr/>
          <p:nvPr>
            <p:ph idx="2" type="pic"/>
          </p:nvPr>
        </p:nvSpPr>
        <p:spPr>
          <a:xfrm>
            <a:off x="5183188" y="987425"/>
            <a:ext cx="6172200" cy="4873625"/>
          </a:xfrm>
          <a:prstGeom prst="rect">
            <a:avLst/>
          </a:prstGeom>
          <a:noFill/>
          <a:ln>
            <a:noFill/>
          </a:ln>
        </p:spPr>
      </p:sp>
      <p:sp>
        <p:nvSpPr>
          <p:cNvPr id="69" name="Google Shape;69;p26"/>
          <p:cNvSpPr txBox="1"/>
          <p:nvPr>
            <p:ph idx="1" type="body"/>
          </p:nvPr>
        </p:nvSpPr>
        <p:spPr>
          <a:xfrm>
            <a:off x="912628" y="2934586"/>
            <a:ext cx="3859397" cy="293440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392"/>
              <a:buNone/>
              <a:defRPr sz="1600"/>
            </a:lvl1pPr>
            <a:lvl2pPr indent="-228600" lvl="1" marL="914400" algn="l">
              <a:lnSpc>
                <a:spcPct val="120000"/>
              </a:lnSpc>
              <a:spcBef>
                <a:spcPts val="500"/>
              </a:spcBef>
              <a:spcAft>
                <a:spcPts val="0"/>
              </a:spcAft>
              <a:buClr>
                <a:schemeClr val="dk1"/>
              </a:buClr>
              <a:buSzPts val="1218"/>
              <a:buFont typeface="Play"/>
              <a:buNone/>
              <a:defRPr sz="1400"/>
            </a:lvl2pPr>
            <a:lvl3pPr indent="-228600" lvl="2" marL="1371600" algn="l">
              <a:lnSpc>
                <a:spcPct val="120000"/>
              </a:lnSpc>
              <a:spcBef>
                <a:spcPts val="500"/>
              </a:spcBef>
              <a:spcAft>
                <a:spcPts val="0"/>
              </a:spcAft>
              <a:buClr>
                <a:schemeClr val="dk1"/>
              </a:buClr>
              <a:buSzPts val="1044"/>
              <a:buNone/>
              <a:defRPr sz="1200"/>
            </a:lvl3pPr>
            <a:lvl4pPr indent="-228600" lvl="3" marL="1828800" algn="l">
              <a:lnSpc>
                <a:spcPct val="120000"/>
              </a:lnSpc>
              <a:spcBef>
                <a:spcPts val="500"/>
              </a:spcBef>
              <a:spcAft>
                <a:spcPts val="0"/>
              </a:spcAft>
              <a:buClr>
                <a:schemeClr val="dk1"/>
              </a:buClr>
              <a:buSzPts val="870"/>
              <a:buFont typeface="Play"/>
              <a:buNone/>
              <a:defRPr sz="1000"/>
            </a:lvl4pPr>
            <a:lvl5pPr indent="-228600" lvl="4" marL="2286000" algn="l">
              <a:lnSpc>
                <a:spcPct val="120000"/>
              </a:lnSpc>
              <a:spcBef>
                <a:spcPts val="500"/>
              </a:spcBef>
              <a:spcAft>
                <a:spcPts val="0"/>
              </a:spcAft>
              <a:buClr>
                <a:schemeClr val="dk1"/>
              </a:buClr>
              <a:buSzPts val="87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6"/>
          <p:cNvSpPr txBox="1"/>
          <p:nvPr>
            <p:ph idx="10" type="dt"/>
          </p:nvPr>
        </p:nvSpPr>
        <p:spPr>
          <a:xfrm>
            <a:off x="91262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1" type="ftr"/>
          </p:nvPr>
        </p:nvSpPr>
        <p:spPr>
          <a:xfrm>
            <a:off x="6767622" y="6356350"/>
            <a:ext cx="40403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2" type="sldNum"/>
          </p:nvPr>
        </p:nvSpPr>
        <p:spPr>
          <a:xfrm>
            <a:off x="10807995" y="6356350"/>
            <a:ext cx="7230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914400" y="1371600"/>
            <a:ext cx="10363200" cy="1314443"/>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4000"/>
              <a:buFont typeface="Play"/>
              <a:buNone/>
              <a:defRPr b="0" i="0" sz="40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914399" y="2853369"/>
            <a:ext cx="10363200" cy="3088460"/>
          </a:xfrm>
          <a:prstGeom prst="rect">
            <a:avLst/>
          </a:prstGeom>
          <a:noFill/>
          <a:ln>
            <a:noFill/>
          </a:ln>
        </p:spPr>
        <p:txBody>
          <a:bodyPr anchorCtr="0" anchor="t" bIns="45700" lIns="91425" spcFirstLastPara="1" rIns="91425" wrap="square" tIns="45700">
            <a:normAutofit/>
          </a:bodyPr>
          <a:lstStyle>
            <a:lvl1pPr indent="-339090" lvl="0" marL="457200" marR="0" rtl="0" algn="l">
              <a:lnSpc>
                <a:spcPct val="120000"/>
              </a:lnSpc>
              <a:spcBef>
                <a:spcPts val="1000"/>
              </a:spcBef>
              <a:spcAft>
                <a:spcPts val="0"/>
              </a:spcAft>
              <a:buClr>
                <a:schemeClr val="dk1"/>
              </a:buClr>
              <a:buSzPts val="1740"/>
              <a:buFont typeface="Arial"/>
              <a:buChar char="•"/>
              <a:defRPr b="0" i="0" sz="2000" u="none" cap="none" strike="noStrike">
                <a:solidFill>
                  <a:schemeClr val="dk1"/>
                </a:solidFill>
                <a:latin typeface="Play"/>
                <a:ea typeface="Play"/>
                <a:cs typeface="Play"/>
                <a:sym typeface="Play"/>
              </a:defRPr>
            </a:lvl1pPr>
            <a:lvl2pPr indent="-228600" lvl="1" marL="914400" marR="0" rtl="0" algn="l">
              <a:lnSpc>
                <a:spcPct val="120000"/>
              </a:lnSpc>
              <a:spcBef>
                <a:spcPts val="500"/>
              </a:spcBef>
              <a:spcAft>
                <a:spcPts val="0"/>
              </a:spcAft>
              <a:buClr>
                <a:schemeClr val="dk1"/>
              </a:buClr>
              <a:buSzPts val="1566"/>
              <a:buFont typeface="Play"/>
              <a:buNone/>
              <a:defRPr b="0" i="0" sz="1800" u="none" cap="none" strike="noStrike">
                <a:solidFill>
                  <a:schemeClr val="dk1"/>
                </a:solidFill>
                <a:latin typeface="Play"/>
                <a:ea typeface="Play"/>
                <a:cs typeface="Play"/>
                <a:sym typeface="Play"/>
              </a:defRPr>
            </a:lvl2pPr>
            <a:lvl3pPr indent="-316992" lvl="2" marL="1371600" marR="0" rtl="0" algn="l">
              <a:lnSpc>
                <a:spcPct val="120000"/>
              </a:lnSpc>
              <a:spcBef>
                <a:spcPts val="500"/>
              </a:spcBef>
              <a:spcAft>
                <a:spcPts val="0"/>
              </a:spcAft>
              <a:buClr>
                <a:schemeClr val="dk1"/>
              </a:buClr>
              <a:buSzPts val="1392"/>
              <a:buFont typeface="Arial"/>
              <a:buChar char="•"/>
              <a:defRPr b="0" i="0" sz="1600" u="none" cap="none" strike="noStrike">
                <a:solidFill>
                  <a:schemeClr val="dk1"/>
                </a:solidFill>
                <a:latin typeface="Play"/>
                <a:ea typeface="Play"/>
                <a:cs typeface="Play"/>
                <a:sym typeface="Play"/>
              </a:defRPr>
            </a:lvl3pPr>
            <a:lvl4pPr indent="-228600" lvl="3" marL="1828800" marR="0" rtl="0" algn="l">
              <a:lnSpc>
                <a:spcPct val="120000"/>
              </a:lnSpc>
              <a:spcBef>
                <a:spcPts val="500"/>
              </a:spcBef>
              <a:spcAft>
                <a:spcPts val="0"/>
              </a:spcAft>
              <a:buClr>
                <a:schemeClr val="dk1"/>
              </a:buClr>
              <a:buSzPts val="1218"/>
              <a:buFont typeface="Play"/>
              <a:buNone/>
              <a:defRPr b="0" i="0" sz="1400" u="none" cap="none" strike="noStrike">
                <a:solidFill>
                  <a:schemeClr val="dk1"/>
                </a:solidFill>
                <a:latin typeface="Play"/>
                <a:ea typeface="Play"/>
                <a:cs typeface="Play"/>
                <a:sym typeface="Play"/>
              </a:defRPr>
            </a:lvl4pPr>
            <a:lvl5pPr indent="-305942" lvl="4" marL="2286000" marR="0" rtl="0" algn="l">
              <a:lnSpc>
                <a:spcPct val="120000"/>
              </a:lnSpc>
              <a:spcBef>
                <a:spcPts val="500"/>
              </a:spcBef>
              <a:spcAft>
                <a:spcPts val="0"/>
              </a:spcAft>
              <a:buClr>
                <a:schemeClr val="dk1"/>
              </a:buClr>
              <a:buSzPts val="1218"/>
              <a:buFont typeface="Arial"/>
              <a:buChar char="•"/>
              <a:defRPr b="0" i="0" sz="1400" u="none" cap="none" strike="noStrike">
                <a:solidFill>
                  <a:schemeClr val="dk1"/>
                </a:solidFill>
                <a:latin typeface="Play"/>
                <a:ea typeface="Play"/>
                <a:cs typeface="Play"/>
                <a:sym typeface="Pla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
                <a:ea typeface="Play"/>
                <a:cs typeface="Play"/>
                <a:sym typeface="Pla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
                <a:ea typeface="Play"/>
                <a:cs typeface="Play"/>
                <a:sym typeface="Pla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
                <a:ea typeface="Play"/>
                <a:cs typeface="Play"/>
                <a:sym typeface="Pla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
                <a:ea typeface="Play"/>
                <a:cs typeface="Play"/>
                <a:sym typeface="Play"/>
              </a:defRPr>
            </a:lvl9pPr>
          </a:lstStyle>
          <a:p/>
        </p:txBody>
      </p:sp>
      <p:sp>
        <p:nvSpPr>
          <p:cNvPr id="12" name="Google Shape;12;p17"/>
          <p:cNvSpPr txBox="1"/>
          <p:nvPr>
            <p:ph idx="10" type="dt"/>
          </p:nvPr>
        </p:nvSpPr>
        <p:spPr>
          <a:xfrm>
            <a:off x="912628"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900" u="none" cap="none" strike="noStrike">
                <a:solidFill>
                  <a:schemeClr val="dk1"/>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dk1"/>
                </a:solidFill>
                <a:latin typeface="Play"/>
                <a:ea typeface="Play"/>
                <a:cs typeface="Play"/>
                <a:sym typeface="Play"/>
              </a:defRPr>
            </a:lvl2pPr>
            <a:lvl3pPr lvl="2" marR="0" rtl="0" algn="l">
              <a:spcBef>
                <a:spcPts val="0"/>
              </a:spcBef>
              <a:spcAft>
                <a:spcPts val="0"/>
              </a:spcAft>
              <a:buSzPts val="1400"/>
              <a:buNone/>
              <a:defRPr b="0" i="0" sz="1800" u="none" cap="none" strike="noStrike">
                <a:solidFill>
                  <a:schemeClr val="dk1"/>
                </a:solidFill>
                <a:latin typeface="Play"/>
                <a:ea typeface="Play"/>
                <a:cs typeface="Play"/>
                <a:sym typeface="Play"/>
              </a:defRPr>
            </a:lvl3pPr>
            <a:lvl4pPr lvl="3" marR="0" rtl="0" algn="l">
              <a:spcBef>
                <a:spcPts val="0"/>
              </a:spcBef>
              <a:spcAft>
                <a:spcPts val="0"/>
              </a:spcAft>
              <a:buSzPts val="1400"/>
              <a:buNone/>
              <a:defRPr b="0" i="0" sz="1800" u="none" cap="none" strike="noStrike">
                <a:solidFill>
                  <a:schemeClr val="dk1"/>
                </a:solidFill>
                <a:latin typeface="Play"/>
                <a:ea typeface="Play"/>
                <a:cs typeface="Play"/>
                <a:sym typeface="Play"/>
              </a:defRPr>
            </a:lvl4pPr>
            <a:lvl5pPr lvl="4" marR="0" rtl="0" algn="l">
              <a:spcBef>
                <a:spcPts val="0"/>
              </a:spcBef>
              <a:spcAft>
                <a:spcPts val="0"/>
              </a:spcAft>
              <a:buSzPts val="1400"/>
              <a:buNone/>
              <a:defRPr b="0" i="0" sz="1800" u="none" cap="none" strike="noStrike">
                <a:solidFill>
                  <a:schemeClr val="dk1"/>
                </a:solidFill>
                <a:latin typeface="Play"/>
                <a:ea typeface="Play"/>
                <a:cs typeface="Play"/>
                <a:sym typeface="Play"/>
              </a:defRPr>
            </a:lvl5pPr>
            <a:lvl6pPr lvl="5" marR="0" rtl="0" algn="l">
              <a:spcBef>
                <a:spcPts val="0"/>
              </a:spcBef>
              <a:spcAft>
                <a:spcPts val="0"/>
              </a:spcAft>
              <a:buSzPts val="1400"/>
              <a:buNone/>
              <a:defRPr b="0" i="0" sz="1800" u="none" cap="none" strike="noStrike">
                <a:solidFill>
                  <a:schemeClr val="dk1"/>
                </a:solidFill>
                <a:latin typeface="Play"/>
                <a:ea typeface="Play"/>
                <a:cs typeface="Play"/>
                <a:sym typeface="Play"/>
              </a:defRPr>
            </a:lvl6pPr>
            <a:lvl7pPr lvl="6" marR="0" rtl="0" algn="l">
              <a:spcBef>
                <a:spcPts val="0"/>
              </a:spcBef>
              <a:spcAft>
                <a:spcPts val="0"/>
              </a:spcAft>
              <a:buSzPts val="1400"/>
              <a:buNone/>
              <a:defRPr b="0" i="0" sz="1800" u="none" cap="none" strike="noStrike">
                <a:solidFill>
                  <a:schemeClr val="dk1"/>
                </a:solidFill>
                <a:latin typeface="Play"/>
                <a:ea typeface="Play"/>
                <a:cs typeface="Play"/>
                <a:sym typeface="Play"/>
              </a:defRPr>
            </a:lvl7pPr>
            <a:lvl8pPr lvl="7" marR="0" rtl="0" algn="l">
              <a:spcBef>
                <a:spcPts val="0"/>
              </a:spcBef>
              <a:spcAft>
                <a:spcPts val="0"/>
              </a:spcAft>
              <a:buSzPts val="1400"/>
              <a:buNone/>
              <a:defRPr b="0" i="0" sz="1800" u="none" cap="none" strike="noStrike">
                <a:solidFill>
                  <a:schemeClr val="dk1"/>
                </a:solidFill>
                <a:latin typeface="Play"/>
                <a:ea typeface="Play"/>
                <a:cs typeface="Play"/>
                <a:sym typeface="Play"/>
              </a:defRPr>
            </a:lvl8pPr>
            <a:lvl9pPr lvl="8" marR="0" rtl="0" algn="l">
              <a:spcBef>
                <a:spcPts val="0"/>
              </a:spcBef>
              <a:spcAft>
                <a:spcPts val="0"/>
              </a:spcAft>
              <a:buSzPts val="1400"/>
              <a:buNone/>
              <a:defRPr b="0" i="0" sz="1800" u="none" cap="none" strike="noStrike">
                <a:solidFill>
                  <a:schemeClr val="dk1"/>
                </a:solidFill>
                <a:latin typeface="Play"/>
                <a:ea typeface="Play"/>
                <a:cs typeface="Play"/>
                <a:sym typeface="Play"/>
              </a:defRPr>
            </a:lvl9pPr>
          </a:lstStyle>
          <a:p/>
        </p:txBody>
      </p:sp>
      <p:sp>
        <p:nvSpPr>
          <p:cNvPr id="13" name="Google Shape;13;p17"/>
          <p:cNvSpPr txBox="1"/>
          <p:nvPr>
            <p:ph idx="11" type="ftr"/>
          </p:nvPr>
        </p:nvSpPr>
        <p:spPr>
          <a:xfrm>
            <a:off x="6767622" y="6356350"/>
            <a:ext cx="404037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900" u="none" cap="none" strike="noStrike">
                <a:solidFill>
                  <a:schemeClr val="dk1"/>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dk1"/>
                </a:solidFill>
                <a:latin typeface="Play"/>
                <a:ea typeface="Play"/>
                <a:cs typeface="Play"/>
                <a:sym typeface="Play"/>
              </a:defRPr>
            </a:lvl2pPr>
            <a:lvl3pPr lvl="2" marR="0" rtl="0" algn="l">
              <a:spcBef>
                <a:spcPts val="0"/>
              </a:spcBef>
              <a:spcAft>
                <a:spcPts val="0"/>
              </a:spcAft>
              <a:buSzPts val="1400"/>
              <a:buNone/>
              <a:defRPr b="0" i="0" sz="1800" u="none" cap="none" strike="noStrike">
                <a:solidFill>
                  <a:schemeClr val="dk1"/>
                </a:solidFill>
                <a:latin typeface="Play"/>
                <a:ea typeface="Play"/>
                <a:cs typeface="Play"/>
                <a:sym typeface="Play"/>
              </a:defRPr>
            </a:lvl3pPr>
            <a:lvl4pPr lvl="3" marR="0" rtl="0" algn="l">
              <a:spcBef>
                <a:spcPts val="0"/>
              </a:spcBef>
              <a:spcAft>
                <a:spcPts val="0"/>
              </a:spcAft>
              <a:buSzPts val="1400"/>
              <a:buNone/>
              <a:defRPr b="0" i="0" sz="1800" u="none" cap="none" strike="noStrike">
                <a:solidFill>
                  <a:schemeClr val="dk1"/>
                </a:solidFill>
                <a:latin typeface="Play"/>
                <a:ea typeface="Play"/>
                <a:cs typeface="Play"/>
                <a:sym typeface="Play"/>
              </a:defRPr>
            </a:lvl4pPr>
            <a:lvl5pPr lvl="4" marR="0" rtl="0" algn="l">
              <a:spcBef>
                <a:spcPts val="0"/>
              </a:spcBef>
              <a:spcAft>
                <a:spcPts val="0"/>
              </a:spcAft>
              <a:buSzPts val="1400"/>
              <a:buNone/>
              <a:defRPr b="0" i="0" sz="1800" u="none" cap="none" strike="noStrike">
                <a:solidFill>
                  <a:schemeClr val="dk1"/>
                </a:solidFill>
                <a:latin typeface="Play"/>
                <a:ea typeface="Play"/>
                <a:cs typeface="Play"/>
                <a:sym typeface="Play"/>
              </a:defRPr>
            </a:lvl5pPr>
            <a:lvl6pPr lvl="5" marR="0" rtl="0" algn="l">
              <a:spcBef>
                <a:spcPts val="0"/>
              </a:spcBef>
              <a:spcAft>
                <a:spcPts val="0"/>
              </a:spcAft>
              <a:buSzPts val="1400"/>
              <a:buNone/>
              <a:defRPr b="0" i="0" sz="1800" u="none" cap="none" strike="noStrike">
                <a:solidFill>
                  <a:schemeClr val="dk1"/>
                </a:solidFill>
                <a:latin typeface="Play"/>
                <a:ea typeface="Play"/>
                <a:cs typeface="Play"/>
                <a:sym typeface="Play"/>
              </a:defRPr>
            </a:lvl6pPr>
            <a:lvl7pPr lvl="6" marR="0" rtl="0" algn="l">
              <a:spcBef>
                <a:spcPts val="0"/>
              </a:spcBef>
              <a:spcAft>
                <a:spcPts val="0"/>
              </a:spcAft>
              <a:buSzPts val="1400"/>
              <a:buNone/>
              <a:defRPr b="0" i="0" sz="1800" u="none" cap="none" strike="noStrike">
                <a:solidFill>
                  <a:schemeClr val="dk1"/>
                </a:solidFill>
                <a:latin typeface="Play"/>
                <a:ea typeface="Play"/>
                <a:cs typeface="Play"/>
                <a:sym typeface="Play"/>
              </a:defRPr>
            </a:lvl7pPr>
            <a:lvl8pPr lvl="7" marR="0" rtl="0" algn="l">
              <a:spcBef>
                <a:spcPts val="0"/>
              </a:spcBef>
              <a:spcAft>
                <a:spcPts val="0"/>
              </a:spcAft>
              <a:buSzPts val="1400"/>
              <a:buNone/>
              <a:defRPr b="0" i="0" sz="1800" u="none" cap="none" strike="noStrike">
                <a:solidFill>
                  <a:schemeClr val="dk1"/>
                </a:solidFill>
                <a:latin typeface="Play"/>
                <a:ea typeface="Play"/>
                <a:cs typeface="Play"/>
                <a:sym typeface="Play"/>
              </a:defRPr>
            </a:lvl8pPr>
            <a:lvl9pPr lvl="8" marR="0" rtl="0" algn="l">
              <a:spcBef>
                <a:spcPts val="0"/>
              </a:spcBef>
              <a:spcAft>
                <a:spcPts val="0"/>
              </a:spcAft>
              <a:buSzPts val="1400"/>
              <a:buNone/>
              <a:defRPr b="0" i="0" sz="1800" u="none" cap="none" strike="noStrike">
                <a:solidFill>
                  <a:schemeClr val="dk1"/>
                </a:solidFill>
                <a:latin typeface="Play"/>
                <a:ea typeface="Play"/>
                <a:cs typeface="Play"/>
                <a:sym typeface="Play"/>
              </a:defRPr>
            </a:lvl9pPr>
          </a:lstStyle>
          <a:p/>
        </p:txBody>
      </p:sp>
      <p:sp>
        <p:nvSpPr>
          <p:cNvPr id="14" name="Google Shape;14;p17"/>
          <p:cNvSpPr txBox="1"/>
          <p:nvPr>
            <p:ph idx="12" type="sldNum"/>
          </p:nvPr>
        </p:nvSpPr>
        <p:spPr>
          <a:xfrm>
            <a:off x="10807995" y="6356350"/>
            <a:ext cx="72301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900" u="none" cap="none" strike="noStrike">
                <a:solidFill>
                  <a:schemeClr val="dk1"/>
                </a:solidFill>
                <a:latin typeface="Play"/>
                <a:ea typeface="Play"/>
                <a:cs typeface="Play"/>
                <a:sym typeface="Play"/>
              </a:defRPr>
            </a:lvl1pPr>
            <a:lvl2pPr indent="0" lvl="1" marL="0" marR="0" rtl="0" algn="r">
              <a:spcBef>
                <a:spcPts val="0"/>
              </a:spcBef>
              <a:buNone/>
              <a:defRPr b="1" i="0" sz="900" u="none" cap="none" strike="noStrike">
                <a:solidFill>
                  <a:schemeClr val="dk1"/>
                </a:solidFill>
                <a:latin typeface="Play"/>
                <a:ea typeface="Play"/>
                <a:cs typeface="Play"/>
                <a:sym typeface="Play"/>
              </a:defRPr>
            </a:lvl2pPr>
            <a:lvl3pPr indent="0" lvl="2" marL="0" marR="0" rtl="0" algn="r">
              <a:spcBef>
                <a:spcPts val="0"/>
              </a:spcBef>
              <a:buNone/>
              <a:defRPr b="1" i="0" sz="900" u="none" cap="none" strike="noStrike">
                <a:solidFill>
                  <a:schemeClr val="dk1"/>
                </a:solidFill>
                <a:latin typeface="Play"/>
                <a:ea typeface="Play"/>
                <a:cs typeface="Play"/>
                <a:sym typeface="Play"/>
              </a:defRPr>
            </a:lvl3pPr>
            <a:lvl4pPr indent="0" lvl="3" marL="0" marR="0" rtl="0" algn="r">
              <a:spcBef>
                <a:spcPts val="0"/>
              </a:spcBef>
              <a:buNone/>
              <a:defRPr b="1" i="0" sz="900" u="none" cap="none" strike="noStrike">
                <a:solidFill>
                  <a:schemeClr val="dk1"/>
                </a:solidFill>
                <a:latin typeface="Play"/>
                <a:ea typeface="Play"/>
                <a:cs typeface="Play"/>
                <a:sym typeface="Play"/>
              </a:defRPr>
            </a:lvl4pPr>
            <a:lvl5pPr indent="0" lvl="4" marL="0" marR="0" rtl="0" algn="r">
              <a:spcBef>
                <a:spcPts val="0"/>
              </a:spcBef>
              <a:buNone/>
              <a:defRPr b="1" i="0" sz="900" u="none" cap="none" strike="noStrike">
                <a:solidFill>
                  <a:schemeClr val="dk1"/>
                </a:solidFill>
                <a:latin typeface="Play"/>
                <a:ea typeface="Play"/>
                <a:cs typeface="Play"/>
                <a:sym typeface="Play"/>
              </a:defRPr>
            </a:lvl5pPr>
            <a:lvl6pPr indent="0" lvl="5" marL="0" marR="0" rtl="0" algn="r">
              <a:spcBef>
                <a:spcPts val="0"/>
              </a:spcBef>
              <a:buNone/>
              <a:defRPr b="1" i="0" sz="900" u="none" cap="none" strike="noStrike">
                <a:solidFill>
                  <a:schemeClr val="dk1"/>
                </a:solidFill>
                <a:latin typeface="Play"/>
                <a:ea typeface="Play"/>
                <a:cs typeface="Play"/>
                <a:sym typeface="Play"/>
              </a:defRPr>
            </a:lvl6pPr>
            <a:lvl7pPr indent="0" lvl="6" marL="0" marR="0" rtl="0" algn="r">
              <a:spcBef>
                <a:spcPts val="0"/>
              </a:spcBef>
              <a:buNone/>
              <a:defRPr b="1" i="0" sz="900" u="none" cap="none" strike="noStrike">
                <a:solidFill>
                  <a:schemeClr val="dk1"/>
                </a:solidFill>
                <a:latin typeface="Play"/>
                <a:ea typeface="Play"/>
                <a:cs typeface="Play"/>
                <a:sym typeface="Play"/>
              </a:defRPr>
            </a:lvl7pPr>
            <a:lvl8pPr indent="0" lvl="7" marL="0" marR="0" rtl="0" algn="r">
              <a:spcBef>
                <a:spcPts val="0"/>
              </a:spcBef>
              <a:buNone/>
              <a:defRPr b="1" i="0" sz="900" u="none" cap="none" strike="noStrike">
                <a:solidFill>
                  <a:schemeClr val="dk1"/>
                </a:solidFill>
                <a:latin typeface="Play"/>
                <a:ea typeface="Play"/>
                <a:cs typeface="Play"/>
                <a:sym typeface="Play"/>
              </a:defRPr>
            </a:lvl8pPr>
            <a:lvl9pPr indent="0" lvl="8" marL="0" marR="0" rtl="0" algn="r">
              <a:spcBef>
                <a:spcPts val="0"/>
              </a:spcBef>
              <a:buNone/>
              <a:defRPr b="1" i="0" sz="9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17"/>
          <p:cNvCxnSpPr/>
          <p:nvPr/>
        </p:nvCxnSpPr>
        <p:spPr>
          <a:xfrm>
            <a:off x="990600" y="1031001"/>
            <a:ext cx="978862" cy="0"/>
          </a:xfrm>
          <a:prstGeom prst="straightConnector1">
            <a:avLst/>
          </a:prstGeom>
          <a:noFill/>
          <a:ln cap="flat" cmpd="sng" w="76200">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oi.org/10.1111/acer.1350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88" name="Shape 88"/>
        <p:cNvGrpSpPr/>
        <p:nvPr/>
      </p:nvGrpSpPr>
      <p:grpSpPr>
        <a:xfrm>
          <a:off x="0" y="0"/>
          <a:ext cx="0" cy="0"/>
          <a:chOff x="0" y="0"/>
          <a:chExt cx="0" cy="0"/>
        </a:xfrm>
      </p:grpSpPr>
      <p:cxnSp>
        <p:nvCxnSpPr>
          <p:cNvPr id="89" name="Google Shape;89;p1"/>
          <p:cNvCxnSpPr/>
          <p:nvPr/>
        </p:nvCxnSpPr>
        <p:spPr>
          <a:xfrm>
            <a:off x="990600" y="1031001"/>
            <a:ext cx="978862" cy="0"/>
          </a:xfrm>
          <a:prstGeom prst="straightConnector1">
            <a:avLst/>
          </a:prstGeom>
          <a:noFill/>
          <a:ln cap="flat" cmpd="sng" w="76200">
            <a:solidFill>
              <a:schemeClr val="accent1"/>
            </a:solidFill>
            <a:prstDash val="solid"/>
            <a:miter lim="800000"/>
            <a:headEnd len="sm" w="sm" type="none"/>
            <a:tailEnd len="sm" w="sm" type="none"/>
          </a:ln>
        </p:spPr>
      </p:cxnSp>
      <p:sp>
        <p:nvSpPr>
          <p:cNvPr id="90" name="Google Shape;90;p1"/>
          <p:cNvSpPr/>
          <p:nvPr/>
        </p:nvSpPr>
        <p:spPr>
          <a:xfrm>
            <a:off x="0" y="0"/>
            <a:ext cx="12192000" cy="6858000"/>
          </a:xfrm>
          <a:prstGeom prst="rect">
            <a:avLst/>
          </a:pr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91" name="Google Shape;91;p1"/>
          <p:cNvSpPr/>
          <p:nvPr/>
        </p:nvSpPr>
        <p:spPr>
          <a:xfrm>
            <a:off x="0" y="0"/>
            <a:ext cx="12191999"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pic>
        <p:nvPicPr>
          <p:cNvPr descr="Molecular network abstract modern background" id="92" name="Google Shape;92;p1"/>
          <p:cNvPicPr preferRelativeResize="0"/>
          <p:nvPr/>
        </p:nvPicPr>
        <p:blipFill rotWithShape="1">
          <a:blip r:embed="rId4">
            <a:alphaModFix amt="40000"/>
          </a:blip>
          <a:srcRect b="0" l="0" r="0" t="25000"/>
          <a:stretch/>
        </p:blipFill>
        <p:spPr>
          <a:xfrm>
            <a:off x="0" y="-2"/>
            <a:ext cx="12192000" cy="6857990"/>
          </a:xfrm>
          <a:prstGeom prst="rect">
            <a:avLst/>
          </a:prstGeom>
          <a:noFill/>
          <a:ln>
            <a:noFill/>
          </a:ln>
          <a:effectLst>
            <a:outerShdw blurRad="1029549" rotWithShape="0" algn="ctr" dir="5400013" dist="50800">
              <a:srgbClr val="E1E8EF"/>
            </a:outerShdw>
          </a:effectLst>
        </p:spPr>
      </p:pic>
      <p:sp>
        <p:nvSpPr>
          <p:cNvPr id="93" name="Google Shape;93;p1"/>
          <p:cNvSpPr txBox="1"/>
          <p:nvPr>
            <p:ph type="title"/>
          </p:nvPr>
        </p:nvSpPr>
        <p:spPr>
          <a:xfrm>
            <a:off x="844593" y="1371600"/>
            <a:ext cx="10581292" cy="2696866"/>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FFFFFF"/>
              </a:buClr>
              <a:buSzPct val="83333"/>
              <a:buFont typeface="Play"/>
              <a:buNone/>
            </a:pPr>
            <a:r>
              <a:t/>
            </a:r>
            <a:endParaRPr/>
          </a:p>
          <a:p>
            <a:pPr indent="0" lvl="0" marL="0" rtl="0" algn="l">
              <a:lnSpc>
                <a:spcPct val="100000"/>
              </a:lnSpc>
              <a:spcBef>
                <a:spcPts val="0"/>
              </a:spcBef>
              <a:spcAft>
                <a:spcPts val="0"/>
              </a:spcAft>
              <a:buClr>
                <a:srgbClr val="FFFFFF"/>
              </a:buClr>
              <a:buSzPct val="100000"/>
              <a:buFont typeface="Play"/>
              <a:buNone/>
            </a:pPr>
            <a:r>
              <a:rPr lang="en-US" sz="4000">
                <a:solidFill>
                  <a:srgbClr val="FFFFFF"/>
                </a:solidFill>
              </a:rPr>
              <a:t>                                Data analysis</a:t>
            </a:r>
            <a:endParaRPr sz="4000">
              <a:solidFill>
                <a:srgbClr val="FFFFFF"/>
              </a:solidFill>
            </a:endParaRPr>
          </a:p>
          <a:p>
            <a:pPr indent="0" lvl="0" marL="0" rtl="0" algn="l">
              <a:lnSpc>
                <a:spcPct val="100000"/>
              </a:lnSpc>
              <a:spcBef>
                <a:spcPts val="0"/>
              </a:spcBef>
              <a:spcAft>
                <a:spcPts val="0"/>
              </a:spcAft>
              <a:buClr>
                <a:srgbClr val="FFFFFF"/>
              </a:buClr>
              <a:buSzPct val="100000"/>
              <a:buFont typeface="Play"/>
              <a:buNone/>
            </a:pPr>
            <a:r>
              <a:t/>
            </a:r>
            <a:endParaRPr sz="4000">
              <a:solidFill>
                <a:srgbClr val="FFFFFF"/>
              </a:solidFill>
            </a:endParaRPr>
          </a:p>
          <a:p>
            <a:pPr indent="0" lvl="0" marL="0" rtl="0" algn="l">
              <a:lnSpc>
                <a:spcPct val="100000"/>
              </a:lnSpc>
              <a:spcBef>
                <a:spcPts val="0"/>
              </a:spcBef>
              <a:spcAft>
                <a:spcPts val="0"/>
              </a:spcAft>
              <a:buClr>
                <a:srgbClr val="FFFFFF"/>
              </a:buClr>
              <a:buSzPct val="116129"/>
              <a:buFont typeface="Play"/>
              <a:buNone/>
            </a:pPr>
            <a:r>
              <a:rPr lang="en-US" sz="3444">
                <a:solidFill>
                  <a:srgbClr val="FFFFFF"/>
                </a:solidFill>
              </a:rPr>
              <a:t>Texas School Survey (TSS) of Drug and Alcohol Use (2019-2020)</a:t>
            </a:r>
            <a:endParaRPr sz="4244"/>
          </a:p>
        </p:txBody>
      </p:sp>
      <p:sp>
        <p:nvSpPr>
          <p:cNvPr id="94" name="Google Shape;94;p1"/>
          <p:cNvSpPr txBox="1"/>
          <p:nvPr>
            <p:ph idx="1" type="body"/>
          </p:nvPr>
        </p:nvSpPr>
        <p:spPr>
          <a:xfrm>
            <a:off x="6478771" y="3940876"/>
            <a:ext cx="4876801" cy="1782529"/>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0"/>
              </a:spcBef>
              <a:spcAft>
                <a:spcPts val="0"/>
              </a:spcAft>
              <a:buClr>
                <a:srgbClr val="FFFFFF"/>
              </a:buClr>
              <a:buSzPts val="1740"/>
              <a:buNone/>
            </a:pPr>
            <a:r>
              <a:t/>
            </a:r>
            <a:endParaRPr/>
          </a:p>
          <a:p>
            <a:pPr indent="-457200" lvl="2" marL="914400" rtl="0" algn="l">
              <a:lnSpc>
                <a:spcPct val="120000"/>
              </a:lnSpc>
              <a:spcBef>
                <a:spcPts val="500"/>
              </a:spcBef>
              <a:spcAft>
                <a:spcPts val="0"/>
              </a:spcAft>
              <a:buClr>
                <a:srgbClr val="FFFFFF"/>
              </a:buClr>
              <a:buSzPts val="1566"/>
              <a:buNone/>
            </a:pPr>
            <a:r>
              <a:rPr b="1" lang="en-US" cap="none">
                <a:solidFill>
                  <a:srgbClr val="FFFFFF"/>
                </a:solidFill>
                <a:latin typeface="Century Schoolbook"/>
                <a:ea typeface="Century Schoolbook"/>
                <a:cs typeface="Century Schoolbook"/>
                <a:sym typeface="Century Schoolbook"/>
              </a:rPr>
              <a:t>SINDHUJA MAHALINGAM</a:t>
            </a:r>
            <a:endParaRPr/>
          </a:p>
        </p:txBody>
      </p:sp>
      <p:cxnSp>
        <p:nvCxnSpPr>
          <p:cNvPr id="95" name="Google Shape;95;p1"/>
          <p:cNvCxnSpPr/>
          <p:nvPr/>
        </p:nvCxnSpPr>
        <p:spPr>
          <a:xfrm>
            <a:off x="990600" y="1031001"/>
            <a:ext cx="978862" cy="0"/>
          </a:xfrm>
          <a:prstGeom prst="straightConnector1">
            <a:avLst/>
          </a:prstGeom>
          <a:noFill/>
          <a:ln cap="flat" cmpd="sng" w="76200">
            <a:solidFill>
              <a:schemeClr val="accent1"/>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cxnSp>
        <p:nvCxnSpPr>
          <p:cNvPr id="160" name="Google Shape;160;p10"/>
          <p:cNvCxnSpPr/>
          <p:nvPr/>
        </p:nvCxnSpPr>
        <p:spPr>
          <a:xfrm>
            <a:off x="990600" y="1031001"/>
            <a:ext cx="978862" cy="0"/>
          </a:xfrm>
          <a:prstGeom prst="straightConnector1">
            <a:avLst/>
          </a:prstGeom>
          <a:noFill/>
          <a:ln cap="flat" cmpd="sng" w="76200">
            <a:solidFill>
              <a:schemeClr val="accent1"/>
            </a:solidFill>
            <a:prstDash val="solid"/>
            <a:miter lim="800000"/>
            <a:headEnd len="sm" w="sm" type="none"/>
            <a:tailEnd len="sm" w="sm" type="none"/>
          </a:ln>
        </p:spPr>
      </p:cxnSp>
      <p:sp>
        <p:nvSpPr>
          <p:cNvPr id="161" name="Google Shape;161;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162" name="Google Shape;162;p10"/>
          <p:cNvSpPr txBox="1"/>
          <p:nvPr>
            <p:ph type="title"/>
          </p:nvPr>
        </p:nvSpPr>
        <p:spPr>
          <a:xfrm>
            <a:off x="581823" y="269168"/>
            <a:ext cx="4565212" cy="3471557"/>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000"/>
              <a:buFont typeface="Cambria"/>
              <a:buNone/>
            </a:pPr>
            <a:r>
              <a:rPr b="1" lang="en-US" sz="2000" u="sng">
                <a:latin typeface="Cambria"/>
                <a:ea typeface="Cambria"/>
                <a:cs typeface="Cambria"/>
                <a:sym typeface="Cambria"/>
              </a:rPr>
              <a:t>Table 4</a:t>
            </a:r>
            <a:r>
              <a:rPr b="1" lang="en-US" sz="2000">
                <a:latin typeface="Cambria"/>
                <a:ea typeface="Cambria"/>
                <a:cs typeface="Cambria"/>
                <a:sym typeface="Cambria"/>
              </a:rPr>
              <a:t>: </a:t>
            </a:r>
            <a:br>
              <a:rPr b="1" lang="en-US" sz="2000">
                <a:latin typeface="Cambria"/>
                <a:ea typeface="Cambria"/>
                <a:cs typeface="Cambria"/>
                <a:sym typeface="Cambria"/>
              </a:rPr>
            </a:br>
            <a:r>
              <a:rPr b="1" i="1" lang="en-US" sz="2000">
                <a:latin typeface="Cambria"/>
                <a:ea typeface="Cambria"/>
                <a:cs typeface="Cambria"/>
                <a:sym typeface="Cambria"/>
              </a:rPr>
              <a:t>Characteristics of the study sample association between alcohol use and average grades of the students using the Texas School Survey (2019-2020), presented with column percentages (n = 27,702) </a:t>
            </a:r>
            <a:endParaRPr/>
          </a:p>
        </p:txBody>
      </p:sp>
      <p:cxnSp>
        <p:nvCxnSpPr>
          <p:cNvPr id="163" name="Google Shape;163;p10"/>
          <p:cNvCxnSpPr/>
          <p:nvPr/>
        </p:nvCxnSpPr>
        <p:spPr>
          <a:xfrm>
            <a:off x="997529" y="4861206"/>
            <a:ext cx="978862" cy="0"/>
          </a:xfrm>
          <a:prstGeom prst="straightConnector1">
            <a:avLst/>
          </a:prstGeom>
          <a:noFill/>
          <a:ln cap="flat" cmpd="sng" w="76200">
            <a:solidFill>
              <a:schemeClr val="accent1"/>
            </a:solidFill>
            <a:prstDash val="solid"/>
            <a:miter lim="800000"/>
            <a:headEnd len="sm" w="sm" type="none"/>
            <a:tailEnd len="sm" w="sm" type="none"/>
          </a:ln>
        </p:spPr>
      </p:cxnSp>
      <p:pic>
        <p:nvPicPr>
          <p:cNvPr id="164" name="Google Shape;164;p10"/>
          <p:cNvPicPr preferRelativeResize="0"/>
          <p:nvPr>
            <p:ph idx="1" type="body"/>
          </p:nvPr>
        </p:nvPicPr>
        <p:blipFill rotWithShape="1">
          <a:blip r:embed="rId3">
            <a:alphaModFix/>
          </a:blip>
          <a:srcRect b="0" l="0" r="0" t="0"/>
          <a:stretch/>
        </p:blipFill>
        <p:spPr>
          <a:xfrm>
            <a:off x="5147034" y="165294"/>
            <a:ext cx="5257053" cy="65599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170" name="Google Shape;170;p11"/>
          <p:cNvSpPr txBox="1"/>
          <p:nvPr>
            <p:ph type="title"/>
          </p:nvPr>
        </p:nvSpPr>
        <p:spPr>
          <a:xfrm>
            <a:off x="585218" y="304799"/>
            <a:ext cx="3087275" cy="418407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000"/>
              <a:buFont typeface="Cambria"/>
              <a:buNone/>
            </a:pPr>
            <a:r>
              <a:rPr b="1" lang="en-US" sz="2000" u="sng">
                <a:latin typeface="Cambria"/>
                <a:ea typeface="Cambria"/>
                <a:cs typeface="Cambria"/>
                <a:sym typeface="Cambria"/>
              </a:rPr>
              <a:t>Table 5</a:t>
            </a:r>
            <a:r>
              <a:rPr b="1" lang="en-US" sz="2000">
                <a:latin typeface="Cambria"/>
                <a:ea typeface="Cambria"/>
                <a:cs typeface="Cambria"/>
                <a:sym typeface="Cambria"/>
              </a:rPr>
              <a:t>: </a:t>
            </a:r>
            <a:br>
              <a:rPr b="1" lang="en-US" sz="2000">
                <a:latin typeface="Cambria"/>
                <a:ea typeface="Cambria"/>
                <a:cs typeface="Cambria"/>
                <a:sym typeface="Cambria"/>
              </a:rPr>
            </a:br>
            <a:r>
              <a:rPr b="1" i="1" lang="en-US" sz="2000">
                <a:latin typeface="Cambria"/>
                <a:ea typeface="Cambria"/>
                <a:cs typeface="Cambria"/>
                <a:sym typeface="Cambria"/>
              </a:rPr>
              <a:t>Bivariate analysis an association between alcohol use and average grades of the students using the Texas School Survey (2019-2020), presented with column percentages (n = 27,702) </a:t>
            </a:r>
            <a:endParaRPr sz="2000">
              <a:latin typeface="Cambria"/>
              <a:ea typeface="Cambria"/>
              <a:cs typeface="Cambria"/>
              <a:sym typeface="Cambria"/>
            </a:endParaRPr>
          </a:p>
        </p:txBody>
      </p:sp>
      <p:cxnSp>
        <p:nvCxnSpPr>
          <p:cNvPr id="171" name="Google Shape;171;p11"/>
          <p:cNvCxnSpPr/>
          <p:nvPr/>
        </p:nvCxnSpPr>
        <p:spPr>
          <a:xfrm>
            <a:off x="990600" y="5831258"/>
            <a:ext cx="978862" cy="0"/>
          </a:xfrm>
          <a:prstGeom prst="straightConnector1">
            <a:avLst/>
          </a:prstGeom>
          <a:noFill/>
          <a:ln cap="flat" cmpd="sng" w="76200">
            <a:solidFill>
              <a:schemeClr val="accent1"/>
            </a:solidFill>
            <a:prstDash val="solid"/>
            <a:miter lim="800000"/>
            <a:headEnd len="sm" w="sm" type="none"/>
            <a:tailEnd len="sm" w="sm" type="none"/>
          </a:ln>
        </p:spPr>
      </p:cxnSp>
      <p:pic>
        <p:nvPicPr>
          <p:cNvPr id="172" name="Google Shape;172;p11"/>
          <p:cNvPicPr preferRelativeResize="0"/>
          <p:nvPr>
            <p:ph idx="1" type="body"/>
          </p:nvPr>
        </p:nvPicPr>
        <p:blipFill rotWithShape="1">
          <a:blip r:embed="rId3">
            <a:alphaModFix/>
          </a:blip>
          <a:srcRect b="0" l="0" r="0" t="0"/>
          <a:stretch/>
        </p:blipFill>
        <p:spPr>
          <a:xfrm>
            <a:off x="3672492" y="304799"/>
            <a:ext cx="7934289" cy="6562697"/>
          </a:xfrm>
          <a:prstGeom prst="rect">
            <a:avLst/>
          </a:prstGeom>
          <a:noFill/>
          <a:ln>
            <a:noFill/>
          </a:ln>
        </p:spPr>
      </p:pic>
      <p:sp>
        <p:nvSpPr>
          <p:cNvPr id="173" name="Google Shape;173;p11"/>
          <p:cNvSpPr txBox="1"/>
          <p:nvPr/>
        </p:nvSpPr>
        <p:spPr>
          <a:xfrm>
            <a:off x="299175" y="6184125"/>
            <a:ext cx="1960800" cy="339900"/>
          </a:xfrm>
          <a:prstGeom prst="rect">
            <a:avLst/>
          </a:prstGeom>
          <a:noFill/>
          <a:ln>
            <a:noFill/>
          </a:ln>
        </p:spPr>
        <p:txBody>
          <a:bodyPr anchorCtr="0" anchor="t" bIns="91425" lIns="91425" spcFirstLastPara="1" rIns="91425" wrap="square" tIns="91425">
            <a:noAutofit/>
          </a:bodyPr>
          <a:lstStyle/>
          <a:p>
            <a:pPr indent="0" lvl="0" marL="228600" rtl="0" algn="l">
              <a:lnSpc>
                <a:spcPct val="120000"/>
              </a:lnSpc>
              <a:spcBef>
                <a:spcPts val="1000"/>
              </a:spcBef>
              <a:spcAft>
                <a:spcPts val="0"/>
              </a:spcAft>
              <a:buClr>
                <a:schemeClr val="dk1"/>
              </a:buClr>
              <a:buSzPts val="1100"/>
              <a:buFont typeface="Arial"/>
              <a:buNone/>
            </a:pPr>
            <a:r>
              <a:rPr lang="en-US" sz="800">
                <a:solidFill>
                  <a:schemeClr val="dk1"/>
                </a:solidFill>
                <a:latin typeface="Cambria"/>
                <a:ea typeface="Cambria"/>
                <a:cs typeface="Cambria"/>
                <a:sym typeface="Cambria"/>
              </a:rPr>
              <a:t>C</a:t>
            </a:r>
            <a:r>
              <a:rPr lang="en-US" sz="900">
                <a:solidFill>
                  <a:schemeClr val="dk1"/>
                </a:solidFill>
                <a:latin typeface="Cambria"/>
                <a:ea typeface="Cambria"/>
                <a:cs typeface="Cambria"/>
                <a:sym typeface="Cambria"/>
              </a:rPr>
              <a:t>hi square test significance could be due to large sample size</a:t>
            </a:r>
            <a:endParaRPr sz="1100">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179" name="Google Shape;179;p12"/>
          <p:cNvSpPr txBox="1"/>
          <p:nvPr>
            <p:ph type="title"/>
          </p:nvPr>
        </p:nvSpPr>
        <p:spPr>
          <a:xfrm>
            <a:off x="585219" y="304799"/>
            <a:ext cx="3169364" cy="4197922"/>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000"/>
              <a:buFont typeface="Cambria"/>
              <a:buNone/>
            </a:pPr>
            <a:r>
              <a:rPr b="1" lang="en-US" sz="2000" u="sng">
                <a:latin typeface="Cambria"/>
                <a:ea typeface="Cambria"/>
                <a:cs typeface="Cambria"/>
                <a:sym typeface="Cambria"/>
              </a:rPr>
              <a:t>Table 6</a:t>
            </a:r>
            <a:r>
              <a:rPr b="1" lang="en-US" sz="2000">
                <a:latin typeface="Cambria"/>
                <a:ea typeface="Cambria"/>
                <a:cs typeface="Cambria"/>
                <a:sym typeface="Cambria"/>
              </a:rPr>
              <a:t>: </a:t>
            </a:r>
            <a:br>
              <a:rPr b="1" lang="en-US" sz="2000">
                <a:latin typeface="Cambria"/>
                <a:ea typeface="Cambria"/>
                <a:cs typeface="Cambria"/>
                <a:sym typeface="Cambria"/>
              </a:rPr>
            </a:br>
            <a:r>
              <a:rPr b="1" i="1" lang="en-US" sz="2000">
                <a:latin typeface="Cambria"/>
                <a:ea typeface="Cambria"/>
                <a:cs typeface="Cambria"/>
                <a:sym typeface="Cambria"/>
              </a:rPr>
              <a:t>Multivariable analysis an association between alcohol use and average grades of the students using the Texas School Survey (2019-2020), presented with column percentages (n = 27,702) </a:t>
            </a:r>
            <a:endParaRPr sz="2000">
              <a:latin typeface="Cambria"/>
              <a:ea typeface="Cambria"/>
              <a:cs typeface="Cambria"/>
              <a:sym typeface="Cambria"/>
            </a:endParaRPr>
          </a:p>
        </p:txBody>
      </p:sp>
      <p:cxnSp>
        <p:nvCxnSpPr>
          <p:cNvPr id="180" name="Google Shape;180;p12"/>
          <p:cNvCxnSpPr/>
          <p:nvPr/>
        </p:nvCxnSpPr>
        <p:spPr>
          <a:xfrm>
            <a:off x="990600" y="5831258"/>
            <a:ext cx="978862" cy="0"/>
          </a:xfrm>
          <a:prstGeom prst="straightConnector1">
            <a:avLst/>
          </a:prstGeom>
          <a:noFill/>
          <a:ln cap="flat" cmpd="sng" w="76200">
            <a:solidFill>
              <a:schemeClr val="accent1"/>
            </a:solidFill>
            <a:prstDash val="solid"/>
            <a:miter lim="800000"/>
            <a:headEnd len="sm" w="sm" type="none"/>
            <a:tailEnd len="sm" w="sm" type="none"/>
          </a:ln>
        </p:spPr>
      </p:cxnSp>
      <p:pic>
        <p:nvPicPr>
          <p:cNvPr id="181" name="Google Shape;181;p12"/>
          <p:cNvPicPr preferRelativeResize="0"/>
          <p:nvPr>
            <p:ph idx="1" type="body"/>
          </p:nvPr>
        </p:nvPicPr>
        <p:blipFill rotWithShape="1">
          <a:blip r:embed="rId3">
            <a:alphaModFix/>
          </a:blip>
          <a:srcRect b="0" l="0" r="0" t="0"/>
          <a:stretch/>
        </p:blipFill>
        <p:spPr>
          <a:xfrm>
            <a:off x="3754583" y="-69739"/>
            <a:ext cx="7204361" cy="68980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idx="1" type="body"/>
          </p:nvPr>
        </p:nvSpPr>
        <p:spPr>
          <a:xfrm>
            <a:off x="832303" y="1222318"/>
            <a:ext cx="10446326" cy="441336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88"/>
              <a:buFont typeface="Noto Sans Symbols"/>
              <a:buChar char="❖"/>
            </a:pPr>
            <a:r>
              <a:rPr lang="en-US" sz="2400">
                <a:latin typeface="Cambria"/>
                <a:ea typeface="Cambria"/>
                <a:cs typeface="Cambria"/>
                <a:sym typeface="Cambria"/>
              </a:rPr>
              <a:t> The logistic regression analysis from Table 6 shows that the p-value for the association between alcohol use and obtaining above-average grades is p = 0.25 that indicates an insignificant association between alcohol use and above-average grades. </a:t>
            </a:r>
            <a:endParaRPr/>
          </a:p>
          <a:p>
            <a:pPr indent="0" lvl="0" marL="0" rtl="0" algn="l">
              <a:lnSpc>
                <a:spcPct val="120000"/>
              </a:lnSpc>
              <a:spcBef>
                <a:spcPts val="1000"/>
              </a:spcBef>
              <a:spcAft>
                <a:spcPts val="0"/>
              </a:spcAft>
              <a:buClr>
                <a:schemeClr val="dk1"/>
              </a:buClr>
              <a:buSzPts val="2088"/>
              <a:buNone/>
            </a:pPr>
            <a:r>
              <a:rPr lang="en-US" sz="2400">
                <a:latin typeface="Cambria"/>
                <a:ea typeface="Cambria"/>
                <a:cs typeface="Cambria"/>
                <a:sym typeface="Cambria"/>
              </a:rPr>
              <a:t> </a:t>
            </a:r>
            <a:endParaRPr sz="2400"/>
          </a:p>
        </p:txBody>
      </p:sp>
      <p:sp>
        <p:nvSpPr>
          <p:cNvPr id="187" name="Google Shape;187;p13"/>
          <p:cNvSpPr txBox="1"/>
          <p:nvPr>
            <p:ph type="title"/>
          </p:nvPr>
        </p:nvSpPr>
        <p:spPr>
          <a:xfrm>
            <a:off x="832303" y="400518"/>
            <a:ext cx="7845352" cy="52322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8B1997"/>
              </a:buClr>
              <a:buSzPts val="2800"/>
              <a:buFont typeface="Century Schoolbook"/>
              <a:buNone/>
            </a:pPr>
            <a:r>
              <a:rPr b="1" lang="en-US" sz="2800">
                <a:solidFill>
                  <a:srgbClr val="8B1997"/>
                </a:solidFill>
                <a:latin typeface="Century Schoolbook"/>
                <a:ea typeface="Century Schoolbook"/>
                <a:cs typeface="Century Schoolbook"/>
                <a:sym typeface="Century Schoolbook"/>
              </a:rPr>
              <a:t>Interpretation (Research question 2):</a:t>
            </a:r>
            <a:endParaRPr b="1" sz="2800">
              <a:solidFill>
                <a:srgbClr val="8B199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idx="1" type="body"/>
          </p:nvPr>
        </p:nvSpPr>
        <p:spPr>
          <a:xfrm>
            <a:off x="810491" y="1278082"/>
            <a:ext cx="10467108" cy="4663748"/>
          </a:xfrm>
          <a:prstGeom prst="rect">
            <a:avLst/>
          </a:prstGeom>
          <a:noFill/>
          <a:ln>
            <a:noFill/>
          </a:ln>
        </p:spPr>
        <p:txBody>
          <a:bodyPr anchorCtr="0" anchor="t" bIns="45700" lIns="91425" spcFirstLastPara="1" rIns="91425" wrap="square" tIns="45700">
            <a:normAutofit fontScale="77500" lnSpcReduction="20000"/>
          </a:bodyPr>
          <a:lstStyle/>
          <a:p>
            <a:pPr indent="-208711" lvl="0" marL="228600" rtl="0" algn="l">
              <a:lnSpc>
                <a:spcPct val="120000"/>
              </a:lnSpc>
              <a:spcBef>
                <a:spcPts val="0"/>
              </a:spcBef>
              <a:spcAft>
                <a:spcPts val="0"/>
              </a:spcAft>
              <a:buClr>
                <a:schemeClr val="dk1"/>
              </a:buClr>
              <a:buSzPct val="86999"/>
              <a:buFont typeface="Noto Sans Symbols"/>
              <a:buChar char="❖"/>
            </a:pPr>
            <a:r>
              <a:rPr lang="en-US" sz="2400">
                <a:latin typeface="Cambria"/>
                <a:ea typeface="Cambria"/>
                <a:cs typeface="Cambria"/>
                <a:sym typeface="Cambria"/>
              </a:rPr>
              <a:t> The data was collected only from the public schools and doesn’t include from neither private school students nor drop-outs. </a:t>
            </a:r>
            <a:endParaRPr/>
          </a:p>
          <a:p>
            <a:pPr indent="-208711" lvl="0" marL="228600" rtl="0" algn="l">
              <a:lnSpc>
                <a:spcPct val="120000"/>
              </a:lnSpc>
              <a:spcBef>
                <a:spcPts val="1000"/>
              </a:spcBef>
              <a:spcAft>
                <a:spcPts val="0"/>
              </a:spcAft>
              <a:buClr>
                <a:schemeClr val="dk1"/>
              </a:buClr>
              <a:buSzPct val="86999"/>
              <a:buFont typeface="Noto Sans Symbols"/>
              <a:buChar char="❖"/>
            </a:pPr>
            <a:r>
              <a:rPr lang="en-US" sz="2400">
                <a:latin typeface="Cambria"/>
                <a:ea typeface="Cambria"/>
                <a:cs typeface="Cambria"/>
                <a:sym typeface="Cambria"/>
              </a:rPr>
              <a:t> Since it is a cross sectional study, we cannot establish the temporal relationship. </a:t>
            </a:r>
            <a:endParaRPr/>
          </a:p>
          <a:p>
            <a:pPr indent="-208711" lvl="0" marL="228600" rtl="0" algn="l">
              <a:lnSpc>
                <a:spcPct val="120000"/>
              </a:lnSpc>
              <a:spcBef>
                <a:spcPts val="1000"/>
              </a:spcBef>
              <a:spcAft>
                <a:spcPts val="0"/>
              </a:spcAft>
              <a:buClr>
                <a:schemeClr val="dk1"/>
              </a:buClr>
              <a:buSzPct val="86999"/>
              <a:buFont typeface="Noto Sans Symbols"/>
              <a:buChar char="❖"/>
            </a:pPr>
            <a:r>
              <a:rPr lang="en-US" sz="2400">
                <a:latin typeface="Cambria"/>
                <a:ea typeface="Cambria"/>
                <a:cs typeface="Cambria"/>
                <a:sym typeface="Cambria"/>
              </a:rPr>
              <a:t> The data may be subjected to reporting bias.</a:t>
            </a:r>
            <a:endParaRPr/>
          </a:p>
          <a:p>
            <a:pPr indent="-208711" lvl="0" marL="228600" rtl="0" algn="l">
              <a:lnSpc>
                <a:spcPct val="120000"/>
              </a:lnSpc>
              <a:spcBef>
                <a:spcPts val="1000"/>
              </a:spcBef>
              <a:spcAft>
                <a:spcPts val="0"/>
              </a:spcAft>
              <a:buClr>
                <a:schemeClr val="dk1"/>
              </a:buClr>
              <a:buSzPct val="86999"/>
              <a:buFont typeface="Noto Sans Symbols"/>
              <a:buChar char="❖"/>
            </a:pPr>
            <a:r>
              <a:rPr lang="en-US" sz="2400">
                <a:latin typeface="Cambria"/>
                <a:ea typeface="Cambria"/>
                <a:cs typeface="Cambria"/>
                <a:sym typeface="Cambria"/>
              </a:rPr>
              <a:t> A certain amount of error is introduced when generalizing the findings to the population, as the survey data is based on the sample of Texas public school students.</a:t>
            </a:r>
            <a:endParaRPr/>
          </a:p>
          <a:p>
            <a:pPr indent="-208711" lvl="0" marL="228600" rtl="0" algn="l">
              <a:lnSpc>
                <a:spcPct val="120000"/>
              </a:lnSpc>
              <a:spcBef>
                <a:spcPts val="1000"/>
              </a:spcBef>
              <a:spcAft>
                <a:spcPts val="0"/>
              </a:spcAft>
              <a:buClr>
                <a:schemeClr val="dk1"/>
              </a:buClr>
              <a:buSzPct val="86999"/>
              <a:buFont typeface="Noto Sans Symbols"/>
              <a:buChar char="❖"/>
            </a:pPr>
            <a:r>
              <a:rPr lang="en-US" sz="2400">
                <a:latin typeface="Cambria"/>
                <a:ea typeface="Cambria"/>
                <a:cs typeface="Cambria"/>
                <a:sym typeface="Cambria"/>
              </a:rPr>
              <a:t> Due to COVID-19, the Texas schools were closed in mid-March 2020 and the survey participation rates suffered. Therefore, the data in this year should be interpreted with caution.</a:t>
            </a:r>
            <a:endParaRPr sz="2400">
              <a:latin typeface="Cambria"/>
              <a:ea typeface="Cambria"/>
              <a:cs typeface="Cambria"/>
              <a:sym typeface="Cambria"/>
            </a:endParaRPr>
          </a:p>
          <a:p>
            <a:pPr indent="0" lvl="0" marL="228600" rtl="0" algn="l">
              <a:lnSpc>
                <a:spcPct val="120000"/>
              </a:lnSpc>
              <a:spcBef>
                <a:spcPts val="1000"/>
              </a:spcBef>
              <a:spcAft>
                <a:spcPts val="0"/>
              </a:spcAft>
              <a:buNone/>
            </a:pPr>
            <a:r>
              <a:t/>
            </a:r>
            <a:endParaRPr sz="2400">
              <a:latin typeface="Cambria"/>
              <a:ea typeface="Cambria"/>
              <a:cs typeface="Cambria"/>
              <a:sym typeface="Cambria"/>
            </a:endParaRPr>
          </a:p>
          <a:p>
            <a:pPr indent="-105956" lvl="0" marL="228600" rtl="0" algn="l">
              <a:lnSpc>
                <a:spcPct val="120000"/>
              </a:lnSpc>
              <a:spcBef>
                <a:spcPts val="1000"/>
              </a:spcBef>
              <a:spcAft>
                <a:spcPts val="0"/>
              </a:spcAft>
              <a:buClr>
                <a:schemeClr val="dk1"/>
              </a:buClr>
              <a:buSzPct val="86999"/>
              <a:buFont typeface="Noto Sans Symbols"/>
              <a:buNone/>
            </a:pPr>
            <a:r>
              <a:t/>
            </a:r>
            <a:endParaRPr sz="2400">
              <a:latin typeface="Cambria"/>
              <a:ea typeface="Cambria"/>
              <a:cs typeface="Cambria"/>
              <a:sym typeface="Cambria"/>
            </a:endParaRPr>
          </a:p>
          <a:p>
            <a:pPr indent="-126396" lvl="0" marL="228600" rtl="0" algn="l">
              <a:lnSpc>
                <a:spcPct val="120000"/>
              </a:lnSpc>
              <a:spcBef>
                <a:spcPts val="1000"/>
              </a:spcBef>
              <a:spcAft>
                <a:spcPts val="0"/>
              </a:spcAft>
              <a:buClr>
                <a:schemeClr val="dk1"/>
              </a:buClr>
              <a:buSzPct val="87000"/>
              <a:buFont typeface="Noto Sans Symbols"/>
              <a:buNone/>
            </a:pPr>
            <a:r>
              <a:t/>
            </a:r>
            <a:endParaRPr>
              <a:latin typeface="Cambria"/>
              <a:ea typeface="Cambria"/>
              <a:cs typeface="Cambria"/>
              <a:sym typeface="Cambria"/>
            </a:endParaRPr>
          </a:p>
          <a:p>
            <a:pPr indent="-126396" lvl="0" marL="228600" rtl="0" algn="l">
              <a:lnSpc>
                <a:spcPct val="120000"/>
              </a:lnSpc>
              <a:spcBef>
                <a:spcPts val="1000"/>
              </a:spcBef>
              <a:spcAft>
                <a:spcPts val="0"/>
              </a:spcAft>
              <a:buClr>
                <a:schemeClr val="dk1"/>
              </a:buClr>
              <a:buSzPct val="87000"/>
              <a:buFont typeface="Noto Sans Symbols"/>
              <a:buNone/>
            </a:pPr>
            <a:r>
              <a:t/>
            </a:r>
            <a:endParaRPr/>
          </a:p>
        </p:txBody>
      </p:sp>
      <p:sp>
        <p:nvSpPr>
          <p:cNvPr id="194" name="Google Shape;194;p14"/>
          <p:cNvSpPr txBox="1"/>
          <p:nvPr>
            <p:ph type="title"/>
          </p:nvPr>
        </p:nvSpPr>
        <p:spPr>
          <a:xfrm>
            <a:off x="812361" y="365790"/>
            <a:ext cx="4592783" cy="52322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8B1997"/>
              </a:buClr>
              <a:buSzPts val="2800"/>
              <a:buFont typeface="Century Schoolbook"/>
              <a:buNone/>
            </a:pPr>
            <a:r>
              <a:rPr b="1" lang="en-US" sz="2800">
                <a:solidFill>
                  <a:srgbClr val="8B1997"/>
                </a:solidFill>
                <a:latin typeface="Century Schoolbook"/>
                <a:ea typeface="Century Schoolbook"/>
                <a:cs typeface="Century Schoolbook"/>
                <a:sym typeface="Century Schoolbook"/>
              </a:rPr>
              <a:t>Study limitations:</a:t>
            </a:r>
            <a:endParaRPr b="1" sz="2800">
              <a:solidFill>
                <a:srgbClr val="8B1997"/>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201" name="Google Shape;201;p15"/>
          <p:cNvSpPr txBox="1"/>
          <p:nvPr>
            <p:ph type="title"/>
          </p:nvPr>
        </p:nvSpPr>
        <p:spPr>
          <a:xfrm>
            <a:off x="561448" y="213581"/>
            <a:ext cx="5424357" cy="7550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B1997"/>
              </a:buClr>
              <a:buSzPts val="2400"/>
              <a:buFont typeface="Century Schoolbook"/>
              <a:buNone/>
            </a:pPr>
            <a:r>
              <a:rPr b="1" lang="en-US" sz="2400">
                <a:solidFill>
                  <a:srgbClr val="8B1997"/>
                </a:solidFill>
                <a:latin typeface="Century Schoolbook"/>
                <a:ea typeface="Century Schoolbook"/>
                <a:cs typeface="Century Schoolbook"/>
                <a:sym typeface="Century Schoolbook"/>
              </a:rPr>
              <a:t>Lessons learned / challenges faced:</a:t>
            </a:r>
            <a:endParaRPr/>
          </a:p>
        </p:txBody>
      </p:sp>
      <p:cxnSp>
        <p:nvCxnSpPr>
          <p:cNvPr id="202" name="Google Shape;202;p15"/>
          <p:cNvCxnSpPr/>
          <p:nvPr/>
        </p:nvCxnSpPr>
        <p:spPr>
          <a:xfrm>
            <a:off x="990600" y="1031001"/>
            <a:ext cx="978862" cy="0"/>
          </a:xfrm>
          <a:prstGeom prst="straightConnector1">
            <a:avLst/>
          </a:prstGeom>
          <a:noFill/>
          <a:ln cap="flat" cmpd="sng" w="76200">
            <a:solidFill>
              <a:schemeClr val="accent1"/>
            </a:solidFill>
            <a:prstDash val="solid"/>
            <a:miter lim="800000"/>
            <a:headEnd len="sm" w="sm" type="none"/>
            <a:tailEnd len="sm" w="sm" type="none"/>
          </a:ln>
        </p:spPr>
      </p:cxnSp>
      <p:sp>
        <p:nvSpPr>
          <p:cNvPr id="203" name="Google Shape;203;p15"/>
          <p:cNvSpPr txBox="1"/>
          <p:nvPr>
            <p:ph idx="1" type="body"/>
          </p:nvPr>
        </p:nvSpPr>
        <p:spPr>
          <a:xfrm>
            <a:off x="162406" y="1155772"/>
            <a:ext cx="6229916" cy="5577458"/>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dk1"/>
              </a:buClr>
              <a:buSzPts val="1740"/>
              <a:buFont typeface="Noto Sans Symbols"/>
              <a:buChar char="❖"/>
            </a:pPr>
            <a:r>
              <a:rPr lang="en-US">
                <a:latin typeface="Cambria"/>
                <a:ea typeface="Cambria"/>
                <a:cs typeface="Cambria"/>
                <a:sym typeface="Cambria"/>
              </a:rPr>
              <a:t>For RQ2  initial outcome was average grades (A, B,C,D,F and missing) which is ordinal with multiple categories.</a:t>
            </a:r>
            <a:endParaRPr>
              <a:latin typeface="Cambria"/>
              <a:ea typeface="Cambria"/>
              <a:cs typeface="Cambria"/>
              <a:sym typeface="Cambria"/>
            </a:endParaRPr>
          </a:p>
          <a:p>
            <a:pPr indent="-228600" lvl="2" marL="320040" rtl="0" algn="l">
              <a:lnSpc>
                <a:spcPct val="110000"/>
              </a:lnSpc>
              <a:spcBef>
                <a:spcPts val="500"/>
              </a:spcBef>
              <a:spcAft>
                <a:spcPts val="0"/>
              </a:spcAft>
              <a:buClr>
                <a:schemeClr val="dk1"/>
              </a:buClr>
              <a:buSzPts val="1740"/>
              <a:buChar char="•"/>
            </a:pPr>
            <a:r>
              <a:rPr lang="en-US" sz="2000">
                <a:latin typeface="Cambria"/>
                <a:ea typeface="Cambria"/>
                <a:cs typeface="Cambria"/>
                <a:sym typeface="Cambria"/>
              </a:rPr>
              <a:t>To pass the cell size assumption variable employment and race/ethnicity are recategorized.</a:t>
            </a:r>
            <a:endParaRPr/>
          </a:p>
          <a:p>
            <a:pPr indent="-228600" lvl="2" marL="320040" rtl="0" algn="l">
              <a:lnSpc>
                <a:spcPct val="110000"/>
              </a:lnSpc>
              <a:spcBef>
                <a:spcPts val="500"/>
              </a:spcBef>
              <a:spcAft>
                <a:spcPts val="0"/>
              </a:spcAft>
              <a:buClr>
                <a:schemeClr val="dk1"/>
              </a:buClr>
              <a:buSzPts val="1740"/>
              <a:buChar char="•"/>
            </a:pPr>
            <a:r>
              <a:rPr lang="en-US" sz="2000">
                <a:latin typeface="Cambria"/>
                <a:ea typeface="Cambria"/>
                <a:cs typeface="Cambria"/>
                <a:sym typeface="Cambria"/>
              </a:rPr>
              <a:t>The proportional odds ratio assumption failed with  p-value &lt;0.001 to proceed with ordinal regression. </a:t>
            </a:r>
            <a:endParaRPr/>
          </a:p>
          <a:p>
            <a:pPr indent="-228600" lvl="0" marL="228600" rtl="0" algn="l">
              <a:lnSpc>
                <a:spcPct val="110000"/>
              </a:lnSpc>
              <a:spcBef>
                <a:spcPts val="1000"/>
              </a:spcBef>
              <a:spcAft>
                <a:spcPts val="0"/>
              </a:spcAft>
              <a:buClr>
                <a:schemeClr val="dk1"/>
              </a:buClr>
              <a:buSzPts val="1740"/>
              <a:buFont typeface="Noto Sans Symbols"/>
              <a:buChar char="❖"/>
            </a:pPr>
            <a:r>
              <a:rPr lang="en-US">
                <a:latin typeface="Cambria"/>
                <a:ea typeface="Cambria"/>
                <a:cs typeface="Cambria"/>
                <a:sym typeface="Cambria"/>
              </a:rPr>
              <a:t>So, recategorized average grades variable into a binary variable above average ( Yes/No) and conducted a logistic regression instead of ordinal regression. </a:t>
            </a:r>
            <a:endParaRPr>
              <a:latin typeface="Cambria"/>
              <a:ea typeface="Cambria"/>
              <a:cs typeface="Cambria"/>
              <a:sym typeface="Cambria"/>
            </a:endParaRPr>
          </a:p>
          <a:p>
            <a:pPr indent="-173355" lvl="0" marL="228600" rtl="0" algn="l">
              <a:lnSpc>
                <a:spcPct val="110000"/>
              </a:lnSpc>
              <a:spcBef>
                <a:spcPts val="1000"/>
              </a:spcBef>
              <a:spcAft>
                <a:spcPts val="0"/>
              </a:spcAft>
              <a:buClr>
                <a:schemeClr val="dk1"/>
              </a:buClr>
              <a:buSzPts val="870"/>
              <a:buFont typeface="Noto Sans Symbols"/>
              <a:buNone/>
            </a:pPr>
            <a:r>
              <a:t/>
            </a:r>
            <a:endParaRPr sz="1000">
              <a:latin typeface="Cambria"/>
              <a:ea typeface="Cambria"/>
              <a:cs typeface="Cambria"/>
              <a:sym typeface="Cambria"/>
            </a:endParaRPr>
          </a:p>
          <a:p>
            <a:pPr indent="-173355" lvl="0" marL="228600" rtl="0" algn="l">
              <a:lnSpc>
                <a:spcPct val="110000"/>
              </a:lnSpc>
              <a:spcBef>
                <a:spcPts val="1000"/>
              </a:spcBef>
              <a:spcAft>
                <a:spcPts val="0"/>
              </a:spcAft>
              <a:buClr>
                <a:schemeClr val="dk1"/>
              </a:buClr>
              <a:buSzPts val="870"/>
              <a:buFont typeface="Noto Sans Symbols"/>
              <a:buNone/>
            </a:pPr>
            <a:r>
              <a:t/>
            </a:r>
            <a:endParaRPr sz="1000">
              <a:latin typeface="Cambria"/>
              <a:ea typeface="Cambria"/>
              <a:cs typeface="Cambria"/>
              <a:sym typeface="Cambria"/>
            </a:endParaRPr>
          </a:p>
          <a:p>
            <a:pPr indent="-173355" lvl="0" marL="228600" rtl="0" algn="l">
              <a:lnSpc>
                <a:spcPct val="110000"/>
              </a:lnSpc>
              <a:spcBef>
                <a:spcPts val="1000"/>
              </a:spcBef>
              <a:spcAft>
                <a:spcPts val="0"/>
              </a:spcAft>
              <a:buClr>
                <a:schemeClr val="dk1"/>
              </a:buClr>
              <a:buSzPts val="870"/>
              <a:buFont typeface="Noto Sans Symbols"/>
              <a:buNone/>
            </a:pPr>
            <a:r>
              <a:t/>
            </a:r>
            <a:endParaRPr sz="1000"/>
          </a:p>
        </p:txBody>
      </p:sp>
      <p:pic>
        <p:nvPicPr>
          <p:cNvPr id="204" name="Google Shape;204;p15"/>
          <p:cNvPicPr preferRelativeResize="0"/>
          <p:nvPr/>
        </p:nvPicPr>
        <p:blipFill rotWithShape="1">
          <a:blip r:embed="rId3">
            <a:alphaModFix/>
          </a:blip>
          <a:srcRect b="0" l="0" r="0" t="0"/>
          <a:stretch/>
        </p:blipFill>
        <p:spPr>
          <a:xfrm>
            <a:off x="6206196" y="4"/>
            <a:ext cx="5649981" cy="68579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905328" y="498339"/>
            <a:ext cx="3119925" cy="57098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8B1997"/>
              </a:buClr>
              <a:buSzPts val="2400"/>
              <a:buFont typeface="Century Schoolbook"/>
              <a:buNone/>
            </a:pPr>
            <a:r>
              <a:rPr b="1" lang="en-US" sz="2400">
                <a:solidFill>
                  <a:srgbClr val="8B1997"/>
                </a:solidFill>
                <a:latin typeface="Century Schoolbook"/>
                <a:ea typeface="Century Schoolbook"/>
                <a:cs typeface="Century Schoolbook"/>
                <a:sym typeface="Century Schoolbook"/>
              </a:rPr>
              <a:t>References :</a:t>
            </a:r>
            <a:endParaRPr/>
          </a:p>
        </p:txBody>
      </p:sp>
      <p:sp>
        <p:nvSpPr>
          <p:cNvPr id="210" name="Google Shape;210;p16"/>
          <p:cNvSpPr txBox="1"/>
          <p:nvPr>
            <p:ph idx="1" type="body"/>
          </p:nvPr>
        </p:nvSpPr>
        <p:spPr>
          <a:xfrm>
            <a:off x="573931" y="1264517"/>
            <a:ext cx="10523560" cy="3930937"/>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70000"/>
              </a:lnSpc>
              <a:spcBef>
                <a:spcPts val="0"/>
              </a:spcBef>
              <a:spcAft>
                <a:spcPts val="0"/>
              </a:spcAft>
              <a:buClr>
                <a:schemeClr val="dk1"/>
              </a:buClr>
              <a:buSzPct val="87000"/>
              <a:buNone/>
            </a:pPr>
            <a:r>
              <a:rPr lang="en-US" sz="6200">
                <a:latin typeface="Cambria"/>
                <a:ea typeface="Cambria"/>
                <a:cs typeface="Cambria"/>
                <a:sym typeface="Cambria"/>
              </a:rPr>
              <a:t>1. Chang, C. P., Chang, S. C., Chuang, S. C., Berthiller, J., Ferro, G., Matsuo, K., ... &amp; Lee, Y. C. A. (2019). </a:t>
            </a:r>
            <a:r>
              <a:rPr b="1" i="1" lang="en-US" sz="6200">
                <a:latin typeface="Cambria"/>
                <a:ea typeface="Cambria"/>
                <a:cs typeface="Cambria"/>
                <a:sym typeface="Cambria"/>
              </a:rPr>
              <a:t>Age at start of using tobacco on the risk of head and neck cancer: Pooled analysis in the International Head and Neck Cancer Epidemiology Consortium (INHANCE)</a:t>
            </a:r>
            <a:r>
              <a:rPr i="1" lang="en-US" sz="6200">
                <a:latin typeface="Cambria"/>
                <a:ea typeface="Cambria"/>
                <a:cs typeface="Cambria"/>
                <a:sym typeface="Cambria"/>
              </a:rPr>
              <a:t>. Cancer Epidemiology</a:t>
            </a:r>
            <a:r>
              <a:rPr lang="en-US" sz="6200">
                <a:latin typeface="Cambria"/>
                <a:ea typeface="Cambria"/>
                <a:cs typeface="Cambria"/>
                <a:sym typeface="Cambria"/>
              </a:rPr>
              <a:t>, </a:t>
            </a:r>
            <a:r>
              <a:rPr i="1" lang="en-US" sz="6200">
                <a:latin typeface="Cambria"/>
                <a:ea typeface="Cambria"/>
                <a:cs typeface="Cambria"/>
                <a:sym typeface="Cambria"/>
              </a:rPr>
              <a:t>63</a:t>
            </a:r>
            <a:r>
              <a:rPr lang="en-US" sz="6200">
                <a:latin typeface="Cambria"/>
                <a:ea typeface="Cambria"/>
                <a:cs typeface="Cambria"/>
                <a:sym typeface="Cambria"/>
              </a:rPr>
              <a:t>, 101615.</a:t>
            </a:r>
            <a:endParaRPr/>
          </a:p>
          <a:p>
            <a:pPr indent="0" lvl="0" marL="0" rtl="0" algn="l">
              <a:lnSpc>
                <a:spcPct val="170000"/>
              </a:lnSpc>
              <a:spcBef>
                <a:spcPts val="1000"/>
              </a:spcBef>
              <a:spcAft>
                <a:spcPts val="0"/>
              </a:spcAft>
              <a:buClr>
                <a:schemeClr val="dk1"/>
              </a:buClr>
              <a:buSzPct val="87000"/>
              <a:buNone/>
            </a:pPr>
            <a:r>
              <a:rPr lang="en-US" sz="6200">
                <a:latin typeface="Cambria"/>
                <a:ea typeface="Cambria"/>
                <a:cs typeface="Cambria"/>
                <a:sym typeface="Cambria"/>
              </a:rPr>
              <a:t>2. Rehm, J., &amp; Shield, K. (2020). </a:t>
            </a:r>
            <a:r>
              <a:rPr b="1" i="1" lang="en-US" sz="6200">
                <a:latin typeface="Cambria"/>
                <a:ea typeface="Cambria"/>
                <a:cs typeface="Cambria"/>
                <a:sym typeface="Cambria"/>
              </a:rPr>
              <a:t>Alcohol use and cancers of the gastrointestinal tract. Epidemiology and preventive implications</a:t>
            </a:r>
            <a:r>
              <a:rPr i="1" lang="en-US" sz="6200">
                <a:latin typeface="Cambria"/>
                <a:ea typeface="Cambria"/>
                <a:cs typeface="Cambria"/>
                <a:sym typeface="Cambria"/>
              </a:rPr>
              <a:t>. Frontiers in Oncology</a:t>
            </a:r>
            <a:r>
              <a:rPr lang="en-US" sz="6200">
                <a:latin typeface="Cambria"/>
                <a:ea typeface="Cambria"/>
                <a:cs typeface="Cambria"/>
                <a:sym typeface="Cambria"/>
              </a:rPr>
              <a:t>, </a:t>
            </a:r>
            <a:r>
              <a:rPr i="1" lang="en-US" sz="6200">
                <a:latin typeface="Cambria"/>
                <a:ea typeface="Cambria"/>
                <a:cs typeface="Cambria"/>
                <a:sym typeface="Cambria"/>
              </a:rPr>
              <a:t>10</a:t>
            </a:r>
            <a:r>
              <a:rPr lang="en-US" sz="6200">
                <a:latin typeface="Cambria"/>
                <a:ea typeface="Cambria"/>
                <a:cs typeface="Cambria"/>
                <a:sym typeface="Cambria"/>
              </a:rPr>
              <a:t>, 403.</a:t>
            </a:r>
            <a:endParaRPr/>
          </a:p>
          <a:p>
            <a:pPr indent="0" lvl="0" marL="0" rtl="0" algn="l">
              <a:lnSpc>
                <a:spcPct val="170000"/>
              </a:lnSpc>
              <a:spcBef>
                <a:spcPts val="1000"/>
              </a:spcBef>
              <a:spcAft>
                <a:spcPts val="0"/>
              </a:spcAft>
              <a:buClr>
                <a:schemeClr val="dk1"/>
              </a:buClr>
              <a:buSzPct val="87000"/>
              <a:buNone/>
            </a:pPr>
            <a:r>
              <a:rPr lang="en-US" sz="6200">
                <a:latin typeface="Cambria"/>
                <a:ea typeface="Cambria"/>
                <a:cs typeface="Cambria"/>
                <a:sym typeface="Cambria"/>
              </a:rPr>
              <a:t>3. Nguyen-Louie, T. T., Matt, G. E., Jacobus, J., Li, I., Cota, C., Castro, N., &amp; Tapert, S. F. (2017). </a:t>
            </a:r>
            <a:r>
              <a:rPr b="1" lang="en-US" sz="6200">
                <a:latin typeface="Cambria"/>
                <a:ea typeface="Cambria"/>
                <a:cs typeface="Cambria"/>
                <a:sym typeface="Cambria"/>
              </a:rPr>
              <a:t>Earlier Alcohol Use Onset Predicts Poorer Neuropsychological Functioning in Young Adults. Alcoholism, clinical and experimental research</a:t>
            </a:r>
            <a:r>
              <a:rPr lang="en-US" sz="6200">
                <a:latin typeface="Cambria"/>
                <a:ea typeface="Cambria"/>
                <a:cs typeface="Cambria"/>
                <a:sym typeface="Cambria"/>
              </a:rPr>
              <a:t>, 41(12), 2082–2092. </a:t>
            </a:r>
            <a:r>
              <a:rPr lang="en-US" sz="6200" u="sng">
                <a:solidFill>
                  <a:schemeClr val="hlink"/>
                </a:solidFill>
                <a:latin typeface="Cambria"/>
                <a:ea typeface="Cambria"/>
                <a:cs typeface="Cambria"/>
                <a:sym typeface="Cambria"/>
                <a:hlinkClick r:id="rId3"/>
              </a:rPr>
              <a:t>https://doi.org/10.1111/acer.13503</a:t>
            </a:r>
            <a:endParaRPr/>
          </a:p>
          <a:p>
            <a:pPr indent="0" lvl="0" marL="0" rtl="0" algn="l">
              <a:lnSpc>
                <a:spcPct val="170000"/>
              </a:lnSpc>
              <a:spcBef>
                <a:spcPts val="1000"/>
              </a:spcBef>
              <a:spcAft>
                <a:spcPts val="0"/>
              </a:spcAft>
              <a:buClr>
                <a:schemeClr val="dk1"/>
              </a:buClr>
              <a:buSzPct val="87000"/>
              <a:buNone/>
            </a:pPr>
            <a:r>
              <a:rPr lang="en-US" sz="6200">
                <a:latin typeface="Cambria"/>
                <a:ea typeface="Cambria"/>
                <a:cs typeface="Cambria"/>
                <a:sym typeface="Cambria"/>
              </a:rPr>
              <a:t>4. Singleton, R. A. (2007). Collegiate alcohol consumption and academic performance. Journal of studies on alcohol and drugs, 68(4), 548-555.</a:t>
            </a:r>
            <a:endParaRPr/>
          </a:p>
          <a:p>
            <a:pPr indent="-203739" lvl="0" marL="228600" rtl="0" algn="l">
              <a:lnSpc>
                <a:spcPct val="120000"/>
              </a:lnSpc>
              <a:spcBef>
                <a:spcPts val="1000"/>
              </a:spcBef>
              <a:spcAft>
                <a:spcPts val="0"/>
              </a:spcAft>
              <a:buClr>
                <a:schemeClr val="dk1"/>
              </a:buClr>
              <a:buSzPct val="87000"/>
              <a:buNone/>
            </a:pPr>
            <a:r>
              <a:t/>
            </a:r>
            <a:endParaRPr sz="1800"/>
          </a:p>
          <a:p>
            <a:pPr indent="-203739" lvl="0" marL="228600" rtl="0" algn="l">
              <a:lnSpc>
                <a:spcPct val="120000"/>
              </a:lnSpc>
              <a:spcBef>
                <a:spcPts val="1000"/>
              </a:spcBef>
              <a:spcAft>
                <a:spcPts val="0"/>
              </a:spcAft>
              <a:buClr>
                <a:schemeClr val="dk1"/>
              </a:buClr>
              <a:buSzPct val="870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2"/>
          <p:cNvSpPr txBox="1"/>
          <p:nvPr>
            <p:ph idx="1" type="body"/>
          </p:nvPr>
        </p:nvSpPr>
        <p:spPr>
          <a:xfrm>
            <a:off x="914399" y="1213544"/>
            <a:ext cx="10363200" cy="5339655"/>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2088"/>
              <a:buFont typeface="Noto Sans Symbols"/>
              <a:buChar char="❖"/>
            </a:pPr>
            <a:r>
              <a:rPr lang="en-US" sz="2400">
                <a:latin typeface="Cambria"/>
                <a:ea typeface="Cambria"/>
                <a:cs typeface="Cambria"/>
                <a:sym typeface="Cambria"/>
              </a:rPr>
              <a:t>Tobacco and alcohol use is known to be a well-established risk factor for many types of cancers. </a:t>
            </a:r>
            <a:endParaRPr/>
          </a:p>
          <a:p>
            <a:pPr indent="-228600" lvl="0" marL="228600" rtl="0" algn="l">
              <a:lnSpc>
                <a:spcPct val="130000"/>
              </a:lnSpc>
              <a:spcBef>
                <a:spcPts val="1000"/>
              </a:spcBef>
              <a:spcAft>
                <a:spcPts val="0"/>
              </a:spcAft>
              <a:buClr>
                <a:schemeClr val="dk1"/>
              </a:buClr>
              <a:buSzPts val="2088"/>
              <a:buFont typeface="Noto Sans Symbols"/>
              <a:buChar char="❖"/>
            </a:pPr>
            <a:r>
              <a:rPr lang="en-US" sz="2400">
                <a:latin typeface="Cambria"/>
                <a:ea typeface="Cambria"/>
                <a:cs typeface="Cambria"/>
                <a:sym typeface="Cambria"/>
              </a:rPr>
              <a:t>According to Change et al., tobacco use initiation at a younger age was associated with an increased head and neck cancer risk with OR&lt;10 years vs ≥30 years: 1.64. </a:t>
            </a:r>
            <a:endParaRPr/>
          </a:p>
          <a:p>
            <a:pPr indent="-228600" lvl="0" marL="228600" rtl="0" algn="l">
              <a:lnSpc>
                <a:spcPct val="130000"/>
              </a:lnSpc>
              <a:spcBef>
                <a:spcPts val="1000"/>
              </a:spcBef>
              <a:spcAft>
                <a:spcPts val="0"/>
              </a:spcAft>
              <a:buClr>
                <a:schemeClr val="dk1"/>
              </a:buClr>
              <a:buSzPts val="2088"/>
              <a:buFont typeface="Noto Sans Symbols"/>
              <a:buChar char="❖"/>
            </a:pPr>
            <a:r>
              <a:rPr lang="en-US" sz="2400">
                <a:latin typeface="Cambria"/>
                <a:ea typeface="Cambria"/>
                <a:cs typeface="Cambria"/>
                <a:sym typeface="Cambria"/>
              </a:rPr>
              <a:t>According to  Louie et al., early onset of alcohol use increases risk for alcohol-related neurocognitive impairment.</a:t>
            </a:r>
            <a:endParaRPr/>
          </a:p>
          <a:p>
            <a:pPr indent="-228600" lvl="0" marL="228600" rtl="0" algn="l">
              <a:lnSpc>
                <a:spcPct val="130000"/>
              </a:lnSpc>
              <a:spcBef>
                <a:spcPts val="1000"/>
              </a:spcBef>
              <a:spcAft>
                <a:spcPts val="0"/>
              </a:spcAft>
              <a:buClr>
                <a:schemeClr val="dk1"/>
              </a:buClr>
              <a:buSzPts val="2088"/>
              <a:buFont typeface="Noto Sans Symbols"/>
              <a:buChar char="❖"/>
            </a:pPr>
            <a:r>
              <a:rPr lang="en-US" sz="2400">
                <a:latin typeface="Cambria"/>
                <a:ea typeface="Cambria"/>
                <a:cs typeface="Cambria"/>
                <a:sym typeface="Cambria"/>
              </a:rPr>
              <a:t>Also, alcohol consumption is negatively associated with academic performance (Singleton, 2007).</a:t>
            </a:r>
            <a:endParaRPr/>
          </a:p>
          <a:p>
            <a:pPr indent="-118110" lvl="0" marL="228600" rtl="0" algn="l">
              <a:lnSpc>
                <a:spcPct val="130000"/>
              </a:lnSpc>
              <a:spcBef>
                <a:spcPts val="1000"/>
              </a:spcBef>
              <a:spcAft>
                <a:spcPts val="0"/>
              </a:spcAft>
              <a:buClr>
                <a:schemeClr val="dk1"/>
              </a:buClr>
              <a:buSzPts val="1740"/>
              <a:buFont typeface="Noto Sans Symbols"/>
              <a:buNone/>
            </a:pPr>
            <a:r>
              <a:t/>
            </a:r>
            <a:endParaRPr>
              <a:latin typeface="Cambria"/>
              <a:ea typeface="Cambria"/>
              <a:cs typeface="Cambria"/>
              <a:sym typeface="Cambria"/>
            </a:endParaRPr>
          </a:p>
          <a:p>
            <a:pPr indent="-118110" lvl="0" marL="228600" rtl="0" algn="l">
              <a:lnSpc>
                <a:spcPct val="130000"/>
              </a:lnSpc>
              <a:spcBef>
                <a:spcPts val="1000"/>
              </a:spcBef>
              <a:spcAft>
                <a:spcPts val="0"/>
              </a:spcAft>
              <a:buClr>
                <a:schemeClr val="dk1"/>
              </a:buClr>
              <a:buSzPts val="1740"/>
              <a:buFont typeface="Noto Sans Symbols"/>
              <a:buNone/>
            </a:pPr>
            <a:r>
              <a:t/>
            </a:r>
            <a:endParaRPr>
              <a:latin typeface="Cambria"/>
              <a:ea typeface="Cambria"/>
              <a:cs typeface="Cambria"/>
              <a:sym typeface="Cambria"/>
            </a:endParaRPr>
          </a:p>
          <a:p>
            <a:pPr indent="-96012" lvl="0" marL="228600" rtl="0" algn="l">
              <a:lnSpc>
                <a:spcPct val="130000"/>
              </a:lnSpc>
              <a:spcBef>
                <a:spcPts val="1000"/>
              </a:spcBef>
              <a:spcAft>
                <a:spcPts val="0"/>
              </a:spcAft>
              <a:buClr>
                <a:schemeClr val="dk1"/>
              </a:buClr>
              <a:buSzPts val="2088"/>
              <a:buFont typeface="Noto Sans Symbols"/>
              <a:buNone/>
            </a:pPr>
            <a:r>
              <a:t/>
            </a:r>
            <a:endParaRPr sz="2400">
              <a:latin typeface="Cambria"/>
              <a:ea typeface="Cambria"/>
              <a:cs typeface="Cambria"/>
              <a:sym typeface="Cambria"/>
            </a:endParaRPr>
          </a:p>
          <a:p>
            <a:pPr indent="-96012" lvl="0" marL="228600" rtl="0" algn="l">
              <a:lnSpc>
                <a:spcPct val="130000"/>
              </a:lnSpc>
              <a:spcBef>
                <a:spcPts val="1000"/>
              </a:spcBef>
              <a:spcAft>
                <a:spcPts val="0"/>
              </a:spcAft>
              <a:buClr>
                <a:schemeClr val="dk1"/>
              </a:buClr>
              <a:buSzPts val="2088"/>
              <a:buFont typeface="Noto Sans Symbols"/>
              <a:buNone/>
            </a:pPr>
            <a:r>
              <a:t/>
            </a:r>
            <a:endParaRPr sz="2400">
              <a:latin typeface="Cambria"/>
              <a:ea typeface="Cambria"/>
              <a:cs typeface="Cambria"/>
              <a:sym typeface="Cambria"/>
            </a:endParaRPr>
          </a:p>
          <a:p>
            <a:pPr indent="0" lvl="0" marL="0" rtl="0" algn="l">
              <a:lnSpc>
                <a:spcPct val="120000"/>
              </a:lnSpc>
              <a:spcBef>
                <a:spcPts val="1000"/>
              </a:spcBef>
              <a:spcAft>
                <a:spcPts val="0"/>
              </a:spcAft>
              <a:buClr>
                <a:schemeClr val="dk1"/>
              </a:buClr>
              <a:buSzPts val="1566"/>
              <a:buNone/>
            </a:pPr>
            <a:r>
              <a:t/>
            </a:r>
            <a:endParaRPr sz="1800">
              <a:latin typeface="Play"/>
              <a:ea typeface="Play"/>
              <a:cs typeface="Play"/>
              <a:sym typeface="Play"/>
            </a:endParaRPr>
          </a:p>
          <a:p>
            <a:pPr indent="-129159" lvl="0" marL="228600" rtl="0" algn="l">
              <a:lnSpc>
                <a:spcPct val="130000"/>
              </a:lnSpc>
              <a:spcBef>
                <a:spcPts val="1000"/>
              </a:spcBef>
              <a:spcAft>
                <a:spcPts val="0"/>
              </a:spcAft>
              <a:buClr>
                <a:schemeClr val="dk1"/>
              </a:buClr>
              <a:buSzPts val="1566"/>
              <a:buFont typeface="Arial"/>
              <a:buNone/>
            </a:pPr>
            <a:r>
              <a:t/>
            </a:r>
            <a:endParaRPr sz="1800">
              <a:latin typeface="Play"/>
              <a:ea typeface="Play"/>
              <a:cs typeface="Play"/>
              <a:sym typeface="Play"/>
            </a:endParaRPr>
          </a:p>
          <a:p>
            <a:pPr indent="-129159" lvl="0" marL="228600" rtl="0" algn="l">
              <a:lnSpc>
                <a:spcPct val="130000"/>
              </a:lnSpc>
              <a:spcBef>
                <a:spcPts val="1000"/>
              </a:spcBef>
              <a:spcAft>
                <a:spcPts val="0"/>
              </a:spcAft>
              <a:buClr>
                <a:schemeClr val="dk1"/>
              </a:buClr>
              <a:buSzPts val="1566"/>
              <a:buFont typeface="Noto Sans Symbols"/>
              <a:buNone/>
            </a:pPr>
            <a:r>
              <a:t/>
            </a:r>
            <a:endParaRPr sz="1800">
              <a:latin typeface="Cambria"/>
              <a:ea typeface="Cambria"/>
              <a:cs typeface="Cambria"/>
              <a:sym typeface="Cambria"/>
            </a:endParaRPr>
          </a:p>
          <a:p>
            <a:pPr indent="0" lvl="0" marL="0" rtl="0" algn="l">
              <a:lnSpc>
                <a:spcPct val="130000"/>
              </a:lnSpc>
              <a:spcBef>
                <a:spcPts val="1000"/>
              </a:spcBef>
              <a:spcAft>
                <a:spcPts val="0"/>
              </a:spcAft>
              <a:buClr>
                <a:schemeClr val="dk1"/>
              </a:buClr>
              <a:buSzPts val="1566"/>
              <a:buNone/>
            </a:pPr>
            <a:r>
              <a:t/>
            </a:r>
            <a:endParaRPr sz="1800">
              <a:latin typeface="Cambria"/>
              <a:ea typeface="Cambria"/>
              <a:cs typeface="Cambria"/>
              <a:sym typeface="Cambria"/>
            </a:endParaRPr>
          </a:p>
        </p:txBody>
      </p:sp>
      <p:sp>
        <p:nvSpPr>
          <p:cNvPr id="102" name="Google Shape;102;p2"/>
          <p:cNvSpPr txBox="1"/>
          <p:nvPr/>
        </p:nvSpPr>
        <p:spPr>
          <a:xfrm>
            <a:off x="914399" y="496590"/>
            <a:ext cx="53541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8B1997"/>
                </a:solidFill>
                <a:latin typeface="Century Schoolbook"/>
                <a:ea typeface="Century Schoolbook"/>
                <a:cs typeface="Century Schoolbook"/>
                <a:sym typeface="Century Schoolbook"/>
              </a:rPr>
              <a:t>Background: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791934" y="471055"/>
            <a:ext cx="10099965" cy="55418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8B1997"/>
              </a:buClr>
              <a:buSzPts val="2400"/>
              <a:buFont typeface="Century Schoolbook"/>
              <a:buNone/>
            </a:pPr>
            <a:r>
              <a:rPr b="1" lang="en-US" sz="2400">
                <a:solidFill>
                  <a:srgbClr val="8B1997"/>
                </a:solidFill>
                <a:latin typeface="Century Schoolbook"/>
                <a:ea typeface="Century Schoolbook"/>
                <a:cs typeface="Century Schoolbook"/>
                <a:sym typeface="Century Schoolbook"/>
              </a:rPr>
              <a:t>Texas School Survey of Drug and Alcohol Use (TSS):</a:t>
            </a:r>
            <a:endParaRPr sz="2400">
              <a:solidFill>
                <a:srgbClr val="8B1997"/>
              </a:solidFill>
              <a:latin typeface="Century Schoolbook"/>
              <a:ea typeface="Century Schoolbook"/>
              <a:cs typeface="Century Schoolbook"/>
              <a:sym typeface="Century Schoolbook"/>
            </a:endParaRPr>
          </a:p>
        </p:txBody>
      </p:sp>
      <p:sp>
        <p:nvSpPr>
          <p:cNvPr id="108" name="Google Shape;108;p3"/>
          <p:cNvSpPr txBox="1"/>
          <p:nvPr>
            <p:ph idx="1" type="body"/>
          </p:nvPr>
        </p:nvSpPr>
        <p:spPr>
          <a:xfrm>
            <a:off x="789709" y="1288473"/>
            <a:ext cx="10487890" cy="4946072"/>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1740"/>
              <a:buFont typeface="Noto Sans Symbols"/>
              <a:buChar char="❖"/>
            </a:pPr>
            <a:r>
              <a:rPr lang="en-US">
                <a:latin typeface="Cambria"/>
                <a:ea typeface="Cambria"/>
                <a:cs typeface="Cambria"/>
                <a:sym typeface="Cambria"/>
              </a:rPr>
              <a:t> Cross-sectional study design. </a:t>
            </a:r>
            <a:endParaRPr/>
          </a:p>
          <a:p>
            <a:pPr indent="-228600" lvl="0" marL="228600" rtl="0" algn="l">
              <a:lnSpc>
                <a:spcPct val="130000"/>
              </a:lnSpc>
              <a:spcBef>
                <a:spcPts val="1000"/>
              </a:spcBef>
              <a:spcAft>
                <a:spcPts val="0"/>
              </a:spcAft>
              <a:buClr>
                <a:schemeClr val="dk1"/>
              </a:buClr>
              <a:buSzPts val="1740"/>
              <a:buFont typeface="Noto Sans Symbols"/>
              <a:buChar char="❖"/>
            </a:pPr>
            <a:r>
              <a:rPr lang="en-US">
                <a:latin typeface="Cambria"/>
                <a:ea typeface="Cambria"/>
                <a:cs typeface="Cambria"/>
                <a:sym typeface="Cambria"/>
              </a:rPr>
              <a:t> Self-reported survey instrument.</a:t>
            </a:r>
            <a:endParaRPr/>
          </a:p>
          <a:p>
            <a:pPr indent="-228600" lvl="0" marL="228600" rtl="0" algn="l">
              <a:lnSpc>
                <a:spcPct val="130000"/>
              </a:lnSpc>
              <a:spcBef>
                <a:spcPts val="1000"/>
              </a:spcBef>
              <a:spcAft>
                <a:spcPts val="0"/>
              </a:spcAft>
              <a:buClr>
                <a:schemeClr val="dk1"/>
              </a:buClr>
              <a:buSzPts val="1740"/>
              <a:buFont typeface="Noto Sans Symbols"/>
              <a:buChar char="❖"/>
            </a:pPr>
            <a:r>
              <a:rPr lang="en-US">
                <a:latin typeface="Cambria"/>
                <a:ea typeface="Cambria"/>
                <a:cs typeface="Cambria"/>
                <a:sym typeface="Cambria"/>
              </a:rPr>
              <a:t> Administered to students from grades 7 to 12 (11 to 19 years of age).</a:t>
            </a:r>
            <a:endParaRPr/>
          </a:p>
          <a:p>
            <a:pPr indent="-228600" lvl="0" marL="228600" rtl="0" algn="l">
              <a:lnSpc>
                <a:spcPct val="130000"/>
              </a:lnSpc>
              <a:spcBef>
                <a:spcPts val="1000"/>
              </a:spcBef>
              <a:spcAft>
                <a:spcPts val="0"/>
              </a:spcAft>
              <a:buClr>
                <a:schemeClr val="dk1"/>
              </a:buClr>
              <a:buSzPts val="1740"/>
              <a:buFont typeface="Noto Sans Symbols"/>
              <a:buChar char="❖"/>
            </a:pPr>
            <a:r>
              <a:rPr lang="en-US">
                <a:latin typeface="Cambria"/>
                <a:ea typeface="Cambria"/>
                <a:cs typeface="Cambria"/>
                <a:sym typeface="Cambria"/>
              </a:rPr>
              <a:t> Data is obtained from the samples of Texas public schools that were randomly selected.</a:t>
            </a:r>
            <a:endParaRPr>
              <a:latin typeface="Cambria"/>
              <a:ea typeface="Cambria"/>
              <a:cs typeface="Cambria"/>
              <a:sym typeface="Cambria"/>
            </a:endParaRPr>
          </a:p>
          <a:p>
            <a:pPr indent="-228600" lvl="0" marL="228600" rtl="0" algn="l">
              <a:lnSpc>
                <a:spcPct val="130000"/>
              </a:lnSpc>
              <a:spcBef>
                <a:spcPts val="1000"/>
              </a:spcBef>
              <a:spcAft>
                <a:spcPts val="0"/>
              </a:spcAft>
              <a:buClr>
                <a:schemeClr val="dk1"/>
              </a:buClr>
              <a:buSzPts val="1740"/>
              <a:buFont typeface="Noto Sans Symbols"/>
              <a:buChar char="❖"/>
            </a:pPr>
            <a:r>
              <a:rPr lang="en-US">
                <a:latin typeface="Cambria"/>
                <a:ea typeface="Cambria"/>
                <a:cs typeface="Cambria"/>
                <a:sym typeface="Cambria"/>
              </a:rPr>
              <a:t> Reports from this survey analyze data from (2019 to 2020). </a:t>
            </a:r>
            <a:endParaRPr/>
          </a:p>
          <a:p>
            <a:pPr indent="-228600" lvl="0" marL="228600" rtl="0" algn="l">
              <a:lnSpc>
                <a:spcPct val="130000"/>
              </a:lnSpc>
              <a:spcBef>
                <a:spcPts val="1000"/>
              </a:spcBef>
              <a:spcAft>
                <a:spcPts val="0"/>
              </a:spcAft>
              <a:buClr>
                <a:schemeClr val="dk1"/>
              </a:buClr>
              <a:buSzPts val="1740"/>
              <a:buFont typeface="Noto Sans Symbols"/>
              <a:buChar char="❖"/>
            </a:pPr>
            <a:r>
              <a:rPr lang="en-US">
                <a:latin typeface="Cambria"/>
                <a:ea typeface="Cambria"/>
                <a:cs typeface="Cambria"/>
                <a:sym typeface="Cambria"/>
              </a:rPr>
              <a:t> </a:t>
            </a:r>
            <a:r>
              <a:rPr b="1" lang="en-US" u="sng">
                <a:latin typeface="Cambria"/>
                <a:ea typeface="Cambria"/>
                <a:cs typeface="Cambria"/>
                <a:sym typeface="Cambria"/>
              </a:rPr>
              <a:t>Objectives</a:t>
            </a:r>
            <a:r>
              <a:rPr b="1" lang="en-US">
                <a:latin typeface="Cambria"/>
                <a:ea typeface="Cambria"/>
                <a:cs typeface="Cambria"/>
                <a:sym typeface="Cambria"/>
              </a:rPr>
              <a:t> </a:t>
            </a:r>
            <a:r>
              <a:rPr lang="en-US">
                <a:latin typeface="Cambria"/>
                <a:ea typeface="Cambria"/>
                <a:cs typeface="Cambria"/>
                <a:sym typeface="Cambria"/>
              </a:rPr>
              <a:t>:</a:t>
            </a:r>
            <a:endParaRPr/>
          </a:p>
          <a:p>
            <a:pPr indent="0" lvl="0" marL="0" rtl="0" algn="l">
              <a:lnSpc>
                <a:spcPct val="130000"/>
              </a:lnSpc>
              <a:spcBef>
                <a:spcPts val="1000"/>
              </a:spcBef>
              <a:spcAft>
                <a:spcPts val="0"/>
              </a:spcAft>
              <a:buClr>
                <a:schemeClr val="dk1"/>
              </a:buClr>
              <a:buSzPts val="1740"/>
              <a:buNone/>
            </a:pPr>
            <a:r>
              <a:rPr lang="en-US">
                <a:latin typeface="Cambria"/>
                <a:ea typeface="Cambria"/>
                <a:cs typeface="Cambria"/>
                <a:sym typeface="Cambria"/>
              </a:rPr>
              <a:t>      1. Extent and nature of substance use among secondary students in Texas public schools.</a:t>
            </a:r>
            <a:endParaRPr/>
          </a:p>
          <a:p>
            <a:pPr indent="0" lvl="0" marL="0" rtl="0" algn="l">
              <a:lnSpc>
                <a:spcPct val="130000"/>
              </a:lnSpc>
              <a:spcBef>
                <a:spcPts val="1000"/>
              </a:spcBef>
              <a:spcAft>
                <a:spcPts val="0"/>
              </a:spcAft>
              <a:buClr>
                <a:schemeClr val="dk1"/>
              </a:buClr>
              <a:buSzPts val="1740"/>
              <a:buNone/>
            </a:pPr>
            <a:r>
              <a:rPr lang="en-US">
                <a:latin typeface="Cambria"/>
                <a:ea typeface="Cambria"/>
                <a:cs typeface="Cambria"/>
                <a:sym typeface="Cambria"/>
              </a:rPr>
              <a:t>       2. Standard of comparison for districts conducting local assessments of drug &amp; alcohol use.</a:t>
            </a:r>
            <a:endParaRPr>
              <a:latin typeface="Cambria"/>
              <a:ea typeface="Cambria"/>
              <a:cs typeface="Cambria"/>
              <a:sym typeface="Cambria"/>
            </a:endParaRPr>
          </a:p>
          <a:p>
            <a:pPr indent="0" lvl="0" marL="0" rtl="0" algn="l">
              <a:lnSpc>
                <a:spcPct val="120000"/>
              </a:lnSpc>
              <a:spcBef>
                <a:spcPts val="1000"/>
              </a:spcBef>
              <a:spcAft>
                <a:spcPts val="0"/>
              </a:spcAft>
              <a:buClr>
                <a:schemeClr val="dk1"/>
              </a:buClr>
              <a:buSzPts val="17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idx="1" type="body"/>
          </p:nvPr>
        </p:nvSpPr>
        <p:spPr>
          <a:xfrm>
            <a:off x="914399" y="1258612"/>
            <a:ext cx="10363199" cy="4472451"/>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2088"/>
              <a:buNone/>
            </a:pPr>
            <a:r>
              <a:rPr b="1" i="1" lang="en-US" sz="2400">
                <a:latin typeface="Cambria"/>
                <a:ea typeface="Cambria"/>
                <a:cs typeface="Cambria"/>
                <a:sym typeface="Cambria"/>
              </a:rPr>
              <a:t>To assess if there is an association between living with both parents and the student’s smoking status using TSS in the year 2019-2020. </a:t>
            </a:r>
            <a:endParaRPr sz="2400"/>
          </a:p>
          <a:p>
            <a:pPr indent="-228600" lvl="0" marL="228600" rtl="0" algn="l">
              <a:lnSpc>
                <a:spcPct val="120000"/>
              </a:lnSpc>
              <a:spcBef>
                <a:spcPts val="1000"/>
              </a:spcBef>
              <a:spcAft>
                <a:spcPts val="0"/>
              </a:spcAft>
              <a:buClr>
                <a:schemeClr val="dk1"/>
              </a:buClr>
              <a:buSzPts val="2088"/>
              <a:buFont typeface="Noto Sans Symbols"/>
              <a:buChar char="❖"/>
            </a:pPr>
            <a:r>
              <a:rPr lang="en-US" sz="2400">
                <a:latin typeface="Cambria"/>
                <a:ea typeface="Cambria"/>
                <a:cs typeface="Cambria"/>
                <a:sym typeface="Cambria"/>
              </a:rPr>
              <a:t> </a:t>
            </a:r>
            <a:r>
              <a:rPr lang="en-US" sz="2400" u="sng">
                <a:latin typeface="Cambria"/>
                <a:ea typeface="Cambria"/>
                <a:cs typeface="Cambria"/>
                <a:sym typeface="Cambria"/>
              </a:rPr>
              <a:t>Exposure</a:t>
            </a:r>
            <a:r>
              <a:rPr lang="en-US" sz="2400">
                <a:latin typeface="Cambria"/>
                <a:ea typeface="Cambria"/>
                <a:cs typeface="Cambria"/>
                <a:sym typeface="Cambria"/>
              </a:rPr>
              <a:t>: Living with both the parents (Yes/No) </a:t>
            </a:r>
            <a:endParaRPr/>
          </a:p>
          <a:p>
            <a:pPr indent="-228600" lvl="0" marL="228600" rtl="0" algn="l">
              <a:lnSpc>
                <a:spcPct val="120000"/>
              </a:lnSpc>
              <a:spcBef>
                <a:spcPts val="1000"/>
              </a:spcBef>
              <a:spcAft>
                <a:spcPts val="0"/>
              </a:spcAft>
              <a:buClr>
                <a:schemeClr val="dk1"/>
              </a:buClr>
              <a:buSzPts val="2088"/>
              <a:buFont typeface="Noto Sans Symbols"/>
              <a:buChar char="❖"/>
            </a:pPr>
            <a:r>
              <a:rPr lang="en-US" sz="2400">
                <a:latin typeface="Cambria"/>
                <a:ea typeface="Cambria"/>
                <a:cs typeface="Cambria"/>
                <a:sym typeface="Cambria"/>
              </a:rPr>
              <a:t> </a:t>
            </a:r>
            <a:r>
              <a:rPr lang="en-US" sz="2400" u="sng">
                <a:latin typeface="Cambria"/>
                <a:ea typeface="Cambria"/>
                <a:cs typeface="Cambria"/>
                <a:sym typeface="Cambria"/>
              </a:rPr>
              <a:t>Outcome</a:t>
            </a:r>
            <a:r>
              <a:rPr lang="en-US" sz="2400">
                <a:latin typeface="Cambria"/>
                <a:ea typeface="Cambria"/>
                <a:cs typeface="Cambria"/>
                <a:sym typeface="Cambria"/>
              </a:rPr>
              <a:t>: Smoking status (Yes/No)</a:t>
            </a:r>
            <a:endParaRPr/>
          </a:p>
          <a:p>
            <a:pPr indent="-228600" lvl="0" marL="228600" rtl="0" algn="l">
              <a:lnSpc>
                <a:spcPct val="120000"/>
              </a:lnSpc>
              <a:spcBef>
                <a:spcPts val="1000"/>
              </a:spcBef>
              <a:spcAft>
                <a:spcPts val="0"/>
              </a:spcAft>
              <a:buClr>
                <a:schemeClr val="dk1"/>
              </a:buClr>
              <a:buSzPts val="2088"/>
              <a:buFont typeface="Noto Sans Symbols"/>
              <a:buChar char="❖"/>
            </a:pPr>
            <a:r>
              <a:rPr lang="en-US" sz="2400">
                <a:latin typeface="Cambria"/>
                <a:ea typeface="Cambria"/>
                <a:cs typeface="Cambria"/>
                <a:sym typeface="Cambria"/>
              </a:rPr>
              <a:t> </a:t>
            </a:r>
            <a:r>
              <a:rPr lang="en-US" sz="2400" u="sng">
                <a:latin typeface="Cambria"/>
                <a:ea typeface="Cambria"/>
                <a:cs typeface="Cambria"/>
                <a:sym typeface="Cambria"/>
              </a:rPr>
              <a:t>Covariates</a:t>
            </a:r>
            <a:r>
              <a:rPr lang="en-US" sz="2400">
                <a:latin typeface="Cambria"/>
                <a:ea typeface="Cambria"/>
                <a:cs typeface="Cambria"/>
                <a:sym typeface="Cambria"/>
              </a:rPr>
              <a:t>: Age, gender, race and ethnicity, employment, close friend’s smoking status, smokeless tobacco use, and alcohol use.</a:t>
            </a:r>
            <a:endParaRPr/>
          </a:p>
          <a:p>
            <a:pPr indent="-118110" lvl="0" marL="228600" rtl="0" algn="l">
              <a:lnSpc>
                <a:spcPct val="120000"/>
              </a:lnSpc>
              <a:spcBef>
                <a:spcPts val="1000"/>
              </a:spcBef>
              <a:spcAft>
                <a:spcPts val="0"/>
              </a:spcAft>
              <a:buClr>
                <a:schemeClr val="dk1"/>
              </a:buClr>
              <a:buSzPts val="1740"/>
              <a:buFont typeface="Noto Sans Symbols"/>
              <a:buNone/>
            </a:pPr>
            <a:r>
              <a:t/>
            </a:r>
            <a:endParaRPr>
              <a:latin typeface="Cambria"/>
              <a:ea typeface="Cambria"/>
              <a:cs typeface="Cambria"/>
              <a:sym typeface="Cambria"/>
            </a:endParaRPr>
          </a:p>
          <a:p>
            <a:pPr indent="0" lvl="0" marL="0" rtl="0" algn="l">
              <a:lnSpc>
                <a:spcPct val="120000"/>
              </a:lnSpc>
              <a:spcBef>
                <a:spcPts val="1000"/>
              </a:spcBef>
              <a:spcAft>
                <a:spcPts val="0"/>
              </a:spcAft>
              <a:buClr>
                <a:schemeClr val="dk1"/>
              </a:buClr>
              <a:buSzPts val="1740"/>
              <a:buNone/>
            </a:pPr>
            <a:r>
              <a:t/>
            </a:r>
            <a:endParaRPr>
              <a:latin typeface="Cambria"/>
              <a:ea typeface="Cambria"/>
              <a:cs typeface="Cambria"/>
              <a:sym typeface="Cambria"/>
            </a:endParaRPr>
          </a:p>
          <a:p>
            <a:pPr indent="-118110" lvl="0" marL="228600" rtl="0" algn="l">
              <a:lnSpc>
                <a:spcPct val="120000"/>
              </a:lnSpc>
              <a:spcBef>
                <a:spcPts val="1000"/>
              </a:spcBef>
              <a:spcAft>
                <a:spcPts val="0"/>
              </a:spcAft>
              <a:buClr>
                <a:schemeClr val="dk1"/>
              </a:buClr>
              <a:buSzPts val="1740"/>
              <a:buFont typeface="Noto Sans Symbols"/>
              <a:buNone/>
            </a:pPr>
            <a:r>
              <a:t/>
            </a:r>
            <a:endParaRPr>
              <a:latin typeface="Cambria"/>
              <a:ea typeface="Cambria"/>
              <a:cs typeface="Cambria"/>
              <a:sym typeface="Cambria"/>
            </a:endParaRPr>
          </a:p>
        </p:txBody>
      </p:sp>
      <p:sp>
        <p:nvSpPr>
          <p:cNvPr id="115" name="Google Shape;115;p4"/>
          <p:cNvSpPr txBox="1"/>
          <p:nvPr/>
        </p:nvSpPr>
        <p:spPr>
          <a:xfrm>
            <a:off x="834529" y="523744"/>
            <a:ext cx="42896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8B1997"/>
                </a:solidFill>
                <a:latin typeface="Century Schoolbook"/>
                <a:ea typeface="Century Schoolbook"/>
                <a:cs typeface="Century Schoolbook"/>
                <a:sym typeface="Century Schoolbook"/>
              </a:rPr>
              <a:t>Research question # 1</a:t>
            </a:r>
            <a:endParaRPr b="1" sz="2400">
              <a:solidFill>
                <a:srgbClr val="8B1997"/>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cxnSp>
        <p:nvCxnSpPr>
          <p:cNvPr id="121" name="Google Shape;121;p5"/>
          <p:cNvCxnSpPr/>
          <p:nvPr/>
        </p:nvCxnSpPr>
        <p:spPr>
          <a:xfrm>
            <a:off x="990600" y="1031001"/>
            <a:ext cx="978862" cy="0"/>
          </a:xfrm>
          <a:prstGeom prst="straightConnector1">
            <a:avLst/>
          </a:prstGeom>
          <a:noFill/>
          <a:ln cap="flat" cmpd="sng" w="76200">
            <a:solidFill>
              <a:schemeClr val="accent1"/>
            </a:solidFill>
            <a:prstDash val="solid"/>
            <a:miter lim="800000"/>
            <a:headEnd len="sm" w="sm" type="none"/>
            <a:tailEnd len="sm" w="sm" type="none"/>
          </a:ln>
        </p:spPr>
      </p:cxnSp>
      <p:sp>
        <p:nvSpPr>
          <p:cNvPr id="122" name="Google Shape;122;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228600" rtl="0" algn="l">
              <a:lnSpc>
                <a:spcPct val="120000"/>
              </a:lnSpc>
              <a:spcBef>
                <a:spcPts val="1000"/>
              </a:spcBef>
              <a:spcAft>
                <a:spcPts val="0"/>
              </a:spcAft>
              <a:buNone/>
            </a:pPr>
            <a:r>
              <a:t/>
            </a:r>
            <a:endParaRPr sz="1900">
              <a:solidFill>
                <a:schemeClr val="lt1"/>
              </a:solidFill>
              <a:latin typeface="Play"/>
              <a:ea typeface="Play"/>
              <a:cs typeface="Play"/>
              <a:sym typeface="Play"/>
            </a:endParaRPr>
          </a:p>
        </p:txBody>
      </p:sp>
      <p:sp>
        <p:nvSpPr>
          <p:cNvPr id="123" name="Google Shape;123;p5"/>
          <p:cNvSpPr txBox="1"/>
          <p:nvPr>
            <p:ph type="title"/>
          </p:nvPr>
        </p:nvSpPr>
        <p:spPr>
          <a:xfrm>
            <a:off x="276848" y="341994"/>
            <a:ext cx="4461300" cy="3263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000"/>
              <a:buFont typeface="Cambria"/>
              <a:buNone/>
            </a:pPr>
            <a:r>
              <a:rPr b="1" lang="en-US" sz="2000" u="sng">
                <a:latin typeface="Cambria"/>
                <a:ea typeface="Cambria"/>
                <a:cs typeface="Cambria"/>
                <a:sym typeface="Cambria"/>
              </a:rPr>
              <a:t>Table 1</a:t>
            </a:r>
            <a:r>
              <a:rPr b="1" lang="en-US" sz="2000">
                <a:latin typeface="Cambria"/>
                <a:ea typeface="Cambria"/>
                <a:cs typeface="Cambria"/>
                <a:sym typeface="Cambria"/>
              </a:rPr>
              <a:t>: </a:t>
            </a:r>
            <a:br>
              <a:rPr b="1" lang="en-US" sz="2000">
                <a:latin typeface="Cambria"/>
                <a:ea typeface="Cambria"/>
                <a:cs typeface="Cambria"/>
                <a:sym typeface="Cambria"/>
              </a:rPr>
            </a:br>
            <a:r>
              <a:rPr b="1" i="1" lang="en-US" sz="2000">
                <a:latin typeface="Cambria"/>
                <a:ea typeface="Cambria"/>
                <a:cs typeface="Cambria"/>
                <a:sym typeface="Cambria"/>
              </a:rPr>
              <a:t>Characteristics of the study sample for an association between living with both parents and smoking status using the Texas School Survey (2019-2020), presented with column percentages (n = 27,702) </a:t>
            </a:r>
            <a:endParaRPr b="1" i="1" sz="2000">
              <a:latin typeface="Cambria"/>
              <a:ea typeface="Cambria"/>
              <a:cs typeface="Cambria"/>
              <a:sym typeface="Cambria"/>
            </a:endParaRPr>
          </a:p>
        </p:txBody>
      </p:sp>
      <p:cxnSp>
        <p:nvCxnSpPr>
          <p:cNvPr id="124" name="Google Shape;124;p5"/>
          <p:cNvCxnSpPr/>
          <p:nvPr/>
        </p:nvCxnSpPr>
        <p:spPr>
          <a:xfrm>
            <a:off x="997529" y="4861206"/>
            <a:ext cx="978862" cy="0"/>
          </a:xfrm>
          <a:prstGeom prst="straightConnector1">
            <a:avLst/>
          </a:prstGeom>
          <a:noFill/>
          <a:ln cap="flat" cmpd="sng" w="76200">
            <a:solidFill>
              <a:schemeClr val="accent1"/>
            </a:solidFill>
            <a:prstDash val="solid"/>
            <a:miter lim="800000"/>
            <a:headEnd len="sm" w="sm" type="none"/>
            <a:tailEnd len="sm" w="sm" type="none"/>
          </a:ln>
        </p:spPr>
      </p:cxnSp>
      <p:graphicFrame>
        <p:nvGraphicFramePr>
          <p:cNvPr id="125" name="Google Shape;125;p5"/>
          <p:cNvGraphicFramePr/>
          <p:nvPr/>
        </p:nvGraphicFramePr>
        <p:xfrm>
          <a:off x="5454885" y="-2613"/>
          <a:ext cx="3000000" cy="3000000"/>
        </p:xfrm>
        <a:graphic>
          <a:graphicData uri="http://schemas.openxmlformats.org/drawingml/2006/table">
            <a:tbl>
              <a:tblPr bandRow="1" firstRow="1">
                <a:noFill/>
                <a:tableStyleId>{B2A03A22-009A-4EC0-9906-A61CC63200BA}</a:tableStyleId>
              </a:tblPr>
              <a:tblGrid>
                <a:gridCol w="3488825"/>
                <a:gridCol w="2326150"/>
              </a:tblGrid>
              <a:tr h="246525">
                <a:tc>
                  <a:txBody>
                    <a:bodyPr/>
                    <a:lstStyle/>
                    <a:p>
                      <a:pPr indent="0" lvl="0" marL="0" marR="0" rtl="0" algn="ctr">
                        <a:lnSpc>
                          <a:spcPct val="100000"/>
                        </a:lnSpc>
                        <a:spcBef>
                          <a:spcPts val="0"/>
                        </a:spcBef>
                        <a:spcAft>
                          <a:spcPts val="0"/>
                        </a:spcAft>
                        <a:buNone/>
                      </a:pPr>
                      <a:r>
                        <a:rPr b="0" lang="en-US" sz="1100" u="none" cap="none" strike="noStrike">
                          <a:solidFill>
                            <a:schemeClr val="lt1"/>
                          </a:solidFill>
                          <a:latin typeface="Cambria"/>
                          <a:ea typeface="Cambria"/>
                          <a:cs typeface="Cambria"/>
                          <a:sym typeface="Cambria"/>
                        </a:rPr>
                        <a:t>Variable</a:t>
                      </a:r>
                      <a:endParaRPr/>
                    </a:p>
                  </a:txBody>
                  <a:tcPr marT="60875" marB="12850" marR="25725" marL="2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0" lang="en-US" sz="1100" u="none" cap="none" strike="noStrike">
                          <a:solidFill>
                            <a:schemeClr val="lt1"/>
                          </a:solidFill>
                          <a:latin typeface="Cambria"/>
                          <a:ea typeface="Cambria"/>
                          <a:cs typeface="Cambria"/>
                          <a:sym typeface="Cambria"/>
                        </a:rPr>
                        <a:t>N (%)</a:t>
                      </a:r>
                      <a:endParaRPr/>
                    </a:p>
                  </a:txBody>
                  <a:tcPr marT="60875" marB="12850" marR="25725" marL="2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r>
              <a:tr h="840450">
                <a:tc>
                  <a:txBody>
                    <a:bodyPr/>
                    <a:lstStyle/>
                    <a:p>
                      <a:pPr indent="0" lvl="0" marL="0" marR="0" rtl="0" algn="l">
                        <a:lnSpc>
                          <a:spcPct val="100000"/>
                        </a:lnSpc>
                        <a:spcBef>
                          <a:spcPts val="0"/>
                        </a:spcBef>
                        <a:spcAft>
                          <a:spcPts val="0"/>
                        </a:spcAft>
                        <a:buNone/>
                      </a:pPr>
                      <a:r>
                        <a:rPr b="1" lang="en-US" sz="1200" u="none" cap="none" strike="noStrike">
                          <a:solidFill>
                            <a:schemeClr val="dk1"/>
                          </a:solidFill>
                          <a:latin typeface="Cambria"/>
                          <a:ea typeface="Cambria"/>
                          <a:cs typeface="Cambria"/>
                          <a:sym typeface="Cambria"/>
                        </a:rPr>
                        <a:t>Age groups </a:t>
                      </a:r>
                      <a:endParaRPr b="1"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11-14 years</a:t>
                      </a:r>
                      <a:endParaRPr b="0"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15-17 years</a:t>
                      </a:r>
                      <a:endParaRPr b="0"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18 or older</a:t>
                      </a:r>
                      <a:endParaRPr sz="1200" u="none" cap="none" strike="noStrike">
                        <a:solidFill>
                          <a:schemeClr val="dk1"/>
                        </a:solidFill>
                        <a:latin typeface="Cambria"/>
                        <a:ea typeface="Cambria"/>
                        <a:cs typeface="Cambria"/>
                        <a:sym typeface="Cambria"/>
                      </a:endParaRPr>
                    </a:p>
                  </a:txBody>
                  <a:tcPr marT="60875" marB="12850" marR="25725" marL="2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14,425 (52.07%)</a:t>
                      </a:r>
                      <a:endParaRPr b="0"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11,454 (41.35%)</a:t>
                      </a:r>
                      <a:endParaRPr b="0"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1,823 (6.58%)</a:t>
                      </a:r>
                      <a:endParaRPr b="0" sz="1200" u="none" cap="none" strike="noStrike">
                        <a:solidFill>
                          <a:schemeClr val="dk1"/>
                        </a:solidFill>
                        <a:latin typeface="Cambria"/>
                        <a:ea typeface="Cambria"/>
                        <a:cs typeface="Cambria"/>
                        <a:sym typeface="Cambria"/>
                      </a:endParaRPr>
                    </a:p>
                  </a:txBody>
                  <a:tcPr marT="60875" marB="12850" marR="25725" marL="2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49950">
                <a:tc>
                  <a:txBody>
                    <a:bodyPr/>
                    <a:lstStyle/>
                    <a:p>
                      <a:pPr indent="0" lvl="0" marL="0" marR="0" rtl="0" algn="l">
                        <a:lnSpc>
                          <a:spcPct val="100000"/>
                        </a:lnSpc>
                        <a:spcBef>
                          <a:spcPts val="0"/>
                        </a:spcBef>
                        <a:spcAft>
                          <a:spcPts val="0"/>
                        </a:spcAft>
                        <a:buClr>
                          <a:schemeClr val="dk1"/>
                        </a:buClr>
                        <a:buSzPts val="1200"/>
                        <a:buFont typeface="Cambria"/>
                        <a:buNone/>
                      </a:pPr>
                      <a:r>
                        <a:rPr b="1" lang="en-US" sz="1200" u="none" cap="none" strike="noStrike">
                          <a:solidFill>
                            <a:schemeClr val="dk1"/>
                          </a:solidFill>
                          <a:latin typeface="Cambria"/>
                          <a:ea typeface="Cambria"/>
                          <a:cs typeface="Cambria"/>
                          <a:sym typeface="Cambria"/>
                        </a:rPr>
                        <a:t>Gender </a:t>
                      </a:r>
                      <a:endParaRPr b="1"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lang="en-US" sz="1200" u="none" cap="none" strike="noStrike">
                          <a:solidFill>
                            <a:schemeClr val="dk1"/>
                          </a:solidFill>
                          <a:latin typeface="Cambria"/>
                          <a:ea typeface="Cambria"/>
                          <a:cs typeface="Cambria"/>
                          <a:sym typeface="Cambria"/>
                        </a:rPr>
                        <a:t>Male </a:t>
                      </a:r>
                      <a:endParaRPr/>
                    </a:p>
                    <a:p>
                      <a:pPr indent="0" lvl="1" marL="457200" marR="0" rtl="0" algn="l">
                        <a:lnSpc>
                          <a:spcPct val="100000"/>
                        </a:lnSpc>
                        <a:spcBef>
                          <a:spcPts val="0"/>
                        </a:spcBef>
                        <a:spcAft>
                          <a:spcPts val="0"/>
                        </a:spcAft>
                        <a:buNone/>
                      </a:pPr>
                      <a:r>
                        <a:rPr lang="en-US" sz="1200" u="none" cap="none" strike="noStrike">
                          <a:solidFill>
                            <a:schemeClr val="dk1"/>
                          </a:solidFill>
                          <a:latin typeface="Cambria"/>
                          <a:ea typeface="Cambria"/>
                          <a:cs typeface="Cambria"/>
                          <a:sym typeface="Cambria"/>
                        </a:rPr>
                        <a:t>Female</a:t>
                      </a:r>
                      <a:endParaRPr/>
                    </a:p>
                  </a:txBody>
                  <a:tcPr marT="60875" marB="12850" marR="25725" marL="2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t/>
                      </a:r>
                      <a:endParaRPr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13,897 (50.03%)</a:t>
                      </a:r>
                      <a:endParaRPr b="0"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13,880 (49.97%)</a:t>
                      </a:r>
                      <a:endParaRPr b="0" sz="1200" u="none" cap="none" strike="noStrike">
                        <a:solidFill>
                          <a:schemeClr val="dk1"/>
                        </a:solidFill>
                        <a:latin typeface="Cambria"/>
                        <a:ea typeface="Cambria"/>
                        <a:cs typeface="Cambria"/>
                        <a:sym typeface="Cambria"/>
                      </a:endParaRPr>
                    </a:p>
                  </a:txBody>
                  <a:tcPr marT="60875" marB="12850" marR="25725" marL="2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1030950">
                <a:tc>
                  <a:txBody>
                    <a:bodyPr/>
                    <a:lstStyle/>
                    <a:p>
                      <a:pPr indent="0" lvl="0" marL="0" marR="0" rtl="0" algn="l">
                        <a:lnSpc>
                          <a:spcPct val="100000"/>
                        </a:lnSpc>
                        <a:spcBef>
                          <a:spcPts val="0"/>
                        </a:spcBef>
                        <a:spcAft>
                          <a:spcPts val="0"/>
                        </a:spcAft>
                        <a:buClr>
                          <a:schemeClr val="dk1"/>
                        </a:buClr>
                        <a:buSzPts val="1200"/>
                        <a:buFont typeface="Cambria"/>
                        <a:buNone/>
                      </a:pPr>
                      <a:r>
                        <a:rPr b="1" lang="en-US" sz="1200" u="none" cap="none" strike="noStrike">
                          <a:solidFill>
                            <a:schemeClr val="dk1"/>
                          </a:solidFill>
                          <a:latin typeface="Cambria"/>
                          <a:ea typeface="Cambria"/>
                          <a:cs typeface="Cambria"/>
                          <a:sym typeface="Cambria"/>
                        </a:rPr>
                        <a:t>Race/Ethnicity </a:t>
                      </a:r>
                      <a:endParaRPr b="1"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Hispanic</a:t>
                      </a:r>
                      <a:endParaRPr b="0"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African American</a:t>
                      </a:r>
                      <a:endParaRPr b="0"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White</a:t>
                      </a:r>
                      <a:endParaRPr b="0"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Others</a:t>
                      </a:r>
                      <a:endParaRPr b="0" sz="1200" u="none" cap="none" strike="noStrike">
                        <a:solidFill>
                          <a:schemeClr val="dk1"/>
                        </a:solidFill>
                        <a:latin typeface="Cambria"/>
                        <a:ea typeface="Cambria"/>
                        <a:cs typeface="Cambria"/>
                        <a:sym typeface="Cambria"/>
                      </a:endParaRPr>
                    </a:p>
                  </a:txBody>
                  <a:tcPr marT="60875" marB="12850" marR="25725" marL="2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13,399 (49.97%)</a:t>
                      </a:r>
                      <a:endParaRPr b="0"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1,489 (5.55%)</a:t>
                      </a:r>
                      <a:endParaRPr b="0"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9,384 (35%)</a:t>
                      </a:r>
                      <a:endParaRPr b="0"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2,542 (9.48%)</a:t>
                      </a:r>
                      <a:endParaRPr b="0" sz="1200" u="none" cap="none" strike="noStrike">
                        <a:solidFill>
                          <a:schemeClr val="dk1"/>
                        </a:solidFill>
                        <a:latin typeface="Cambria"/>
                        <a:ea typeface="Cambria"/>
                        <a:cs typeface="Cambria"/>
                        <a:sym typeface="Cambria"/>
                      </a:endParaRPr>
                    </a:p>
                  </a:txBody>
                  <a:tcPr marT="60875" marB="12850" marR="25725" marL="2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40450">
                <a:tc>
                  <a:txBody>
                    <a:bodyPr/>
                    <a:lstStyle/>
                    <a:p>
                      <a:pPr indent="0" lvl="0" marL="0" marR="0" rtl="0" algn="l">
                        <a:lnSpc>
                          <a:spcPct val="100000"/>
                        </a:lnSpc>
                        <a:spcBef>
                          <a:spcPts val="0"/>
                        </a:spcBef>
                        <a:spcAft>
                          <a:spcPts val="0"/>
                        </a:spcAft>
                        <a:buClr>
                          <a:schemeClr val="dk1"/>
                        </a:buClr>
                        <a:buSzPts val="1200"/>
                        <a:buFont typeface="Cambria"/>
                        <a:buNone/>
                      </a:pPr>
                      <a:r>
                        <a:rPr b="1" lang="en-US" sz="1200" u="none" cap="none" strike="noStrike">
                          <a:solidFill>
                            <a:schemeClr val="dk1"/>
                          </a:solidFill>
                          <a:latin typeface="Cambria"/>
                          <a:ea typeface="Cambria"/>
                          <a:cs typeface="Cambria"/>
                          <a:sym typeface="Cambria"/>
                        </a:rPr>
                        <a:t>Employment status </a:t>
                      </a:r>
                      <a:endParaRPr b="1"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No</a:t>
                      </a:r>
                      <a:endParaRPr b="0"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Yes</a:t>
                      </a:r>
                      <a:endParaRPr b="0"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Missing</a:t>
                      </a:r>
                      <a:endParaRPr sz="1200" u="none" cap="none" strike="noStrike">
                        <a:solidFill>
                          <a:schemeClr val="dk1"/>
                        </a:solidFill>
                        <a:latin typeface="Cambria"/>
                        <a:ea typeface="Cambria"/>
                        <a:cs typeface="Cambria"/>
                        <a:sym typeface="Cambria"/>
                      </a:endParaRPr>
                    </a:p>
                  </a:txBody>
                  <a:tcPr marT="60875" marB="12850" marR="25725" marL="2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t/>
                      </a:r>
                      <a:endParaRPr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20,895 (74.72%)</a:t>
                      </a:r>
                      <a:endParaRPr b="0"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4,063 (14.53%)</a:t>
                      </a:r>
                      <a:endParaRPr b="0"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3,007 (10.75%)</a:t>
                      </a:r>
                      <a:endParaRPr b="0" sz="1200" u="none" cap="none" strike="noStrike">
                        <a:solidFill>
                          <a:schemeClr val="dk1"/>
                        </a:solidFill>
                        <a:latin typeface="Cambria"/>
                        <a:ea typeface="Cambria"/>
                        <a:cs typeface="Cambria"/>
                        <a:sym typeface="Cambria"/>
                      </a:endParaRPr>
                    </a:p>
                  </a:txBody>
                  <a:tcPr marT="60875" marB="12850" marR="25725" marL="2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661150">
                <a:tc>
                  <a:txBody>
                    <a:bodyPr/>
                    <a:lstStyle/>
                    <a:p>
                      <a:pPr indent="0" lvl="0" marL="0" marR="0" rtl="0" algn="l">
                        <a:lnSpc>
                          <a:spcPct val="100000"/>
                        </a:lnSpc>
                        <a:spcBef>
                          <a:spcPts val="0"/>
                        </a:spcBef>
                        <a:spcAft>
                          <a:spcPts val="0"/>
                        </a:spcAft>
                        <a:buClr>
                          <a:schemeClr val="dk1"/>
                        </a:buClr>
                        <a:buSzPts val="1200"/>
                        <a:buFont typeface="Cambria"/>
                        <a:buNone/>
                      </a:pPr>
                      <a:r>
                        <a:rPr b="1" lang="en-US" sz="1200" u="none" cap="none" strike="noStrike">
                          <a:solidFill>
                            <a:schemeClr val="dk1"/>
                          </a:solidFill>
                          <a:latin typeface="Cambria"/>
                          <a:ea typeface="Cambria"/>
                          <a:cs typeface="Cambria"/>
                          <a:sym typeface="Cambria"/>
                        </a:rPr>
                        <a:t>Close friend’s smoking status </a:t>
                      </a:r>
                      <a:endParaRPr b="1"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No</a:t>
                      </a:r>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Yes</a:t>
                      </a:r>
                      <a:endParaRPr/>
                    </a:p>
                  </a:txBody>
                  <a:tcPr marT="60875" marB="12850" marR="25725" marL="2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19,725 (73.55%)</a:t>
                      </a:r>
                      <a:endParaRPr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7,094 (26.45%)</a:t>
                      </a:r>
                      <a:endParaRPr sz="1200" u="none" cap="none" strike="noStrike">
                        <a:solidFill>
                          <a:schemeClr val="dk1"/>
                        </a:solidFill>
                        <a:latin typeface="Cambria"/>
                        <a:ea typeface="Cambria"/>
                        <a:cs typeface="Cambria"/>
                        <a:sym typeface="Cambria"/>
                      </a:endParaRPr>
                    </a:p>
                  </a:txBody>
                  <a:tcPr marT="60875" marB="17875" marR="17875" marL="17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49950">
                <a:tc>
                  <a:txBody>
                    <a:bodyPr/>
                    <a:lstStyle/>
                    <a:p>
                      <a:pPr indent="0" lvl="0" marL="0" marR="0" rtl="0" algn="l">
                        <a:lnSpc>
                          <a:spcPct val="100000"/>
                        </a:lnSpc>
                        <a:spcBef>
                          <a:spcPts val="0"/>
                        </a:spcBef>
                        <a:spcAft>
                          <a:spcPts val="0"/>
                        </a:spcAft>
                        <a:buClr>
                          <a:schemeClr val="dk1"/>
                        </a:buClr>
                        <a:buSzPts val="1200"/>
                        <a:buFont typeface="Cambria"/>
                        <a:buNone/>
                      </a:pPr>
                      <a:r>
                        <a:rPr b="1" lang="en-US" sz="1200" u="none" cap="none" strike="noStrike">
                          <a:solidFill>
                            <a:schemeClr val="dk1"/>
                          </a:solidFill>
                          <a:latin typeface="Cambria"/>
                          <a:ea typeface="Cambria"/>
                          <a:cs typeface="Cambria"/>
                          <a:sym typeface="Cambria"/>
                        </a:rPr>
                        <a:t>Smokeless tobacco use</a:t>
                      </a:r>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No</a:t>
                      </a:r>
                      <a:endParaRPr b="0"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Yes</a:t>
                      </a:r>
                      <a:endParaRPr b="0" sz="1200" u="none" cap="none" strike="noStrike">
                        <a:solidFill>
                          <a:schemeClr val="dk1"/>
                        </a:solidFill>
                        <a:latin typeface="Cambria"/>
                        <a:ea typeface="Cambria"/>
                        <a:cs typeface="Cambria"/>
                        <a:sym typeface="Cambria"/>
                      </a:endParaRPr>
                    </a:p>
                  </a:txBody>
                  <a:tcPr marT="60875" marB="12850" marR="25725" marL="2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t/>
                      </a:r>
                      <a:endParaRPr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25,241 (92.64%)</a:t>
                      </a:r>
                      <a:endParaRPr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2,004 (7.36%)</a:t>
                      </a:r>
                      <a:endParaRPr sz="1200" u="none" cap="none" strike="noStrike">
                        <a:solidFill>
                          <a:schemeClr val="dk1"/>
                        </a:solidFill>
                        <a:latin typeface="Cambria"/>
                        <a:ea typeface="Cambria"/>
                        <a:cs typeface="Cambria"/>
                        <a:sym typeface="Cambria"/>
                      </a:endParaRPr>
                    </a:p>
                  </a:txBody>
                  <a:tcPr marT="60875" marB="17875" marR="17875" marL="17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649950">
                <a:tc>
                  <a:txBody>
                    <a:bodyPr/>
                    <a:lstStyle/>
                    <a:p>
                      <a:pPr indent="0" lvl="0" marL="0" marR="0" rtl="0" algn="l">
                        <a:lnSpc>
                          <a:spcPct val="100000"/>
                        </a:lnSpc>
                        <a:spcBef>
                          <a:spcPts val="0"/>
                        </a:spcBef>
                        <a:spcAft>
                          <a:spcPts val="0"/>
                        </a:spcAft>
                        <a:buClr>
                          <a:schemeClr val="dk1"/>
                        </a:buClr>
                        <a:buSzPts val="1200"/>
                        <a:buFont typeface="Cambria"/>
                        <a:buNone/>
                      </a:pPr>
                      <a:r>
                        <a:rPr b="1" lang="en-US" sz="1200" u="none" cap="none" strike="noStrike">
                          <a:solidFill>
                            <a:schemeClr val="dk1"/>
                          </a:solidFill>
                          <a:latin typeface="Cambria"/>
                          <a:ea typeface="Cambria"/>
                          <a:cs typeface="Cambria"/>
                          <a:sym typeface="Cambria"/>
                        </a:rPr>
                        <a:t>Alcohol use </a:t>
                      </a:r>
                      <a:endParaRPr b="1"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No</a:t>
                      </a:r>
                      <a:endParaRPr b="0"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Yes</a:t>
                      </a:r>
                      <a:endParaRPr b="0" sz="1200" u="none" cap="none" strike="noStrike">
                        <a:solidFill>
                          <a:schemeClr val="dk1"/>
                        </a:solidFill>
                        <a:latin typeface="Cambria"/>
                        <a:ea typeface="Cambria"/>
                        <a:cs typeface="Cambria"/>
                        <a:sym typeface="Cambria"/>
                      </a:endParaRPr>
                    </a:p>
                  </a:txBody>
                  <a:tcPr marT="60875" marB="12850" marR="25725" marL="2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15,301 (59.21%)</a:t>
                      </a:r>
                      <a:endParaRPr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10,542 (40.79%)</a:t>
                      </a:r>
                      <a:endParaRPr sz="1200" u="none" cap="none" strike="noStrike">
                        <a:solidFill>
                          <a:schemeClr val="dk1"/>
                        </a:solidFill>
                        <a:latin typeface="Cambria"/>
                        <a:ea typeface="Cambria"/>
                        <a:cs typeface="Cambria"/>
                        <a:sym typeface="Cambria"/>
                      </a:endParaRPr>
                    </a:p>
                  </a:txBody>
                  <a:tcPr marT="60875" marB="17875" marR="17875" marL="17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49950">
                <a:tc>
                  <a:txBody>
                    <a:bodyPr/>
                    <a:lstStyle/>
                    <a:p>
                      <a:pPr indent="0" lvl="0" marL="0" marR="0" rtl="0" algn="l">
                        <a:lnSpc>
                          <a:spcPct val="100000"/>
                        </a:lnSpc>
                        <a:spcBef>
                          <a:spcPts val="0"/>
                        </a:spcBef>
                        <a:spcAft>
                          <a:spcPts val="0"/>
                        </a:spcAft>
                        <a:buClr>
                          <a:schemeClr val="dk1"/>
                        </a:buClr>
                        <a:buSzPts val="1200"/>
                        <a:buFont typeface="Cambria"/>
                        <a:buNone/>
                      </a:pPr>
                      <a:r>
                        <a:rPr b="1" lang="en-US" sz="1200" u="none" cap="none" strike="noStrike">
                          <a:solidFill>
                            <a:schemeClr val="dk1"/>
                          </a:solidFill>
                          <a:latin typeface="Cambria"/>
                          <a:ea typeface="Cambria"/>
                          <a:cs typeface="Cambria"/>
                          <a:sym typeface="Cambria"/>
                        </a:rPr>
                        <a:t>Living with both parents </a:t>
                      </a:r>
                      <a:endParaRPr b="1"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No</a:t>
                      </a:r>
                      <a:endParaRPr b="0"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Yes</a:t>
                      </a:r>
                      <a:endParaRPr sz="1200" u="none" cap="none" strike="noStrike">
                        <a:solidFill>
                          <a:schemeClr val="dk1"/>
                        </a:solidFill>
                        <a:latin typeface="Cambria"/>
                        <a:ea typeface="Cambria"/>
                        <a:cs typeface="Cambria"/>
                        <a:sym typeface="Cambria"/>
                      </a:endParaRPr>
                    </a:p>
                  </a:txBody>
                  <a:tcPr marT="60875" marB="12850" marR="25725" marL="2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br>
                        <a:rPr lang="en-US" sz="1200" u="none" cap="none" strike="noStrike">
                          <a:solidFill>
                            <a:srgbClr val="000000"/>
                          </a:solidFill>
                          <a:latin typeface="Cambria"/>
                          <a:ea typeface="Cambria"/>
                          <a:cs typeface="Cambria"/>
                          <a:sym typeface="Cambria"/>
                        </a:rPr>
                      </a:br>
                      <a:r>
                        <a:rPr b="0" i="0" lang="en-US" sz="1200" u="none" cap="none" strike="noStrike">
                          <a:solidFill>
                            <a:schemeClr val="dk1"/>
                          </a:solidFill>
                          <a:latin typeface="Cambria"/>
                          <a:ea typeface="Cambria"/>
                          <a:cs typeface="Cambria"/>
                          <a:sym typeface="Cambria"/>
                        </a:rPr>
                        <a:t>10,898 (39.67%)</a:t>
                      </a:r>
                      <a:endParaRPr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16,574 (60.33%)</a:t>
                      </a:r>
                      <a:endParaRPr sz="1200" u="none" cap="none" strike="noStrike">
                        <a:solidFill>
                          <a:schemeClr val="dk1"/>
                        </a:solidFill>
                        <a:latin typeface="Cambria"/>
                        <a:ea typeface="Cambria"/>
                        <a:cs typeface="Cambria"/>
                        <a:sym typeface="Cambria"/>
                      </a:endParaRPr>
                    </a:p>
                  </a:txBody>
                  <a:tcPr marT="60875" marB="17875" marR="17875" marL="17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661150">
                <a:tc>
                  <a:txBody>
                    <a:bodyPr/>
                    <a:lstStyle/>
                    <a:p>
                      <a:pPr indent="0" lvl="0" marL="0" marR="0" rtl="0" algn="l">
                        <a:lnSpc>
                          <a:spcPct val="100000"/>
                        </a:lnSpc>
                        <a:spcBef>
                          <a:spcPts val="0"/>
                        </a:spcBef>
                        <a:spcAft>
                          <a:spcPts val="0"/>
                        </a:spcAft>
                        <a:buClr>
                          <a:schemeClr val="dk1"/>
                        </a:buClr>
                        <a:buSzPts val="1200"/>
                        <a:buFont typeface="Cambria"/>
                        <a:buNone/>
                      </a:pPr>
                      <a:r>
                        <a:rPr b="1" lang="en-US" sz="1200" u="none" cap="none" strike="noStrike">
                          <a:solidFill>
                            <a:schemeClr val="dk1"/>
                          </a:solidFill>
                          <a:latin typeface="Cambria"/>
                          <a:ea typeface="Cambria"/>
                          <a:cs typeface="Cambria"/>
                          <a:sym typeface="Cambria"/>
                        </a:rPr>
                        <a:t>Tobacco use </a:t>
                      </a:r>
                      <a:endParaRPr b="1"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No</a:t>
                      </a:r>
                      <a:endParaRPr b="0" sz="12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Yes</a:t>
                      </a:r>
                      <a:endParaRPr/>
                    </a:p>
                  </a:txBody>
                  <a:tcPr marT="60875" marB="12850" marR="25725" marL="2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br>
                        <a:rPr lang="en-US" sz="1200" u="none" cap="none" strike="noStrike">
                          <a:solidFill>
                            <a:srgbClr val="000000"/>
                          </a:solidFill>
                          <a:latin typeface="Cambria"/>
                          <a:ea typeface="Cambria"/>
                          <a:cs typeface="Cambria"/>
                          <a:sym typeface="Cambria"/>
                        </a:rPr>
                      </a:br>
                      <a:r>
                        <a:rPr b="0" i="0" lang="en-US" sz="1200" u="none" cap="none" strike="noStrike">
                          <a:solidFill>
                            <a:schemeClr val="dk1"/>
                          </a:solidFill>
                          <a:latin typeface="Cambria"/>
                          <a:ea typeface="Cambria"/>
                          <a:cs typeface="Cambria"/>
                          <a:sym typeface="Cambria"/>
                        </a:rPr>
                        <a:t>22,251 (85.47%)</a:t>
                      </a:r>
                      <a:endParaRPr sz="12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3,784 (14.53%)</a:t>
                      </a:r>
                      <a:endParaRPr sz="1200" u="none" cap="none" strike="noStrike">
                        <a:solidFill>
                          <a:schemeClr val="dk1"/>
                        </a:solidFill>
                        <a:latin typeface="Cambria"/>
                        <a:ea typeface="Cambria"/>
                        <a:cs typeface="Cambria"/>
                        <a:sym typeface="Cambria"/>
                      </a:endParaRPr>
                    </a:p>
                  </a:txBody>
                  <a:tcPr marT="60875" marB="17875" marR="17875" marL="17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Play"/>
              <a:ea typeface="Play"/>
              <a:cs typeface="Play"/>
              <a:sym typeface="Play"/>
            </a:endParaRPr>
          </a:p>
        </p:txBody>
      </p:sp>
      <p:sp>
        <p:nvSpPr>
          <p:cNvPr id="131" name="Google Shape;131;p6"/>
          <p:cNvSpPr txBox="1"/>
          <p:nvPr>
            <p:ph type="title"/>
          </p:nvPr>
        </p:nvSpPr>
        <p:spPr>
          <a:xfrm>
            <a:off x="388384" y="318653"/>
            <a:ext cx="3506100" cy="4142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000"/>
              <a:buFont typeface="Cambria"/>
              <a:buNone/>
            </a:pPr>
            <a:r>
              <a:rPr b="1" lang="en-US" sz="2000" u="sng">
                <a:latin typeface="Cambria"/>
                <a:ea typeface="Cambria"/>
                <a:cs typeface="Cambria"/>
                <a:sym typeface="Cambria"/>
              </a:rPr>
              <a:t>Table 2</a:t>
            </a:r>
            <a:r>
              <a:rPr b="1" lang="en-US" sz="2000">
                <a:latin typeface="Cambria"/>
                <a:ea typeface="Cambria"/>
                <a:cs typeface="Cambria"/>
                <a:sym typeface="Cambria"/>
              </a:rPr>
              <a:t>: </a:t>
            </a:r>
            <a:br>
              <a:rPr b="1" lang="en-US" sz="2000">
                <a:latin typeface="Cambria"/>
                <a:ea typeface="Cambria"/>
                <a:cs typeface="Cambria"/>
                <a:sym typeface="Cambria"/>
              </a:rPr>
            </a:br>
            <a:r>
              <a:rPr b="1" i="1" lang="en-US" sz="2000">
                <a:latin typeface="Cambria"/>
                <a:ea typeface="Cambria"/>
                <a:cs typeface="Cambria"/>
                <a:sym typeface="Cambria"/>
              </a:rPr>
              <a:t>Bivariate analysis for an association between living with both parents and smoking status using the Texas School Survey (2019-2020), presented with column percentages (n = 27,702) </a:t>
            </a:r>
            <a:endParaRPr sz="2000">
              <a:latin typeface="Cambria"/>
              <a:ea typeface="Cambria"/>
              <a:cs typeface="Cambria"/>
              <a:sym typeface="Cambria"/>
            </a:endParaRPr>
          </a:p>
        </p:txBody>
      </p:sp>
      <p:cxnSp>
        <p:nvCxnSpPr>
          <p:cNvPr id="132" name="Google Shape;132;p6"/>
          <p:cNvCxnSpPr/>
          <p:nvPr/>
        </p:nvCxnSpPr>
        <p:spPr>
          <a:xfrm>
            <a:off x="990600" y="5831258"/>
            <a:ext cx="978862" cy="0"/>
          </a:xfrm>
          <a:prstGeom prst="straightConnector1">
            <a:avLst/>
          </a:prstGeom>
          <a:noFill/>
          <a:ln cap="flat" cmpd="sng" w="76200">
            <a:solidFill>
              <a:schemeClr val="accent1"/>
            </a:solidFill>
            <a:prstDash val="solid"/>
            <a:miter lim="800000"/>
            <a:headEnd len="sm" w="sm" type="none"/>
            <a:tailEnd len="sm" w="sm" type="none"/>
          </a:ln>
        </p:spPr>
      </p:cxnSp>
      <p:pic>
        <p:nvPicPr>
          <p:cNvPr id="133" name="Google Shape;133;p6"/>
          <p:cNvPicPr preferRelativeResize="0"/>
          <p:nvPr>
            <p:ph idx="1" type="body"/>
          </p:nvPr>
        </p:nvPicPr>
        <p:blipFill rotWithShape="1">
          <a:blip r:embed="rId3">
            <a:alphaModFix/>
          </a:blip>
          <a:srcRect b="0" l="0" r="0" t="0"/>
          <a:stretch/>
        </p:blipFill>
        <p:spPr>
          <a:xfrm>
            <a:off x="3894400" y="0"/>
            <a:ext cx="7854255" cy="6846069"/>
          </a:xfrm>
          <a:prstGeom prst="rect">
            <a:avLst/>
          </a:prstGeom>
          <a:noFill/>
          <a:ln>
            <a:noFill/>
          </a:ln>
        </p:spPr>
      </p:pic>
      <p:sp>
        <p:nvSpPr>
          <p:cNvPr id="134" name="Google Shape;134;p6"/>
          <p:cNvSpPr txBox="1"/>
          <p:nvPr/>
        </p:nvSpPr>
        <p:spPr>
          <a:xfrm>
            <a:off x="612900" y="6157950"/>
            <a:ext cx="1873500" cy="366000"/>
          </a:xfrm>
          <a:prstGeom prst="rect">
            <a:avLst/>
          </a:prstGeom>
          <a:noFill/>
          <a:ln>
            <a:noFill/>
          </a:ln>
        </p:spPr>
        <p:txBody>
          <a:bodyPr anchorCtr="0" anchor="t" bIns="91425" lIns="91425" spcFirstLastPara="1" rIns="91425" wrap="square" tIns="91425">
            <a:noAutofit/>
          </a:bodyPr>
          <a:lstStyle/>
          <a:p>
            <a:pPr indent="0" lvl="0" marL="228600" rtl="0" algn="l">
              <a:lnSpc>
                <a:spcPct val="120000"/>
              </a:lnSpc>
              <a:spcBef>
                <a:spcPts val="1000"/>
              </a:spcBef>
              <a:spcAft>
                <a:spcPts val="0"/>
              </a:spcAft>
              <a:buClr>
                <a:schemeClr val="dk1"/>
              </a:buClr>
              <a:buSzPts val="1100"/>
              <a:buFont typeface="Arial"/>
              <a:buNone/>
            </a:pPr>
            <a:r>
              <a:rPr lang="en-US" sz="800">
                <a:solidFill>
                  <a:schemeClr val="dk1"/>
                </a:solidFill>
                <a:latin typeface="Cambria"/>
                <a:ea typeface="Cambria"/>
                <a:cs typeface="Cambria"/>
                <a:sym typeface="Cambria"/>
              </a:rPr>
              <a:t>C</a:t>
            </a:r>
            <a:r>
              <a:rPr lang="en-US" sz="900">
                <a:solidFill>
                  <a:schemeClr val="dk1"/>
                </a:solidFill>
                <a:latin typeface="Cambria"/>
                <a:ea typeface="Cambria"/>
                <a:cs typeface="Cambria"/>
                <a:sym typeface="Cambria"/>
              </a:rPr>
              <a:t>hi square test significance could be due to large sample size</a:t>
            </a:r>
            <a:endParaRPr sz="1600">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140" name="Google Shape;140;p7"/>
          <p:cNvSpPr txBox="1"/>
          <p:nvPr>
            <p:ph type="title"/>
          </p:nvPr>
        </p:nvSpPr>
        <p:spPr>
          <a:xfrm>
            <a:off x="772530" y="277089"/>
            <a:ext cx="3608831" cy="3699157"/>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000"/>
              <a:buFont typeface="Cambria"/>
              <a:buNone/>
            </a:pPr>
            <a:r>
              <a:rPr b="1" lang="en-US" sz="2000" u="sng">
                <a:latin typeface="Cambria"/>
                <a:ea typeface="Cambria"/>
                <a:cs typeface="Cambria"/>
                <a:sym typeface="Cambria"/>
              </a:rPr>
              <a:t>Table 3</a:t>
            </a:r>
            <a:r>
              <a:rPr b="1" lang="en-US" sz="2000">
                <a:latin typeface="Cambria"/>
                <a:ea typeface="Cambria"/>
                <a:cs typeface="Cambria"/>
                <a:sym typeface="Cambria"/>
              </a:rPr>
              <a:t>: </a:t>
            </a:r>
            <a:br>
              <a:rPr b="1" lang="en-US" sz="2000">
                <a:latin typeface="Cambria"/>
                <a:ea typeface="Cambria"/>
                <a:cs typeface="Cambria"/>
                <a:sym typeface="Cambria"/>
              </a:rPr>
            </a:br>
            <a:r>
              <a:rPr b="1" i="1" lang="en-US" sz="2000">
                <a:latin typeface="Cambria"/>
                <a:ea typeface="Cambria"/>
                <a:cs typeface="Cambria"/>
                <a:sym typeface="Cambria"/>
              </a:rPr>
              <a:t>Multivariable analysis for an association between living with both parents and smoking status using the Texas School Survey (2019-2020), presented with column percentages (n = 27,702) </a:t>
            </a:r>
            <a:endParaRPr sz="2000">
              <a:latin typeface="Cambria"/>
              <a:ea typeface="Cambria"/>
              <a:cs typeface="Cambria"/>
              <a:sym typeface="Cambria"/>
            </a:endParaRPr>
          </a:p>
        </p:txBody>
      </p:sp>
      <p:cxnSp>
        <p:nvCxnSpPr>
          <p:cNvPr id="141" name="Google Shape;141;p7"/>
          <p:cNvCxnSpPr/>
          <p:nvPr/>
        </p:nvCxnSpPr>
        <p:spPr>
          <a:xfrm>
            <a:off x="990600" y="5831258"/>
            <a:ext cx="978862" cy="0"/>
          </a:xfrm>
          <a:prstGeom prst="straightConnector1">
            <a:avLst/>
          </a:prstGeom>
          <a:noFill/>
          <a:ln cap="flat" cmpd="sng" w="76200">
            <a:solidFill>
              <a:schemeClr val="accent1"/>
            </a:solidFill>
            <a:prstDash val="solid"/>
            <a:miter lim="800000"/>
            <a:headEnd len="sm" w="sm" type="none"/>
            <a:tailEnd len="sm" w="sm" type="none"/>
          </a:ln>
        </p:spPr>
      </p:cxnSp>
      <p:pic>
        <p:nvPicPr>
          <p:cNvPr id="142" name="Google Shape;142;p7"/>
          <p:cNvPicPr preferRelativeResize="0"/>
          <p:nvPr>
            <p:ph idx="1" type="body"/>
          </p:nvPr>
        </p:nvPicPr>
        <p:blipFill rotWithShape="1">
          <a:blip r:embed="rId3">
            <a:alphaModFix/>
          </a:blip>
          <a:srcRect b="0" l="0" r="0" t="0"/>
          <a:stretch/>
        </p:blipFill>
        <p:spPr>
          <a:xfrm>
            <a:off x="5153891" y="52972"/>
            <a:ext cx="5616987" cy="67078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idx="1" type="body"/>
          </p:nvPr>
        </p:nvSpPr>
        <p:spPr>
          <a:xfrm>
            <a:off x="871805" y="1382551"/>
            <a:ext cx="10446326" cy="441336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88"/>
              <a:buFont typeface="Noto Sans Symbols"/>
              <a:buChar char="❖"/>
            </a:pPr>
            <a:r>
              <a:rPr lang="en-US" sz="2400">
                <a:latin typeface="Cambria"/>
                <a:ea typeface="Cambria"/>
                <a:cs typeface="Cambria"/>
                <a:sym typeface="Cambria"/>
              </a:rPr>
              <a:t>The logistic regression analysis from Table 3 shows that children between ages 11 to 19 years living with both parents were less likely to smoke compared to those who do not live with both parents after adjusting for age, race-ethnicity, gender, employment status, smokeless tobacco use, and close friend’s smoking status, and alcohol use.</a:t>
            </a:r>
            <a:endParaRPr sz="2400">
              <a:latin typeface="Cambria"/>
              <a:ea typeface="Cambria"/>
              <a:cs typeface="Cambria"/>
              <a:sym typeface="Cambria"/>
            </a:endParaRPr>
          </a:p>
          <a:p>
            <a:pPr indent="-228600" lvl="0" marL="228600" rtl="0" algn="l">
              <a:lnSpc>
                <a:spcPct val="120000"/>
              </a:lnSpc>
              <a:spcBef>
                <a:spcPts val="1000"/>
              </a:spcBef>
              <a:spcAft>
                <a:spcPts val="0"/>
              </a:spcAft>
              <a:buClr>
                <a:schemeClr val="dk1"/>
              </a:buClr>
              <a:buSzPts val="2088"/>
              <a:buFont typeface="Noto Sans Symbols"/>
              <a:buChar char="❖"/>
            </a:pPr>
            <a:r>
              <a:rPr lang="en-US" sz="2400">
                <a:latin typeface="Cambria"/>
                <a:ea typeface="Cambria"/>
                <a:cs typeface="Cambria"/>
                <a:sym typeface="Cambria"/>
              </a:rPr>
              <a:t>The odds of smoking are 0.59 times lower among those who lived with both the parents compared to those who do not live with both parents with a 95% confidence interval between (0.53, 0.66) and a p-value of &lt; 0.001.</a:t>
            </a:r>
            <a:endParaRPr sz="2400">
              <a:latin typeface="Cambria"/>
              <a:ea typeface="Cambria"/>
              <a:cs typeface="Cambria"/>
              <a:sym typeface="Cambria"/>
            </a:endParaRPr>
          </a:p>
        </p:txBody>
      </p:sp>
      <p:sp>
        <p:nvSpPr>
          <p:cNvPr id="149" name="Google Shape;149;p8"/>
          <p:cNvSpPr txBox="1"/>
          <p:nvPr>
            <p:ph type="title"/>
          </p:nvPr>
        </p:nvSpPr>
        <p:spPr>
          <a:xfrm>
            <a:off x="772021" y="434135"/>
            <a:ext cx="6748122" cy="461665"/>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rgbClr val="8B1997"/>
              </a:buClr>
              <a:buSzPts val="2400"/>
              <a:buFont typeface="Century Schoolbook"/>
              <a:buNone/>
            </a:pPr>
            <a:r>
              <a:rPr b="1" lang="en-US" sz="2400">
                <a:solidFill>
                  <a:srgbClr val="8B1997"/>
                </a:solidFill>
                <a:latin typeface="Century Schoolbook"/>
                <a:ea typeface="Century Schoolbook"/>
                <a:cs typeface="Century Schoolbook"/>
                <a:sym typeface="Century Schoolbook"/>
              </a:rPr>
              <a:t>Interpretation (Research Question 1):</a:t>
            </a:r>
            <a:endParaRPr b="1" sz="2400">
              <a:solidFill>
                <a:srgbClr val="8B1997"/>
              </a:solidFill>
              <a:latin typeface="Play"/>
              <a:ea typeface="Play"/>
              <a:cs typeface="Play"/>
              <a:sym typeface="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idx="1" type="body"/>
          </p:nvPr>
        </p:nvSpPr>
        <p:spPr>
          <a:xfrm>
            <a:off x="914399" y="1220811"/>
            <a:ext cx="10363199" cy="3889745"/>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2088"/>
              <a:buNone/>
            </a:pPr>
            <a:r>
              <a:rPr b="1" i="1" lang="en-US" sz="2400">
                <a:latin typeface="Cambria"/>
                <a:ea typeface="Cambria"/>
                <a:cs typeface="Cambria"/>
                <a:sym typeface="Cambria"/>
              </a:rPr>
              <a:t>To assess if there is an association between alcohol use and obtaining above average grades of the students using TSS in the year 2020. </a:t>
            </a:r>
            <a:endParaRPr b="1" i="1" sz="2400">
              <a:latin typeface="Cambria"/>
              <a:ea typeface="Cambria"/>
              <a:cs typeface="Cambria"/>
              <a:sym typeface="Cambria"/>
            </a:endParaRPr>
          </a:p>
          <a:p>
            <a:pPr indent="-228600" lvl="0" marL="228600" rtl="0" algn="l">
              <a:lnSpc>
                <a:spcPct val="120000"/>
              </a:lnSpc>
              <a:spcBef>
                <a:spcPts val="1000"/>
              </a:spcBef>
              <a:spcAft>
                <a:spcPts val="0"/>
              </a:spcAft>
              <a:buClr>
                <a:schemeClr val="dk1"/>
              </a:buClr>
              <a:buSzPts val="2088"/>
              <a:buFont typeface="Noto Sans Symbols"/>
              <a:buChar char="❖"/>
            </a:pPr>
            <a:r>
              <a:rPr lang="en-US" sz="2400">
                <a:latin typeface="Cambria"/>
                <a:ea typeface="Cambria"/>
                <a:cs typeface="Cambria"/>
                <a:sym typeface="Cambria"/>
              </a:rPr>
              <a:t> </a:t>
            </a:r>
            <a:r>
              <a:rPr lang="en-US" sz="2400" u="sng">
                <a:latin typeface="Cambria"/>
                <a:ea typeface="Cambria"/>
                <a:cs typeface="Cambria"/>
                <a:sym typeface="Cambria"/>
              </a:rPr>
              <a:t>Exposure</a:t>
            </a:r>
            <a:r>
              <a:rPr lang="en-US" sz="2400">
                <a:latin typeface="Cambria"/>
                <a:ea typeface="Cambria"/>
                <a:cs typeface="Cambria"/>
                <a:sym typeface="Cambria"/>
              </a:rPr>
              <a:t>: Alcohol use (Yes/No)</a:t>
            </a:r>
            <a:endParaRPr/>
          </a:p>
          <a:p>
            <a:pPr indent="-228600" lvl="0" marL="228600" rtl="0" algn="l">
              <a:lnSpc>
                <a:spcPct val="120000"/>
              </a:lnSpc>
              <a:spcBef>
                <a:spcPts val="1000"/>
              </a:spcBef>
              <a:spcAft>
                <a:spcPts val="0"/>
              </a:spcAft>
              <a:buClr>
                <a:schemeClr val="dk1"/>
              </a:buClr>
              <a:buSzPts val="2088"/>
              <a:buFont typeface="Noto Sans Symbols"/>
              <a:buChar char="❖"/>
            </a:pPr>
            <a:r>
              <a:rPr lang="en-US" sz="2400">
                <a:latin typeface="Cambria"/>
                <a:ea typeface="Cambria"/>
                <a:cs typeface="Cambria"/>
                <a:sym typeface="Cambria"/>
              </a:rPr>
              <a:t> </a:t>
            </a:r>
            <a:r>
              <a:rPr lang="en-US" sz="2400" u="sng">
                <a:latin typeface="Cambria"/>
                <a:ea typeface="Cambria"/>
                <a:cs typeface="Cambria"/>
                <a:sym typeface="Cambria"/>
              </a:rPr>
              <a:t>Outcome</a:t>
            </a:r>
            <a:r>
              <a:rPr lang="en-US" sz="2400">
                <a:latin typeface="Cambria"/>
                <a:ea typeface="Cambria"/>
                <a:cs typeface="Cambria"/>
                <a:sym typeface="Cambria"/>
              </a:rPr>
              <a:t>: Average grades { grades A &amp; B (Yes), grades C,D,F (No)}.</a:t>
            </a:r>
            <a:endParaRPr sz="2400">
              <a:latin typeface="Play"/>
              <a:ea typeface="Play"/>
              <a:cs typeface="Play"/>
              <a:sym typeface="Play"/>
            </a:endParaRPr>
          </a:p>
          <a:p>
            <a:pPr indent="-228600" lvl="0" marL="228600" rtl="0" algn="l">
              <a:lnSpc>
                <a:spcPct val="120000"/>
              </a:lnSpc>
              <a:spcBef>
                <a:spcPts val="1000"/>
              </a:spcBef>
              <a:spcAft>
                <a:spcPts val="0"/>
              </a:spcAft>
              <a:buClr>
                <a:schemeClr val="dk1"/>
              </a:buClr>
              <a:buSzPts val="2088"/>
              <a:buFont typeface="Noto Sans Symbols"/>
              <a:buChar char="❖"/>
            </a:pPr>
            <a:r>
              <a:rPr lang="en-US" sz="2400">
                <a:latin typeface="Cambria"/>
                <a:ea typeface="Cambria"/>
                <a:cs typeface="Cambria"/>
                <a:sym typeface="Cambria"/>
              </a:rPr>
              <a:t> </a:t>
            </a:r>
            <a:r>
              <a:rPr lang="en-US" sz="2400" u="sng">
                <a:latin typeface="Cambria"/>
                <a:ea typeface="Cambria"/>
                <a:cs typeface="Cambria"/>
                <a:sym typeface="Cambria"/>
              </a:rPr>
              <a:t>Covariates</a:t>
            </a:r>
            <a:r>
              <a:rPr lang="en-US" sz="2400">
                <a:latin typeface="Cambria"/>
                <a:ea typeface="Cambria"/>
                <a:cs typeface="Cambria"/>
                <a:sym typeface="Cambria"/>
              </a:rPr>
              <a:t>: Age, gender, race and ethnicity, employment, smoking status, close friend’s alcohol use, alcohol use, drug/alcohol information from the school.</a:t>
            </a:r>
            <a:endParaRPr/>
          </a:p>
        </p:txBody>
      </p:sp>
      <p:sp>
        <p:nvSpPr>
          <p:cNvPr id="155" name="Google Shape;155;p9"/>
          <p:cNvSpPr txBox="1"/>
          <p:nvPr/>
        </p:nvSpPr>
        <p:spPr>
          <a:xfrm>
            <a:off x="914399" y="454506"/>
            <a:ext cx="385258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8B1997"/>
                </a:solidFill>
                <a:latin typeface="Century Schoolbook"/>
                <a:ea typeface="Century Schoolbook"/>
                <a:cs typeface="Century Schoolbook"/>
                <a:sym typeface="Century Schoolbook"/>
              </a:rPr>
              <a:t>Research question # 2</a:t>
            </a:r>
            <a:endParaRPr b="1" sz="2400">
              <a:solidFill>
                <a:srgbClr val="8B1997"/>
              </a:solidFill>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name="DashVTI">
  <a:themeElements>
    <a:clrScheme name="AnalogousFromDarkSeedLeftStep">
      <a:dk1>
        <a:srgbClr val="000000"/>
      </a:dk1>
      <a:lt1>
        <a:srgbClr val="FFFFFF"/>
      </a:lt1>
      <a:dk2>
        <a:srgbClr val="1A212E"/>
      </a:dk2>
      <a:lt2>
        <a:srgbClr val="F0F3F1"/>
      </a:lt2>
      <a:accent1>
        <a:srgbClr val="DC34A6"/>
      </a:accent1>
      <a:accent2>
        <a:srgbClr val="BA22CA"/>
      </a:accent2>
      <a:accent3>
        <a:srgbClr val="8634DC"/>
      </a:accent3>
      <a:accent4>
        <a:srgbClr val="4034CF"/>
      </a:accent4>
      <a:accent5>
        <a:srgbClr val="346EDC"/>
      </a:accent5>
      <a:accent6>
        <a:srgbClr val="22A2CA"/>
      </a:accent6>
      <a:hlink>
        <a:srgbClr val="3F56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2022-04-16T01:05:26Z</dcterms:created>
  <dc:creator>Addimulam, Supriyanka</dc:creator>
</cp:coreProperties>
</file>