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30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6EBC32A-F8AC-4AD9-A36F-525C5F42ACD5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456AC1-8023-487F-963C-FB2C1BE1044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Team:</a:t>
            </a:r>
          </a:p>
          <a:p>
            <a:r>
              <a:rPr lang="en-US" dirty="0" smtClean="0"/>
              <a:t>Ashwini </a:t>
            </a:r>
            <a:r>
              <a:rPr lang="en-US" dirty="0" err="1" smtClean="0"/>
              <a:t>Kulkarni</a:t>
            </a:r>
            <a:endParaRPr lang="en-US" dirty="0" smtClean="0"/>
          </a:p>
          <a:p>
            <a:r>
              <a:rPr lang="en-US" dirty="0" err="1" smtClean="0"/>
              <a:t>Sindhu</a:t>
            </a:r>
            <a:r>
              <a:rPr lang="en-US" dirty="0" smtClean="0"/>
              <a:t> </a:t>
            </a:r>
            <a:r>
              <a:rPr lang="en-US" dirty="0" err="1" smtClean="0"/>
              <a:t>Balakrishnan</a:t>
            </a:r>
            <a:endParaRPr lang="en-US" dirty="0" smtClean="0"/>
          </a:p>
          <a:p>
            <a:r>
              <a:rPr lang="en-US" dirty="0" smtClean="0"/>
              <a:t>Sara </a:t>
            </a:r>
            <a:r>
              <a:rPr lang="en-US" dirty="0" err="1"/>
              <a:t>Alhammadi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/>
              <a:t>personality </a:t>
            </a:r>
            <a:r>
              <a:rPr lang="en-US" dirty="0" smtClean="0"/>
              <a:t>test similar to MBIT (By Isabel </a:t>
            </a:r>
            <a:r>
              <a:rPr lang="en-US" dirty="0"/>
              <a:t>Briggs Myers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Personality Types such as:</a:t>
            </a:r>
          </a:p>
          <a:p>
            <a:pPr marL="45720" indent="0">
              <a:buNone/>
            </a:pPr>
            <a:r>
              <a:rPr lang="en-US" dirty="0" smtClean="0"/>
              <a:t>Extraversion </a:t>
            </a:r>
            <a:r>
              <a:rPr lang="en-US" dirty="0"/>
              <a:t>(E) or Introversion (I)</a:t>
            </a:r>
          </a:p>
          <a:p>
            <a:pPr marL="45720" indent="0">
              <a:buNone/>
            </a:pPr>
            <a:r>
              <a:rPr lang="en-US" dirty="0"/>
              <a:t>Sensing (S) or Intuition (N)</a:t>
            </a:r>
          </a:p>
          <a:p>
            <a:pPr marL="45720" indent="0">
              <a:buNone/>
            </a:pPr>
            <a:r>
              <a:rPr lang="en-US" dirty="0"/>
              <a:t>Thinking (T) or Feeling (F)</a:t>
            </a:r>
          </a:p>
          <a:p>
            <a:pPr marL="45720" indent="0">
              <a:buNone/>
            </a:pPr>
            <a:r>
              <a:rPr lang="en-US" dirty="0"/>
              <a:t>Judging (J) or Perceiving (P)</a:t>
            </a:r>
          </a:p>
        </p:txBody>
      </p:sp>
    </p:spTree>
    <p:extLst>
      <p:ext uri="{BB962C8B-B14F-4D97-AF65-F5344CB8AC3E}">
        <p14:creationId xmlns:p14="http://schemas.microsoft.com/office/powerpoint/2010/main" val="9690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As it is fun, to know more about our personality</a:t>
            </a:r>
          </a:p>
          <a:p>
            <a:pPr>
              <a:lnSpc>
                <a:spcPct val="200000"/>
              </a:lnSpc>
            </a:pPr>
            <a:r>
              <a:rPr lang="en-US" dirty="0"/>
              <a:t>It is up to each person to recognize his or her true preferences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There are many websites </a:t>
            </a:r>
            <a:r>
              <a:rPr lang="en-US" dirty="0"/>
              <a:t>that </a:t>
            </a:r>
            <a:r>
              <a:rPr lang="en-US" dirty="0" smtClean="0"/>
              <a:t>have questionnaires, but they fail to show the results </a:t>
            </a:r>
            <a:r>
              <a:rPr lang="en-US" smtClean="0"/>
              <a:t>for free.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8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9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193</TotalTime>
  <Words>109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Know Thyself</vt:lpstr>
      <vt:lpstr>About Project</vt:lpstr>
      <vt:lpstr>Why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Thyself</dc:title>
  <dc:creator>Ashwini</dc:creator>
  <cp:lastModifiedBy>Ashwini</cp:lastModifiedBy>
  <cp:revision>6</cp:revision>
  <dcterms:created xsi:type="dcterms:W3CDTF">2017-03-22T20:11:33Z</dcterms:created>
  <dcterms:modified xsi:type="dcterms:W3CDTF">2017-03-22T23:24:40Z</dcterms:modified>
</cp:coreProperties>
</file>