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60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9462E-7613-674E-AE6F-F9908D263F84}" type="datetimeFigureOut">
              <a:rPr lang="en-US" smtClean="0"/>
              <a:t>7/1/20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3A875-CC83-EF40-B8A4-04BD8CB84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66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3A875-CC83-EF40-B8A4-04BD8CB84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83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7DF8-32DF-7D4E-9139-05FD27F75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35EE9-CC62-B14B-9AFE-3FC174DE5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142F9-7140-AD4A-B401-5A99F3109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4A4C-21D6-314D-A381-BB59FBA908D2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0A047-E52E-A947-8F61-B9B642B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3DB70-3555-CE43-BDC5-9C9D4E41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971B-79CB-074A-9A5A-F76F792E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6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6938-772F-3340-8B72-3F38287AC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6C241-5BB8-E649-89CC-6591DA87B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E56C-762B-A44F-9C21-B8159057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4A4C-21D6-314D-A381-BB59FBA908D2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5C49F-0BE2-8348-B602-2EDB4F19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045B3-AD00-F94A-B0D8-07A36577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971B-79CB-074A-9A5A-F76F792E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0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FF360-18E7-7741-8EDE-29D576DD1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A7438-32E0-7846-882E-206BE8E6D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58EC3-0210-5F46-9B71-1A60BA6D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4A4C-21D6-314D-A381-BB59FBA908D2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253B0-0C75-8A42-BC9D-C2C3E6463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E60AE-4A88-0D42-ADC0-C3923A6D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971B-79CB-074A-9A5A-F76F792E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6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D126-75B1-234E-B5FF-89347495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22525-999B-E94A-8C81-FDCDDB5B1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2C130-5472-F443-BBB0-EB338A69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4A4C-21D6-314D-A381-BB59FBA908D2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654A9-C606-7742-B8CD-7D3ED597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7E527-8EB5-9B4E-9F74-46B1321C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971B-79CB-074A-9A5A-F76F792E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7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6EFE-9159-B844-BDBB-606A4A097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4D53D-1088-A14C-90D2-5A4B445AD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3BD6D-B770-8D4E-81D6-1B8C16B6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4A4C-21D6-314D-A381-BB59FBA908D2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82C26-D4F7-B342-9F02-311D1FFA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E7ACF-A689-AA4C-A14E-62AB7CEE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971B-79CB-074A-9A5A-F76F792E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6905-3BEB-4A49-9A1B-FCFE30BA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6C750-C419-304E-A490-A4B21D7B6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5B0DE-CD8B-AE41-841D-BDF8E89EB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088DF-73CB-2548-8130-30DF3A5E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4A4C-21D6-314D-A381-BB59FBA908D2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C8597-B0EB-F347-96AA-529878F6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C1978-1F2F-BA4B-8F7E-83D671CB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971B-79CB-074A-9A5A-F76F792E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5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88C1-D782-D242-B25B-1B3F460D8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513ED-44A7-CF4D-98B2-3F5685093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09992-E781-074D-8470-F93AD6AA6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5E254-FDBC-AF45-A56D-09463BE48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78A00-0727-8444-8D66-2EE9D6FDB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7E68B-4FF4-9E46-A93E-719DA078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4A4C-21D6-314D-A381-BB59FBA908D2}" type="datetimeFigureOut">
              <a:rPr lang="en-US" smtClean="0"/>
              <a:t>7/1/20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E2AB6-C1B1-204F-987E-77D6ADD0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2B62A3-050B-6C45-B103-2C66A275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971B-79CB-074A-9A5A-F76F792E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44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B211-1669-4D49-8B09-678BE6A6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3B493-2E71-3D4B-B3F1-51677C47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4A4C-21D6-314D-A381-BB59FBA908D2}" type="datetimeFigureOut">
              <a:rPr lang="en-US" smtClean="0"/>
              <a:t>7/1/20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F9D6D-59BA-8540-B8B2-B780DB99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797CD-9410-D14A-AE10-5038E0A1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971B-79CB-074A-9A5A-F76F792E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9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29317-EDB5-FD49-B8AB-06B2008A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4A4C-21D6-314D-A381-BB59FBA908D2}" type="datetimeFigureOut">
              <a:rPr lang="en-US" smtClean="0"/>
              <a:t>7/1/20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268A16-F08A-744C-999C-D315CEDFE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C72F1-25B9-3148-BCFE-1EBFF085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971B-79CB-074A-9A5A-F76F792E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EE21-B014-E94A-8A80-3852E05BA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3772-8583-4444-802C-87A633332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70482-0E88-F248-AF3B-6D22A8C71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D74B5-71F3-1E4F-9106-FE3184F40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4A4C-21D6-314D-A381-BB59FBA908D2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7044A-2B8A-894B-A081-4EA121C2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70760-0C98-0840-B6A8-3EC817E1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971B-79CB-074A-9A5A-F76F792E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4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3934-6C2D-AC4E-A0B4-7369B089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00021F-EC9F-564F-8014-3DC65FBFF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78DA6-17B7-084A-AC8F-6DFF6633A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89915-AC65-3442-8151-B32293A4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4A4C-21D6-314D-A381-BB59FBA908D2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F7227-7F94-5F42-8160-914B42FE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8DECB-D275-8D4D-9A88-D4094AB5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971B-79CB-074A-9A5A-F76F792E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5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91B9F9-E23C-A54B-BF74-231B6F3F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128EA-AF5E-4040-AF48-04B9A89C1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CDFEC-27E1-E045-94E3-03C46440D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14A4C-21D6-314D-A381-BB59FBA908D2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FCFBE-2684-5D48-821A-210DEF20B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9B106-6ADA-F14E-9403-584BD774B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4971B-79CB-074A-9A5A-F76F792E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7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2C3D-25FE-D74B-9FBE-0553B74C8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ACCESS MODIFIERS</a:t>
            </a:r>
          </a:p>
        </p:txBody>
      </p:sp>
    </p:spTree>
    <p:extLst>
      <p:ext uri="{BB962C8B-B14F-4D97-AF65-F5344CB8AC3E}">
        <p14:creationId xmlns:p14="http://schemas.microsoft.com/office/powerpoint/2010/main" val="72977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B84CF-FDC5-4941-83E4-949C13326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access modifiers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86026-37F2-9248-8A32-5CE013B58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is scope ?</a:t>
            </a:r>
          </a:p>
          <a:p>
            <a:pPr marL="457200" lvl="1" indent="0">
              <a:buNone/>
            </a:pPr>
            <a:r>
              <a:rPr lang="en-US" dirty="0"/>
              <a:t>Scope refers to the lifetime and accessibility of a variable. How large the scope is depends on where a variable is declared</a:t>
            </a:r>
          </a:p>
          <a:p>
            <a:pPr marL="0" indent="0">
              <a:buNone/>
            </a:pPr>
            <a:r>
              <a:rPr lang="en-US" b="1" dirty="0"/>
              <a:t>Access modifiers limit the scope of </a:t>
            </a:r>
          </a:p>
          <a:p>
            <a:pPr marL="457200" lvl="1" indent="0">
              <a:buNone/>
            </a:pPr>
            <a:r>
              <a:rPr lang="en-US" dirty="0"/>
              <a:t>Class</a:t>
            </a:r>
          </a:p>
          <a:p>
            <a:pPr marL="457200" lvl="1" indent="0">
              <a:buNone/>
            </a:pPr>
            <a:r>
              <a:rPr lang="en-US" dirty="0"/>
              <a:t>Method</a:t>
            </a:r>
          </a:p>
          <a:p>
            <a:pPr marL="457200" lvl="1" indent="0">
              <a:buNone/>
            </a:pPr>
            <a:r>
              <a:rPr lang="en-US" dirty="0"/>
              <a:t>Variables/Data members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0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D836-FA98-F349-B545-8E319AC5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865BE-1BC3-FC40-9E53-AFD82C386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A41FEC-A3F7-1946-B66A-3DE140669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5774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37161317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46261028"/>
                    </a:ext>
                  </a:extLst>
                </a:gridCol>
              </a:tblGrid>
              <a:tr h="692258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1" dirty="0">
                          <a:effectLst/>
                        </a:rPr>
                        <a:t>Access Modifiers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1">
                          <a:effectLst/>
                        </a:rPr>
                        <a:t>Visibility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715916"/>
                  </a:ext>
                </a:extLst>
              </a:tr>
              <a:tr h="692258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0">
                          <a:effectLst/>
                        </a:rPr>
                        <a:t>Public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0">
                          <a:effectLst/>
                        </a:rPr>
                        <a:t>Visible to All classes.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36002"/>
                  </a:ext>
                </a:extLst>
              </a:tr>
              <a:tr h="1137282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0">
                          <a:effectLst/>
                        </a:rPr>
                        <a:t>Protected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0">
                          <a:effectLst/>
                        </a:rPr>
                        <a:t>Visible to classes with in the package and the subclasses of other package.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806220"/>
                  </a:ext>
                </a:extLst>
              </a:tr>
              <a:tr h="692258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0">
                          <a:effectLst/>
                        </a:rPr>
                        <a:t>No Access Modifier (Default)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0">
                          <a:effectLst/>
                        </a:rPr>
                        <a:t>Visible to the classes with the package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09145"/>
                  </a:ext>
                </a:extLst>
              </a:tr>
              <a:tr h="1137282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0">
                          <a:effectLst/>
                        </a:rPr>
                        <a:t>private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0" dirty="0">
                          <a:effectLst/>
                        </a:rPr>
                        <a:t>Visible with in the class. It is not accessible outside the class.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60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640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0B982-6B53-4C46-BE00-44B93B9D1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Java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1DD10-B57C-3645-80CE-F23272B2F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46" y="1825624"/>
            <a:ext cx="10696254" cy="4544353"/>
          </a:xfrm>
        </p:spPr>
        <p:txBody>
          <a:bodyPr/>
          <a:lstStyle/>
          <a:p>
            <a:r>
              <a:rPr lang="en-US" dirty="0"/>
              <a:t>Before we dive deep and learn various access modifiers, let’s see what inheritance in Java means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7348B0-6077-234C-B2FE-CBB01FCD8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862" y="2644849"/>
            <a:ext cx="6596223" cy="35321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6CF9B8-158F-5447-B3E6-7550F0DABDCC}"/>
              </a:ext>
            </a:extLst>
          </p:cNvPr>
          <p:cNvSpPr txBox="1"/>
          <p:nvPr/>
        </p:nvSpPr>
        <p:spPr>
          <a:xfrm>
            <a:off x="8877085" y="5188451"/>
            <a:ext cx="2476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Terms you should know: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Super class/Parent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Subclass/Child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9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569F-51D8-3648-A20E-697E7118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access modifiers using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3B3B6-6E1B-9F43-AC05-0B006D0F7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modifiers on class variables</a:t>
            </a:r>
          </a:p>
          <a:p>
            <a:r>
              <a:rPr lang="en-US" dirty="0"/>
              <a:t>Access modifiers on methods</a:t>
            </a:r>
          </a:p>
        </p:txBody>
      </p:sp>
    </p:spTree>
    <p:extLst>
      <p:ext uri="{BB962C8B-B14F-4D97-AF65-F5344CB8AC3E}">
        <p14:creationId xmlns:p14="http://schemas.microsoft.com/office/powerpoint/2010/main" val="2553445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96DA8E-F035-414B-AB84-0222B5C40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470" y="811659"/>
            <a:ext cx="9423431" cy="4748856"/>
          </a:xfrm>
        </p:spPr>
      </p:pic>
    </p:spTree>
    <p:extLst>
      <p:ext uri="{BB962C8B-B14F-4D97-AF65-F5344CB8AC3E}">
        <p14:creationId xmlns:p14="http://schemas.microsoft.com/office/powerpoint/2010/main" val="3752389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9479-2AC7-BD49-A171-10216416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8848-43FD-344D-8ABE-F39210C7E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data members(class variables) should be private</a:t>
            </a:r>
          </a:p>
          <a:p>
            <a:r>
              <a:rPr lang="en-US" dirty="0"/>
              <a:t>Constants (final static variables) that are shared across various class can be public/protected as required</a:t>
            </a:r>
          </a:p>
          <a:p>
            <a:r>
              <a:rPr lang="en-US" dirty="0"/>
              <a:t>Any methods that are intended to be used by other classes should be public</a:t>
            </a:r>
          </a:p>
          <a:p>
            <a:r>
              <a:rPr lang="en-US" dirty="0"/>
              <a:t>Any helper methods with in a class should be private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27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9385</TotalTime>
  <Words>203</Words>
  <Application>Microsoft Macintosh PowerPoint</Application>
  <PresentationFormat>Widescreen</PresentationFormat>
  <Paragraphs>35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JAVA ACCESS MODIFIERS</vt:lpstr>
      <vt:lpstr>What are access modifiers </vt:lpstr>
      <vt:lpstr>Types of Modifiers</vt:lpstr>
      <vt:lpstr>Inheritance in Java </vt:lpstr>
      <vt:lpstr>Demonstration of access modifiers using code</vt:lpstr>
      <vt:lpstr>PowerPoint Presentation</vt:lpstr>
      <vt:lpstr>Recommendations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ACCESS MODIFIERS</dc:title>
  <dc:creator>Sindhu.Chitikela</dc:creator>
  <cp:lastModifiedBy>Sindhu.Chitikela</cp:lastModifiedBy>
  <cp:revision>14</cp:revision>
  <dcterms:created xsi:type="dcterms:W3CDTF">2020-05-20T21:58:31Z</dcterms:created>
  <dcterms:modified xsi:type="dcterms:W3CDTF">2020-07-01T18:21:33Z</dcterms:modified>
</cp:coreProperties>
</file>