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8"/>
  </p:notesMasterIdLst>
  <p:handoutMasterIdLst>
    <p:handoutMasterId r:id="rId29"/>
  </p:handoutMasterIdLst>
  <p:sldIdLst>
    <p:sldId id="256" r:id="rId3"/>
    <p:sldId id="257" r:id="rId4"/>
    <p:sldId id="271" r:id="rId5"/>
    <p:sldId id="272" r:id="rId6"/>
    <p:sldId id="273" r:id="rId7"/>
    <p:sldId id="274" r:id="rId8"/>
    <p:sldId id="275" r:id="rId9"/>
    <p:sldId id="276" r:id="rId10"/>
    <p:sldId id="259" r:id="rId11"/>
    <p:sldId id="280" r:id="rId12"/>
    <p:sldId id="283" r:id="rId13"/>
    <p:sldId id="260" r:id="rId14"/>
    <p:sldId id="292" r:id="rId15"/>
    <p:sldId id="293" r:id="rId16"/>
    <p:sldId id="294" r:id="rId17"/>
    <p:sldId id="284" r:id="rId18"/>
    <p:sldId id="286" r:id="rId19"/>
    <p:sldId id="288" r:id="rId20"/>
    <p:sldId id="289" r:id="rId21"/>
    <p:sldId id="295" r:id="rId22"/>
    <p:sldId id="296" r:id="rId23"/>
    <p:sldId id="297" r:id="rId24"/>
    <p:sldId id="298" r:id="rId25"/>
    <p:sldId id="268" r:id="rId26"/>
    <p:sldId id="269" r:id="rId27"/>
  </p:sldIdLst>
  <p:sldSz cx="9144000" cy="6858000" type="screen4x3"/>
  <p:notesSz cx="6858000" cy="9144000"/>
  <p:defaultTextStyle>
    <a:defPPr>
      <a:defRPr lang="ru-R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0FE"/>
    <a:srgbClr val="000000"/>
    <a:srgbClr val="65482B"/>
    <a:srgbClr val="C75806"/>
    <a:srgbClr val="00499F"/>
    <a:srgbClr val="0CC1E0"/>
    <a:srgbClr val="4F2129"/>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48" autoAdjust="0"/>
  </p:normalViewPr>
  <p:slideViewPr>
    <p:cSldViewPr>
      <p:cViewPr varScale="1">
        <p:scale>
          <a:sx n="82" d="100"/>
          <a:sy n="82" d="100"/>
        </p:scale>
        <p:origin x="1464"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4C173BD-18F3-4D5C-AB67-FF303A9CA2A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5" name="Rectangle 3">
            <a:extLst>
              <a:ext uri="{FF2B5EF4-FFF2-40B4-BE49-F238E27FC236}">
                <a16:creationId xmlns:a16="http://schemas.microsoft.com/office/drawing/2014/main" id="{4C2D7EF5-8044-4F6D-9AD8-8ECF8D6CEDC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ru-RU" altLang="ru-RU"/>
          </a:p>
        </p:txBody>
      </p:sp>
      <p:sp>
        <p:nvSpPr>
          <p:cNvPr id="4100" name="Rectangle 4">
            <a:extLst>
              <a:ext uri="{FF2B5EF4-FFF2-40B4-BE49-F238E27FC236}">
                <a16:creationId xmlns:a16="http://schemas.microsoft.com/office/drawing/2014/main" id="{9133B232-95DB-48FB-B007-7DC1B293903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79F398B4-9B45-49A1-BA3E-6A3B3DB5EC8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noProof="0"/>
              <a:t>Click to edit Master text styles</a:t>
            </a:r>
          </a:p>
          <a:p>
            <a:pPr lvl="1"/>
            <a:r>
              <a:rPr lang="ru-RU" altLang="ru-RU" noProof="0"/>
              <a:t>Second level</a:t>
            </a:r>
          </a:p>
          <a:p>
            <a:pPr lvl="2"/>
            <a:r>
              <a:rPr lang="ru-RU" altLang="ru-RU" noProof="0"/>
              <a:t>Third level</a:t>
            </a:r>
          </a:p>
          <a:p>
            <a:pPr lvl="3"/>
            <a:r>
              <a:rPr lang="ru-RU" altLang="ru-RU" noProof="0"/>
              <a:t>Fourth level</a:t>
            </a:r>
          </a:p>
          <a:p>
            <a:pPr lvl="4"/>
            <a:r>
              <a:rPr lang="ru-RU" altLang="ru-RU" noProof="0"/>
              <a:t>Fifth level</a:t>
            </a:r>
          </a:p>
        </p:txBody>
      </p:sp>
      <p:sp>
        <p:nvSpPr>
          <p:cNvPr id="69638" name="Rectangle 6">
            <a:extLst>
              <a:ext uri="{FF2B5EF4-FFF2-40B4-BE49-F238E27FC236}">
                <a16:creationId xmlns:a16="http://schemas.microsoft.com/office/drawing/2014/main" id="{1099D381-7E1D-455B-ADC3-71B5450B561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9" name="Rectangle 7">
            <a:extLst>
              <a:ext uri="{FF2B5EF4-FFF2-40B4-BE49-F238E27FC236}">
                <a16:creationId xmlns:a16="http://schemas.microsoft.com/office/drawing/2014/main" id="{8C3AB2A4-167A-4153-89DE-F0F40618ECD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9BE6316F-1B03-4D71-ABF9-E29F4E08BFBC}"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19250" y="2997200"/>
            <a:ext cx="5905500" cy="1511300"/>
          </a:xfrm>
          <a:ln>
            <a:noFill/>
          </a:ln>
          <a:effectLst/>
        </p:spPr>
        <p:txBody>
          <a:bodyPr/>
          <a:lstStyle>
            <a:lvl1pPr algn="ctr">
              <a:defRPr>
                <a:solidFill>
                  <a:schemeClr val="tx2"/>
                </a:solidFill>
              </a:defRPr>
            </a:lvl1pPr>
          </a:lstStyle>
          <a:p>
            <a:pPr lvl="0"/>
            <a:r>
              <a:rPr lang="en-US" altLang="ru-RU" noProof="0"/>
              <a:t>Click to edit Master title style</a:t>
            </a:r>
            <a:endParaRPr lang="ru-RU" altLang="ru-RU" noProof="0"/>
          </a:p>
        </p:txBody>
      </p:sp>
      <p:sp>
        <p:nvSpPr>
          <p:cNvPr id="5123" name="Rectangle 3"/>
          <p:cNvSpPr>
            <a:spLocks noGrp="1" noChangeArrowheads="1"/>
          </p:cNvSpPr>
          <p:nvPr>
            <p:ph type="subTitle" idx="1"/>
          </p:nvPr>
        </p:nvSpPr>
        <p:spPr>
          <a:xfrm>
            <a:off x="1619250" y="4581525"/>
            <a:ext cx="5905500" cy="503238"/>
          </a:xfrm>
          <a:ln>
            <a:noFill/>
          </a:ln>
          <a:effectLst/>
        </p:spPr>
        <p:txBody>
          <a:bodyPr/>
          <a:lstStyle>
            <a:lvl1pPr marL="0" indent="0" algn="ctr">
              <a:buFontTx/>
              <a:buNone/>
              <a:defRPr>
                <a:solidFill>
                  <a:schemeClr val="tx2"/>
                </a:solidFill>
              </a:defRPr>
            </a:lvl1pPr>
          </a:lstStyle>
          <a:p>
            <a:pPr lvl="0"/>
            <a:r>
              <a:rPr lang="en-US" altLang="ru-RU" noProof="0"/>
              <a:t>Click to edit Master subtitle style</a:t>
            </a:r>
            <a:endParaRPr lang="ru-RU" altLang="ru-RU" noProof="0"/>
          </a:p>
        </p:txBody>
      </p:sp>
    </p:spTree>
    <p:extLst>
      <p:ext uri="{BB962C8B-B14F-4D97-AF65-F5344CB8AC3E}">
        <p14:creationId xmlns:p14="http://schemas.microsoft.com/office/powerpoint/2010/main" val="277284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4DC8D970-8347-4D59-805A-A988590A6F2A}"/>
              </a:ext>
            </a:extLst>
          </p:cNvPr>
          <p:cNvSpPr>
            <a:spLocks noGrp="1" noChangeArrowheads="1"/>
          </p:cNvSpPr>
          <p:nvPr>
            <p:ph type="dt" sz="half" idx="10"/>
          </p:nvPr>
        </p:nvSpPr>
        <p:spPr>
          <a:ln/>
        </p:spPr>
        <p:txBody>
          <a:bodyPr/>
          <a:lstStyle>
            <a:lvl1pPr>
              <a:defRPr/>
            </a:lvl1pPr>
          </a:lstStyle>
          <a:p>
            <a:pPr>
              <a:defRPr/>
            </a:pPr>
            <a:fld id="{B5DB8E77-E261-4D07-83D2-6172EE44FC7E}"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C531E94C-D8CA-4FF3-BB89-E406D038535E}"/>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7DE56B4E-4CF7-48BB-9A09-D323A6A40AD9}"/>
              </a:ext>
            </a:extLst>
          </p:cNvPr>
          <p:cNvSpPr>
            <a:spLocks noGrp="1" noChangeArrowheads="1"/>
          </p:cNvSpPr>
          <p:nvPr>
            <p:ph type="sldNum" sz="quarter" idx="12"/>
          </p:nvPr>
        </p:nvSpPr>
        <p:spPr>
          <a:ln/>
        </p:spPr>
        <p:txBody>
          <a:bodyPr/>
          <a:lstStyle>
            <a:lvl1pPr>
              <a:defRPr/>
            </a:lvl1pPr>
          </a:lstStyle>
          <a:p>
            <a:fld id="{FB51BEB5-C610-438E-94D4-3FACA4792435}" type="slidenum">
              <a:rPr lang="en-GB" altLang="ru-RU"/>
              <a:pPr/>
              <a:t>‹#›</a:t>
            </a:fld>
            <a:endParaRPr lang="en-GB" altLang="ru-RU"/>
          </a:p>
        </p:txBody>
      </p:sp>
    </p:spTree>
    <p:extLst>
      <p:ext uri="{BB962C8B-B14F-4D97-AF65-F5344CB8AC3E}">
        <p14:creationId xmlns:p14="http://schemas.microsoft.com/office/powerpoint/2010/main" val="40692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1BDFC8B4-B690-4EA6-8E3B-0FC4A1B0C5C0}"/>
              </a:ext>
            </a:extLst>
          </p:cNvPr>
          <p:cNvSpPr>
            <a:spLocks noGrp="1" noChangeArrowheads="1"/>
          </p:cNvSpPr>
          <p:nvPr>
            <p:ph type="dt" sz="half" idx="10"/>
          </p:nvPr>
        </p:nvSpPr>
        <p:spPr>
          <a:ln/>
        </p:spPr>
        <p:txBody>
          <a:bodyPr/>
          <a:lstStyle>
            <a:lvl1pPr>
              <a:defRPr/>
            </a:lvl1pPr>
          </a:lstStyle>
          <a:p>
            <a:pPr>
              <a:defRPr/>
            </a:pPr>
            <a:fld id="{0B4BE35E-4322-458D-ADFE-CA8F28C3D92F}"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63B20C58-486F-4324-B754-6AE8B8FB36B7}"/>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EE275CB1-9999-4836-A067-D4F6E5DEA679}"/>
              </a:ext>
            </a:extLst>
          </p:cNvPr>
          <p:cNvSpPr>
            <a:spLocks noGrp="1" noChangeArrowheads="1"/>
          </p:cNvSpPr>
          <p:nvPr>
            <p:ph type="sldNum" sz="quarter" idx="12"/>
          </p:nvPr>
        </p:nvSpPr>
        <p:spPr>
          <a:ln/>
        </p:spPr>
        <p:txBody>
          <a:bodyPr/>
          <a:lstStyle>
            <a:lvl1pPr>
              <a:defRPr/>
            </a:lvl1pPr>
          </a:lstStyle>
          <a:p>
            <a:fld id="{FBD9481D-F8F9-4319-A56E-AF5A37881D82}" type="slidenum">
              <a:rPr lang="en-GB" altLang="ru-RU"/>
              <a:pPr/>
              <a:t>‹#›</a:t>
            </a:fld>
            <a:endParaRPr lang="en-GB" altLang="ru-RU"/>
          </a:p>
        </p:txBody>
      </p:sp>
    </p:spTree>
    <p:extLst>
      <p:ext uri="{BB962C8B-B14F-4D97-AF65-F5344CB8AC3E}">
        <p14:creationId xmlns:p14="http://schemas.microsoft.com/office/powerpoint/2010/main" val="22318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a:extLst>
              <a:ext uri="{FF2B5EF4-FFF2-40B4-BE49-F238E27FC236}">
                <a16:creationId xmlns:a16="http://schemas.microsoft.com/office/drawing/2014/main" id="{B67FA439-9A07-4971-9EFC-EFCEB039FFBB}"/>
              </a:ext>
            </a:extLst>
          </p:cNvPr>
          <p:cNvSpPr>
            <a:spLocks noGrp="1" noChangeArrowheads="1"/>
          </p:cNvSpPr>
          <p:nvPr>
            <p:ph type="dt" sz="half" idx="10"/>
          </p:nvPr>
        </p:nvSpPr>
        <p:spPr>
          <a:ln/>
        </p:spPr>
        <p:txBody>
          <a:bodyPr/>
          <a:lstStyle>
            <a:lvl1pPr>
              <a:defRPr/>
            </a:lvl1pPr>
          </a:lstStyle>
          <a:p>
            <a:pPr>
              <a:defRPr/>
            </a:pPr>
            <a:fld id="{C47F7126-D2BF-4CE7-BF87-8E2C9FB385B3}"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D11C454B-38AC-48FD-897E-910CF3CED5F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A7792BEA-BE36-413C-87B4-4B02C1FCD523}"/>
              </a:ext>
            </a:extLst>
          </p:cNvPr>
          <p:cNvSpPr>
            <a:spLocks noGrp="1" noChangeArrowheads="1"/>
          </p:cNvSpPr>
          <p:nvPr>
            <p:ph type="sldNum" sz="quarter" idx="12"/>
          </p:nvPr>
        </p:nvSpPr>
        <p:spPr>
          <a:ln/>
        </p:spPr>
        <p:txBody>
          <a:bodyPr/>
          <a:lstStyle>
            <a:lvl1pPr>
              <a:defRPr/>
            </a:lvl1pPr>
          </a:lstStyle>
          <a:p>
            <a:fld id="{DD4099A9-8215-4243-83D9-003A1424EA21}" type="slidenum">
              <a:rPr lang="ru-RU" altLang="ru-RU"/>
              <a:pPr/>
              <a:t>‹#›</a:t>
            </a:fld>
            <a:endParaRPr lang="ru-RU" altLang="ru-RU"/>
          </a:p>
        </p:txBody>
      </p:sp>
    </p:spTree>
    <p:extLst>
      <p:ext uri="{BB962C8B-B14F-4D97-AF65-F5344CB8AC3E}">
        <p14:creationId xmlns:p14="http://schemas.microsoft.com/office/powerpoint/2010/main" val="297497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56A52A12-0809-4C88-86F4-0BDE575869E2}"/>
              </a:ext>
            </a:extLst>
          </p:cNvPr>
          <p:cNvSpPr>
            <a:spLocks noGrp="1" noChangeArrowheads="1"/>
          </p:cNvSpPr>
          <p:nvPr>
            <p:ph type="dt" sz="half" idx="10"/>
          </p:nvPr>
        </p:nvSpPr>
        <p:spPr>
          <a:ln/>
        </p:spPr>
        <p:txBody>
          <a:bodyPr/>
          <a:lstStyle>
            <a:lvl1pPr>
              <a:defRPr/>
            </a:lvl1pPr>
          </a:lstStyle>
          <a:p>
            <a:pPr>
              <a:defRPr/>
            </a:pPr>
            <a:fld id="{03C90CD8-8C19-4889-87EA-8A2355D32C9E}"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CE277015-195A-46F1-8ABB-080537E5492E}"/>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EC5748A2-8F63-4526-9C81-989093513EB3}"/>
              </a:ext>
            </a:extLst>
          </p:cNvPr>
          <p:cNvSpPr>
            <a:spLocks noGrp="1" noChangeArrowheads="1"/>
          </p:cNvSpPr>
          <p:nvPr>
            <p:ph type="sldNum" sz="quarter" idx="12"/>
          </p:nvPr>
        </p:nvSpPr>
        <p:spPr>
          <a:ln/>
        </p:spPr>
        <p:txBody>
          <a:bodyPr/>
          <a:lstStyle>
            <a:lvl1pPr>
              <a:defRPr/>
            </a:lvl1pPr>
          </a:lstStyle>
          <a:p>
            <a:fld id="{0F9AFDB4-43E8-4E8C-A9C9-53C4BE199578}" type="slidenum">
              <a:rPr lang="ru-RU" altLang="ru-RU"/>
              <a:pPr/>
              <a:t>‹#›</a:t>
            </a:fld>
            <a:endParaRPr lang="ru-RU" altLang="ru-RU"/>
          </a:p>
        </p:txBody>
      </p:sp>
    </p:spTree>
    <p:extLst>
      <p:ext uri="{BB962C8B-B14F-4D97-AF65-F5344CB8AC3E}">
        <p14:creationId xmlns:p14="http://schemas.microsoft.com/office/powerpoint/2010/main" val="368552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B19120B-6316-4A0F-8952-55067BBED6B9}"/>
              </a:ext>
            </a:extLst>
          </p:cNvPr>
          <p:cNvSpPr>
            <a:spLocks noGrp="1" noChangeArrowheads="1"/>
          </p:cNvSpPr>
          <p:nvPr>
            <p:ph type="dt" sz="half" idx="10"/>
          </p:nvPr>
        </p:nvSpPr>
        <p:spPr>
          <a:ln/>
        </p:spPr>
        <p:txBody>
          <a:bodyPr/>
          <a:lstStyle>
            <a:lvl1pPr>
              <a:defRPr/>
            </a:lvl1pPr>
          </a:lstStyle>
          <a:p>
            <a:pPr>
              <a:defRPr/>
            </a:pPr>
            <a:fld id="{CDDDA52F-9BD5-464A-AABD-1DC93BB3FD05}"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D83EE196-3F59-463D-9FA4-1542DF19D85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0FC2BF30-B217-455B-BEA0-68D78DFD0531}"/>
              </a:ext>
            </a:extLst>
          </p:cNvPr>
          <p:cNvSpPr>
            <a:spLocks noGrp="1" noChangeArrowheads="1"/>
          </p:cNvSpPr>
          <p:nvPr>
            <p:ph type="sldNum" sz="quarter" idx="12"/>
          </p:nvPr>
        </p:nvSpPr>
        <p:spPr>
          <a:ln/>
        </p:spPr>
        <p:txBody>
          <a:bodyPr/>
          <a:lstStyle>
            <a:lvl1pPr>
              <a:defRPr/>
            </a:lvl1pPr>
          </a:lstStyle>
          <a:p>
            <a:fld id="{5CE0A4DA-9D84-407B-9336-2F29E5C9D35A}" type="slidenum">
              <a:rPr lang="ru-RU" altLang="ru-RU"/>
              <a:pPr/>
              <a:t>‹#›</a:t>
            </a:fld>
            <a:endParaRPr lang="ru-RU" altLang="ru-RU"/>
          </a:p>
        </p:txBody>
      </p:sp>
    </p:spTree>
    <p:extLst>
      <p:ext uri="{BB962C8B-B14F-4D97-AF65-F5344CB8AC3E}">
        <p14:creationId xmlns:p14="http://schemas.microsoft.com/office/powerpoint/2010/main" val="329219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a:extLst>
              <a:ext uri="{FF2B5EF4-FFF2-40B4-BE49-F238E27FC236}">
                <a16:creationId xmlns:a16="http://schemas.microsoft.com/office/drawing/2014/main" id="{8416948E-EC5C-49D7-BE17-9B99135B1785}"/>
              </a:ext>
            </a:extLst>
          </p:cNvPr>
          <p:cNvSpPr>
            <a:spLocks noGrp="1" noChangeArrowheads="1"/>
          </p:cNvSpPr>
          <p:nvPr>
            <p:ph type="dt" sz="half" idx="10"/>
          </p:nvPr>
        </p:nvSpPr>
        <p:spPr>
          <a:ln/>
        </p:spPr>
        <p:txBody>
          <a:bodyPr/>
          <a:lstStyle>
            <a:lvl1pPr>
              <a:defRPr/>
            </a:lvl1pPr>
          </a:lstStyle>
          <a:p>
            <a:pPr>
              <a:defRPr/>
            </a:pPr>
            <a:fld id="{7678D453-7F3C-4D71-A094-9F59DCA88399}"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4E2E2F1D-4AEB-4747-9878-16DADB175CA8}"/>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EDFBCFF4-112A-4FAC-84FF-DA237B9924CA}"/>
              </a:ext>
            </a:extLst>
          </p:cNvPr>
          <p:cNvSpPr>
            <a:spLocks noGrp="1" noChangeArrowheads="1"/>
          </p:cNvSpPr>
          <p:nvPr>
            <p:ph type="sldNum" sz="quarter" idx="12"/>
          </p:nvPr>
        </p:nvSpPr>
        <p:spPr>
          <a:ln/>
        </p:spPr>
        <p:txBody>
          <a:bodyPr/>
          <a:lstStyle>
            <a:lvl1pPr>
              <a:defRPr/>
            </a:lvl1pPr>
          </a:lstStyle>
          <a:p>
            <a:fld id="{EADDE996-4A94-4F7A-B3C7-1998B4A55CA4}" type="slidenum">
              <a:rPr lang="ru-RU" altLang="ru-RU"/>
              <a:pPr/>
              <a:t>‹#›</a:t>
            </a:fld>
            <a:endParaRPr lang="ru-RU" altLang="ru-RU"/>
          </a:p>
        </p:txBody>
      </p:sp>
    </p:spTree>
    <p:extLst>
      <p:ext uri="{BB962C8B-B14F-4D97-AF65-F5344CB8AC3E}">
        <p14:creationId xmlns:p14="http://schemas.microsoft.com/office/powerpoint/2010/main" val="3260862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a:extLst>
              <a:ext uri="{FF2B5EF4-FFF2-40B4-BE49-F238E27FC236}">
                <a16:creationId xmlns:a16="http://schemas.microsoft.com/office/drawing/2014/main" id="{F6038471-1E74-4814-B527-84A3416D8224}"/>
              </a:ext>
            </a:extLst>
          </p:cNvPr>
          <p:cNvSpPr>
            <a:spLocks noGrp="1" noChangeArrowheads="1"/>
          </p:cNvSpPr>
          <p:nvPr>
            <p:ph type="dt" sz="half" idx="10"/>
          </p:nvPr>
        </p:nvSpPr>
        <p:spPr>
          <a:ln/>
        </p:spPr>
        <p:txBody>
          <a:bodyPr/>
          <a:lstStyle>
            <a:lvl1pPr>
              <a:defRPr/>
            </a:lvl1pPr>
          </a:lstStyle>
          <a:p>
            <a:pPr>
              <a:defRPr/>
            </a:pPr>
            <a:fld id="{A05253FF-54AE-478A-855A-A5485B9434C3}" type="datetime1">
              <a:rPr lang="en-US" altLang="ru-RU"/>
              <a:pPr>
                <a:defRPr/>
              </a:pPr>
              <a:t>5/24/2022</a:t>
            </a:fld>
            <a:endParaRPr lang="ru-RU" altLang="ru-RU"/>
          </a:p>
        </p:txBody>
      </p:sp>
      <p:sp>
        <p:nvSpPr>
          <p:cNvPr id="8" name="Rectangle 5">
            <a:extLst>
              <a:ext uri="{FF2B5EF4-FFF2-40B4-BE49-F238E27FC236}">
                <a16:creationId xmlns:a16="http://schemas.microsoft.com/office/drawing/2014/main" id="{03362603-FD79-40C8-BB3E-1F16BA2CC4C1}"/>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9" name="Rectangle 6">
            <a:extLst>
              <a:ext uri="{FF2B5EF4-FFF2-40B4-BE49-F238E27FC236}">
                <a16:creationId xmlns:a16="http://schemas.microsoft.com/office/drawing/2014/main" id="{9DC4A6B9-9BC5-4301-A9D3-7138AB8F8718}"/>
              </a:ext>
            </a:extLst>
          </p:cNvPr>
          <p:cNvSpPr>
            <a:spLocks noGrp="1" noChangeArrowheads="1"/>
          </p:cNvSpPr>
          <p:nvPr>
            <p:ph type="sldNum" sz="quarter" idx="12"/>
          </p:nvPr>
        </p:nvSpPr>
        <p:spPr>
          <a:ln/>
        </p:spPr>
        <p:txBody>
          <a:bodyPr/>
          <a:lstStyle>
            <a:lvl1pPr>
              <a:defRPr/>
            </a:lvl1pPr>
          </a:lstStyle>
          <a:p>
            <a:fld id="{6F8B9AF9-4284-4F3F-AAF4-CC5DAA5E7C0F}" type="slidenum">
              <a:rPr lang="ru-RU" altLang="ru-RU"/>
              <a:pPr/>
              <a:t>‹#›</a:t>
            </a:fld>
            <a:endParaRPr lang="ru-RU" altLang="ru-RU"/>
          </a:p>
        </p:txBody>
      </p:sp>
    </p:spTree>
    <p:extLst>
      <p:ext uri="{BB962C8B-B14F-4D97-AF65-F5344CB8AC3E}">
        <p14:creationId xmlns:p14="http://schemas.microsoft.com/office/powerpoint/2010/main" val="415994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a:extLst>
              <a:ext uri="{FF2B5EF4-FFF2-40B4-BE49-F238E27FC236}">
                <a16:creationId xmlns:a16="http://schemas.microsoft.com/office/drawing/2014/main" id="{D4816353-26D5-4552-A838-AEE02B314135}"/>
              </a:ext>
            </a:extLst>
          </p:cNvPr>
          <p:cNvSpPr>
            <a:spLocks noGrp="1" noChangeArrowheads="1"/>
          </p:cNvSpPr>
          <p:nvPr>
            <p:ph type="dt" sz="half" idx="10"/>
          </p:nvPr>
        </p:nvSpPr>
        <p:spPr>
          <a:ln/>
        </p:spPr>
        <p:txBody>
          <a:bodyPr/>
          <a:lstStyle>
            <a:lvl1pPr>
              <a:defRPr/>
            </a:lvl1pPr>
          </a:lstStyle>
          <a:p>
            <a:pPr>
              <a:defRPr/>
            </a:pPr>
            <a:fld id="{424C8E67-3097-40A3-8B1A-F229F3756EBE}" type="datetime1">
              <a:rPr lang="en-US" altLang="ru-RU"/>
              <a:pPr>
                <a:defRPr/>
              </a:pPr>
              <a:t>5/24/2022</a:t>
            </a:fld>
            <a:endParaRPr lang="ru-RU" altLang="ru-RU"/>
          </a:p>
        </p:txBody>
      </p:sp>
      <p:sp>
        <p:nvSpPr>
          <p:cNvPr id="4" name="Rectangle 5">
            <a:extLst>
              <a:ext uri="{FF2B5EF4-FFF2-40B4-BE49-F238E27FC236}">
                <a16:creationId xmlns:a16="http://schemas.microsoft.com/office/drawing/2014/main" id="{B3ADA93D-860E-42EE-9C36-82B88762A476}"/>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5" name="Rectangle 6">
            <a:extLst>
              <a:ext uri="{FF2B5EF4-FFF2-40B4-BE49-F238E27FC236}">
                <a16:creationId xmlns:a16="http://schemas.microsoft.com/office/drawing/2014/main" id="{C897C1CA-CE34-4402-A558-CAA0FD0AEE9A}"/>
              </a:ext>
            </a:extLst>
          </p:cNvPr>
          <p:cNvSpPr>
            <a:spLocks noGrp="1" noChangeArrowheads="1"/>
          </p:cNvSpPr>
          <p:nvPr>
            <p:ph type="sldNum" sz="quarter" idx="12"/>
          </p:nvPr>
        </p:nvSpPr>
        <p:spPr>
          <a:ln/>
        </p:spPr>
        <p:txBody>
          <a:bodyPr/>
          <a:lstStyle>
            <a:lvl1pPr>
              <a:defRPr/>
            </a:lvl1pPr>
          </a:lstStyle>
          <a:p>
            <a:fld id="{9C43FD6F-3578-4149-BD36-572ABC2FFD96}" type="slidenum">
              <a:rPr lang="ru-RU" altLang="ru-RU"/>
              <a:pPr/>
              <a:t>‹#›</a:t>
            </a:fld>
            <a:endParaRPr lang="ru-RU" altLang="ru-RU"/>
          </a:p>
        </p:txBody>
      </p:sp>
    </p:spTree>
    <p:extLst>
      <p:ext uri="{BB962C8B-B14F-4D97-AF65-F5344CB8AC3E}">
        <p14:creationId xmlns:p14="http://schemas.microsoft.com/office/powerpoint/2010/main" val="72773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5E7ACC0-2ABF-455C-9DCB-3F493172C112}"/>
              </a:ext>
            </a:extLst>
          </p:cNvPr>
          <p:cNvSpPr>
            <a:spLocks noGrp="1" noChangeArrowheads="1"/>
          </p:cNvSpPr>
          <p:nvPr>
            <p:ph type="dt" sz="half" idx="10"/>
          </p:nvPr>
        </p:nvSpPr>
        <p:spPr>
          <a:ln/>
        </p:spPr>
        <p:txBody>
          <a:bodyPr/>
          <a:lstStyle>
            <a:lvl1pPr>
              <a:defRPr/>
            </a:lvl1pPr>
          </a:lstStyle>
          <a:p>
            <a:pPr>
              <a:defRPr/>
            </a:pPr>
            <a:fld id="{DF807E14-99C6-46FE-AC53-A4FE71213F53}" type="datetime1">
              <a:rPr lang="en-US" altLang="ru-RU"/>
              <a:pPr>
                <a:defRPr/>
              </a:pPr>
              <a:t>5/24/2022</a:t>
            </a:fld>
            <a:endParaRPr lang="ru-RU" altLang="ru-RU"/>
          </a:p>
        </p:txBody>
      </p:sp>
      <p:sp>
        <p:nvSpPr>
          <p:cNvPr id="3" name="Rectangle 5">
            <a:extLst>
              <a:ext uri="{FF2B5EF4-FFF2-40B4-BE49-F238E27FC236}">
                <a16:creationId xmlns:a16="http://schemas.microsoft.com/office/drawing/2014/main" id="{5A056AD9-AC05-4A98-B680-91F0FCF5B61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4" name="Rectangle 6">
            <a:extLst>
              <a:ext uri="{FF2B5EF4-FFF2-40B4-BE49-F238E27FC236}">
                <a16:creationId xmlns:a16="http://schemas.microsoft.com/office/drawing/2014/main" id="{C5A4A916-BF4F-4589-B212-AED8804FCEE2}"/>
              </a:ext>
            </a:extLst>
          </p:cNvPr>
          <p:cNvSpPr>
            <a:spLocks noGrp="1" noChangeArrowheads="1"/>
          </p:cNvSpPr>
          <p:nvPr>
            <p:ph type="sldNum" sz="quarter" idx="12"/>
          </p:nvPr>
        </p:nvSpPr>
        <p:spPr>
          <a:ln/>
        </p:spPr>
        <p:txBody>
          <a:bodyPr/>
          <a:lstStyle>
            <a:lvl1pPr>
              <a:defRPr/>
            </a:lvl1pPr>
          </a:lstStyle>
          <a:p>
            <a:fld id="{9FF06CBA-417F-4643-B93D-5AC4B1B7E8D3}" type="slidenum">
              <a:rPr lang="ru-RU" altLang="ru-RU"/>
              <a:pPr/>
              <a:t>‹#›</a:t>
            </a:fld>
            <a:endParaRPr lang="ru-RU" altLang="ru-RU"/>
          </a:p>
        </p:txBody>
      </p:sp>
    </p:spTree>
    <p:extLst>
      <p:ext uri="{BB962C8B-B14F-4D97-AF65-F5344CB8AC3E}">
        <p14:creationId xmlns:p14="http://schemas.microsoft.com/office/powerpoint/2010/main" val="143203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E4EE173-E907-4EAE-923F-D3935D21BC24}"/>
              </a:ext>
            </a:extLst>
          </p:cNvPr>
          <p:cNvSpPr>
            <a:spLocks noGrp="1" noChangeArrowheads="1"/>
          </p:cNvSpPr>
          <p:nvPr>
            <p:ph type="dt" sz="half" idx="10"/>
          </p:nvPr>
        </p:nvSpPr>
        <p:spPr>
          <a:ln/>
        </p:spPr>
        <p:txBody>
          <a:bodyPr/>
          <a:lstStyle>
            <a:lvl1pPr>
              <a:defRPr/>
            </a:lvl1pPr>
          </a:lstStyle>
          <a:p>
            <a:pPr>
              <a:defRPr/>
            </a:pPr>
            <a:fld id="{0704A9FB-5A3C-4BD2-B169-9C21A8F1AD77}"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5418F112-DB0B-41CB-B7C9-9345EE039672}"/>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DB513CB1-497B-4CE9-B33C-CAFDECDB4300}"/>
              </a:ext>
            </a:extLst>
          </p:cNvPr>
          <p:cNvSpPr>
            <a:spLocks noGrp="1" noChangeArrowheads="1"/>
          </p:cNvSpPr>
          <p:nvPr>
            <p:ph type="sldNum" sz="quarter" idx="12"/>
          </p:nvPr>
        </p:nvSpPr>
        <p:spPr>
          <a:ln/>
        </p:spPr>
        <p:txBody>
          <a:bodyPr/>
          <a:lstStyle>
            <a:lvl1pPr>
              <a:defRPr/>
            </a:lvl1pPr>
          </a:lstStyle>
          <a:p>
            <a:fld id="{A8C472F0-F928-4EAA-9328-F865E4F450A8}" type="slidenum">
              <a:rPr lang="ru-RU" altLang="ru-RU"/>
              <a:pPr/>
              <a:t>‹#›</a:t>
            </a:fld>
            <a:endParaRPr lang="ru-RU" altLang="ru-RU"/>
          </a:p>
        </p:txBody>
      </p:sp>
    </p:spTree>
    <p:extLst>
      <p:ext uri="{BB962C8B-B14F-4D97-AF65-F5344CB8AC3E}">
        <p14:creationId xmlns:p14="http://schemas.microsoft.com/office/powerpoint/2010/main" val="271063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C51DAD72-CBCF-48AD-B548-C5E1DB5135C5}"/>
              </a:ext>
            </a:extLst>
          </p:cNvPr>
          <p:cNvSpPr>
            <a:spLocks noGrp="1" noChangeArrowheads="1"/>
          </p:cNvSpPr>
          <p:nvPr>
            <p:ph type="dt" sz="half" idx="10"/>
          </p:nvPr>
        </p:nvSpPr>
        <p:spPr>
          <a:ln/>
        </p:spPr>
        <p:txBody>
          <a:bodyPr/>
          <a:lstStyle>
            <a:lvl1pPr>
              <a:defRPr/>
            </a:lvl1pPr>
          </a:lstStyle>
          <a:p>
            <a:pPr>
              <a:defRPr/>
            </a:pPr>
            <a:fld id="{CF2CD754-83AE-468F-A8B0-500F89796CA3}"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A4E601CD-5766-444F-B78A-50BA57843146}"/>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8BEB4B7C-0AF8-4F3A-8173-6261094116B8}"/>
              </a:ext>
            </a:extLst>
          </p:cNvPr>
          <p:cNvSpPr>
            <a:spLocks noGrp="1" noChangeArrowheads="1"/>
          </p:cNvSpPr>
          <p:nvPr>
            <p:ph type="sldNum" sz="quarter" idx="12"/>
          </p:nvPr>
        </p:nvSpPr>
        <p:spPr>
          <a:ln/>
        </p:spPr>
        <p:txBody>
          <a:bodyPr/>
          <a:lstStyle>
            <a:lvl1pPr>
              <a:defRPr/>
            </a:lvl1pPr>
          </a:lstStyle>
          <a:p>
            <a:fld id="{9BBC154C-C277-4DC9-AE64-67B9F2B5D712}" type="slidenum">
              <a:rPr lang="en-GB" altLang="ru-RU"/>
              <a:pPr/>
              <a:t>‹#›</a:t>
            </a:fld>
            <a:endParaRPr lang="en-GB" altLang="ru-RU"/>
          </a:p>
        </p:txBody>
      </p:sp>
    </p:spTree>
    <p:extLst>
      <p:ext uri="{BB962C8B-B14F-4D97-AF65-F5344CB8AC3E}">
        <p14:creationId xmlns:p14="http://schemas.microsoft.com/office/powerpoint/2010/main" val="3083676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7C9F7D9-3C59-484B-809C-01217C53181A}"/>
              </a:ext>
            </a:extLst>
          </p:cNvPr>
          <p:cNvSpPr>
            <a:spLocks noGrp="1" noChangeArrowheads="1"/>
          </p:cNvSpPr>
          <p:nvPr>
            <p:ph type="dt" sz="half" idx="10"/>
          </p:nvPr>
        </p:nvSpPr>
        <p:spPr>
          <a:ln/>
        </p:spPr>
        <p:txBody>
          <a:bodyPr/>
          <a:lstStyle>
            <a:lvl1pPr>
              <a:defRPr/>
            </a:lvl1pPr>
          </a:lstStyle>
          <a:p>
            <a:pPr>
              <a:defRPr/>
            </a:pPr>
            <a:fld id="{31DE91FA-9A48-4732-9F0A-B30D77A532A0}"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D12AC794-A9BF-4F55-92BC-A1DD3E985EF6}"/>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377EF550-DDA3-445A-8EF6-664DB7F5261D}"/>
              </a:ext>
            </a:extLst>
          </p:cNvPr>
          <p:cNvSpPr>
            <a:spLocks noGrp="1" noChangeArrowheads="1"/>
          </p:cNvSpPr>
          <p:nvPr>
            <p:ph type="sldNum" sz="quarter" idx="12"/>
          </p:nvPr>
        </p:nvSpPr>
        <p:spPr>
          <a:ln/>
        </p:spPr>
        <p:txBody>
          <a:bodyPr/>
          <a:lstStyle>
            <a:lvl1pPr>
              <a:defRPr/>
            </a:lvl1pPr>
          </a:lstStyle>
          <a:p>
            <a:fld id="{37E8D1D1-6FBA-4C32-84F2-468F421A891F}" type="slidenum">
              <a:rPr lang="ru-RU" altLang="ru-RU"/>
              <a:pPr/>
              <a:t>‹#›</a:t>
            </a:fld>
            <a:endParaRPr lang="ru-RU" altLang="ru-RU"/>
          </a:p>
        </p:txBody>
      </p:sp>
    </p:spTree>
    <p:extLst>
      <p:ext uri="{BB962C8B-B14F-4D97-AF65-F5344CB8AC3E}">
        <p14:creationId xmlns:p14="http://schemas.microsoft.com/office/powerpoint/2010/main" val="2516773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0D372F4F-C09E-4316-ADFA-5A103BC7115F}"/>
              </a:ext>
            </a:extLst>
          </p:cNvPr>
          <p:cNvSpPr>
            <a:spLocks noGrp="1" noChangeArrowheads="1"/>
          </p:cNvSpPr>
          <p:nvPr>
            <p:ph type="dt" sz="half" idx="10"/>
          </p:nvPr>
        </p:nvSpPr>
        <p:spPr>
          <a:ln/>
        </p:spPr>
        <p:txBody>
          <a:bodyPr/>
          <a:lstStyle>
            <a:lvl1pPr>
              <a:defRPr/>
            </a:lvl1pPr>
          </a:lstStyle>
          <a:p>
            <a:pPr>
              <a:defRPr/>
            </a:pPr>
            <a:fld id="{5E1D95F0-930B-4D96-BDF8-B73D4917D378}"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A509122B-1EE4-4A5D-AAEF-56CB5649C03B}"/>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6F4ED1F4-D6AF-4A61-8B14-BBC24715434D}"/>
              </a:ext>
            </a:extLst>
          </p:cNvPr>
          <p:cNvSpPr>
            <a:spLocks noGrp="1" noChangeArrowheads="1"/>
          </p:cNvSpPr>
          <p:nvPr>
            <p:ph type="sldNum" sz="quarter" idx="12"/>
          </p:nvPr>
        </p:nvSpPr>
        <p:spPr>
          <a:ln/>
        </p:spPr>
        <p:txBody>
          <a:bodyPr/>
          <a:lstStyle>
            <a:lvl1pPr>
              <a:defRPr/>
            </a:lvl1pPr>
          </a:lstStyle>
          <a:p>
            <a:fld id="{34213302-9D7D-4EF3-AC65-53B165363FCB}" type="slidenum">
              <a:rPr lang="ru-RU" altLang="ru-RU"/>
              <a:pPr/>
              <a:t>‹#›</a:t>
            </a:fld>
            <a:endParaRPr lang="ru-RU" altLang="ru-RU"/>
          </a:p>
        </p:txBody>
      </p:sp>
    </p:spTree>
    <p:extLst>
      <p:ext uri="{BB962C8B-B14F-4D97-AF65-F5344CB8AC3E}">
        <p14:creationId xmlns:p14="http://schemas.microsoft.com/office/powerpoint/2010/main" val="4098629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FA464C6B-A74E-4AFE-B068-06F49A1C1EFB}"/>
              </a:ext>
            </a:extLst>
          </p:cNvPr>
          <p:cNvSpPr>
            <a:spLocks noGrp="1" noChangeArrowheads="1"/>
          </p:cNvSpPr>
          <p:nvPr>
            <p:ph type="dt" sz="half" idx="10"/>
          </p:nvPr>
        </p:nvSpPr>
        <p:spPr>
          <a:ln/>
        </p:spPr>
        <p:txBody>
          <a:bodyPr/>
          <a:lstStyle>
            <a:lvl1pPr>
              <a:defRPr/>
            </a:lvl1pPr>
          </a:lstStyle>
          <a:p>
            <a:pPr>
              <a:defRPr/>
            </a:pPr>
            <a:fld id="{9C7F5EDC-535E-44F0-A026-2417F74E87D1}"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F628FC34-1546-419E-A24D-CD10BAD4C48E}"/>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670B8074-F970-4E4D-B72B-162AF9AEF1F3}"/>
              </a:ext>
            </a:extLst>
          </p:cNvPr>
          <p:cNvSpPr>
            <a:spLocks noGrp="1" noChangeArrowheads="1"/>
          </p:cNvSpPr>
          <p:nvPr>
            <p:ph type="sldNum" sz="quarter" idx="12"/>
          </p:nvPr>
        </p:nvSpPr>
        <p:spPr>
          <a:ln/>
        </p:spPr>
        <p:txBody>
          <a:bodyPr/>
          <a:lstStyle>
            <a:lvl1pPr>
              <a:defRPr/>
            </a:lvl1pPr>
          </a:lstStyle>
          <a:p>
            <a:fld id="{8A0C4BFA-A979-47AB-BFE2-270A5647BA8D}" type="slidenum">
              <a:rPr lang="ru-RU" altLang="ru-RU"/>
              <a:pPr/>
              <a:t>‹#›</a:t>
            </a:fld>
            <a:endParaRPr lang="ru-RU" altLang="ru-RU"/>
          </a:p>
        </p:txBody>
      </p:sp>
    </p:spTree>
    <p:extLst>
      <p:ext uri="{BB962C8B-B14F-4D97-AF65-F5344CB8AC3E}">
        <p14:creationId xmlns:p14="http://schemas.microsoft.com/office/powerpoint/2010/main" val="298313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AD4D063B-DBD7-47A1-AD11-21E837BE5C16}"/>
              </a:ext>
            </a:extLst>
          </p:cNvPr>
          <p:cNvSpPr>
            <a:spLocks noGrp="1" noChangeArrowheads="1"/>
          </p:cNvSpPr>
          <p:nvPr>
            <p:ph type="dt" sz="half" idx="10"/>
          </p:nvPr>
        </p:nvSpPr>
        <p:spPr>
          <a:ln/>
        </p:spPr>
        <p:txBody>
          <a:bodyPr/>
          <a:lstStyle>
            <a:lvl1pPr>
              <a:defRPr/>
            </a:lvl1pPr>
          </a:lstStyle>
          <a:p>
            <a:pPr>
              <a:defRPr/>
            </a:pPr>
            <a:fld id="{5B62E3FE-96E0-45CC-AC40-3DA79435A58E}"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CEC0559F-D6BB-4764-A007-06247040EE82}"/>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FB5711F1-09D0-4A9E-91EB-FF2D40235F85}"/>
              </a:ext>
            </a:extLst>
          </p:cNvPr>
          <p:cNvSpPr>
            <a:spLocks noGrp="1" noChangeArrowheads="1"/>
          </p:cNvSpPr>
          <p:nvPr>
            <p:ph type="sldNum" sz="quarter" idx="12"/>
          </p:nvPr>
        </p:nvSpPr>
        <p:spPr>
          <a:ln/>
        </p:spPr>
        <p:txBody>
          <a:bodyPr/>
          <a:lstStyle>
            <a:lvl1pPr>
              <a:defRPr/>
            </a:lvl1pPr>
          </a:lstStyle>
          <a:p>
            <a:fld id="{FBAB454B-C27A-4016-9A1E-8C99699B543D}" type="slidenum">
              <a:rPr lang="en-GB" altLang="ru-RU"/>
              <a:pPr/>
              <a:t>‹#›</a:t>
            </a:fld>
            <a:endParaRPr lang="en-GB" altLang="ru-RU"/>
          </a:p>
        </p:txBody>
      </p:sp>
    </p:spTree>
    <p:extLst>
      <p:ext uri="{BB962C8B-B14F-4D97-AF65-F5344CB8AC3E}">
        <p14:creationId xmlns:p14="http://schemas.microsoft.com/office/powerpoint/2010/main" val="186916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11">
            <a:extLst>
              <a:ext uri="{FF2B5EF4-FFF2-40B4-BE49-F238E27FC236}">
                <a16:creationId xmlns:a16="http://schemas.microsoft.com/office/drawing/2014/main" id="{F5339413-C83A-4710-AB24-4BDD41FB356D}"/>
              </a:ext>
            </a:extLst>
          </p:cNvPr>
          <p:cNvSpPr>
            <a:spLocks noGrp="1" noChangeArrowheads="1"/>
          </p:cNvSpPr>
          <p:nvPr>
            <p:ph type="dt" sz="half" idx="10"/>
          </p:nvPr>
        </p:nvSpPr>
        <p:spPr>
          <a:ln/>
        </p:spPr>
        <p:txBody>
          <a:bodyPr/>
          <a:lstStyle>
            <a:lvl1pPr>
              <a:defRPr/>
            </a:lvl1pPr>
          </a:lstStyle>
          <a:p>
            <a:pPr>
              <a:defRPr/>
            </a:pPr>
            <a:fld id="{D038B4BA-1F15-475B-B923-9C8C8CF95A5D}"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B8814C1D-C22D-4C4C-B161-05C487E0CA79}"/>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2054F5CF-AEF9-4329-AD35-B425C83A9D7E}"/>
              </a:ext>
            </a:extLst>
          </p:cNvPr>
          <p:cNvSpPr>
            <a:spLocks noGrp="1" noChangeArrowheads="1"/>
          </p:cNvSpPr>
          <p:nvPr>
            <p:ph type="sldNum" sz="quarter" idx="12"/>
          </p:nvPr>
        </p:nvSpPr>
        <p:spPr>
          <a:ln/>
        </p:spPr>
        <p:txBody>
          <a:bodyPr/>
          <a:lstStyle>
            <a:lvl1pPr>
              <a:defRPr/>
            </a:lvl1pPr>
          </a:lstStyle>
          <a:p>
            <a:fld id="{7083558E-8920-4434-A8D1-F2D15C72D0EC}" type="slidenum">
              <a:rPr lang="en-GB" altLang="ru-RU"/>
              <a:pPr/>
              <a:t>‹#›</a:t>
            </a:fld>
            <a:endParaRPr lang="en-GB" altLang="ru-RU"/>
          </a:p>
        </p:txBody>
      </p:sp>
    </p:spTree>
    <p:extLst>
      <p:ext uri="{BB962C8B-B14F-4D97-AF65-F5344CB8AC3E}">
        <p14:creationId xmlns:p14="http://schemas.microsoft.com/office/powerpoint/2010/main" val="173709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11">
            <a:extLst>
              <a:ext uri="{FF2B5EF4-FFF2-40B4-BE49-F238E27FC236}">
                <a16:creationId xmlns:a16="http://schemas.microsoft.com/office/drawing/2014/main" id="{AD6BE4EC-3843-4F1E-A411-EC5DBB5AD3AA}"/>
              </a:ext>
            </a:extLst>
          </p:cNvPr>
          <p:cNvSpPr>
            <a:spLocks noGrp="1" noChangeArrowheads="1"/>
          </p:cNvSpPr>
          <p:nvPr>
            <p:ph type="dt" sz="half" idx="10"/>
          </p:nvPr>
        </p:nvSpPr>
        <p:spPr>
          <a:ln/>
        </p:spPr>
        <p:txBody>
          <a:bodyPr/>
          <a:lstStyle>
            <a:lvl1pPr>
              <a:defRPr/>
            </a:lvl1pPr>
          </a:lstStyle>
          <a:p>
            <a:pPr>
              <a:defRPr/>
            </a:pPr>
            <a:fld id="{3EF98C20-5598-4B11-95A7-47D9439D074A}" type="datetime1">
              <a:rPr lang="en-US" altLang="ru-RU"/>
              <a:pPr>
                <a:defRPr/>
              </a:pPr>
              <a:t>5/24/2022</a:t>
            </a:fld>
            <a:endParaRPr lang="en-GB" altLang="ru-RU"/>
          </a:p>
        </p:txBody>
      </p:sp>
      <p:sp>
        <p:nvSpPr>
          <p:cNvPr id="8" name="Rectangle 12">
            <a:extLst>
              <a:ext uri="{FF2B5EF4-FFF2-40B4-BE49-F238E27FC236}">
                <a16:creationId xmlns:a16="http://schemas.microsoft.com/office/drawing/2014/main" id="{63CE32D4-01E0-4DF7-947E-FAAF1897C1AD}"/>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9" name="Rectangle 13">
            <a:extLst>
              <a:ext uri="{FF2B5EF4-FFF2-40B4-BE49-F238E27FC236}">
                <a16:creationId xmlns:a16="http://schemas.microsoft.com/office/drawing/2014/main" id="{F9000EDE-3E64-4568-9CD1-CD0C1E27C0DB}"/>
              </a:ext>
            </a:extLst>
          </p:cNvPr>
          <p:cNvSpPr>
            <a:spLocks noGrp="1" noChangeArrowheads="1"/>
          </p:cNvSpPr>
          <p:nvPr>
            <p:ph type="sldNum" sz="quarter" idx="12"/>
          </p:nvPr>
        </p:nvSpPr>
        <p:spPr>
          <a:ln/>
        </p:spPr>
        <p:txBody>
          <a:bodyPr/>
          <a:lstStyle>
            <a:lvl1pPr>
              <a:defRPr/>
            </a:lvl1pPr>
          </a:lstStyle>
          <a:p>
            <a:fld id="{894C47F1-CD21-468A-A442-10A576EF59F4}" type="slidenum">
              <a:rPr lang="en-GB" altLang="ru-RU"/>
              <a:pPr/>
              <a:t>‹#›</a:t>
            </a:fld>
            <a:endParaRPr lang="en-GB" altLang="ru-RU"/>
          </a:p>
        </p:txBody>
      </p:sp>
    </p:spTree>
    <p:extLst>
      <p:ext uri="{BB962C8B-B14F-4D97-AF65-F5344CB8AC3E}">
        <p14:creationId xmlns:p14="http://schemas.microsoft.com/office/powerpoint/2010/main" val="29193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11">
            <a:extLst>
              <a:ext uri="{FF2B5EF4-FFF2-40B4-BE49-F238E27FC236}">
                <a16:creationId xmlns:a16="http://schemas.microsoft.com/office/drawing/2014/main" id="{ABAD88A8-FC66-4CE8-8C6C-6ACDDDBC541F}"/>
              </a:ext>
            </a:extLst>
          </p:cNvPr>
          <p:cNvSpPr>
            <a:spLocks noGrp="1" noChangeArrowheads="1"/>
          </p:cNvSpPr>
          <p:nvPr>
            <p:ph type="dt" sz="half" idx="10"/>
          </p:nvPr>
        </p:nvSpPr>
        <p:spPr>
          <a:ln/>
        </p:spPr>
        <p:txBody>
          <a:bodyPr/>
          <a:lstStyle>
            <a:lvl1pPr>
              <a:defRPr/>
            </a:lvl1pPr>
          </a:lstStyle>
          <a:p>
            <a:pPr>
              <a:defRPr/>
            </a:pPr>
            <a:fld id="{E69E024F-648D-4DF2-9366-349DF002147A}" type="datetime1">
              <a:rPr lang="en-US" altLang="ru-RU"/>
              <a:pPr>
                <a:defRPr/>
              </a:pPr>
              <a:t>5/24/2022</a:t>
            </a:fld>
            <a:endParaRPr lang="en-GB" altLang="ru-RU"/>
          </a:p>
        </p:txBody>
      </p:sp>
      <p:sp>
        <p:nvSpPr>
          <p:cNvPr id="4" name="Rectangle 12">
            <a:extLst>
              <a:ext uri="{FF2B5EF4-FFF2-40B4-BE49-F238E27FC236}">
                <a16:creationId xmlns:a16="http://schemas.microsoft.com/office/drawing/2014/main" id="{72608488-0E61-4646-93A3-7D0F11FDE81B}"/>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5" name="Rectangle 13">
            <a:extLst>
              <a:ext uri="{FF2B5EF4-FFF2-40B4-BE49-F238E27FC236}">
                <a16:creationId xmlns:a16="http://schemas.microsoft.com/office/drawing/2014/main" id="{DD67BF83-6762-404D-9C48-835D09030208}"/>
              </a:ext>
            </a:extLst>
          </p:cNvPr>
          <p:cNvSpPr>
            <a:spLocks noGrp="1" noChangeArrowheads="1"/>
          </p:cNvSpPr>
          <p:nvPr>
            <p:ph type="sldNum" sz="quarter" idx="12"/>
          </p:nvPr>
        </p:nvSpPr>
        <p:spPr>
          <a:ln/>
        </p:spPr>
        <p:txBody>
          <a:bodyPr/>
          <a:lstStyle>
            <a:lvl1pPr>
              <a:defRPr/>
            </a:lvl1pPr>
          </a:lstStyle>
          <a:p>
            <a:fld id="{514BB222-1233-4D50-8988-C4533A742B24}" type="slidenum">
              <a:rPr lang="en-GB" altLang="ru-RU"/>
              <a:pPr/>
              <a:t>‹#›</a:t>
            </a:fld>
            <a:endParaRPr lang="en-GB" altLang="ru-RU"/>
          </a:p>
        </p:txBody>
      </p:sp>
    </p:spTree>
    <p:extLst>
      <p:ext uri="{BB962C8B-B14F-4D97-AF65-F5344CB8AC3E}">
        <p14:creationId xmlns:p14="http://schemas.microsoft.com/office/powerpoint/2010/main" val="343913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958701A-3C24-48CA-A462-8827A06E9C86}"/>
              </a:ext>
            </a:extLst>
          </p:cNvPr>
          <p:cNvSpPr>
            <a:spLocks noGrp="1" noChangeArrowheads="1"/>
          </p:cNvSpPr>
          <p:nvPr>
            <p:ph type="dt" sz="half" idx="10"/>
          </p:nvPr>
        </p:nvSpPr>
        <p:spPr>
          <a:ln/>
        </p:spPr>
        <p:txBody>
          <a:bodyPr/>
          <a:lstStyle>
            <a:lvl1pPr>
              <a:defRPr/>
            </a:lvl1pPr>
          </a:lstStyle>
          <a:p>
            <a:pPr>
              <a:defRPr/>
            </a:pPr>
            <a:fld id="{0007B84C-8D2B-484A-9A86-1FF5D17670CA}" type="datetime1">
              <a:rPr lang="en-US" altLang="ru-RU"/>
              <a:pPr>
                <a:defRPr/>
              </a:pPr>
              <a:t>5/24/2022</a:t>
            </a:fld>
            <a:endParaRPr lang="en-GB" altLang="ru-RU"/>
          </a:p>
        </p:txBody>
      </p:sp>
      <p:sp>
        <p:nvSpPr>
          <p:cNvPr id="3" name="Rectangle 12">
            <a:extLst>
              <a:ext uri="{FF2B5EF4-FFF2-40B4-BE49-F238E27FC236}">
                <a16:creationId xmlns:a16="http://schemas.microsoft.com/office/drawing/2014/main" id="{06297B27-F188-4B02-887A-06BB4CF492DE}"/>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4" name="Rectangle 13">
            <a:extLst>
              <a:ext uri="{FF2B5EF4-FFF2-40B4-BE49-F238E27FC236}">
                <a16:creationId xmlns:a16="http://schemas.microsoft.com/office/drawing/2014/main" id="{46CEED2A-61FA-4A3E-A027-7D1AC27AE075}"/>
              </a:ext>
            </a:extLst>
          </p:cNvPr>
          <p:cNvSpPr>
            <a:spLocks noGrp="1" noChangeArrowheads="1"/>
          </p:cNvSpPr>
          <p:nvPr>
            <p:ph type="sldNum" sz="quarter" idx="12"/>
          </p:nvPr>
        </p:nvSpPr>
        <p:spPr>
          <a:ln/>
        </p:spPr>
        <p:txBody>
          <a:bodyPr/>
          <a:lstStyle>
            <a:lvl1pPr>
              <a:defRPr/>
            </a:lvl1pPr>
          </a:lstStyle>
          <a:p>
            <a:fld id="{195B16C7-0D18-43B6-AAF6-D0A30A2F7359}" type="slidenum">
              <a:rPr lang="en-GB" altLang="ru-RU"/>
              <a:pPr/>
              <a:t>‹#›</a:t>
            </a:fld>
            <a:endParaRPr lang="en-GB" altLang="ru-RU"/>
          </a:p>
        </p:txBody>
      </p:sp>
    </p:spTree>
    <p:extLst>
      <p:ext uri="{BB962C8B-B14F-4D97-AF65-F5344CB8AC3E}">
        <p14:creationId xmlns:p14="http://schemas.microsoft.com/office/powerpoint/2010/main" val="335744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99B0249-4F80-48B0-A96C-CEDB1AD3EB6A}"/>
              </a:ext>
            </a:extLst>
          </p:cNvPr>
          <p:cNvSpPr>
            <a:spLocks noGrp="1" noChangeArrowheads="1"/>
          </p:cNvSpPr>
          <p:nvPr>
            <p:ph type="dt" sz="half" idx="10"/>
          </p:nvPr>
        </p:nvSpPr>
        <p:spPr>
          <a:ln/>
        </p:spPr>
        <p:txBody>
          <a:bodyPr/>
          <a:lstStyle>
            <a:lvl1pPr>
              <a:defRPr/>
            </a:lvl1pPr>
          </a:lstStyle>
          <a:p>
            <a:pPr>
              <a:defRPr/>
            </a:pPr>
            <a:fld id="{E3232298-361B-4D47-BE52-7FD043BBB14E}"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2A2D40A5-05C0-4704-A9C0-7F2748E9ADBD}"/>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2412C8D6-8DBF-40DE-9EE1-CBE6ECE77ACA}"/>
              </a:ext>
            </a:extLst>
          </p:cNvPr>
          <p:cNvSpPr>
            <a:spLocks noGrp="1" noChangeArrowheads="1"/>
          </p:cNvSpPr>
          <p:nvPr>
            <p:ph type="sldNum" sz="quarter" idx="12"/>
          </p:nvPr>
        </p:nvSpPr>
        <p:spPr>
          <a:ln/>
        </p:spPr>
        <p:txBody>
          <a:bodyPr/>
          <a:lstStyle>
            <a:lvl1pPr>
              <a:defRPr/>
            </a:lvl1pPr>
          </a:lstStyle>
          <a:p>
            <a:fld id="{97C0452C-7C0A-467E-B45F-B46E1F62800D}" type="slidenum">
              <a:rPr lang="en-GB" altLang="ru-RU"/>
              <a:pPr/>
              <a:t>‹#›</a:t>
            </a:fld>
            <a:endParaRPr lang="en-GB" altLang="ru-RU"/>
          </a:p>
        </p:txBody>
      </p:sp>
    </p:spTree>
    <p:extLst>
      <p:ext uri="{BB962C8B-B14F-4D97-AF65-F5344CB8AC3E}">
        <p14:creationId xmlns:p14="http://schemas.microsoft.com/office/powerpoint/2010/main" val="19162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02B110E-E7BC-43B8-9068-440B64D7654A}"/>
              </a:ext>
            </a:extLst>
          </p:cNvPr>
          <p:cNvSpPr>
            <a:spLocks noGrp="1" noChangeArrowheads="1"/>
          </p:cNvSpPr>
          <p:nvPr>
            <p:ph type="dt" sz="half" idx="10"/>
          </p:nvPr>
        </p:nvSpPr>
        <p:spPr>
          <a:ln/>
        </p:spPr>
        <p:txBody>
          <a:bodyPr/>
          <a:lstStyle>
            <a:lvl1pPr>
              <a:defRPr/>
            </a:lvl1pPr>
          </a:lstStyle>
          <a:p>
            <a:pPr>
              <a:defRPr/>
            </a:pPr>
            <a:fld id="{C89B1882-8B3F-4BF5-9FC6-D172368BD683}"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82E040AC-ADE8-404A-8583-98F0EE6D3DD4}"/>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FCB27D39-74BE-4210-8E5A-533FB1B0D025}"/>
              </a:ext>
            </a:extLst>
          </p:cNvPr>
          <p:cNvSpPr>
            <a:spLocks noGrp="1" noChangeArrowheads="1"/>
          </p:cNvSpPr>
          <p:nvPr>
            <p:ph type="sldNum" sz="quarter" idx="12"/>
          </p:nvPr>
        </p:nvSpPr>
        <p:spPr>
          <a:ln/>
        </p:spPr>
        <p:txBody>
          <a:bodyPr/>
          <a:lstStyle>
            <a:lvl1pPr>
              <a:defRPr/>
            </a:lvl1pPr>
          </a:lstStyle>
          <a:p>
            <a:fld id="{D8AE7B2A-3A81-47B5-8D6F-E0A888CA93ED}" type="slidenum">
              <a:rPr lang="en-GB" altLang="ru-RU"/>
              <a:pPr/>
              <a:t>‹#›</a:t>
            </a:fld>
            <a:endParaRPr lang="en-GB" altLang="ru-RU"/>
          </a:p>
        </p:txBody>
      </p:sp>
    </p:spTree>
    <p:extLst>
      <p:ext uri="{BB962C8B-B14F-4D97-AF65-F5344CB8AC3E}">
        <p14:creationId xmlns:p14="http://schemas.microsoft.com/office/powerpoint/2010/main" val="281359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90E3C3-AE53-4F6F-8CD1-92E29F06A8A8}"/>
              </a:ext>
            </a:extLst>
          </p:cNvPr>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endParaRPr lang="ru-RU" altLang="ru-RU"/>
          </a:p>
        </p:txBody>
      </p:sp>
      <p:sp>
        <p:nvSpPr>
          <p:cNvPr id="1027" name="Rectangle 3">
            <a:extLst>
              <a:ext uri="{FF2B5EF4-FFF2-40B4-BE49-F238E27FC236}">
                <a16:creationId xmlns:a16="http://schemas.microsoft.com/office/drawing/2014/main" id="{EDF4746E-816B-436A-B749-F6E13B7C80C9}"/>
              </a:ext>
            </a:extLst>
          </p:cNvPr>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endParaRPr lang="ru-RU" altLang="ru-RU"/>
          </a:p>
        </p:txBody>
      </p:sp>
      <p:sp>
        <p:nvSpPr>
          <p:cNvPr id="1035" name="Rectangle 11">
            <a:extLst>
              <a:ext uri="{FF2B5EF4-FFF2-40B4-BE49-F238E27FC236}">
                <a16:creationId xmlns:a16="http://schemas.microsoft.com/office/drawing/2014/main" id="{C9FAE33F-6B34-4BF0-9570-7EE85A032891}"/>
              </a:ext>
            </a:extLst>
          </p:cNvPr>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00" b="0" smtClean="0">
                <a:solidFill>
                  <a:schemeClr val="tx1"/>
                </a:solidFill>
                <a:latin typeface="+mn-lt"/>
              </a:defRPr>
            </a:lvl1pPr>
          </a:lstStyle>
          <a:p>
            <a:pPr>
              <a:defRPr/>
            </a:pPr>
            <a:fld id="{39894DE6-C2CD-4A51-8645-A10AACB172BA}" type="datetime1">
              <a:rPr lang="en-US" altLang="ru-RU"/>
              <a:pPr>
                <a:defRPr/>
              </a:pPr>
              <a:t>5/24/2022</a:t>
            </a:fld>
            <a:endParaRPr lang="en-GB" altLang="ru-RU"/>
          </a:p>
        </p:txBody>
      </p:sp>
      <p:sp>
        <p:nvSpPr>
          <p:cNvPr id="1036" name="Rectangle 12">
            <a:extLst>
              <a:ext uri="{FF2B5EF4-FFF2-40B4-BE49-F238E27FC236}">
                <a16:creationId xmlns:a16="http://schemas.microsoft.com/office/drawing/2014/main" id="{07DBA914-8219-4F69-86FF-3FF2192D7E06}"/>
              </a:ext>
            </a:extLst>
          </p:cNvPr>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00" b="0">
                <a:solidFill>
                  <a:schemeClr val="tx1"/>
                </a:solidFill>
                <a:latin typeface="+mn-lt"/>
              </a:defRPr>
            </a:lvl1pPr>
          </a:lstStyle>
          <a:p>
            <a:pPr>
              <a:defRPr/>
            </a:pPr>
            <a:r>
              <a:rPr lang="en-GB" altLang="ru-RU"/>
              <a:t>Designed by PoweredTemplate.com</a:t>
            </a:r>
          </a:p>
        </p:txBody>
      </p:sp>
      <p:sp>
        <p:nvSpPr>
          <p:cNvPr id="1037" name="Rectangle 13">
            <a:extLst>
              <a:ext uri="{FF2B5EF4-FFF2-40B4-BE49-F238E27FC236}">
                <a16:creationId xmlns:a16="http://schemas.microsoft.com/office/drawing/2014/main" id="{88A6A028-FC11-446E-8D9F-FC0A4A9B34B4}"/>
              </a:ext>
            </a:extLst>
          </p:cNvPr>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b="0">
                <a:latin typeface="Calibri" panose="020F0502020204030204" pitchFamily="34" charset="0"/>
              </a:defRPr>
            </a:lvl1pPr>
          </a:lstStyle>
          <a:p>
            <a:fld id="{B669426C-1DEE-47D2-A998-C671CF253F46}"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9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Calibri" panose="020F0502020204030204" pitchFamily="34" charset="0"/>
        </a:defRPr>
      </a:lvl2pPr>
      <a:lvl3pPr algn="l" rtl="0" eaLnBrk="1" fontAlgn="base" hangingPunct="1">
        <a:spcBef>
          <a:spcPct val="0"/>
        </a:spcBef>
        <a:spcAft>
          <a:spcPct val="0"/>
        </a:spcAft>
        <a:defRPr sz="3200">
          <a:solidFill>
            <a:schemeClr val="tx2"/>
          </a:solidFill>
          <a:latin typeface="Calibri" panose="020F0502020204030204" pitchFamily="34" charset="0"/>
        </a:defRPr>
      </a:lvl3pPr>
      <a:lvl4pPr algn="l" rtl="0" eaLnBrk="1" fontAlgn="base" hangingPunct="1">
        <a:spcBef>
          <a:spcPct val="0"/>
        </a:spcBef>
        <a:spcAft>
          <a:spcPct val="0"/>
        </a:spcAft>
        <a:defRPr sz="3200">
          <a:solidFill>
            <a:schemeClr val="tx2"/>
          </a:solidFill>
          <a:latin typeface="Calibri" panose="020F0502020204030204" pitchFamily="34" charset="0"/>
        </a:defRPr>
      </a:lvl4pPr>
      <a:lvl5pPr algn="l" rtl="0" eaLnBrk="1" fontAlgn="base" hangingPunct="1">
        <a:spcBef>
          <a:spcPct val="0"/>
        </a:spcBef>
        <a:spcAft>
          <a:spcPct val="0"/>
        </a:spcAft>
        <a:defRPr sz="3200">
          <a:solidFill>
            <a:schemeClr val="tx2"/>
          </a:solidFill>
          <a:latin typeface="Calibri" panose="020F0502020204030204" pitchFamily="34" charset="0"/>
        </a:defRPr>
      </a:lvl5pPr>
      <a:lvl6pPr marL="457200" algn="l" rtl="0" eaLnBrk="1" fontAlgn="base" hangingPunct="1">
        <a:spcBef>
          <a:spcPct val="0"/>
        </a:spcBef>
        <a:spcAft>
          <a:spcPct val="0"/>
        </a:spcAft>
        <a:defRPr sz="3200">
          <a:solidFill>
            <a:srgbClr val="601010"/>
          </a:solidFill>
          <a:latin typeface="Georgia" pitchFamily="18" charset="0"/>
        </a:defRPr>
      </a:lvl6pPr>
      <a:lvl7pPr marL="914400" algn="l" rtl="0" eaLnBrk="1" fontAlgn="base" hangingPunct="1">
        <a:spcBef>
          <a:spcPct val="0"/>
        </a:spcBef>
        <a:spcAft>
          <a:spcPct val="0"/>
        </a:spcAft>
        <a:defRPr sz="3200">
          <a:solidFill>
            <a:srgbClr val="601010"/>
          </a:solidFill>
          <a:latin typeface="Georgia" pitchFamily="18" charset="0"/>
        </a:defRPr>
      </a:lvl7pPr>
      <a:lvl8pPr marL="1371600" algn="l" rtl="0" eaLnBrk="1" fontAlgn="base" hangingPunct="1">
        <a:spcBef>
          <a:spcPct val="0"/>
        </a:spcBef>
        <a:spcAft>
          <a:spcPct val="0"/>
        </a:spcAft>
        <a:defRPr sz="3200">
          <a:solidFill>
            <a:srgbClr val="601010"/>
          </a:solidFill>
          <a:latin typeface="Georgia" pitchFamily="18" charset="0"/>
        </a:defRPr>
      </a:lvl8pPr>
      <a:lvl9pPr marL="1828800" algn="l" rtl="0" eaLnBrk="1" fontAlgn="base" hangingPunct="1">
        <a:spcBef>
          <a:spcPct val="0"/>
        </a:spcBef>
        <a:spcAft>
          <a:spcPct val="0"/>
        </a:spcAft>
        <a:defRPr sz="3200">
          <a:solidFill>
            <a:srgbClr val="601010"/>
          </a:solidFill>
          <a:latin typeface="Georgia" pitchFamily="18"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rgbClr val="1C1C1C"/>
          </a:solidFill>
          <a:latin typeface="+mn-lt"/>
        </a:defRPr>
      </a:lvl6pPr>
      <a:lvl7pPr marL="2971800" indent="-228600" algn="l" rtl="0" eaLnBrk="1" fontAlgn="base" hangingPunct="1">
        <a:spcBef>
          <a:spcPct val="20000"/>
        </a:spcBef>
        <a:spcAft>
          <a:spcPct val="0"/>
        </a:spcAft>
        <a:buChar char="»"/>
        <a:defRPr sz="2000">
          <a:solidFill>
            <a:srgbClr val="1C1C1C"/>
          </a:solidFill>
          <a:latin typeface="+mn-lt"/>
        </a:defRPr>
      </a:lvl7pPr>
      <a:lvl8pPr marL="3429000" indent="-228600" algn="l" rtl="0" eaLnBrk="1" fontAlgn="base" hangingPunct="1">
        <a:spcBef>
          <a:spcPct val="20000"/>
        </a:spcBef>
        <a:spcAft>
          <a:spcPct val="0"/>
        </a:spcAft>
        <a:buChar char="»"/>
        <a:defRPr sz="2000">
          <a:solidFill>
            <a:srgbClr val="1C1C1C"/>
          </a:solidFill>
          <a:latin typeface="+mn-lt"/>
        </a:defRPr>
      </a:lvl8pPr>
      <a:lvl9pPr marL="3886200" indent="-228600" algn="l" rtl="0" eaLnBrk="1" fontAlgn="base" hangingPunct="1">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84D27B5-9E4B-4C77-8362-05D8E99B609F}"/>
              </a:ext>
            </a:extLst>
          </p:cNvPr>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2051" name="Rectangle 3">
            <a:extLst>
              <a:ext uri="{FF2B5EF4-FFF2-40B4-BE49-F238E27FC236}">
                <a16:creationId xmlns:a16="http://schemas.microsoft.com/office/drawing/2014/main" id="{B348D72E-806D-4162-A00F-AC18F352345E}"/>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a:extLst>
              <a:ext uri="{FF2B5EF4-FFF2-40B4-BE49-F238E27FC236}">
                <a16:creationId xmlns:a16="http://schemas.microsoft.com/office/drawing/2014/main" id="{14EE8431-D05E-4BDE-8E25-ADF093B5E30C}"/>
              </a:ext>
            </a:extLst>
          </p:cNvPr>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00" b="0" smtClean="0">
                <a:solidFill>
                  <a:srgbClr val="1C1C1C"/>
                </a:solidFill>
                <a:latin typeface="+mn-lt"/>
              </a:defRPr>
            </a:lvl1pPr>
          </a:lstStyle>
          <a:p>
            <a:pPr>
              <a:defRPr/>
            </a:pPr>
            <a:fld id="{0184BCF7-A036-4B75-A329-D42AF954C42F}" type="datetime1">
              <a:rPr lang="en-US" altLang="ru-RU"/>
              <a:pPr>
                <a:defRPr/>
              </a:pPr>
              <a:t>5/24/2022</a:t>
            </a:fld>
            <a:endParaRPr lang="ru-RU" altLang="ru-RU"/>
          </a:p>
        </p:txBody>
      </p:sp>
      <p:sp>
        <p:nvSpPr>
          <p:cNvPr id="190469" name="Rectangle 5">
            <a:extLst>
              <a:ext uri="{FF2B5EF4-FFF2-40B4-BE49-F238E27FC236}">
                <a16:creationId xmlns:a16="http://schemas.microsoft.com/office/drawing/2014/main" id="{7EAEFD06-5BD5-4A61-A276-2E9D97A85F40}"/>
              </a:ext>
            </a:extLst>
          </p:cNvPr>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00" b="0">
                <a:solidFill>
                  <a:srgbClr val="1C1C1C"/>
                </a:solidFill>
                <a:latin typeface="+mn-lt"/>
              </a:defRPr>
            </a:lvl1pPr>
          </a:lstStyle>
          <a:p>
            <a:pPr>
              <a:defRPr/>
            </a:pPr>
            <a:r>
              <a:rPr lang="en-US" altLang="ru-RU"/>
              <a:t>Designed by PoweredTemplate.com</a:t>
            </a:r>
            <a:endParaRPr lang="ru-RU" altLang="ru-RU"/>
          </a:p>
        </p:txBody>
      </p:sp>
      <p:sp>
        <p:nvSpPr>
          <p:cNvPr id="190470" name="Rectangle 6">
            <a:extLst>
              <a:ext uri="{FF2B5EF4-FFF2-40B4-BE49-F238E27FC236}">
                <a16:creationId xmlns:a16="http://schemas.microsoft.com/office/drawing/2014/main" id="{8C61E1D0-F4A9-4EFA-A163-A71D28B4961B}"/>
              </a:ext>
            </a:extLst>
          </p:cNvPr>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b="0">
                <a:solidFill>
                  <a:srgbClr val="1C1C1C"/>
                </a:solidFill>
                <a:latin typeface="Calibri" panose="020F0502020204030204" pitchFamily="34" charset="0"/>
              </a:defRPr>
            </a:lvl1pPr>
          </a:lstStyle>
          <a:p>
            <a:fld id="{F61C5A43-4049-4D5A-8502-03481D9699A1}"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rtl="0" eaLnBrk="0" fontAlgn="base" hangingPunct="0">
        <a:spcBef>
          <a:spcPct val="0"/>
        </a:spcBef>
        <a:spcAft>
          <a:spcPct val="0"/>
        </a:spcAft>
        <a:defRPr sz="3200">
          <a:solidFill>
            <a:srgbClr val="000000"/>
          </a:solidFill>
          <a:latin typeface="+mj-lt"/>
          <a:ea typeface="+mj-ea"/>
          <a:cs typeface="+mj-cs"/>
        </a:defRPr>
      </a:lvl1pPr>
      <a:lvl2pPr algn="l" rtl="0" eaLnBrk="0" fontAlgn="base" hangingPunct="0">
        <a:spcBef>
          <a:spcPct val="0"/>
        </a:spcBef>
        <a:spcAft>
          <a:spcPct val="0"/>
        </a:spcAft>
        <a:defRPr sz="3200">
          <a:solidFill>
            <a:srgbClr val="000000"/>
          </a:solidFill>
          <a:latin typeface="Calibri" panose="020F0502020204030204" pitchFamily="34" charset="0"/>
        </a:defRPr>
      </a:lvl2pPr>
      <a:lvl3pPr algn="l" rtl="0" eaLnBrk="0" fontAlgn="base" hangingPunct="0">
        <a:spcBef>
          <a:spcPct val="0"/>
        </a:spcBef>
        <a:spcAft>
          <a:spcPct val="0"/>
        </a:spcAft>
        <a:defRPr sz="3200">
          <a:solidFill>
            <a:srgbClr val="000000"/>
          </a:solidFill>
          <a:latin typeface="Calibri" panose="020F0502020204030204" pitchFamily="34" charset="0"/>
        </a:defRPr>
      </a:lvl3pPr>
      <a:lvl4pPr algn="l" rtl="0" eaLnBrk="0" fontAlgn="base" hangingPunct="0">
        <a:spcBef>
          <a:spcPct val="0"/>
        </a:spcBef>
        <a:spcAft>
          <a:spcPct val="0"/>
        </a:spcAft>
        <a:defRPr sz="3200">
          <a:solidFill>
            <a:srgbClr val="000000"/>
          </a:solidFill>
          <a:latin typeface="Calibri" panose="020F0502020204030204" pitchFamily="34" charset="0"/>
        </a:defRPr>
      </a:lvl4pPr>
      <a:lvl5pPr algn="l" rtl="0" eaLnBrk="0" fontAlgn="base" hangingPunct="0">
        <a:spcBef>
          <a:spcPct val="0"/>
        </a:spcBef>
        <a:spcAft>
          <a:spcPct val="0"/>
        </a:spcAft>
        <a:defRPr sz="3200">
          <a:solidFill>
            <a:srgbClr val="000000"/>
          </a:solidFill>
          <a:latin typeface="Calibri" panose="020F0502020204030204" pitchFamily="34" charset="0"/>
        </a:defRPr>
      </a:lvl5pPr>
      <a:lvl6pPr marL="457200" algn="l" rtl="0" fontAlgn="base">
        <a:spcBef>
          <a:spcPct val="0"/>
        </a:spcBef>
        <a:spcAft>
          <a:spcPct val="0"/>
        </a:spcAft>
        <a:defRPr sz="3200">
          <a:solidFill>
            <a:srgbClr val="601010"/>
          </a:solidFill>
          <a:latin typeface="Georgia" pitchFamily="18" charset="0"/>
        </a:defRPr>
      </a:lvl6pPr>
      <a:lvl7pPr marL="914400" algn="l" rtl="0" fontAlgn="base">
        <a:spcBef>
          <a:spcPct val="0"/>
        </a:spcBef>
        <a:spcAft>
          <a:spcPct val="0"/>
        </a:spcAft>
        <a:defRPr sz="3200">
          <a:solidFill>
            <a:srgbClr val="601010"/>
          </a:solidFill>
          <a:latin typeface="Georgia" pitchFamily="18" charset="0"/>
        </a:defRPr>
      </a:lvl7pPr>
      <a:lvl8pPr marL="1371600" algn="l" rtl="0" fontAlgn="base">
        <a:spcBef>
          <a:spcPct val="0"/>
        </a:spcBef>
        <a:spcAft>
          <a:spcPct val="0"/>
        </a:spcAft>
        <a:defRPr sz="3200">
          <a:solidFill>
            <a:srgbClr val="601010"/>
          </a:solidFill>
          <a:latin typeface="Georgia" pitchFamily="18" charset="0"/>
        </a:defRPr>
      </a:lvl8pPr>
      <a:lvl9pPr marL="1828800" algn="l" rtl="0" fontAlgn="base">
        <a:spcBef>
          <a:spcPct val="0"/>
        </a:spcBef>
        <a:spcAft>
          <a:spcPct val="0"/>
        </a:spcAft>
        <a:defRPr sz="3200">
          <a:solidFill>
            <a:srgbClr val="601010"/>
          </a:solidFill>
          <a:latin typeface="Georgia" pitchFamily="18" charset="0"/>
        </a:defRPr>
      </a:lvl9pPr>
    </p:titleStyle>
    <p:bodyStyle>
      <a:lvl1pPr marL="342900" indent="-342900" algn="l" rtl="0" eaLnBrk="0" fontAlgn="base" hangingPunct="0">
        <a:spcBef>
          <a:spcPct val="20000"/>
        </a:spcBef>
        <a:spcAft>
          <a:spcPct val="0"/>
        </a:spcAft>
        <a:buChar char="•"/>
        <a:defRPr sz="20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000">
          <a:solidFill>
            <a:srgbClr val="1C1C1C"/>
          </a:solidFill>
          <a:latin typeface="+mn-lt"/>
        </a:defRPr>
      </a:lvl2pPr>
      <a:lvl3pPr marL="1143000" indent="-228600" algn="l" rtl="0" eaLnBrk="0" fontAlgn="base" hangingPunct="0">
        <a:spcBef>
          <a:spcPct val="20000"/>
        </a:spcBef>
        <a:spcAft>
          <a:spcPct val="0"/>
        </a:spcAft>
        <a:buChar char="•"/>
        <a:defRPr sz="2000">
          <a:solidFill>
            <a:srgbClr val="1C1C1C"/>
          </a:solidFill>
          <a:latin typeface="+mn-lt"/>
        </a:defRPr>
      </a:lvl3pPr>
      <a:lvl4pPr marL="1600200" indent="-228600" algn="l" rtl="0" eaLnBrk="0" fontAlgn="base" hangingPunct="0">
        <a:spcBef>
          <a:spcPct val="20000"/>
        </a:spcBef>
        <a:spcAft>
          <a:spcPct val="0"/>
        </a:spcAft>
        <a:buChar char="–"/>
        <a:defRPr sz="2000">
          <a:solidFill>
            <a:srgbClr val="1C1C1C"/>
          </a:solidFill>
          <a:latin typeface="+mn-lt"/>
        </a:defRPr>
      </a:lvl4pPr>
      <a:lvl5pPr marL="2057400" indent="-228600" algn="l" rtl="0" eaLnBrk="0" fontAlgn="base" hangingPunct="0">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a:extLst>
              <a:ext uri="{FF2B5EF4-FFF2-40B4-BE49-F238E27FC236}">
                <a16:creationId xmlns:a16="http://schemas.microsoft.com/office/drawing/2014/main" id="{639EFC03-25EF-4DC1-BFF4-B351ACCF47D1}"/>
              </a:ext>
            </a:extLst>
          </p:cNvPr>
          <p:cNvSpPr>
            <a:spLocks noGrp="1" noChangeArrowheads="1"/>
          </p:cNvSpPr>
          <p:nvPr>
            <p:ph type="ctrTitle"/>
          </p:nvPr>
        </p:nvSpPr>
        <p:spPr>
          <a:xfrm>
            <a:off x="152400" y="228600"/>
            <a:ext cx="5100192" cy="838200"/>
          </a:xfrm>
        </p:spPr>
        <p:txBody>
          <a:bodyPr anchor="b"/>
          <a:lstStyle/>
          <a:p>
            <a:r>
              <a:rPr lang="en-US" sz="2000" b="1" dirty="0">
                <a:solidFill>
                  <a:schemeClr val="tx1"/>
                </a:solidFill>
                <a:latin typeface="Times New Roman" panose="02020603050405020304" pitchFamily="18" charset="0"/>
                <a:cs typeface="Times New Roman" panose="02020603050405020304" pitchFamily="18" charset="0"/>
              </a:rPr>
              <a:t>PANIMALAR</a:t>
            </a:r>
            <a:r>
              <a:rPr lang="en-US" sz="2000" b="1" dirty="0">
                <a:solidFill>
                  <a:schemeClr val="tx1"/>
                </a:solidFill>
              </a:rPr>
              <a:t> </a:t>
            </a:r>
            <a:r>
              <a:rPr lang="en-US" sz="2000" b="1" dirty="0">
                <a:solidFill>
                  <a:schemeClr val="tx1"/>
                </a:solidFill>
                <a:latin typeface="Times New Roman" panose="02020603050405020304" pitchFamily="18" charset="0"/>
                <a:cs typeface="Times New Roman" panose="02020603050405020304" pitchFamily="18" charset="0"/>
              </a:rPr>
              <a:t>ENGINEERING COLLEGE</a:t>
            </a:r>
            <a:br>
              <a:rPr lang="en-US" sz="10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US" altLang="ru-RU" sz="3900" dirty="0">
              <a:ea typeface="Roboto" panose="02000000000000000000" pitchFamily="2" charset="0"/>
              <a:cs typeface="Arial" panose="020B0604020202020204" pitchFamily="34" charset="0"/>
            </a:endParaRPr>
          </a:p>
        </p:txBody>
      </p:sp>
      <p:sp>
        <p:nvSpPr>
          <p:cNvPr id="34830" name="Rectangle 14">
            <a:extLst>
              <a:ext uri="{FF2B5EF4-FFF2-40B4-BE49-F238E27FC236}">
                <a16:creationId xmlns:a16="http://schemas.microsoft.com/office/drawing/2014/main" id="{E7020EE4-13B3-4AC6-9CC7-327F6E92BB36}"/>
              </a:ext>
            </a:extLst>
          </p:cNvPr>
          <p:cNvSpPr>
            <a:spLocks noChangeArrowheads="1"/>
          </p:cNvSpPr>
          <p:nvPr/>
        </p:nvSpPr>
        <p:spPr bwMode="auto">
          <a:xfrm>
            <a:off x="250824" y="5948363"/>
            <a:ext cx="5692776" cy="3603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lstStyle>
            <a:lvl1pPr algn="ctr">
              <a:spcBef>
                <a:spcPct val="20000"/>
              </a:spcBef>
              <a:defRPr sz="2000">
                <a:solidFill>
                  <a:srgbClr val="601010"/>
                </a:solidFill>
                <a:latin typeface="Georgia" pitchFamily="18" charset="0"/>
              </a:defRPr>
            </a:lvl1pPr>
            <a:lvl2pPr algn="ctr">
              <a:spcBef>
                <a:spcPct val="20000"/>
              </a:spcBef>
              <a:defRPr sz="2000">
                <a:solidFill>
                  <a:srgbClr val="1C1C1C"/>
                </a:solidFill>
                <a:latin typeface="Georgia" pitchFamily="18" charset="0"/>
              </a:defRPr>
            </a:lvl2pPr>
            <a:lvl3pPr algn="ctr">
              <a:spcBef>
                <a:spcPct val="20000"/>
              </a:spcBef>
              <a:defRPr sz="2000">
                <a:solidFill>
                  <a:srgbClr val="1C1C1C"/>
                </a:solidFill>
                <a:latin typeface="Georgia" pitchFamily="18" charset="0"/>
              </a:defRPr>
            </a:lvl3pPr>
            <a:lvl4pPr algn="ctr">
              <a:spcBef>
                <a:spcPct val="20000"/>
              </a:spcBef>
              <a:defRPr sz="2000">
                <a:solidFill>
                  <a:srgbClr val="1C1C1C"/>
                </a:solidFill>
                <a:latin typeface="Georgia" pitchFamily="18" charset="0"/>
              </a:defRPr>
            </a:lvl4pPr>
            <a:lvl5pPr algn="ctr">
              <a:spcBef>
                <a:spcPct val="20000"/>
              </a:spcBef>
              <a:defRPr sz="2000">
                <a:solidFill>
                  <a:srgbClr val="1C1C1C"/>
                </a:solidFill>
                <a:latin typeface="Georgia" pitchFamily="18" charset="0"/>
              </a:defRPr>
            </a:lvl5pPr>
            <a:lvl6pPr algn="ctr" fontAlgn="base">
              <a:spcBef>
                <a:spcPct val="20000"/>
              </a:spcBef>
              <a:spcAft>
                <a:spcPct val="0"/>
              </a:spcAft>
              <a:defRPr sz="2000">
                <a:solidFill>
                  <a:srgbClr val="1C1C1C"/>
                </a:solidFill>
                <a:latin typeface="Georgia" pitchFamily="18" charset="0"/>
              </a:defRPr>
            </a:lvl6pPr>
            <a:lvl7pPr algn="ctr" fontAlgn="base">
              <a:spcBef>
                <a:spcPct val="20000"/>
              </a:spcBef>
              <a:spcAft>
                <a:spcPct val="0"/>
              </a:spcAft>
              <a:defRPr sz="2000">
                <a:solidFill>
                  <a:srgbClr val="1C1C1C"/>
                </a:solidFill>
                <a:latin typeface="Georgia" pitchFamily="18" charset="0"/>
              </a:defRPr>
            </a:lvl7pPr>
            <a:lvl8pPr algn="ctr" fontAlgn="base">
              <a:spcBef>
                <a:spcPct val="20000"/>
              </a:spcBef>
              <a:spcAft>
                <a:spcPct val="0"/>
              </a:spcAft>
              <a:defRPr sz="2000">
                <a:solidFill>
                  <a:srgbClr val="1C1C1C"/>
                </a:solidFill>
                <a:latin typeface="Georgia" pitchFamily="18" charset="0"/>
              </a:defRPr>
            </a:lvl8pPr>
            <a:lvl9pPr algn="ctr" fontAlgn="base">
              <a:spcBef>
                <a:spcPct val="20000"/>
              </a:spcBef>
              <a:spcAft>
                <a:spcPct val="0"/>
              </a:spcAft>
              <a:defRPr sz="2000">
                <a:solidFill>
                  <a:srgbClr val="1C1C1C"/>
                </a:solidFill>
                <a:latin typeface="Georgia" pitchFamily="18" charset="0"/>
              </a:defRPr>
            </a:lvl9pPr>
          </a:lstStyle>
          <a:p>
            <a:pPr algn="l"/>
            <a:r>
              <a:rPr lang="en-US" sz="1600" dirty="0">
                <a:solidFill>
                  <a:schemeClr val="tx1"/>
                </a:solidFill>
                <a:latin typeface="Times New Roman" panose="02020603050405020304" pitchFamily="18" charset="0"/>
                <a:cs typeface="Times New Roman" panose="02020603050405020304" pitchFamily="18" charset="0"/>
              </a:rPr>
              <a:t>GUIDED BY :  Dr. K. VALARMATHI, ME., Ph.D., Professor.</a:t>
            </a:r>
          </a:p>
          <a:p>
            <a:pPr algn="l"/>
            <a:r>
              <a:rPr lang="en-US" sz="1600" dirty="0">
                <a:solidFill>
                  <a:schemeClr val="tx1"/>
                </a:solidFill>
                <a:latin typeface="Times New Roman" panose="02020603050405020304" pitchFamily="18" charset="0"/>
                <a:cs typeface="Times New Roman" panose="02020603050405020304" pitchFamily="18" charset="0"/>
              </a:rPr>
              <a:t>                                                                                                                          </a:t>
            </a:r>
            <a:endParaRPr lang="uk-UA" altLang="ru-RU" sz="1800" b="0" dirty="0">
              <a:solidFill>
                <a:schemeClr val="tx2"/>
              </a:solidFill>
              <a:latin typeface="+mn-lt"/>
              <a:ea typeface="Roboto light" pitchFamily="2" charset="0"/>
              <a:cs typeface="Arial" panose="020B0604020202020204" pitchFamily="34" charset="0"/>
            </a:endParaRPr>
          </a:p>
        </p:txBody>
      </p:sp>
      <p:sp>
        <p:nvSpPr>
          <p:cNvPr id="2" name="TextBox 1">
            <a:extLst>
              <a:ext uri="{FF2B5EF4-FFF2-40B4-BE49-F238E27FC236}">
                <a16:creationId xmlns:a16="http://schemas.microsoft.com/office/drawing/2014/main" id="{542AB959-3ABD-42BF-BF88-95BDBC121C54}"/>
              </a:ext>
            </a:extLst>
          </p:cNvPr>
          <p:cNvSpPr txBox="1"/>
          <p:nvPr/>
        </p:nvSpPr>
        <p:spPr>
          <a:xfrm>
            <a:off x="-152400" y="2211895"/>
            <a:ext cx="5791200" cy="887872"/>
          </a:xfrm>
          <a:prstGeom prst="rect">
            <a:avLst/>
          </a:prstGeom>
          <a:noFill/>
        </p:spPr>
        <p:txBody>
          <a:bodyPr wrap="square" rtlCol="0">
            <a:spAutoFit/>
          </a:bodyPr>
          <a:lstStyle/>
          <a:p>
            <a:pPr algn="ctr">
              <a:lnSpc>
                <a:spcPct val="107000"/>
              </a:lnSpc>
              <a:spcAft>
                <a:spcPts val="800"/>
              </a:spcAft>
            </a:pPr>
            <a:r>
              <a:rPr lang="en-US" sz="2500" b="1" dirty="0">
                <a:solidFill>
                  <a:schemeClr val="tx1">
                    <a:lumMod val="95000"/>
                    <a:lumOff val="5000"/>
                  </a:schemeClr>
                </a:solidFill>
                <a:effectLst/>
                <a:latin typeface="Times New Roman" panose="02020603050405020304" pitchFamily="18" charset="0"/>
                <a:ea typeface="Meiryo" panose="020B0400000000000000" pitchFamily="34" charset="-128"/>
                <a:cs typeface="Times New Roman" panose="02020603050405020304" pitchFamily="18" charset="0"/>
              </a:rPr>
              <a:t>DENSITY BASED AUTOMATIC TRAFFIC CONTROLLER SYSTEM</a:t>
            </a:r>
          </a:p>
        </p:txBody>
      </p:sp>
      <p:sp>
        <p:nvSpPr>
          <p:cNvPr id="6" name="TextBox 5">
            <a:extLst>
              <a:ext uri="{FF2B5EF4-FFF2-40B4-BE49-F238E27FC236}">
                <a16:creationId xmlns:a16="http://schemas.microsoft.com/office/drawing/2014/main" id="{D7086944-96B5-4974-8307-D46BD5F4D0B9}"/>
              </a:ext>
            </a:extLst>
          </p:cNvPr>
          <p:cNvSpPr txBox="1"/>
          <p:nvPr/>
        </p:nvSpPr>
        <p:spPr>
          <a:xfrm>
            <a:off x="250825" y="4953000"/>
            <a:ext cx="4580876" cy="646331"/>
          </a:xfrm>
          <a:prstGeom prst="rect">
            <a:avLst/>
          </a:prstGeom>
          <a:noFill/>
        </p:spPr>
        <p:txBody>
          <a:bodyPr wrap="square">
            <a:spAutoFit/>
          </a:bodyPr>
          <a:lstStyle/>
          <a:p>
            <a:pPr algn="l"/>
            <a:r>
              <a:rPr lang="en-US" dirty="0">
                <a:solidFill>
                  <a:schemeClr val="tx1"/>
                </a:solidFill>
                <a:latin typeface="Times New Roman" panose="02020603050405020304" pitchFamily="18" charset="0"/>
                <a:cs typeface="Times New Roman" panose="02020603050405020304" pitchFamily="18" charset="0"/>
              </a:rPr>
              <a:t>211418104204 (PRIYASAGI N)                                                                      </a:t>
            </a:r>
          </a:p>
          <a:p>
            <a:pPr algn="l"/>
            <a:r>
              <a:rPr lang="en-US" dirty="0">
                <a:solidFill>
                  <a:schemeClr val="tx1"/>
                </a:solidFill>
                <a:latin typeface="Times New Roman" panose="02020603050405020304" pitchFamily="18" charset="0"/>
                <a:cs typeface="Times New Roman" panose="02020603050405020304" pitchFamily="18" charset="0"/>
              </a:rPr>
              <a:t>211418104251 (SINDHUJA K) </a:t>
            </a:r>
            <a:endParaRPr lang="ta-IN" dirty="0"/>
          </a:p>
        </p:txBody>
      </p:sp>
      <p:sp>
        <p:nvSpPr>
          <p:cNvPr id="8" name="TextBox 7">
            <a:extLst>
              <a:ext uri="{FF2B5EF4-FFF2-40B4-BE49-F238E27FC236}">
                <a16:creationId xmlns:a16="http://schemas.microsoft.com/office/drawing/2014/main" id="{696EBAD3-A7B5-4C06-8FC1-BBE19CBC0C86}"/>
              </a:ext>
            </a:extLst>
          </p:cNvPr>
          <p:cNvSpPr txBox="1"/>
          <p:nvPr/>
        </p:nvSpPr>
        <p:spPr>
          <a:xfrm>
            <a:off x="-228600" y="3302916"/>
            <a:ext cx="4580876" cy="368755"/>
          </a:xfrm>
          <a:prstGeom prst="rect">
            <a:avLst/>
          </a:prstGeom>
          <a:noFill/>
        </p:spPr>
        <p:txBody>
          <a:bodyPr wrap="square">
            <a:spAutoFit/>
          </a:bodyPr>
          <a:lstStyle/>
          <a:p>
            <a:pPr algn="ctr">
              <a:lnSpc>
                <a:spcPct val="107000"/>
              </a:lnSpc>
              <a:spcAft>
                <a:spcPts val="800"/>
              </a:spcAft>
            </a:pPr>
            <a:r>
              <a:rPr lang="en-US" sz="1800" b="1" dirty="0">
                <a:effectLst/>
                <a:latin typeface="Times New Roman" panose="02020603050405020304" pitchFamily="18" charset="0"/>
                <a:ea typeface="Meiryo" panose="020B0400000000000000" pitchFamily="34" charset="-128"/>
                <a:cs typeface="Times New Roman" panose="02020603050405020304" pitchFamily="18" charset="0"/>
              </a:rPr>
              <a:t>DOMAIN:EMBEDDED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SYSTEM ARCHITECTURE</a:t>
            </a:r>
            <a:endParaRPr lang="ta-IN" sz="28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9</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18" name="Content Placeholder 17">
            <a:extLst>
              <a:ext uri="{FF2B5EF4-FFF2-40B4-BE49-F238E27FC236}">
                <a16:creationId xmlns:a16="http://schemas.microsoft.com/office/drawing/2014/main" id="{6B0A3ACD-DFC2-4E7F-A44D-3E46D5831E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5356" y="1093433"/>
            <a:ext cx="5733288" cy="4648200"/>
          </a:xfrm>
          <a:prstGeom prst="rect">
            <a:avLst/>
          </a:prstGeom>
          <a:noFill/>
          <a:ln>
            <a:noFill/>
          </a:ln>
        </p:spPr>
      </p:pic>
    </p:spTree>
    <p:extLst>
      <p:ext uri="{BB962C8B-B14F-4D97-AF65-F5344CB8AC3E}">
        <p14:creationId xmlns:p14="http://schemas.microsoft.com/office/powerpoint/2010/main" val="49965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730250"/>
          </a:xfrm>
        </p:spPr>
        <p:txBody>
          <a:bodyPr/>
          <a:lstStyle/>
          <a:p>
            <a:r>
              <a:rPr lang="en-IN"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838200"/>
            <a:ext cx="8207375" cy="53339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PIN DIAGRAM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a-IN" dirty="0"/>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10</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10" name="Picture 9">
            <a:extLst>
              <a:ext uri="{FF2B5EF4-FFF2-40B4-BE49-F238E27FC236}">
                <a16:creationId xmlns:a16="http://schemas.microsoft.com/office/drawing/2014/main" id="{9A79F38D-1977-4D44-855A-B628FA56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898" y="1461227"/>
            <a:ext cx="4826000" cy="4787174"/>
          </a:xfrm>
          <a:prstGeom prst="rect">
            <a:avLst/>
          </a:prstGeom>
        </p:spPr>
      </p:pic>
    </p:spTree>
    <p:extLst>
      <p:ext uri="{BB962C8B-B14F-4D97-AF65-F5344CB8AC3E}">
        <p14:creationId xmlns:p14="http://schemas.microsoft.com/office/powerpoint/2010/main" val="388375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310188"/>
          </a:xfrm>
        </p:spPr>
        <p:txBody>
          <a:bodyPr/>
          <a:lstStyle/>
          <a:p>
            <a:pPr marL="0" indent="0">
              <a:buNone/>
            </a:pPr>
            <a:r>
              <a:rPr lang="en-IN" dirty="0">
                <a:latin typeface="Times New Roman" panose="02020603050405020304" pitchFamily="18" charset="0"/>
                <a:cs typeface="Times New Roman" panose="02020603050405020304" pitchFamily="18" charset="0"/>
              </a:rPr>
              <a:t>USE CASE DIAGRAM</a:t>
            </a:r>
          </a:p>
          <a:p>
            <a:pPr marL="0" indent="0">
              <a:buNone/>
            </a:pPr>
            <a:endParaRPr lang="ta-IN"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11</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7" name="Picture 6">
            <a:extLst>
              <a:ext uri="{FF2B5EF4-FFF2-40B4-BE49-F238E27FC236}">
                <a16:creationId xmlns:a16="http://schemas.microsoft.com/office/drawing/2014/main" id="{D0AEFE54-3D35-4195-B9DE-FD097235E8C9}"/>
              </a:ext>
            </a:extLst>
          </p:cNvPr>
          <p:cNvPicPr>
            <a:picLocks noChangeAspect="1"/>
          </p:cNvPicPr>
          <p:nvPr/>
        </p:nvPicPr>
        <p:blipFill rotWithShape="1">
          <a:blip r:embed="rId2">
            <a:extLst>
              <a:ext uri="{28A0092B-C50C-407E-A947-70E740481C1C}">
                <a14:useLocalDpi xmlns:a14="http://schemas.microsoft.com/office/drawing/2010/main" val="0"/>
              </a:ext>
            </a:extLst>
          </a:blip>
          <a:srcRect l="-580" t="-810" r="2238" b="9620"/>
          <a:stretch/>
        </p:blipFill>
        <p:spPr bwMode="auto">
          <a:xfrm>
            <a:off x="2310764" y="1656703"/>
            <a:ext cx="4947047" cy="4439297"/>
          </a:xfrm>
          <a:prstGeom prst="rect">
            <a:avLst/>
          </a:prstGeom>
          <a:noFill/>
          <a:ln>
            <a:noFill/>
          </a:ln>
        </p:spPr>
      </p:pic>
    </p:spTree>
    <p:extLst>
      <p:ext uri="{BB962C8B-B14F-4D97-AF65-F5344CB8AC3E}">
        <p14:creationId xmlns:p14="http://schemas.microsoft.com/office/powerpoint/2010/main" val="382167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marL="0" indent="0">
              <a:buNone/>
            </a:pPr>
            <a:r>
              <a:rPr lang="en-IN" dirty="0">
                <a:latin typeface="Times New Roman" panose="02020603050405020304" pitchFamily="18" charset="0"/>
                <a:cs typeface="Times New Roman" panose="02020603050405020304" pitchFamily="18" charset="0"/>
              </a:rPr>
              <a:t>ACTIVITY DIAGRAM</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ta-IN"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12</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8" name="Picture 7">
            <a:extLst>
              <a:ext uri="{FF2B5EF4-FFF2-40B4-BE49-F238E27FC236}">
                <a16:creationId xmlns:a16="http://schemas.microsoft.com/office/drawing/2014/main" id="{05E95E61-217F-4111-88F5-B25B7659300F}"/>
              </a:ext>
            </a:extLst>
          </p:cNvPr>
          <p:cNvPicPr>
            <a:picLocks noChangeAspect="1"/>
          </p:cNvPicPr>
          <p:nvPr/>
        </p:nvPicPr>
        <p:blipFill rotWithShape="1">
          <a:blip r:embed="rId2">
            <a:extLst>
              <a:ext uri="{28A0092B-C50C-407E-A947-70E740481C1C}">
                <a14:useLocalDpi xmlns:a14="http://schemas.microsoft.com/office/drawing/2010/main" val="0"/>
              </a:ext>
            </a:extLst>
          </a:blip>
          <a:srcRect l="8398" t="4058" r="14345"/>
          <a:stretch/>
        </p:blipFill>
        <p:spPr bwMode="auto">
          <a:xfrm>
            <a:off x="3733799" y="838199"/>
            <a:ext cx="4038601" cy="5562601"/>
          </a:xfrm>
          <a:prstGeom prst="rect">
            <a:avLst/>
          </a:prstGeom>
          <a:noFill/>
          <a:ln>
            <a:noFill/>
          </a:ln>
        </p:spPr>
      </p:pic>
    </p:spTree>
    <p:extLst>
      <p:ext uri="{BB962C8B-B14F-4D97-AF65-F5344CB8AC3E}">
        <p14:creationId xmlns:p14="http://schemas.microsoft.com/office/powerpoint/2010/main" val="57713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marL="0" indent="0">
              <a:buNone/>
            </a:pPr>
            <a:r>
              <a:rPr lang="en-IN" dirty="0">
                <a:latin typeface="Times New Roman" panose="02020603050405020304" pitchFamily="18" charset="0"/>
                <a:cs typeface="Times New Roman" panose="02020603050405020304" pitchFamily="18" charset="0"/>
              </a:rPr>
              <a:t>DATA FLOW DIAGRAM</a:t>
            </a:r>
          </a:p>
          <a:p>
            <a:pPr marL="0" indent="0">
              <a:buNone/>
            </a:pPr>
            <a:r>
              <a:rPr lang="en-IN" dirty="0">
                <a:latin typeface="Times New Roman" panose="02020603050405020304" pitchFamily="18" charset="0"/>
                <a:cs typeface="Times New Roman" panose="02020603050405020304" pitchFamily="18" charset="0"/>
              </a:rPr>
              <a:t>LEVEL 0</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endParaRPr>
          </a:p>
          <a:p>
            <a:pPr marL="0" indent="0">
              <a:buNone/>
            </a:pPr>
            <a:endParaRPr lang="en-IN" dirty="0">
              <a:latin typeface="Times New Roman" panose="02020603050405020304" pitchFamily="18" charset="0"/>
            </a:endParaRPr>
          </a:p>
          <a:p>
            <a:pPr marL="0" indent="0">
              <a:buNone/>
            </a:pPr>
            <a:endParaRPr lang="en-IN" dirty="0">
              <a:latin typeface="Times New Roman" panose="02020603050405020304" pitchFamily="18" charset="0"/>
            </a:endParaRPr>
          </a:p>
          <a:p>
            <a:pPr marL="0" indent="0">
              <a:buNone/>
            </a:pPr>
            <a:endParaRPr lang="en-IN" dirty="0">
              <a:latin typeface="Times New Roman" panose="02020603050405020304" pitchFamily="18" charset="0"/>
            </a:endParaRPr>
          </a:p>
          <a:p>
            <a:pPr marL="0" indent="0">
              <a:buNone/>
            </a:pPr>
            <a:endParaRPr lang="en-IN" dirty="0">
              <a:latin typeface="Times New Roman" panose="02020603050405020304" pitchFamily="18" charset="0"/>
            </a:endParaRPr>
          </a:p>
          <a:p>
            <a:pPr marL="0" indent="0">
              <a:buNone/>
            </a:pPr>
            <a:r>
              <a:rPr lang="en-IN" dirty="0">
                <a:latin typeface="Times New Roman" panose="02020603050405020304" pitchFamily="18" charset="0"/>
              </a:rPr>
              <a:t>LEVEL 1</a:t>
            </a: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13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9" name="Picture 8">
            <a:extLst>
              <a:ext uri="{FF2B5EF4-FFF2-40B4-BE49-F238E27FC236}">
                <a16:creationId xmlns:a16="http://schemas.microsoft.com/office/drawing/2014/main" id="{3CB5BB18-3642-49A5-A14A-BF52EC4EF046}"/>
              </a:ext>
            </a:extLst>
          </p:cNvPr>
          <p:cNvPicPr>
            <a:picLocks noChangeAspect="1"/>
          </p:cNvPicPr>
          <p:nvPr/>
        </p:nvPicPr>
        <p:blipFill rotWithShape="1">
          <a:blip r:embed="rId2">
            <a:extLst>
              <a:ext uri="{28A0092B-C50C-407E-A947-70E740481C1C}">
                <a14:useLocalDpi xmlns:a14="http://schemas.microsoft.com/office/drawing/2010/main" val="0"/>
              </a:ext>
            </a:extLst>
          </a:blip>
          <a:srcRect l="6938" t="10000" r="11243"/>
          <a:stretch/>
        </p:blipFill>
        <p:spPr bwMode="auto">
          <a:xfrm>
            <a:off x="2057400" y="1493044"/>
            <a:ext cx="4343400" cy="2228850"/>
          </a:xfrm>
          <a:prstGeom prst="rect">
            <a:avLst/>
          </a:prstGeom>
          <a:noFill/>
          <a:ln>
            <a:noFill/>
          </a:ln>
        </p:spPr>
      </p:pic>
      <p:pic>
        <p:nvPicPr>
          <p:cNvPr id="10" name="Picture 9">
            <a:extLst>
              <a:ext uri="{FF2B5EF4-FFF2-40B4-BE49-F238E27FC236}">
                <a16:creationId xmlns:a16="http://schemas.microsoft.com/office/drawing/2014/main" id="{046B2181-BB49-4FE0-BF79-AAF5D0E719ED}"/>
              </a:ext>
            </a:extLst>
          </p:cNvPr>
          <p:cNvPicPr>
            <a:picLocks noChangeAspect="1"/>
          </p:cNvPicPr>
          <p:nvPr/>
        </p:nvPicPr>
        <p:blipFill rotWithShape="1">
          <a:blip r:embed="rId3">
            <a:extLst>
              <a:ext uri="{28A0092B-C50C-407E-A947-70E740481C1C}">
                <a14:useLocalDpi xmlns:a14="http://schemas.microsoft.com/office/drawing/2010/main" val="0"/>
              </a:ext>
            </a:extLst>
          </a:blip>
          <a:srcRect r="5571" b="16413"/>
          <a:stretch/>
        </p:blipFill>
        <p:spPr bwMode="auto">
          <a:xfrm>
            <a:off x="1752600" y="4342536"/>
            <a:ext cx="5801326" cy="1753464"/>
          </a:xfrm>
          <a:prstGeom prst="rect">
            <a:avLst/>
          </a:prstGeom>
          <a:noFill/>
          <a:ln>
            <a:noFill/>
          </a:ln>
        </p:spPr>
      </p:pic>
    </p:spTree>
    <p:extLst>
      <p:ext uri="{BB962C8B-B14F-4D97-AF65-F5344CB8AC3E}">
        <p14:creationId xmlns:p14="http://schemas.microsoft.com/office/powerpoint/2010/main" val="146746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marL="0" indent="0">
              <a:buNone/>
            </a:pPr>
            <a:r>
              <a:rPr lang="en-IN" dirty="0">
                <a:latin typeface="Times New Roman" panose="02020603050405020304" pitchFamily="18" charset="0"/>
                <a:cs typeface="Times New Roman" panose="02020603050405020304" pitchFamily="18" charset="0"/>
              </a:rPr>
              <a:t>DATA FLOW DIAGRAM</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LEVEL 2</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14</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11" name="Picture 10">
            <a:extLst>
              <a:ext uri="{FF2B5EF4-FFF2-40B4-BE49-F238E27FC236}">
                <a16:creationId xmlns:a16="http://schemas.microsoft.com/office/drawing/2014/main" id="{24412C26-F6C1-41AF-B68E-F1842C5B43DD}"/>
              </a:ext>
            </a:extLst>
          </p:cNvPr>
          <p:cNvPicPr>
            <a:picLocks noChangeAspect="1"/>
          </p:cNvPicPr>
          <p:nvPr/>
        </p:nvPicPr>
        <p:blipFill rotWithShape="1">
          <a:blip r:embed="rId2">
            <a:extLst>
              <a:ext uri="{28A0092B-C50C-407E-A947-70E740481C1C}">
                <a14:useLocalDpi xmlns:a14="http://schemas.microsoft.com/office/drawing/2010/main" val="0"/>
              </a:ext>
            </a:extLst>
          </a:blip>
          <a:srcRect l="2717" t="7988" r="3722" b="5432"/>
          <a:stretch/>
        </p:blipFill>
        <p:spPr bwMode="auto">
          <a:xfrm>
            <a:off x="990600" y="2125980"/>
            <a:ext cx="6758122" cy="38938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65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449261"/>
          </a:xfrm>
        </p:spPr>
        <p:txBody>
          <a:bodyPr/>
          <a:lstStyle/>
          <a:p>
            <a:r>
              <a:rPr lang="en-IN" sz="2800" dirty="0">
                <a:latin typeface="Times New Roman" panose="02020603050405020304" pitchFamily="18" charset="0"/>
              </a:rPr>
              <a:t>MODULE DESCRIPTION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09600"/>
            <a:ext cx="8207375" cy="5562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HARDWARE INTEGRATION :</a:t>
            </a:r>
          </a:p>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1) ARDUINO MEGA 2560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latin typeface="Times New Roman" panose="02020603050405020304" pitchFamily="18" charset="0"/>
                <a:cs typeface="Times New Roman" panose="02020603050405020304" pitchFamily="18" charset="0"/>
              </a:rPr>
              <a:t>The Arduino Mega 2560 is a microcontroller board based on the ATmega2560 (datasheet). It has 54 digital input/output pins (of which 14 can be used as PWM outputs), 16 analog inputs, 4 UARTs (hardware serial ports), a 16 MHz crystal oscillator, a USB connection, a power jack, an ICSP header, and a reset button.</a:t>
            </a:r>
          </a:p>
          <a:p>
            <a:pPr algn="just">
              <a:spcAft>
                <a:spcPts val="800"/>
              </a:spcAft>
            </a:pPr>
            <a:r>
              <a:rPr lang="en-US" sz="1600" dirty="0">
                <a:latin typeface="Times New Roman" panose="02020603050405020304" pitchFamily="18" charset="0"/>
                <a:cs typeface="Times New Roman" panose="02020603050405020304" pitchFamily="18" charset="0"/>
              </a:rPr>
              <a:t> It contains everything needed to support the microcontroller; simply connect it to a computer with a USB cable or power it with a AC-to-DC adapter or battery to get started.</a:t>
            </a:r>
          </a:p>
          <a:p>
            <a:pPr algn="just">
              <a:spcAft>
                <a:spcPts val="800"/>
              </a:spcAft>
            </a:pPr>
            <a:r>
              <a:rPr lang="en-US" sz="1600" dirty="0">
                <a:latin typeface="Times New Roman" panose="02020603050405020304" pitchFamily="18" charset="0"/>
                <a:cs typeface="Times New Roman" panose="02020603050405020304" pitchFamily="18" charset="0"/>
              </a:rPr>
              <a:t> The Mega is compatible with most shields designed for the Arduino Duemilanove or Diecimila. </a:t>
            </a:r>
          </a:p>
          <a:p>
            <a:pPr algn="just">
              <a:spcAft>
                <a:spcPts val="800"/>
              </a:spcAft>
            </a:pPr>
            <a:r>
              <a:rPr lang="en-US" sz="1600" dirty="0">
                <a:latin typeface="Times New Roman" panose="02020603050405020304" pitchFamily="18" charset="0"/>
                <a:cs typeface="Times New Roman" panose="02020603050405020304" pitchFamily="18" charset="0"/>
              </a:rPr>
              <a:t>Microcontroller Board Configuration:</a:t>
            </a:r>
          </a:p>
          <a:p>
            <a:pPr algn="just">
              <a:spcAft>
                <a:spcPts val="800"/>
              </a:spcAft>
            </a:pPr>
            <a:endParaRPr lang="en-US" sz="16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15</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7" name="Content Placeholder 7">
            <a:extLst>
              <a:ext uri="{FF2B5EF4-FFF2-40B4-BE49-F238E27FC236}">
                <a16:creationId xmlns:a16="http://schemas.microsoft.com/office/drawing/2014/main" id="{30433AA9-784A-423A-B344-4E70865E7E67}"/>
              </a:ext>
            </a:extLst>
          </p:cNvPr>
          <p:cNvPicPr>
            <a:picLocks noChangeAspect="1"/>
          </p:cNvPicPr>
          <p:nvPr/>
        </p:nvPicPr>
        <p:blipFill>
          <a:blip r:embed="rId2"/>
          <a:stretch>
            <a:fillRect/>
          </a:stretch>
        </p:blipFill>
        <p:spPr bwMode="auto">
          <a:xfrm>
            <a:off x="2819400" y="4343400"/>
            <a:ext cx="3058616" cy="166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05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4254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85800"/>
            <a:ext cx="8207375" cy="5562600"/>
          </a:xfrm>
        </p:spPr>
        <p:txBody>
          <a:bodyPr/>
          <a:lstStyle/>
          <a:p>
            <a:pPr marL="0" indent="0" algn="just">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a:t>
            </a:r>
            <a:r>
              <a:rPr lang="en-IN" sz="1600" dirty="0">
                <a:latin typeface="Times New Roman" panose="02020603050405020304" pitchFamily="18" charset="0"/>
                <a:ea typeface="Calibri" panose="020F0502020204030204" pitchFamily="34" charset="0"/>
                <a:cs typeface="Times New Roman" panose="02020603050405020304" pitchFamily="18" charset="0"/>
              </a:rPr>
              <a:t> IR SENSOR</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The sensor module adaptable to ambient light, having a pair of infrared emitting and receiving tubes, transmitting tubes emit infrared certain frequency, when the direction of an obstacle is detected (reflection surface), the infrared reflected is received by the reception tube, After a comparator circuit processing, the green light is on, but the signal output interface output digital signal (a low-level signal), you can adjust the detection distance knob potentiometer, the effective distance range of 2 ~ 30cm, the working voltage of 3.3V- 5V.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Detection range of the sensor can be obtained by adjusting potentiometer, with little interference, easy to assemble, easy to use features, can be widely used in robot obstacle avoidance, avoidance car, line count, and black and white line tracking and many other occasions. </a:t>
            </a: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16</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7" name="Picture 6">
            <a:extLst>
              <a:ext uri="{FF2B5EF4-FFF2-40B4-BE49-F238E27FC236}">
                <a16:creationId xmlns:a16="http://schemas.microsoft.com/office/drawing/2014/main" id="{A45FE922-8984-47B2-927A-A1A2336CA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2451735" cy="2026920"/>
          </a:xfrm>
          <a:prstGeom prst="rect">
            <a:avLst/>
          </a:prstGeom>
          <a:noFill/>
          <a:ln>
            <a:noFill/>
          </a:ln>
        </p:spPr>
      </p:pic>
    </p:spTree>
    <p:extLst>
      <p:ext uri="{BB962C8B-B14F-4D97-AF65-F5344CB8AC3E}">
        <p14:creationId xmlns:p14="http://schemas.microsoft.com/office/powerpoint/2010/main" val="300602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852152"/>
            <a:ext cx="8207375" cy="5472448"/>
          </a:xfrm>
        </p:spPr>
        <p:txBody>
          <a:bodyPr/>
          <a:lstStyle/>
          <a:p>
            <a:pPr marL="0" indent="0" algn="just">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600" dirty="0">
                <a:latin typeface="Times New Roman" panose="02020603050405020304" pitchFamily="18" charset="0"/>
                <a:cs typeface="Times New Roman" panose="02020603050405020304" pitchFamily="18" charset="0"/>
              </a:rPr>
              <a:t>LIGHT EMITTING DIODES (LEDs)</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A Light emitting diode (LED) is essentially a pn junction diode.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When carriers are injected across a forward-biased junction, it emits incoherent light.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Most of the commercial LEDs are realized using a highly doped n and a p Junction.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The LED has to be structured so that the photons generated from the device are emitted without being reabsorbed. One solution is to make the p layer on the top thin, enough to create a depletion layer.</a:t>
            </a:r>
          </a:p>
          <a:p>
            <a:pPr algn="just">
              <a:lnSpc>
                <a:spcPct val="107000"/>
              </a:lnSpc>
              <a:spcAft>
                <a:spcPts val="800"/>
              </a:spcAft>
            </a:pPr>
            <a:endParaRPr lang="en-US" sz="16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17</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9" name="Picture 8">
            <a:extLst>
              <a:ext uri="{FF2B5EF4-FFF2-40B4-BE49-F238E27FC236}">
                <a16:creationId xmlns:a16="http://schemas.microsoft.com/office/drawing/2014/main" id="{6B40C97B-DFEC-42E2-B1D6-07BBC27E7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6784" y="3463212"/>
            <a:ext cx="3962400" cy="2405378"/>
          </a:xfrm>
          <a:prstGeom prst="rect">
            <a:avLst/>
          </a:prstGeom>
          <a:noFill/>
          <a:ln>
            <a:noFill/>
          </a:ln>
        </p:spPr>
      </p:pic>
    </p:spTree>
    <p:extLst>
      <p:ext uri="{BB962C8B-B14F-4D97-AF65-F5344CB8AC3E}">
        <p14:creationId xmlns:p14="http://schemas.microsoft.com/office/powerpoint/2010/main" val="31068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181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SWITCH-MODE POWER SUPPLY</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Switching power supplies</a:t>
            </a:r>
            <a:r>
              <a:rPr lang="en-IN" sz="1600" dirty="0">
                <a:latin typeface="Times New Roman" panose="02020603050405020304" pitchFamily="18" charset="0"/>
                <a:ea typeface="Calibri" panose="020F0502020204030204" pitchFamily="34" charset="0"/>
                <a:cs typeface="Times New Roman" panose="02020603050405020304" pitchFamily="18" charset="0"/>
              </a:rPr>
              <a:t> offer not only higher efficiencies but also greater flexibility to the designer</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Recent advances in semiconductor, magnetic</a:t>
            </a:r>
            <a:r>
              <a:rPr lang="en-US" sz="1600" dirty="0">
                <a:latin typeface="Times New Roman" panose="02020603050405020304" pitchFamily="18" charset="0"/>
                <a:ea typeface="Calibri" panose="020F0502020204030204" pitchFamily="34" charset="0"/>
                <a:cs typeface="Times New Roman" panose="02020603050405020304" pitchFamily="18" charset="0"/>
              </a:rPr>
              <a:t> and passive technologies make the switching power supply an ever more popular choice in the power conversion arena.</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two basic types of pulse-width modulated switching power supplies, fo</a:t>
            </a:r>
            <a:r>
              <a:rPr lang="en-US" sz="1600" dirty="0">
                <a:latin typeface="Times New Roman" panose="02020603050405020304" pitchFamily="18" charset="0"/>
                <a:ea typeface="Calibri" panose="020F0502020204030204" pitchFamily="34" charset="0"/>
                <a:cs typeface="Times New Roman" panose="02020603050405020304" pitchFamily="18" charset="0"/>
              </a:rPr>
              <a:t>rward-mode and boost-mode.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LCD DISPLAY</a:t>
            </a:r>
          </a:p>
          <a:p>
            <a:pPr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term </a:t>
            </a:r>
            <a:r>
              <a:rPr lang="en-US" sz="1600" dirty="0">
                <a:latin typeface="Times New Roman" panose="02020603050405020304" pitchFamily="18" charset="0"/>
                <a:ea typeface="Times New Roman" panose="02020603050405020304" pitchFamily="18" charset="0"/>
              </a:rPr>
              <a:t>LCD stands for liquid crystal display</a:t>
            </a:r>
            <a:r>
              <a:rPr lang="en-US" sz="1600" dirty="0">
                <a:effectLst/>
                <a:latin typeface="Times New Roman" panose="02020603050405020304" pitchFamily="18" charset="0"/>
                <a:ea typeface="Times New Roman" panose="02020603050405020304" pitchFamily="18" charset="0"/>
              </a:rPr>
              <a:t>. It is one kind of electronic display module used in an extensive range of applications like various circuits &amp; devices like mobile phones, calculators, computers, TV sets, etc.</a:t>
            </a:r>
          </a:p>
          <a:p>
            <a:pPr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rPr>
              <a:t> These displays are mainly preferred for multi-segment </a:t>
            </a:r>
            <a:r>
              <a:rPr lang="en-US" sz="1600" dirty="0">
                <a:latin typeface="Times New Roman" panose="02020603050405020304" pitchFamily="18" charset="0"/>
                <a:ea typeface="Times New Roman" panose="02020603050405020304" pitchFamily="18" charset="0"/>
              </a:rPr>
              <a:t>light-emitting diodes</a:t>
            </a:r>
            <a:r>
              <a:rPr lang="en-US" sz="1600" dirty="0">
                <a:effectLst/>
                <a:latin typeface="Times New Roman" panose="02020603050405020304" pitchFamily="18" charset="0"/>
                <a:ea typeface="Times New Roman" panose="02020603050405020304" pitchFamily="18" charset="0"/>
              </a:rPr>
              <a:t> and seven segments. The main benefits of using this module are inexpensive; simply programmable, animations, and there are no limitations for displaying custom characters, special and even animations, etc.</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18</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11119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24D245-EC3B-4065-8082-14D6E8F0C04B}"/>
              </a:ext>
            </a:extLst>
          </p:cNvPr>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GB" altLang="ru-RU" b="0" dirty="0">
              <a:latin typeface="Calibri" panose="020F0502020204030204" pitchFamily="34" charset="0"/>
            </a:endParaRPr>
          </a:p>
        </p:txBody>
      </p:sp>
      <p:sp>
        <p:nvSpPr>
          <p:cNvPr id="6147" name="Rectangle 2">
            <a:extLst>
              <a:ext uri="{FF2B5EF4-FFF2-40B4-BE49-F238E27FC236}">
                <a16:creationId xmlns:a16="http://schemas.microsoft.com/office/drawing/2014/main" id="{AE2E2B46-850D-45ED-8CBB-826A0A361D78}"/>
              </a:ext>
            </a:extLst>
          </p:cNvPr>
          <p:cNvSpPr>
            <a:spLocks noGrp="1" noChangeArrowheads="1"/>
          </p:cNvSpPr>
          <p:nvPr>
            <p:ph type="title"/>
          </p:nvPr>
        </p:nvSpPr>
        <p:spPr>
          <a:xfrm>
            <a:off x="395288" y="261938"/>
            <a:ext cx="8350250" cy="935037"/>
          </a:xfrm>
        </p:spPr>
        <p:txBody>
          <a:bodyPr/>
          <a:lstStyle/>
          <a:p>
            <a:r>
              <a:rPr lang="en-US" altLang="ru-RU" sz="2800" dirty="0">
                <a:latin typeface="Times New Roman" panose="02020603050405020304" pitchFamily="18" charset="0"/>
                <a:cs typeface="Times New Roman" panose="02020603050405020304" pitchFamily="18" charset="0"/>
              </a:rPr>
              <a:t>INTRODUCTION</a:t>
            </a:r>
            <a:endParaRPr lang="uk-UA" altLang="ru-RU" sz="2800" dirty="0">
              <a:latin typeface="Times New Roman" panose="02020603050405020304" pitchFamily="18" charset="0"/>
              <a:cs typeface="Times New Roman" panose="02020603050405020304" pitchFamily="18" charset="0"/>
            </a:endParaRPr>
          </a:p>
        </p:txBody>
      </p:sp>
      <p:sp>
        <p:nvSpPr>
          <p:cNvPr id="6148" name="Rectangle 3">
            <a:extLst>
              <a:ext uri="{FF2B5EF4-FFF2-40B4-BE49-F238E27FC236}">
                <a16:creationId xmlns:a16="http://schemas.microsoft.com/office/drawing/2014/main" id="{B55454FD-1479-4667-BE8C-F5A05AA913D0}"/>
              </a:ext>
            </a:extLst>
          </p:cNvPr>
          <p:cNvSpPr>
            <a:spLocks noGrp="1" noChangeArrowheads="1"/>
          </p:cNvSpPr>
          <p:nvPr>
            <p:ph type="body" idx="1"/>
          </p:nvPr>
        </p:nvSpPr>
        <p:spPr>
          <a:xfrm>
            <a:off x="393700" y="914401"/>
            <a:ext cx="7988300" cy="5410200"/>
          </a:xfrm>
        </p:spPr>
        <p:txBody>
          <a:bodyPr/>
          <a:lstStyle/>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aimed at designing a </a:t>
            </a:r>
            <a:r>
              <a:rPr lang="en-IN" sz="1600" kern="100" dirty="0">
                <a:solidFill>
                  <a:srgbClr val="1B00FE"/>
                </a:solidFill>
                <a:effectLst/>
                <a:latin typeface="Times New Roman" panose="02020603050405020304" pitchFamily="18" charset="0"/>
                <a:ea typeface="Times New Roman" panose="02020603050405020304" pitchFamily="18" charset="0"/>
                <a:cs typeface="Times New Roman" panose="02020603050405020304" pitchFamily="18" charset="0"/>
              </a:rPr>
              <a:t>density based dynamic traffic signal system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where the timing of signal will change automatically on sensing the traffic density at any junction. </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Traffic congestion is a severe problem in most cities across the world and therefore it is time to shift more </a:t>
            </a:r>
            <a:r>
              <a:rPr lang="en-IN" sz="1600" kern="100" dirty="0">
                <a:solidFill>
                  <a:srgbClr val="1B00FE"/>
                </a:solidFill>
                <a:effectLst/>
                <a:latin typeface="Times New Roman" panose="02020603050405020304" pitchFamily="18" charset="0"/>
                <a:ea typeface="Times New Roman" panose="02020603050405020304" pitchFamily="18" charset="0"/>
                <a:cs typeface="Times New Roman" panose="02020603050405020304" pitchFamily="18" charset="0"/>
              </a:rPr>
              <a:t>manual mode or fixed timer mode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an automated system with decision making capabilities.</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Present day traffic signalling system is </a:t>
            </a:r>
            <a:r>
              <a:rPr lang="en-IN" sz="1600" kern="100" dirty="0">
                <a:solidFill>
                  <a:srgbClr val="1B00FE"/>
                </a:solidFill>
                <a:effectLst/>
                <a:latin typeface="Times New Roman" panose="02020603050405020304" pitchFamily="18" charset="0"/>
                <a:ea typeface="Times New Roman" panose="02020603050405020304" pitchFamily="18" charset="0"/>
                <a:cs typeface="Times New Roman" panose="02020603050405020304" pitchFamily="18" charset="0"/>
              </a:rPr>
              <a:t>fixed time based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which may render inefficient if one lane is operational than the others.</a:t>
            </a:r>
          </a:p>
          <a:p>
            <a:pPr algn="just"/>
            <a:endParaRPr lang="en-IN" sz="16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optimize this problem,  a framework is made for an intelligent traffic control system.</a:t>
            </a: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Higher traffic density at one side of the junction demands longer green time as compared to standard allotted time.</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T</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herefore propose here a mechanism in which the time period of green light and red light is assigned on the basis of the density of the traffic present at that time.</a:t>
            </a:r>
          </a:p>
          <a:p>
            <a:pPr marL="0" indent="0" algn="just">
              <a:buNone/>
            </a:pP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600" dirty="0">
                <a:effectLst/>
                <a:latin typeface="Times New Roman" panose="02020603050405020304" pitchFamily="18" charset="0"/>
                <a:ea typeface="Meiryo" panose="020B0400000000000000" pitchFamily="34" charset="-128"/>
                <a:cs typeface="Times New Roman" panose="02020603050405020304" pitchFamily="18" charset="0"/>
              </a:rPr>
              <a:t>The system proposed here is to </a:t>
            </a:r>
            <a:r>
              <a:rPr lang="en-IN" sz="1600" dirty="0">
                <a:solidFill>
                  <a:srgbClr val="1B00FE"/>
                </a:solidFill>
                <a:effectLst/>
                <a:latin typeface="Times New Roman" panose="02020603050405020304" pitchFamily="18" charset="0"/>
                <a:ea typeface="Meiryo" panose="020B0400000000000000" pitchFamily="34" charset="-128"/>
                <a:cs typeface="Times New Roman" panose="02020603050405020304" pitchFamily="18" charset="0"/>
              </a:rPr>
              <a:t>identify the density of traffic </a:t>
            </a:r>
            <a:r>
              <a:rPr lang="en-IN" sz="1600" dirty="0">
                <a:effectLst/>
                <a:latin typeface="Times New Roman" panose="02020603050405020304" pitchFamily="18" charset="0"/>
                <a:ea typeface="Meiryo" panose="020B0400000000000000" pitchFamily="34" charset="-128"/>
                <a:cs typeface="Times New Roman" panose="02020603050405020304" pitchFamily="18" charset="0"/>
              </a:rPr>
              <a:t>on individual lanes and thereby regulate the timing of the signal.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uk-UA" altLang="ru-RU" dirty="0"/>
          </a:p>
        </p:txBody>
      </p:sp>
      <p:sp>
        <p:nvSpPr>
          <p:cNvPr id="2" name="Дата 1">
            <a:extLst>
              <a:ext uri="{FF2B5EF4-FFF2-40B4-BE49-F238E27FC236}">
                <a16:creationId xmlns:a16="http://schemas.microsoft.com/office/drawing/2014/main" id="{1DCA1711-9C19-48FF-BF61-CE8D476028B6}"/>
              </a:ext>
            </a:extLst>
          </p:cNvPr>
          <p:cNvSpPr>
            <a:spLocks noGrp="1"/>
          </p:cNvSpPr>
          <p:nvPr>
            <p:ph type="dt" sz="quarter" idx="10"/>
          </p:nvPr>
        </p:nvSpPr>
        <p:spPr/>
        <p:txBody>
          <a:bodyPr/>
          <a:lstStyle/>
          <a:p>
            <a:pPr>
              <a:defRPr/>
            </a:pPr>
            <a:endParaRPr lang="en-GB" altLang="ru-RU" dirty="0"/>
          </a:p>
        </p:txBody>
      </p:sp>
      <p:sp>
        <p:nvSpPr>
          <p:cNvPr id="3" name="Нижний колонтитул 2">
            <a:extLst>
              <a:ext uri="{FF2B5EF4-FFF2-40B4-BE49-F238E27FC236}">
                <a16:creationId xmlns:a16="http://schemas.microsoft.com/office/drawing/2014/main" id="{F86AE65E-C343-4D88-9E7B-4C5F01831E9D}"/>
              </a:ext>
            </a:extLst>
          </p:cNvPr>
          <p:cNvSpPr>
            <a:spLocks noGrp="1"/>
          </p:cNvSpPr>
          <p:nvPr>
            <p:ph type="ftr" sz="quarter" idx="11"/>
          </p:nvPr>
        </p:nvSpPr>
        <p:spPr/>
        <p:txBody>
          <a:bodyPr/>
          <a:lstStyle/>
          <a:p>
            <a:pPr>
              <a:defRPr/>
            </a:pPr>
            <a:r>
              <a:rPr lang="en-GB" altLang="ru-RU"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TESTING</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181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TEST CASES AND REPORTS</a:t>
            </a: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19</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graphicFrame>
        <p:nvGraphicFramePr>
          <p:cNvPr id="7" name="Table 6">
            <a:extLst>
              <a:ext uri="{FF2B5EF4-FFF2-40B4-BE49-F238E27FC236}">
                <a16:creationId xmlns:a16="http://schemas.microsoft.com/office/drawing/2014/main" id="{11F9AA69-5B56-4D3B-B67E-41A508284C42}"/>
              </a:ext>
            </a:extLst>
          </p:cNvPr>
          <p:cNvGraphicFramePr>
            <a:graphicFrameLocks noGrp="1"/>
          </p:cNvGraphicFramePr>
          <p:nvPr>
            <p:extLst>
              <p:ext uri="{D42A27DB-BD31-4B8C-83A1-F6EECF244321}">
                <p14:modId xmlns:p14="http://schemas.microsoft.com/office/powerpoint/2010/main" val="3367766819"/>
              </p:ext>
            </p:extLst>
          </p:nvPr>
        </p:nvGraphicFramePr>
        <p:xfrm>
          <a:off x="606212" y="1371600"/>
          <a:ext cx="7851988" cy="4284439"/>
        </p:xfrm>
        <a:graphic>
          <a:graphicData uri="http://schemas.openxmlformats.org/drawingml/2006/table">
            <a:tbl>
              <a:tblPr firstRow="1" firstCol="1" bandRow="1">
                <a:tableStyleId>{5940675A-B579-460E-94D1-54222C63F5DA}</a:tableStyleId>
              </a:tblPr>
              <a:tblGrid>
                <a:gridCol w="536788">
                  <a:extLst>
                    <a:ext uri="{9D8B030D-6E8A-4147-A177-3AD203B41FA5}">
                      <a16:colId xmlns:a16="http://schemas.microsoft.com/office/drawing/2014/main" val="2715873893"/>
                    </a:ext>
                  </a:extLst>
                </a:gridCol>
                <a:gridCol w="2856389">
                  <a:extLst>
                    <a:ext uri="{9D8B030D-6E8A-4147-A177-3AD203B41FA5}">
                      <a16:colId xmlns:a16="http://schemas.microsoft.com/office/drawing/2014/main" val="883880778"/>
                    </a:ext>
                  </a:extLst>
                </a:gridCol>
                <a:gridCol w="1549170">
                  <a:extLst>
                    <a:ext uri="{9D8B030D-6E8A-4147-A177-3AD203B41FA5}">
                      <a16:colId xmlns:a16="http://schemas.microsoft.com/office/drawing/2014/main" val="3454801566"/>
                    </a:ext>
                  </a:extLst>
                </a:gridCol>
                <a:gridCol w="1842841">
                  <a:extLst>
                    <a:ext uri="{9D8B030D-6E8A-4147-A177-3AD203B41FA5}">
                      <a16:colId xmlns:a16="http://schemas.microsoft.com/office/drawing/2014/main" val="2276983409"/>
                    </a:ext>
                  </a:extLst>
                </a:gridCol>
                <a:gridCol w="1066800">
                  <a:extLst>
                    <a:ext uri="{9D8B030D-6E8A-4147-A177-3AD203B41FA5}">
                      <a16:colId xmlns:a16="http://schemas.microsoft.com/office/drawing/2014/main" val="2426224367"/>
                    </a:ext>
                  </a:extLst>
                </a:gridCol>
              </a:tblGrid>
              <a:tr h="464901">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S.NO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TEST CASE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EXPECTED RESULT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ACTUAL RESULT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PASS/FAIL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2215652635"/>
                  </a:ext>
                </a:extLst>
              </a:tr>
              <a:tr h="663654">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No vehicles sensed by the IR Sensors.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signal should glow for 20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light glowed for 20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3871440198"/>
                  </a:ext>
                </a:extLst>
              </a:tr>
              <a:tr h="1272233">
                <a:tc>
                  <a:txBody>
                    <a:bodyPr/>
                    <a:lstStyle/>
                    <a:p>
                      <a:pPr>
                        <a:lnSpc>
                          <a:spcPct val="150000"/>
                        </a:lnSpc>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First sensor which is placed to detect medium level traffic is sensed.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should glow for 40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light glowed for 40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Pass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1486530789"/>
                  </a:ext>
                </a:extLst>
              </a:tr>
              <a:tr h="1488586">
                <a:tc>
                  <a:txBody>
                    <a:bodyPr/>
                    <a:lstStyle/>
                    <a:p>
                      <a:pPr>
                        <a:lnSpc>
                          <a:spcPct val="150000"/>
                        </a:lnSpc>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First as well as second sensor which is placed to detect high level traffic is sensed.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should glow for 60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glowed for 60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Pass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1017669974"/>
                  </a:ext>
                </a:extLst>
              </a:tr>
            </a:tbl>
          </a:graphicData>
        </a:graphic>
      </p:graphicFrame>
    </p:spTree>
    <p:extLst>
      <p:ext uri="{BB962C8B-B14F-4D97-AF65-F5344CB8AC3E}">
        <p14:creationId xmlns:p14="http://schemas.microsoft.com/office/powerpoint/2010/main" val="206514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SCREENSHOTS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57200" y="762001"/>
            <a:ext cx="8610600" cy="5562600"/>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DENSITY BASED TRAFFIC CONTROLLER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LCD DISPLAY DURIND LOW TRAFFIC LEVEL</a:t>
            </a: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20</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2049" name="Picture 16">
            <a:extLst>
              <a:ext uri="{FF2B5EF4-FFF2-40B4-BE49-F238E27FC236}">
                <a16:creationId xmlns:a16="http://schemas.microsoft.com/office/drawing/2014/main" id="{F8FB9570-C8F4-46FF-BD4F-DF8FF082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159" y="1143000"/>
            <a:ext cx="304836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C202BCC-57E6-422C-A6F3-3B5DD4E050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3245913" y="3493355"/>
            <a:ext cx="2461728" cy="3048362"/>
          </a:xfrm>
          <a:prstGeom prst="rect">
            <a:avLst/>
          </a:prstGeom>
          <a:noFill/>
          <a:ln>
            <a:noFill/>
          </a:ln>
        </p:spPr>
      </p:pic>
    </p:spTree>
    <p:extLst>
      <p:ext uri="{BB962C8B-B14F-4D97-AF65-F5344CB8AC3E}">
        <p14:creationId xmlns:p14="http://schemas.microsoft.com/office/powerpoint/2010/main" val="244577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SCREENSHOTS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85800"/>
            <a:ext cx="8207375" cy="5715000"/>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LCD DISPLAY DURING MEDIUM TRAFFIC LEVEL</a:t>
            </a:r>
          </a:p>
          <a:p>
            <a:pPr marL="0" indent="0" algn="just">
              <a:lnSpc>
                <a:spcPct val="107000"/>
              </a:lnSpc>
              <a:spcAft>
                <a:spcPts val="800"/>
              </a:spcAft>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LCD DISPLAY DURING HIGH TRAFFIC LEVEL</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21</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7" name="Picture 6">
            <a:extLst>
              <a:ext uri="{FF2B5EF4-FFF2-40B4-BE49-F238E27FC236}">
                <a16:creationId xmlns:a16="http://schemas.microsoft.com/office/drawing/2014/main" id="{29672B07-324E-46C1-81AC-7D3E2D037A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38" r="15402" b="19839"/>
          <a:stretch/>
        </p:blipFill>
        <p:spPr bwMode="auto">
          <a:xfrm rot="10800000">
            <a:off x="3055776" y="1050278"/>
            <a:ext cx="2964024" cy="2262396"/>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A73DF80-9C54-42F0-BC88-3844508759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165" t="16438" r="4138" b="1598"/>
          <a:stretch/>
        </p:blipFill>
        <p:spPr bwMode="auto">
          <a:xfrm>
            <a:off x="3048000" y="3626778"/>
            <a:ext cx="2895600" cy="26216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1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CONCLUSION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181599"/>
          </a:xfrm>
        </p:spPr>
        <p:txBody>
          <a:bodyPr/>
          <a:lstStyle/>
          <a:p>
            <a:pPr marL="0" indent="0" algn="just">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CONCLUSION</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In this paper, an automatic way for regulating traffic using the IR sensors is proposed. The components used in the project, like Arduino and sensors are slowly becoming an indispensable part of our daily routines. </a:t>
            </a:r>
          </a:p>
          <a:p>
            <a:pPr algn="just">
              <a:lnSpc>
                <a:spcPct val="150000"/>
              </a:lnSpc>
            </a:pPr>
            <a:r>
              <a:rPr lang="en-US" sz="1600" dirty="0">
                <a:effectLst/>
                <a:latin typeface="Times New Roman" panose="02020603050405020304" pitchFamily="18" charset="0"/>
                <a:ea typeface="Times New Roman" panose="02020603050405020304" pitchFamily="18" charset="0"/>
              </a:rPr>
              <a:t>This program can be adapted by the larger cities and the timings can be changed based on the traffic condition on that city. This method of controlling traffic can reduce man hours and yield great impacts in the society. </a:t>
            </a:r>
          </a:p>
          <a:p>
            <a:pPr marL="0" indent="0" algn="just">
              <a:lnSpc>
                <a:spcPct val="150000"/>
              </a:lnSpc>
              <a:buNone/>
            </a:pPr>
            <a:r>
              <a:rPr lang="en-US" sz="1600" b="1" dirty="0">
                <a:effectLst/>
                <a:latin typeface="Times New Roman" panose="02020603050405020304" pitchFamily="18" charset="0"/>
                <a:ea typeface="Times New Roman" panose="02020603050405020304" pitchFamily="18" charset="0"/>
              </a:rPr>
              <a:t>FUTURE ENHANCEMENT</a:t>
            </a:r>
            <a:endParaRPr lang="en-US"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In future we can power this project using solar panels which will create a great impact in the society. </a:t>
            </a:r>
          </a:p>
          <a:p>
            <a:pPr algn="just">
              <a:lnSpc>
                <a:spcPct val="150000"/>
              </a:lnSpc>
            </a:pPr>
            <a:r>
              <a:rPr lang="en-US" sz="1600" dirty="0">
                <a:effectLst/>
                <a:latin typeface="Times New Roman" panose="02020603050405020304" pitchFamily="18" charset="0"/>
                <a:ea typeface="Times New Roman" panose="02020603050405020304" pitchFamily="18" charset="0"/>
              </a:rPr>
              <a:t>We can also introduce a module in which the ambulances can easily passes the traffic signal by giving the control of traffic signal to ambulance drivers. The timings for clearing the medium and high-level traffic can be changed according to the city.</a:t>
            </a: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22</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76710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REFERENCES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762001"/>
            <a:ext cx="8207375" cy="5862282"/>
          </a:xfrm>
        </p:spPr>
        <p:txBody>
          <a:bodyPr/>
          <a:lstStyle/>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Sk Mahammad Sorif, Dipanjan Saha, Pallav Dutta, “Smart Street Light Management System with Automatic Brightness Adjustment Using Bolt IoT Platform”, 2021 IEEE International IOT, Electronics and Mechatronics Conference</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Imran Kabir, Shihab Uddin Ahamad, Mohammad Naim Uddin, Shah Mohazzem Hossain, Faija Farjana, Partha Protim Datta, Md. Raduanul Alam Riad and Mohammed Hossam-E-Haider, “GSM-GPRS Based Smart Street Light”, 2021 2</a:t>
            </a:r>
            <a:r>
              <a:rPr lang="en-US" sz="1600" baseline="30000" dirty="0">
                <a:solidFill>
                  <a:srgbClr val="000000"/>
                </a:solidFill>
                <a:effectLst/>
                <a:latin typeface="Times New Roman" panose="02020603050405020304" pitchFamily="18" charset="0"/>
                <a:ea typeface="Times New Roman" panose="02020603050405020304" pitchFamily="18" charset="0"/>
              </a:rPr>
              <a:t>nd</a:t>
            </a:r>
            <a:r>
              <a:rPr lang="en-US" sz="1600" dirty="0">
                <a:solidFill>
                  <a:srgbClr val="000000"/>
                </a:solidFill>
                <a:effectLst/>
                <a:latin typeface="Times New Roman" panose="02020603050405020304" pitchFamily="18" charset="0"/>
                <a:ea typeface="Times New Roman" panose="02020603050405020304" pitchFamily="18" charset="0"/>
              </a:rPr>
              <a:t> International Conference on Robotics, Electrical and Signal Processing Techniques.</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Shreyas M. Paralikar, Sayali V. Mahajan, Nihal G. Kolage, Prof. Sulakshana B. Mane, “Automatic Street Light Controller”, International Research Journal of Engineering and Technology (IRJET), Volume: 07 Issue: 02| Feb 2020</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Dr. Jayalakshmi B, Anjali V, Nithin Raj R, Nakul Nair, Rahul T M, “IoT Based Energy Efficient Automatic Streetlight”, Proceedings of the International Conference on Intelligent Computing and Control Systems.</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Archibong, Ekaette Ifiok, Ozuomba, Simeon, Ekott, Etinamabasiyaka, “Internet of Things (IoT)-based, Solar Powered Street Light System with Antivandalisation Mechanism”,2020 International Conference in Mathematics, Computer Engineering and Computer Science. </a:t>
            </a:r>
          </a:p>
          <a:p>
            <a:pPr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Sakshi Gupta, Sreenitya Mandava, B. Chandrakanth Reddy, “Arduino UNO Based Visitors Counting System for Vaccination Rooms”, International Research Journal of Engineering and Technology (IRJET), Volume: 08 Issue: 11| Nov 2021</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ta-IN" sz="18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23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158826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452083"/>
          </a:xfrm>
        </p:spPr>
        <p:txBody>
          <a:bodyPr/>
          <a:lstStyle/>
          <a:p>
            <a:r>
              <a:rPr lang="en-US" sz="2800" dirty="0">
                <a:latin typeface="Times New Roman" panose="02020603050405020304" pitchFamily="18" charset="0"/>
              </a:rPr>
              <a:t>REFERENCES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609600"/>
            <a:ext cx="8207375" cy="6014683"/>
          </a:xfrm>
        </p:spPr>
        <p:txBody>
          <a:bodyPr/>
          <a:lstStyle/>
          <a:p>
            <a:pPr marL="342900" lvl="0" indent="-342900" algn="just">
              <a:spcAft>
                <a:spcPts val="800"/>
              </a:spcAft>
              <a:buFont typeface="+mj-lt"/>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Jess Tyron G. Nodado, Hans Christian P. Morales, Ma Angelica P. Abugan, Jerick L. Olisea, Angelo C. Aralar, Pocholo James M. Loresco, “Intelligent Traffic Light System Using Computer Vision with Android Monitoring and control”, Proceedings of TENCON 2018 – 2018 IEEE Region 10 Conference.</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Zhiyi Li, Reida Al Hassan, Mohammad Shahidehpour, Shay Bahramirad, and Amin Khodaei, “A Hierarchical Framework for Intelligent Traffic Management in Smart Cities”, IEEE TRANSACTIONS ON SMART GRID, VOL. 10, NO. 1, JANUARY 2019</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Maryam Alami Chentoufi and Rachid Ellaia, “A Hybrid Particle Swarm Optimization and Tabu Search algorithm for adaptive traffic signal timing optimization”, 2018 IEEE International IOT, Electronics and Mechatronics Conference</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Yi Hou, Xiangyu Zhang, Peter Graf, Charles Tripp, and David Biagioni, “A Cyber-Physical System for Freeway Ramp Meter Signal Control Using Deep Reinforcement Learning in a Connected Environment”, 2021 IEEE Intelligent transportation Systems Conference (ITSC) Indianapolis, USA. September 19-21, 2021.</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SayaliArkade, Akshada Mohite, Rutuj, Vikas, “IoT Based Street Lights for Smart City” International Journal for Research in Applied Science &amp; Engineering Technology (IJRASET), Volume 4 Issue XII, December 2016.</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Ritisha Salvi, Shraddha Margaj, Kavita Mate1, Bhakti Aher, Smart Street Light Using Arduino Uno Microcontroller” International Journal of Innovative Research in Computer and Communication Engineering, Vol. 5, Issue 3, March 2017.</a:t>
            </a:r>
            <a:endParaRPr lang="en-US" sz="1600" dirty="0">
              <a:effectLst/>
              <a:latin typeface="Times New Roman" panose="02020603050405020304" pitchFamily="18" charset="0"/>
              <a:ea typeface="Times New Roman" panose="02020603050405020304" pitchFamily="18" charset="0"/>
            </a:endParaRPr>
          </a:p>
          <a:p>
            <a:pPr marL="0" indent="0" algn="l">
              <a:buNone/>
            </a:pPr>
            <a:endParaRPr lang="fr-FR" sz="1800" b="0" i="0" u="none" strike="noStrike" baseline="0" dirty="0">
              <a:latin typeface="TimesNewRoman"/>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24</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25785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nvPr>
        </p:nvGraphicFramePr>
        <p:xfrm>
          <a:off x="468312" y="809870"/>
          <a:ext cx="8291830" cy="5577840"/>
        </p:xfrm>
        <a:graphic>
          <a:graphicData uri="http://schemas.openxmlformats.org/drawingml/2006/table">
            <a:tbl>
              <a:tblPr firstRow="1" bandRow="1">
                <a:tableStyleId>{46F890A9-2807-4EBB-B81D-B2AA78EC7F39}</a:tableStyleId>
              </a:tblPr>
              <a:tblGrid>
                <a:gridCol w="824230">
                  <a:extLst>
                    <a:ext uri="{9D8B030D-6E8A-4147-A177-3AD203B41FA5}">
                      <a16:colId xmlns:a16="http://schemas.microsoft.com/office/drawing/2014/main" val="2402299514"/>
                    </a:ext>
                  </a:extLst>
                </a:gridCol>
                <a:gridCol w="1828800">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1.</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Smart Street Light Management System with Automatic Brightness Adjustment Using Bolt IoT Platform</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Sk Mahammad Sorif, Dipanjan Saha, Pallav Dutta,2021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streetlamp control system based on the Bolt IoT platform. Using LDR with LED lights the intensity can be controlled. IR sensors utilized on roadside send signals for the LEDs to get glowing for the next specific section of the road after sensing the density of vehicles. During daytime the LDR keeps the streetlamp off until the light level is low or the light frequency is low and the LDR resistance is high.</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2.</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GSM-GPRS Based Smart Street Light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Imran Kabir, Shihab Uddin Ahamad, Mohammad Naim Uddin, Shah Mohazzem Hossain, Faija Farjana, Partha Protim Datta, Md. Raduanul Alam Riad and Mohammed Hossam-E-Haider, 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model is structured using the GSM-GPRS shield. The whole model has the superiority to be controlled in full-automated, semi-automated and manual method. The GPRS part has the access to internet which can use the sunset and sunrise timing to allow the system to operate in full-automated method. The entire process is controlled by ATmega-328p microcontroller.</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a:xfrm>
            <a:off x="3200400" y="6453188"/>
            <a:ext cx="2895600" cy="339725"/>
          </a:xfrm>
        </p:spPr>
        <p:txBody>
          <a:bodyPr/>
          <a:lstStyle/>
          <a:p>
            <a:pPr>
              <a:defRPr/>
            </a:pPr>
            <a:r>
              <a:rPr lang="en-GB" altLang="ru-RU" dirty="0"/>
              <a:t>2</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8941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nvPr>
        </p:nvGraphicFramePr>
        <p:xfrm>
          <a:off x="468313" y="1143000"/>
          <a:ext cx="8291830" cy="4724400"/>
        </p:xfrm>
        <a:graphic>
          <a:graphicData uri="http://schemas.openxmlformats.org/drawingml/2006/table">
            <a:tbl>
              <a:tblPr firstRow="1" bandRow="1">
                <a:tableStyleId>{46F890A9-2807-4EBB-B81D-B2AA78EC7F39}</a:tableStyleId>
              </a:tblPr>
              <a:tblGrid>
                <a:gridCol w="824230">
                  <a:extLst>
                    <a:ext uri="{9D8B030D-6E8A-4147-A177-3AD203B41FA5}">
                      <a16:colId xmlns:a16="http://schemas.microsoft.com/office/drawing/2014/main" val="2402299514"/>
                    </a:ext>
                  </a:extLst>
                </a:gridCol>
                <a:gridCol w="1828800">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3.</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Automatic Street Light Controller</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Shreyas M. Paralikar, Sayali V. Mahajan, Nihal G. Kolage,Prof. Sulakshana B. Mane, 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paper,illigent street lighting, also known as adaptive street lighting, slows down when no activity is detected, but flashes when movement is detected. The IR sensors Sense a movement on the road and sends signal to Arduino and thus respective LED’s are turned on. Each sensor have sequence of 3 LED’s. When 1st sensor senses the vehicle the first 3 led and turned on.</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4.</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IoT Based Energy Efficient Automatic Streetlight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Dr.Jayalakshmi B , Anjali V , Nithin Raj R , Nakul Nair , Rahul T M, 2020</a:t>
                      </a:r>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explains the external brightness of the environment is sensed by the LDR and it is given to the Arduino as input and the LEDs brightness is adjusted correspondingly as the output.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5595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nvPr>
        </p:nvGraphicFramePr>
        <p:xfrm>
          <a:off x="468313" y="1143000"/>
          <a:ext cx="8291830" cy="4937760"/>
        </p:xfrm>
        <a:graphic>
          <a:graphicData uri="http://schemas.openxmlformats.org/drawingml/2006/table">
            <a:tbl>
              <a:tblPr firstRow="1" bandRow="1">
                <a:tableStyleId>{46F890A9-2807-4EBB-B81D-B2AA78EC7F39}</a:tableStyleId>
              </a:tblPr>
              <a:tblGrid>
                <a:gridCol w="827087">
                  <a:extLst>
                    <a:ext uri="{9D8B030D-6E8A-4147-A177-3AD203B41FA5}">
                      <a16:colId xmlns:a16="http://schemas.microsoft.com/office/drawing/2014/main" val="2402299514"/>
                    </a:ext>
                  </a:extLst>
                </a:gridCol>
                <a:gridCol w="1825943">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5.</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Internet of Things (IoT)-based, Solar Powered Street Light System with Antivandalisation Mechanism</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Archibong, Ekaette Ifiok, Ozuomba, Simeon, Ekott, Etinamabasiyaka, 2020</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an Internet of Things (IoT)-based solar powered street lighting system with antivandalisation Mechanism where the system is a stand-alone solar PV system which is self-powered. It automatically switches the street light ON and OFF utilizing the light dependent resistor (LDR) and saves power by utilizing infrared sensor (IR) together with the microcontroller to dim and brighten up the LED as at when required thereby increasing the life span of the lighting module.</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6.</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Arduino UNO Based Visitors Counting System for Vaccination Rooms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Sakshi Gupta, Sreenitya Mandava, B. Chandrakanth Reddy, 2020</a:t>
                      </a:r>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 Arduino is interfaced with an ESP32 Wi-Fi modem to connect with an internet router and access the cloud server. sensors. The Arduino passes the count of the visitors in the room to the cloud.</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4</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250762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nvPr>
        </p:nvGraphicFramePr>
        <p:xfrm>
          <a:off x="468313" y="1143000"/>
          <a:ext cx="8291830" cy="4511040"/>
        </p:xfrm>
        <a:graphic>
          <a:graphicData uri="http://schemas.openxmlformats.org/drawingml/2006/table">
            <a:tbl>
              <a:tblPr firstRow="1" bandRow="1">
                <a:tableStyleId>{46F890A9-2807-4EBB-B81D-B2AA78EC7F39}</a:tableStyleId>
              </a:tblPr>
              <a:tblGrid>
                <a:gridCol w="827087">
                  <a:extLst>
                    <a:ext uri="{9D8B030D-6E8A-4147-A177-3AD203B41FA5}">
                      <a16:colId xmlns:a16="http://schemas.microsoft.com/office/drawing/2014/main" val="2402299514"/>
                    </a:ext>
                  </a:extLst>
                </a:gridCol>
                <a:gridCol w="1825943">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7.</a:t>
                      </a:r>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Intelligent Traffic Light System Using Computer Vision with Android Monitoring and Control</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Jess Tyron G. Nodado,  Hans Christian P. Morales, Ma Angelica P. Abugan, Jerick L. Olisea, Angelo C. Aralar, Pocholo James M. Loresco, 2020</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discussed an approach in developing traffic signaling system capable of prioritizing congested lanes based on real-time traffic density data using cctv photages and integrated with an automated and manual control ported in a mobile android-based application.</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8.</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Hierarchical Framework for Intelligent Traffic Management in Smart Cities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Zhiyi Li, Reida Al Hassan, Mohammad Shahidehpour, Shay Bahramirad, and Amin Khodaei, 2019</a:t>
                      </a:r>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explains traffic efficiency improvements can be achieved by the utilization of a closed-loop management system. Interactive simulations are conducted in this paper to examine the performance of the proposed framework in a real-world transportation system.</a:t>
                      </a: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5</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9433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nvPr>
        </p:nvGraphicFramePr>
        <p:xfrm>
          <a:off x="468313" y="838200"/>
          <a:ext cx="8291830" cy="5577840"/>
        </p:xfrm>
        <a:graphic>
          <a:graphicData uri="http://schemas.openxmlformats.org/drawingml/2006/table">
            <a:tbl>
              <a:tblPr firstRow="1" bandRow="1">
                <a:tableStyleId>{46F890A9-2807-4EBB-B81D-B2AA78EC7F39}</a:tableStyleId>
              </a:tblPr>
              <a:tblGrid>
                <a:gridCol w="827087">
                  <a:extLst>
                    <a:ext uri="{9D8B030D-6E8A-4147-A177-3AD203B41FA5}">
                      <a16:colId xmlns:a16="http://schemas.microsoft.com/office/drawing/2014/main" val="2402299514"/>
                    </a:ext>
                  </a:extLst>
                </a:gridCol>
                <a:gridCol w="1825943">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9.</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Hybrid Particle Swarm Optimization and Tabu Search algorithm for adaptive traffic signal timing optimization</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Maryam Alami Chentoufi and Rachid Ellaia, 2019</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a hybrid Particle Swarm Optimization and Tabu Search Algorithm for adaptive traffic signal timing optimization is proposed. a novel algorithm that uses the information of the particle best neighbour in updating velocity and position, a new way of moving for each particle depending on her best historical position and whether it is included in the Tabu list. Second, we prove the effectiveness of the proposed algorithm for solving the real time traffic at isolated intersections.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10.</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Cyber-Physical System for Freeway Ramp Meter Signal Control Using Deep Reinforcement Learning in a Connected Environment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Yi Hou, Xiangyu Zhang, Peter Graf, Charles Tripp, and David Biagioni, 2019</a:t>
                      </a:r>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study, three deep RL methods—proximal policy optimization (PPO), Ape-X deep Q-network (DQN), and asynchronous advantage actor-critic agents (A3C)—are explored for ramp meter signal control.</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4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6</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24825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PROBLEM STATEMENT</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181600"/>
          </a:xfrm>
        </p:spPr>
        <p:txBody>
          <a:bodyPr/>
          <a:lstStyle/>
          <a:p>
            <a:pPr algn="just"/>
            <a:r>
              <a:rPr lang="en-IN" dirty="0">
                <a:latin typeface="Times New Roman" panose="02020603050405020304" pitchFamily="18" charset="0"/>
                <a:cs typeface="Times New Roman" panose="02020603050405020304" pitchFamily="18" charset="0"/>
              </a:rPr>
              <a:t>Density based automatic traffic control system aims at regulating traffic signal timings based on the traffic detected using IR sensors.</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the existing system, the </a:t>
            </a:r>
            <a:r>
              <a:rPr lang="en-IN" dirty="0">
                <a:solidFill>
                  <a:srgbClr val="1B00FE"/>
                </a:solidFill>
                <a:latin typeface="Times New Roman" panose="02020603050405020304" pitchFamily="18" charset="0"/>
                <a:cs typeface="Times New Roman" panose="02020603050405020304" pitchFamily="18" charset="0"/>
              </a:rPr>
              <a:t>traffic signals timings are fixed </a:t>
            </a:r>
            <a:r>
              <a:rPr lang="en-IN" dirty="0">
                <a:latin typeface="Times New Roman" panose="02020603050405020304" pitchFamily="18" charset="0"/>
                <a:cs typeface="Times New Roman" panose="02020603050405020304" pitchFamily="18" charset="0"/>
              </a:rPr>
              <a:t>and it won’t change if there is no traffic on that side.</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regulate that we are fixing two sensors on the roads. The first sensor detects the medium level of traffic and the second sensor detects the high traffic level.</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Based on the detected traffic level, the </a:t>
            </a:r>
            <a:r>
              <a:rPr lang="en-IN" dirty="0">
                <a:solidFill>
                  <a:srgbClr val="1B00FE"/>
                </a:solidFill>
                <a:latin typeface="Times New Roman" panose="02020603050405020304" pitchFamily="18" charset="0"/>
                <a:cs typeface="Times New Roman" panose="02020603050405020304" pitchFamily="18" charset="0"/>
              </a:rPr>
              <a:t>signal timings will change </a:t>
            </a:r>
            <a:r>
              <a:rPr lang="en-IN" dirty="0">
                <a:latin typeface="Times New Roman" panose="02020603050405020304" pitchFamily="18" charset="0"/>
                <a:cs typeface="Times New Roman" panose="02020603050405020304" pitchFamily="18" charset="0"/>
              </a:rPr>
              <a:t>with extra seconds so that the traffic can be resolved.</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this system the traffic can be resolved and regulated.</a:t>
            </a:r>
            <a:endParaRPr lang="ta-IN" dirty="0">
              <a:latin typeface="Times New Roman" panose="02020603050405020304" pitchFamily="18" charset="0"/>
            </a:endParaRPr>
          </a:p>
          <a:p>
            <a:endParaRPr lang="ta-IN" dirty="0"/>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7</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170462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cs typeface="Times New Roman" panose="02020603050405020304" pitchFamily="18" charset="0"/>
              </a:rPr>
              <a:t>SYSTEM REQUIREMENTS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181600"/>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HARDWARE REQUIREMENTS:</a:t>
            </a:r>
          </a:p>
          <a:p>
            <a:r>
              <a:rPr lang="en-US" dirty="0">
                <a:latin typeface="Times New Roman" panose="02020603050405020304" pitchFamily="18" charset="0"/>
                <a:cs typeface="Times New Roman" panose="02020603050405020304" pitchFamily="18" charset="0"/>
              </a:rPr>
              <a:t>Atmega2560 Microcontroller</a:t>
            </a:r>
          </a:p>
          <a:p>
            <a:r>
              <a:rPr lang="en-US" dirty="0">
                <a:latin typeface="Times New Roman" panose="02020603050405020304" pitchFamily="18" charset="0"/>
                <a:cs typeface="Times New Roman" panose="02020603050405020304" pitchFamily="18" charset="0"/>
              </a:rPr>
              <a:t>Liquid Crystal Display</a:t>
            </a:r>
          </a:p>
          <a:p>
            <a:r>
              <a:rPr lang="en-US" dirty="0">
                <a:latin typeface="Times New Roman" panose="02020603050405020304" pitchFamily="18" charset="0"/>
                <a:cs typeface="Times New Roman" panose="02020603050405020304" pitchFamily="18" charset="0"/>
              </a:rPr>
              <a:t>IR Sensors</a:t>
            </a:r>
          </a:p>
          <a:p>
            <a:r>
              <a:rPr lang="en-US" dirty="0">
                <a:latin typeface="Times New Roman" panose="02020603050405020304" pitchFamily="18" charset="0"/>
                <a:cs typeface="Times New Roman" panose="02020603050405020304" pitchFamily="18" charset="0"/>
              </a:rPr>
              <a:t>Traffic light LED’s with Model</a:t>
            </a:r>
          </a:p>
          <a:p>
            <a:r>
              <a:rPr lang="en-US" dirty="0">
                <a:latin typeface="Times New Roman" panose="02020603050405020304" pitchFamily="18" charset="0"/>
                <a:cs typeface="Times New Roman" panose="02020603050405020304" pitchFamily="18" charset="0"/>
              </a:rPr>
              <a:t>5V/3A Power Supply</a:t>
            </a:r>
          </a:p>
          <a:p>
            <a:r>
              <a:rPr lang="en-US" dirty="0">
                <a:latin typeface="Times New Roman" panose="02020603050405020304" pitchFamily="18" charset="0"/>
                <a:cs typeface="Times New Roman" panose="02020603050405020304" pitchFamily="18" charset="0"/>
              </a:rPr>
              <a:t>Power chord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SOFTWARE REQUIREMENTS:</a:t>
            </a:r>
          </a:p>
          <a:p>
            <a:r>
              <a:rPr lang="en-US" dirty="0">
                <a:latin typeface="Times New Roman" panose="02020603050405020304" pitchFamily="18" charset="0"/>
                <a:cs typeface="Times New Roman" panose="02020603050405020304" pitchFamily="18" charset="0"/>
              </a:rPr>
              <a:t>Arduino IDE</a:t>
            </a:r>
          </a:p>
          <a:p>
            <a:pPr marL="0" indent="0">
              <a:buNone/>
            </a:pPr>
            <a:r>
              <a:rPr lang="en-US" dirty="0">
                <a:latin typeface="Times New Roman" panose="02020603050405020304" pitchFamily="18" charset="0"/>
                <a:cs typeface="Times New Roman" panose="02020603050405020304" pitchFamily="18" charset="0"/>
              </a:rPr>
              <a:t> </a:t>
            </a:r>
            <a:endParaRPr lang="ta-IN"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8</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477892642"/>
      </p:ext>
    </p:extLst>
  </p:cSld>
  <p:clrMapOvr>
    <a:masterClrMapping/>
  </p:clrMapOvr>
</p:sld>
</file>

<file path=ppt/theme/theme1.xml><?xml version="1.0" encoding="utf-8"?>
<a:theme xmlns:a="http://schemas.openxmlformats.org/drawingml/2006/main" name="template">
  <a:themeElements>
    <a:clrScheme name="Traffic-Light">
      <a:dk1>
        <a:srgbClr val="000000"/>
      </a:dk1>
      <a:lt1>
        <a:srgbClr val="0B3318"/>
      </a:lt1>
      <a:dk2>
        <a:srgbClr val="499983"/>
      </a:dk2>
      <a:lt2>
        <a:srgbClr val="C00000"/>
      </a:lt2>
      <a:accent1>
        <a:srgbClr val="ECC934"/>
      </a:accent1>
      <a:accent2>
        <a:srgbClr val="E20000"/>
      </a:accent2>
      <a:accent3>
        <a:srgbClr val="BC6332"/>
      </a:accent3>
      <a:accent4>
        <a:srgbClr val="FFA615"/>
      </a:accent4>
      <a:accent5>
        <a:srgbClr val="7A6C52"/>
      </a:accent5>
      <a:accent6>
        <a:srgbClr val="166430"/>
      </a:accent6>
      <a:hlink>
        <a:srgbClr val="B6A299"/>
      </a:hlink>
      <a:folHlink>
        <a:srgbClr val="74615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B7377262-67DD-4993-8ACE-530AA2C0CD15}" vid="{CDE3AE6A-BCBD-41F4-8097-D06402987756}"/>
    </a:ext>
  </a:extLst>
</a:theme>
</file>

<file path=ppt/theme/theme2.xml><?xml version="1.0" encoding="utf-8"?>
<a:theme xmlns:a="http://schemas.openxmlformats.org/drawingml/2006/main" name="Custom Design">
  <a:themeElements>
    <a:clrScheme name="Traffic-Light">
      <a:dk1>
        <a:srgbClr val="000000"/>
      </a:dk1>
      <a:lt1>
        <a:srgbClr val="0B3318"/>
      </a:lt1>
      <a:dk2>
        <a:srgbClr val="499983"/>
      </a:dk2>
      <a:lt2>
        <a:srgbClr val="C00000"/>
      </a:lt2>
      <a:accent1>
        <a:srgbClr val="ECC934"/>
      </a:accent1>
      <a:accent2>
        <a:srgbClr val="E20000"/>
      </a:accent2>
      <a:accent3>
        <a:srgbClr val="BC6332"/>
      </a:accent3>
      <a:accent4>
        <a:srgbClr val="FFA615"/>
      </a:accent4>
      <a:accent5>
        <a:srgbClr val="7A6C52"/>
      </a:accent5>
      <a:accent6>
        <a:srgbClr val="166430"/>
      </a:accent6>
      <a:hlink>
        <a:srgbClr val="B6A299"/>
      </a:hlink>
      <a:folHlink>
        <a:srgbClr val="74615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B7377262-67DD-4993-8ACE-530AA2C0CD15}" vid="{24705281-D4A1-4C11-8C85-3407E822DEF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2099</TotalTime>
  <Words>2736</Words>
  <Application>Microsoft Office PowerPoint</Application>
  <PresentationFormat>On-screen Show (4:3)</PresentationFormat>
  <Paragraphs>244</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Georgia</vt:lpstr>
      <vt:lpstr>Times New Roman</vt:lpstr>
      <vt:lpstr>TimesNewRoman</vt:lpstr>
      <vt:lpstr>template</vt:lpstr>
      <vt:lpstr>Custom Design</vt:lpstr>
      <vt:lpstr>PANIMALAR ENGINEERING COLLEGE  DEPARTMENT OF COMPUTER SCIENCE AND ENGINEERING</vt:lpstr>
      <vt:lpstr>INTRODUCTION</vt:lpstr>
      <vt:lpstr>LITERATURE SURVEY</vt:lpstr>
      <vt:lpstr>LITERATURE SURVEY</vt:lpstr>
      <vt:lpstr>LITERATURE SURVEY</vt:lpstr>
      <vt:lpstr>LITERATURE SURVEY</vt:lpstr>
      <vt:lpstr>LITERATURE SURVEY</vt:lpstr>
      <vt:lpstr>PROBLEM STATEMENT</vt:lpstr>
      <vt:lpstr>SYSTEM REQUIREMENTS</vt:lpstr>
      <vt:lpstr>SYSTEM ARCHITECTURE</vt:lpstr>
      <vt:lpstr>SYSTEM DESIGN</vt:lpstr>
      <vt:lpstr>SYSTEM DESIGN</vt:lpstr>
      <vt:lpstr>SYSTEM DESIGN</vt:lpstr>
      <vt:lpstr>SYSTEM DESIGN</vt:lpstr>
      <vt:lpstr>SYSTEM DESIGN</vt:lpstr>
      <vt:lpstr>MODULE DESCRIPTION</vt:lpstr>
      <vt:lpstr>MODULE DESCRIPTION CONTINUED…</vt:lpstr>
      <vt:lpstr>MODULE DESCRIPTION CONTINUED…</vt:lpstr>
      <vt:lpstr>MODULE DESCRIPTION CONTINUED…</vt:lpstr>
      <vt:lpstr>TESTING</vt:lpstr>
      <vt:lpstr>SCREENSHOTS</vt:lpstr>
      <vt:lpstr>SCREENSHOTS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192 PRIYASAGI</dc:creator>
  <cp:lastModifiedBy>192 PRIYASAGI</cp:lastModifiedBy>
  <cp:revision>24</cp:revision>
  <dcterms:created xsi:type="dcterms:W3CDTF">2022-03-24T07:06:23Z</dcterms:created>
  <dcterms:modified xsi:type="dcterms:W3CDTF">2022-05-24T15:35:56Z</dcterms:modified>
</cp:coreProperties>
</file>