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36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30175">
              <a:lnSpc>
                <a:spcPct val="100000"/>
              </a:lnSpc>
            </a:pPr>
            <a:fld id="{81D60167-4931-47E6-BA6A-407CBD079E47}" type="slidenum">
              <a:rPr spc="-5" dirty="0"/>
              <a:t>‹Nr.›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8988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30175">
              <a:lnSpc>
                <a:spcPct val="100000"/>
              </a:lnSpc>
            </a:pPr>
            <a:fld id="{81D60167-4931-47E6-BA6A-407CBD079E47}" type="slidenum">
              <a:rPr spc="-5" dirty="0"/>
              <a:t>‹Nr.›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8988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30175">
              <a:lnSpc>
                <a:spcPct val="100000"/>
              </a:lnSpc>
            </a:pPr>
            <a:fld id="{81D60167-4931-47E6-BA6A-407CBD079E47}" type="slidenum">
              <a:rPr spc="-5" dirty="0"/>
              <a:t>‹Nr.›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8988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30175">
              <a:lnSpc>
                <a:spcPct val="100000"/>
              </a:lnSpc>
            </a:pPr>
            <a:fld id="{81D60167-4931-47E6-BA6A-407CBD079E47}" type="slidenum">
              <a:rPr spc="-5" dirty="0"/>
              <a:t>‹Nr.›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30175">
              <a:lnSpc>
                <a:spcPct val="100000"/>
              </a:lnSpc>
            </a:pPr>
            <a:fld id="{81D60167-4931-47E6-BA6A-407CBD079E47}" type="slidenum">
              <a:rPr spc="-5" dirty="0"/>
              <a:t>‹Nr.›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216" y="363067"/>
            <a:ext cx="8049567" cy="677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8988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348" y="1216842"/>
            <a:ext cx="8055302" cy="4745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12486" y="6505065"/>
            <a:ext cx="243204" cy="143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30175">
              <a:lnSpc>
                <a:spcPct val="100000"/>
              </a:lnSpc>
            </a:pPr>
            <a:fld id="{81D60167-4931-47E6-BA6A-407CBD079E47}" type="slidenum">
              <a:rPr spc="-5" dirty="0"/>
              <a:t>‹Nr.›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9356" y="384882"/>
            <a:ext cx="48247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90"/>
              </a:lnSpc>
            </a:pPr>
            <a:r>
              <a:rPr sz="2000" b="1" dirty="0">
                <a:latin typeface="Times New Roman"/>
                <a:cs typeface="Times New Roman"/>
              </a:rPr>
              <a:t>PA</a:t>
            </a:r>
            <a:r>
              <a:rPr sz="2000" b="1" spc="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IM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LAR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ENGINE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RI</a:t>
            </a:r>
            <a:r>
              <a:rPr sz="2000" b="1" spc="5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COLL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999" y="827010"/>
            <a:ext cx="45034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ENT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UTER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SCIENCE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 EN</a:t>
            </a:r>
            <a:r>
              <a:rPr sz="1200" b="1" spc="-15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INEERI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5024223"/>
            <a:ext cx="5363845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2</a:t>
            </a:r>
            <a:r>
              <a:rPr sz="1800" b="1" spc="-100" dirty="0">
                <a:latin typeface="Times New Roman"/>
                <a:cs typeface="Times New Roman"/>
              </a:rPr>
              <a:t>1</a:t>
            </a:r>
            <a:r>
              <a:rPr sz="1800" b="1" dirty="0">
                <a:latin typeface="Times New Roman"/>
                <a:cs typeface="Times New Roman"/>
              </a:rPr>
              <a:t>1418104204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(PRI</a:t>
            </a:r>
            <a:r>
              <a:rPr sz="1800" b="1" spc="-175" dirty="0">
                <a:latin typeface="Times New Roman"/>
                <a:cs typeface="Times New Roman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AGI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2</a:t>
            </a:r>
            <a:r>
              <a:rPr sz="1800" b="1" spc="-100" dirty="0">
                <a:latin typeface="Times New Roman"/>
                <a:cs typeface="Times New Roman"/>
              </a:rPr>
              <a:t>1</a:t>
            </a:r>
            <a:r>
              <a:rPr sz="1800" b="1" dirty="0">
                <a:latin typeface="Times New Roman"/>
                <a:cs typeface="Times New Roman"/>
              </a:rPr>
              <a:t>1418104251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(S</a:t>
            </a:r>
            <a:r>
              <a:rPr sz="1800" b="1" spc="-10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10" dirty="0">
                <a:latin typeface="Times New Roman"/>
                <a:cs typeface="Times New Roman"/>
              </a:rPr>
              <a:t>D</a:t>
            </a:r>
            <a:r>
              <a:rPr sz="1800" b="1" dirty="0">
                <a:latin typeface="Times New Roman"/>
                <a:cs typeface="Times New Roman"/>
              </a:rPr>
              <a:t>HUJA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K)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600" b="1" spc="-25" dirty="0">
                <a:latin typeface="Times New Roman"/>
                <a:cs typeface="Times New Roman"/>
              </a:rPr>
              <a:t>G</a:t>
            </a:r>
            <a:r>
              <a:rPr sz="1600" b="1" spc="-15" dirty="0">
                <a:latin typeface="Times New Roman"/>
                <a:cs typeface="Times New Roman"/>
              </a:rPr>
              <a:t>UIDED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BY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D</a:t>
            </a:r>
            <a:r>
              <a:rPr sz="1600" b="1" spc="-16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K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220" dirty="0">
                <a:latin typeface="Times New Roman"/>
                <a:cs typeface="Times New Roman"/>
              </a:rPr>
              <a:t>V</a:t>
            </a:r>
            <a:r>
              <a:rPr sz="1600" b="1" spc="-15" dirty="0">
                <a:latin typeface="Times New Roman"/>
                <a:cs typeface="Times New Roman"/>
              </a:rPr>
              <a:t>ALARM</a:t>
            </a:r>
            <a:r>
              <a:rPr sz="1600" b="1" spc="-135" dirty="0">
                <a:latin typeface="Times New Roman"/>
                <a:cs typeface="Times New Roman"/>
              </a:rPr>
              <a:t>A</a:t>
            </a:r>
            <a:r>
              <a:rPr sz="1600" b="1" spc="-10" dirty="0">
                <a:latin typeface="Times New Roman"/>
                <a:cs typeface="Times New Roman"/>
              </a:rPr>
              <a:t>THI, ME.,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Ph.D.,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</a:t>
            </a:r>
            <a:r>
              <a:rPr sz="1600" b="1" spc="-40" dirty="0">
                <a:latin typeface="Times New Roman"/>
                <a:cs typeface="Times New Roman"/>
              </a:rPr>
              <a:t>r</a:t>
            </a:r>
            <a:r>
              <a:rPr sz="1600" b="1" spc="-10" dirty="0">
                <a:latin typeface="Times New Roman"/>
                <a:cs typeface="Times New Roman"/>
              </a:rPr>
              <a:t>ofess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-16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739" y="2296726"/>
            <a:ext cx="5151120" cy="132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5590">
              <a:lnSpc>
                <a:spcPct val="106800"/>
              </a:lnSpc>
            </a:pPr>
            <a:r>
              <a:rPr sz="25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DENSITY</a:t>
            </a:r>
            <a:r>
              <a:rPr sz="2500" b="1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BAS</a:t>
            </a:r>
            <a:r>
              <a:rPr sz="25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25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500" b="1" spc="-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AU</a:t>
            </a:r>
            <a:r>
              <a:rPr sz="2500" b="1" spc="-7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5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OM</a:t>
            </a:r>
            <a:r>
              <a:rPr sz="2500" b="1" spc="-204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5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TIC TRAFFIC</a:t>
            </a:r>
            <a:r>
              <a:rPr sz="25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CONTROLLER</a:t>
            </a:r>
            <a:r>
              <a:rPr sz="25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5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SYS</a:t>
            </a:r>
            <a:r>
              <a:rPr sz="25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25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EM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05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DOMAI</a:t>
            </a:r>
            <a:r>
              <a:rPr sz="1800" b="1" spc="-10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:EMBEDDED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Y</a:t>
            </a:r>
            <a:r>
              <a:rPr sz="1800" b="1" dirty="0">
                <a:latin typeface="Times New Roman"/>
                <a:cs typeface="Times New Roman"/>
              </a:rPr>
              <a:t>S</a:t>
            </a:r>
            <a:r>
              <a:rPr sz="1800" b="1" spc="-1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EMS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7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SYSTEM</a:t>
            </a:r>
            <a:r>
              <a:rPr spc="25" dirty="0"/>
              <a:t> </a:t>
            </a:r>
            <a:r>
              <a:rPr spc="-20" dirty="0"/>
              <a:t>AR</a:t>
            </a:r>
            <a:r>
              <a:rPr spc="-35" dirty="0"/>
              <a:t>C</a:t>
            </a:r>
            <a:r>
              <a:rPr spc="-20" dirty="0"/>
              <a:t>HITE</a:t>
            </a:r>
            <a:r>
              <a:rPr spc="-35" dirty="0"/>
              <a:t>C</a:t>
            </a:r>
            <a:r>
              <a:rPr spc="-20" dirty="0"/>
              <a:t>TURE</a:t>
            </a:r>
          </a:p>
        </p:txBody>
      </p:sp>
      <p:sp>
        <p:nvSpPr>
          <p:cNvPr id="3" name="object 3"/>
          <p:cNvSpPr/>
          <p:nvPr/>
        </p:nvSpPr>
        <p:spPr>
          <a:xfrm>
            <a:off x="3639197" y="2427674"/>
            <a:ext cx="1656714" cy="3293110"/>
          </a:xfrm>
          <a:custGeom>
            <a:avLst/>
            <a:gdLst/>
            <a:ahLst/>
            <a:cxnLst/>
            <a:rect l="l" t="t" r="r" b="b"/>
            <a:pathLst>
              <a:path w="1656714" h="3293110">
                <a:moveTo>
                  <a:pt x="0" y="3293110"/>
                </a:moveTo>
                <a:lnTo>
                  <a:pt x="1656486" y="3293110"/>
                </a:lnTo>
                <a:lnTo>
                  <a:pt x="1656486" y="0"/>
                </a:lnTo>
                <a:lnTo>
                  <a:pt x="0" y="0"/>
                </a:lnTo>
                <a:lnTo>
                  <a:pt x="0" y="32931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9200" y="2427675"/>
            <a:ext cx="1656714" cy="3293110"/>
          </a:xfrm>
          <a:prstGeom prst="rect">
            <a:avLst/>
          </a:prstGeom>
          <a:solidFill>
            <a:srgbClr val="FFFFFF"/>
          </a:solidFill>
          <a:ln w="637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672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dirty="0">
                <a:latin typeface="Calibri"/>
                <a:cs typeface="Calibri"/>
              </a:rPr>
              <a:t>Meg</a:t>
            </a:r>
            <a:r>
              <a:rPr sz="1100" spc="-15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0" dirty="0">
                <a:latin typeface="Calibri"/>
                <a:cs typeface="Calibri"/>
              </a:rPr>
              <a:t>5</a:t>
            </a:r>
            <a:r>
              <a:rPr sz="1100" dirty="0">
                <a:latin typeface="Calibri"/>
                <a:cs typeface="Calibri"/>
              </a:rPr>
              <a:t>60</a:t>
            </a:r>
            <a:endParaRPr sz="11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latin typeface="Calibri"/>
                <a:cs typeface="Calibri"/>
              </a:rPr>
              <a:t>Mic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20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tr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l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1772" y="1519600"/>
            <a:ext cx="1344295" cy="494665"/>
          </a:xfrm>
          <a:custGeom>
            <a:avLst/>
            <a:gdLst/>
            <a:ahLst/>
            <a:cxnLst/>
            <a:rect l="l" t="t" r="r" b="b"/>
            <a:pathLst>
              <a:path w="1344295" h="494664">
                <a:moveTo>
                  <a:pt x="0" y="494352"/>
                </a:moveTo>
                <a:lnTo>
                  <a:pt x="1344091" y="494352"/>
                </a:lnTo>
                <a:lnTo>
                  <a:pt x="1344091" y="0"/>
                </a:lnTo>
                <a:lnTo>
                  <a:pt x="0" y="0"/>
                </a:lnTo>
                <a:lnTo>
                  <a:pt x="0" y="494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1771" y="1519614"/>
            <a:ext cx="1344295" cy="494665"/>
          </a:xfrm>
          <a:prstGeom prst="rect">
            <a:avLst/>
          </a:prstGeom>
          <a:solidFill>
            <a:srgbClr val="FFFFFF"/>
          </a:solidFill>
          <a:ln w="64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0" marR="279400" indent="-177165">
              <a:lnSpc>
                <a:spcPct val="112000"/>
              </a:lnSpc>
            </a:pPr>
            <a:r>
              <a:rPr sz="1100" dirty="0">
                <a:latin typeface="Calibri"/>
                <a:cs typeface="Calibri"/>
              </a:rPr>
              <a:t>Li</a:t>
            </a:r>
            <a:r>
              <a:rPr sz="1100" spc="-10" dirty="0">
                <a:latin typeface="Calibri"/>
                <a:cs typeface="Calibri"/>
              </a:rPr>
              <a:t>q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id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Cr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5" dirty="0">
                <a:latin typeface="Calibri"/>
                <a:cs typeface="Calibri"/>
              </a:rPr>
              <a:t>stal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Di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lay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374" y="4973830"/>
            <a:ext cx="1344295" cy="494665"/>
          </a:xfrm>
          <a:custGeom>
            <a:avLst/>
            <a:gdLst/>
            <a:ahLst/>
            <a:cxnLst/>
            <a:rect l="l" t="t" r="r" b="b"/>
            <a:pathLst>
              <a:path w="1344295" h="494664">
                <a:moveTo>
                  <a:pt x="0" y="494357"/>
                </a:moveTo>
                <a:lnTo>
                  <a:pt x="1344091" y="494357"/>
                </a:lnTo>
                <a:lnTo>
                  <a:pt x="1344091" y="0"/>
                </a:lnTo>
                <a:lnTo>
                  <a:pt x="0" y="0"/>
                </a:lnTo>
                <a:lnTo>
                  <a:pt x="0" y="4943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57376" y="4973835"/>
            <a:ext cx="1344295" cy="494665"/>
          </a:xfrm>
          <a:prstGeom prst="rect">
            <a:avLst/>
          </a:prstGeom>
          <a:solidFill>
            <a:srgbClr val="FFFFFF"/>
          </a:solidFill>
          <a:ln w="64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8155" marR="285750" indent="-187960">
              <a:lnSpc>
                <a:spcPct val="112000"/>
              </a:lnSpc>
            </a:pPr>
            <a:r>
              <a:rPr sz="1100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V</a:t>
            </a:r>
            <a:r>
              <a:rPr sz="1100" spc="-10" dirty="0">
                <a:latin typeface="Calibri"/>
                <a:cs typeface="Calibri"/>
              </a:rPr>
              <a:t>/</a:t>
            </a:r>
            <a:r>
              <a:rPr sz="1100" dirty="0">
                <a:latin typeface="Calibri"/>
                <a:cs typeface="Calibri"/>
              </a:rPr>
              <a:t>3A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Suppl</a:t>
            </a:r>
            <a:r>
              <a:rPr sz="1100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1334" y="2015515"/>
            <a:ext cx="76200" cy="407034"/>
          </a:xfrm>
          <a:custGeom>
            <a:avLst/>
            <a:gdLst/>
            <a:ahLst/>
            <a:cxnLst/>
            <a:rect l="l" t="t" r="r" b="b"/>
            <a:pathLst>
              <a:path w="76200" h="407035">
                <a:moveTo>
                  <a:pt x="44450" y="64566"/>
                </a:moveTo>
                <a:lnTo>
                  <a:pt x="31750" y="64566"/>
                </a:lnTo>
                <a:lnTo>
                  <a:pt x="31750" y="406792"/>
                </a:lnTo>
                <a:lnTo>
                  <a:pt x="44450" y="406792"/>
                </a:lnTo>
                <a:lnTo>
                  <a:pt x="44450" y="64566"/>
                </a:lnTo>
                <a:close/>
              </a:path>
              <a:path w="76200" h="407035">
                <a:moveTo>
                  <a:pt x="38100" y="0"/>
                </a:moveTo>
                <a:lnTo>
                  <a:pt x="0" y="77482"/>
                </a:lnTo>
                <a:lnTo>
                  <a:pt x="31750" y="77482"/>
                </a:lnTo>
                <a:lnTo>
                  <a:pt x="31750" y="64566"/>
                </a:lnTo>
                <a:lnTo>
                  <a:pt x="69848" y="64566"/>
                </a:lnTo>
                <a:lnTo>
                  <a:pt x="38100" y="0"/>
                </a:lnTo>
                <a:close/>
              </a:path>
              <a:path w="76200" h="407035">
                <a:moveTo>
                  <a:pt x="69848" y="64566"/>
                </a:moveTo>
                <a:lnTo>
                  <a:pt x="44450" y="64566"/>
                </a:lnTo>
                <a:lnTo>
                  <a:pt x="44450" y="77482"/>
                </a:lnTo>
                <a:lnTo>
                  <a:pt x="76200" y="77482"/>
                </a:lnTo>
                <a:lnTo>
                  <a:pt x="69848" y="64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6894" y="5169090"/>
            <a:ext cx="241935" cy="78105"/>
          </a:xfrm>
          <a:custGeom>
            <a:avLst/>
            <a:gdLst/>
            <a:ahLst/>
            <a:cxnLst/>
            <a:rect l="l" t="t" r="r" b="b"/>
            <a:pathLst>
              <a:path w="241935" h="78104">
                <a:moveTo>
                  <a:pt x="165722" y="45198"/>
                </a:moveTo>
                <a:lnTo>
                  <a:pt x="165722" y="77482"/>
                </a:lnTo>
                <a:lnTo>
                  <a:pt x="229230" y="45199"/>
                </a:lnTo>
                <a:lnTo>
                  <a:pt x="165722" y="45198"/>
                </a:lnTo>
                <a:close/>
              </a:path>
              <a:path w="241935" h="78104">
                <a:moveTo>
                  <a:pt x="165722" y="0"/>
                </a:moveTo>
                <a:lnTo>
                  <a:pt x="165722" y="45198"/>
                </a:lnTo>
                <a:lnTo>
                  <a:pt x="178422" y="45199"/>
                </a:lnTo>
                <a:lnTo>
                  <a:pt x="178422" y="32283"/>
                </a:lnTo>
                <a:lnTo>
                  <a:pt x="229209" y="32283"/>
                </a:lnTo>
                <a:lnTo>
                  <a:pt x="165722" y="0"/>
                </a:lnTo>
                <a:close/>
              </a:path>
              <a:path w="241935" h="78104">
                <a:moveTo>
                  <a:pt x="229209" y="32283"/>
                </a:moveTo>
                <a:lnTo>
                  <a:pt x="178422" y="32283"/>
                </a:lnTo>
                <a:lnTo>
                  <a:pt x="178422" y="45199"/>
                </a:lnTo>
                <a:lnTo>
                  <a:pt x="229232" y="45198"/>
                </a:lnTo>
                <a:lnTo>
                  <a:pt x="241922" y="38747"/>
                </a:lnTo>
                <a:lnTo>
                  <a:pt x="229209" y="32283"/>
                </a:lnTo>
                <a:close/>
              </a:path>
              <a:path w="241935" h="78104">
                <a:moveTo>
                  <a:pt x="165722" y="32283"/>
                </a:moveTo>
                <a:lnTo>
                  <a:pt x="0" y="32283"/>
                </a:lnTo>
                <a:lnTo>
                  <a:pt x="0" y="45186"/>
                </a:lnTo>
                <a:lnTo>
                  <a:pt x="165722" y="45198"/>
                </a:lnTo>
                <a:lnTo>
                  <a:pt x="165722" y="32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2858" y="3782110"/>
            <a:ext cx="1344295" cy="795020"/>
          </a:xfrm>
          <a:custGeom>
            <a:avLst/>
            <a:gdLst/>
            <a:ahLst/>
            <a:cxnLst/>
            <a:rect l="l" t="t" r="r" b="b"/>
            <a:pathLst>
              <a:path w="1344295" h="795020">
                <a:moveTo>
                  <a:pt x="0" y="794994"/>
                </a:moveTo>
                <a:lnTo>
                  <a:pt x="1344091" y="794994"/>
                </a:lnTo>
                <a:lnTo>
                  <a:pt x="1344091" y="0"/>
                </a:lnTo>
                <a:lnTo>
                  <a:pt x="0" y="0"/>
                </a:lnTo>
                <a:lnTo>
                  <a:pt x="0" y="794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52857" y="3782122"/>
            <a:ext cx="1344295" cy="795020"/>
          </a:xfrm>
          <a:prstGeom prst="rect">
            <a:avLst/>
          </a:prstGeom>
          <a:solidFill>
            <a:srgbClr val="FFFFFF"/>
          </a:solidFill>
          <a:ln w="642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175" marR="121920" indent="38100" algn="just">
              <a:lnSpc>
                <a:spcPct val="111900"/>
              </a:lnSpc>
            </a:pPr>
            <a:r>
              <a:rPr sz="1100" spc="-5" dirty="0">
                <a:latin typeface="Calibri"/>
                <a:cs typeface="Calibri"/>
              </a:rPr>
              <a:t>Traff</a:t>
            </a:r>
            <a:r>
              <a:rPr sz="1100" dirty="0">
                <a:latin typeface="Calibri"/>
                <a:cs typeface="Calibri"/>
              </a:rPr>
              <a:t>ic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Red,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ell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w,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dirty="0">
                <a:latin typeface="Calibri"/>
                <a:cs typeface="Calibri"/>
              </a:rPr>
              <a:t>een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LE</a:t>
            </a:r>
            <a:r>
              <a:rPr sz="1100" spc="5" dirty="0">
                <a:latin typeface="Calibri"/>
                <a:cs typeface="Calibri"/>
              </a:rPr>
              <a:t>D</a:t>
            </a:r>
            <a:r>
              <a:rPr sz="1100" spc="-15" dirty="0">
                <a:latin typeface="Calibri"/>
                <a:cs typeface="Calibri"/>
              </a:rPr>
              <a:t>’</a:t>
            </a:r>
            <a:r>
              <a:rPr sz="1100" dirty="0">
                <a:latin typeface="Calibri"/>
                <a:cs typeface="Calibri"/>
              </a:rPr>
              <a:t>s 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00256" y="4194390"/>
            <a:ext cx="453390" cy="78105"/>
          </a:xfrm>
          <a:custGeom>
            <a:avLst/>
            <a:gdLst/>
            <a:ahLst/>
            <a:cxnLst/>
            <a:rect l="l" t="t" r="r" b="b"/>
            <a:pathLst>
              <a:path w="453389" h="78104">
                <a:moveTo>
                  <a:pt x="377164" y="0"/>
                </a:moveTo>
                <a:lnTo>
                  <a:pt x="377164" y="77482"/>
                </a:lnTo>
                <a:lnTo>
                  <a:pt x="440647" y="45201"/>
                </a:lnTo>
                <a:lnTo>
                  <a:pt x="389864" y="45201"/>
                </a:lnTo>
                <a:lnTo>
                  <a:pt x="389864" y="32283"/>
                </a:lnTo>
                <a:lnTo>
                  <a:pt x="440672" y="32283"/>
                </a:lnTo>
                <a:lnTo>
                  <a:pt x="377164" y="0"/>
                </a:lnTo>
                <a:close/>
              </a:path>
              <a:path w="453389" h="78104">
                <a:moveTo>
                  <a:pt x="377164" y="32283"/>
                </a:moveTo>
                <a:lnTo>
                  <a:pt x="0" y="32283"/>
                </a:lnTo>
                <a:lnTo>
                  <a:pt x="0" y="45201"/>
                </a:lnTo>
                <a:lnTo>
                  <a:pt x="377164" y="45201"/>
                </a:lnTo>
                <a:lnTo>
                  <a:pt x="377164" y="32283"/>
                </a:lnTo>
                <a:close/>
              </a:path>
              <a:path w="453389" h="78104">
                <a:moveTo>
                  <a:pt x="440672" y="32283"/>
                </a:moveTo>
                <a:lnTo>
                  <a:pt x="389864" y="32283"/>
                </a:lnTo>
                <a:lnTo>
                  <a:pt x="389864" y="45201"/>
                </a:lnTo>
                <a:lnTo>
                  <a:pt x="440647" y="45201"/>
                </a:lnTo>
                <a:lnTo>
                  <a:pt x="453364" y="38735"/>
                </a:lnTo>
                <a:lnTo>
                  <a:pt x="440672" y="32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7374" y="3258368"/>
            <a:ext cx="1344295" cy="493395"/>
          </a:xfrm>
          <a:custGeom>
            <a:avLst/>
            <a:gdLst/>
            <a:ahLst/>
            <a:cxnLst/>
            <a:rect l="l" t="t" r="r" b="b"/>
            <a:pathLst>
              <a:path w="1344295" h="493395">
                <a:moveTo>
                  <a:pt x="0" y="492804"/>
                </a:moveTo>
                <a:lnTo>
                  <a:pt x="1344091" y="492804"/>
                </a:lnTo>
                <a:lnTo>
                  <a:pt x="1344091" y="0"/>
                </a:lnTo>
                <a:lnTo>
                  <a:pt x="0" y="0"/>
                </a:lnTo>
                <a:lnTo>
                  <a:pt x="0" y="492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57376" y="3258372"/>
            <a:ext cx="1344295" cy="493395"/>
          </a:xfrm>
          <a:prstGeom prst="rect">
            <a:avLst/>
          </a:prstGeom>
          <a:solidFill>
            <a:srgbClr val="FFFFFF"/>
          </a:solidFill>
          <a:ln w="64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306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IR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Calibri"/>
                <a:cs typeface="Calibri"/>
              </a:rPr>
              <a:t>Senso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96894" y="3450526"/>
            <a:ext cx="241935" cy="78105"/>
          </a:xfrm>
          <a:custGeom>
            <a:avLst/>
            <a:gdLst/>
            <a:ahLst/>
            <a:cxnLst/>
            <a:rect l="l" t="t" r="r" b="b"/>
            <a:pathLst>
              <a:path w="241935" h="78104">
                <a:moveTo>
                  <a:pt x="165722" y="0"/>
                </a:moveTo>
                <a:lnTo>
                  <a:pt x="165722" y="77482"/>
                </a:lnTo>
                <a:lnTo>
                  <a:pt x="229235" y="45196"/>
                </a:lnTo>
                <a:lnTo>
                  <a:pt x="178424" y="45196"/>
                </a:lnTo>
                <a:lnTo>
                  <a:pt x="178424" y="32283"/>
                </a:lnTo>
                <a:lnTo>
                  <a:pt x="229209" y="32283"/>
                </a:lnTo>
                <a:lnTo>
                  <a:pt x="165722" y="0"/>
                </a:lnTo>
                <a:close/>
              </a:path>
              <a:path w="241935" h="78104">
                <a:moveTo>
                  <a:pt x="165722" y="32283"/>
                </a:moveTo>
                <a:lnTo>
                  <a:pt x="0" y="32283"/>
                </a:lnTo>
                <a:lnTo>
                  <a:pt x="0" y="45196"/>
                </a:lnTo>
                <a:lnTo>
                  <a:pt x="165722" y="45196"/>
                </a:lnTo>
                <a:lnTo>
                  <a:pt x="165722" y="32283"/>
                </a:lnTo>
                <a:close/>
              </a:path>
              <a:path w="241935" h="78104">
                <a:moveTo>
                  <a:pt x="229209" y="32283"/>
                </a:moveTo>
                <a:lnTo>
                  <a:pt x="178424" y="32283"/>
                </a:lnTo>
                <a:lnTo>
                  <a:pt x="178424" y="45196"/>
                </a:lnTo>
                <a:lnTo>
                  <a:pt x="229235" y="45196"/>
                </a:lnTo>
                <a:lnTo>
                  <a:pt x="241922" y="38747"/>
                </a:lnTo>
                <a:lnTo>
                  <a:pt x="229209" y="32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pc="-5"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6" y="477367"/>
            <a:ext cx="28206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SYSTEM</a:t>
            </a:r>
            <a:r>
              <a:rPr sz="2800" spc="15" dirty="0">
                <a:solidFill>
                  <a:srgbClr val="489882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D</a:t>
            </a:r>
            <a:r>
              <a:rPr sz="2800" spc="-35" dirty="0">
                <a:solidFill>
                  <a:srgbClr val="489882"/>
                </a:solidFill>
                <a:latin typeface="Times New Roman"/>
                <a:cs typeface="Times New Roman"/>
              </a:rPr>
              <a:t>E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SIGN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4999" y="925829"/>
            <a:ext cx="17164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7885" y="1461261"/>
            <a:ext cx="4825999" cy="4787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5186" y="6505069"/>
            <a:ext cx="1416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6" y="477367"/>
            <a:ext cx="28206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SYSTEM</a:t>
            </a:r>
            <a:r>
              <a:rPr sz="2800" spc="15" dirty="0">
                <a:solidFill>
                  <a:srgbClr val="489882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D</a:t>
            </a:r>
            <a:r>
              <a:rPr sz="2800" spc="-35" dirty="0">
                <a:solidFill>
                  <a:srgbClr val="489882"/>
                </a:solidFill>
                <a:latin typeface="Times New Roman"/>
                <a:cs typeface="Times New Roman"/>
              </a:rPr>
              <a:t>E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SIGN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6" y="1230629"/>
            <a:ext cx="25012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975" y="1696084"/>
            <a:ext cx="4917821" cy="4399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pc="-5" dirty="0"/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6" y="477367"/>
            <a:ext cx="282067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SYSTEM</a:t>
            </a:r>
            <a:r>
              <a:rPr sz="2800" spc="15" dirty="0">
                <a:solidFill>
                  <a:srgbClr val="489882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D</a:t>
            </a:r>
            <a:r>
              <a:rPr sz="2800" spc="-35" dirty="0">
                <a:solidFill>
                  <a:srgbClr val="489882"/>
                </a:solidFill>
                <a:latin typeface="Times New Roman"/>
                <a:cs typeface="Times New Roman"/>
              </a:rPr>
              <a:t>E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SIGN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ACTI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3800" y="838200"/>
            <a:ext cx="4038600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pc="-5"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6" y="477367"/>
            <a:ext cx="2820670" cy="109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SYSTEM</a:t>
            </a:r>
            <a:r>
              <a:rPr sz="2800" spc="15" dirty="0">
                <a:solidFill>
                  <a:srgbClr val="489882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D</a:t>
            </a:r>
            <a:r>
              <a:rPr sz="2800" spc="-35" dirty="0">
                <a:solidFill>
                  <a:srgbClr val="489882"/>
                </a:solidFill>
                <a:latin typeface="Times New Roman"/>
                <a:cs typeface="Times New Roman"/>
              </a:rPr>
              <a:t>E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SIGN</a:t>
            </a:r>
            <a:endParaRPr sz="2800">
              <a:latin typeface="Times New Roman"/>
              <a:cs typeface="Times New Roman"/>
            </a:endParaRPr>
          </a:p>
          <a:p>
            <a:pPr marL="12700" marR="26034">
              <a:lnSpc>
                <a:spcPts val="2880"/>
              </a:lnSpc>
              <a:spcBef>
                <a:spcPts val="70"/>
              </a:spcBef>
            </a:pP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TA FLOW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RAM LEVEL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6" y="3852544"/>
            <a:ext cx="10229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LEVEL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1493011"/>
            <a:ext cx="4343400" cy="2228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4342510"/>
            <a:ext cx="5801359" cy="175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6" y="477367"/>
            <a:ext cx="282067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SYSTEM</a:t>
            </a:r>
            <a:r>
              <a:rPr sz="2800" spc="15" dirty="0">
                <a:solidFill>
                  <a:srgbClr val="489882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D</a:t>
            </a:r>
            <a:r>
              <a:rPr sz="2800" spc="-35" dirty="0">
                <a:solidFill>
                  <a:srgbClr val="489882"/>
                </a:solidFill>
                <a:latin typeface="Times New Roman"/>
                <a:cs typeface="Times New Roman"/>
              </a:rPr>
              <a:t>E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SIGN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TA FLOW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6" y="1657349"/>
            <a:ext cx="10229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LEVEL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2125979"/>
            <a:ext cx="6758178" cy="389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pc="-5"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MO</a:t>
            </a:r>
            <a:r>
              <a:rPr spc="-40" dirty="0"/>
              <a:t>D</a:t>
            </a:r>
            <a:r>
              <a:rPr spc="-25" dirty="0"/>
              <a:t>U</a:t>
            </a:r>
            <a:r>
              <a:rPr spc="-35" dirty="0"/>
              <a:t>L</a:t>
            </a:r>
            <a:r>
              <a:rPr spc="-20" dirty="0"/>
              <a:t>E</a:t>
            </a:r>
            <a:r>
              <a:rPr spc="35" dirty="0"/>
              <a:t> </a:t>
            </a:r>
            <a:r>
              <a:rPr spc="-25" dirty="0"/>
              <a:t>D</a:t>
            </a:r>
            <a:r>
              <a:rPr spc="-35" dirty="0"/>
              <a:t>E</a:t>
            </a:r>
            <a:r>
              <a:rPr spc="-20" dirty="0"/>
              <a:t>SC</a:t>
            </a:r>
            <a:r>
              <a:rPr spc="-30" dirty="0"/>
              <a:t>R</a:t>
            </a:r>
            <a:r>
              <a:rPr spc="-20" dirty="0"/>
              <a:t>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3" y="748817"/>
            <a:ext cx="8050530" cy="3456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HARDWARE</a:t>
            </a:r>
            <a:r>
              <a:rPr sz="1600" spc="-10" dirty="0">
                <a:latin typeface="Times New Roman"/>
                <a:cs typeface="Times New Roman"/>
              </a:rPr>
              <a:t> IN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15" dirty="0">
                <a:latin typeface="Times New Roman"/>
                <a:cs typeface="Times New Roman"/>
              </a:rPr>
              <a:t>EGRAT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ARDUINO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GA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2560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32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Ard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ino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Me</a:t>
            </a:r>
            <a:r>
              <a:rPr sz="160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256</a:t>
            </a:r>
            <a:r>
              <a:rPr sz="1600" spc="-10" dirty="0">
                <a:latin typeface="Times New Roman"/>
                <a:cs typeface="Times New Roman"/>
              </a:rPr>
              <a:t>0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cro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ontrol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bo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ed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eg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256</a:t>
            </a:r>
            <a:r>
              <a:rPr sz="1600" spc="-10" dirty="0">
                <a:latin typeface="Times New Roman"/>
                <a:cs typeface="Times New Roman"/>
              </a:rPr>
              <a:t>0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(datas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ee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5" dirty="0">
                <a:latin typeface="Times New Roman"/>
                <a:cs typeface="Times New Roman"/>
              </a:rPr>
              <a:t>)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 </a:t>
            </a:r>
            <a:r>
              <a:rPr sz="1600" spc="-10" dirty="0">
                <a:latin typeface="Times New Roman"/>
                <a:cs typeface="Times New Roman"/>
              </a:rPr>
              <a:t>has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00" spc="-10" dirty="0">
                <a:latin typeface="Times New Roman"/>
                <a:cs typeface="Times New Roman"/>
              </a:rPr>
              <a:t>4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digi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input/output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pins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(of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which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4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15" dirty="0">
                <a:latin typeface="Times New Roman"/>
                <a:cs typeface="Times New Roman"/>
              </a:rPr>
              <a:t>WM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output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),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6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analog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input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-10" dirty="0">
                <a:latin typeface="Times New Roman"/>
                <a:cs typeface="Times New Roman"/>
              </a:rPr>
              <a:t> 4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UARTs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(h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rdw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ial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</a:t>
            </a:r>
            <a:r>
              <a:rPr sz="1600" spc="-5" dirty="0">
                <a:latin typeface="Times New Roman"/>
                <a:cs typeface="Times New Roman"/>
              </a:rPr>
              <a:t>rt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),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6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MHz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tal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sci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la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US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onnection,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pow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 jack,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ICSP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header,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reset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butto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1185"/>
              </a:spcBef>
              <a:buFont typeface="Times New Roman"/>
              <a:buChar char="•"/>
              <a:tabLst>
                <a:tab pos="4064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contains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ev</a:t>
            </a:r>
            <a:r>
              <a:rPr sz="1600" spc="-5" dirty="0">
                <a:latin typeface="Times New Roman"/>
                <a:cs typeface="Times New Roman"/>
              </a:rPr>
              <a:t>er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hing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needed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pport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cr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control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er;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2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ly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connect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15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pu</a:t>
            </a:r>
            <a:r>
              <a:rPr sz="1600" spc="1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wit</a:t>
            </a:r>
            <a:r>
              <a:rPr sz="1600" spc="-10" dirty="0">
                <a:latin typeface="Times New Roman"/>
                <a:cs typeface="Times New Roman"/>
              </a:rPr>
              <a:t>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US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 cable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power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wit</a:t>
            </a:r>
            <a:r>
              <a:rPr sz="1600" spc="-10" dirty="0">
                <a:latin typeface="Times New Roman"/>
                <a:cs typeface="Times New Roman"/>
              </a:rPr>
              <a:t>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C-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-DC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adapter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battery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get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starte</a:t>
            </a:r>
            <a:r>
              <a:rPr sz="1600" spc="-5" dirty="0">
                <a:latin typeface="Times New Roman"/>
                <a:cs typeface="Times New Roman"/>
              </a:rPr>
              <a:t>d.</a:t>
            </a:r>
            <a:endParaRPr sz="160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spcBef>
                <a:spcPts val="1190"/>
              </a:spcBef>
              <a:buFont typeface="Times New Roman"/>
              <a:buChar char="•"/>
              <a:tabLst>
                <a:tab pos="40640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ega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tib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elds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sign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dui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Du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il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Dieci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la.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1600" spc="-10" dirty="0">
                <a:latin typeface="Times New Roman"/>
                <a:cs typeface="Times New Roman"/>
              </a:rPr>
              <a:t>Mic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ocontroller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ard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iguratio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4343450"/>
            <a:ext cx="3058668" cy="166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pc="-5"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6" y="318414"/>
            <a:ext cx="646430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45"/>
              </a:lnSpc>
            </a:pP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MO</a:t>
            </a:r>
            <a:r>
              <a:rPr sz="2800" spc="-40" dirty="0">
                <a:solidFill>
                  <a:srgbClr val="489882"/>
                </a:solidFill>
                <a:latin typeface="Times New Roman"/>
                <a:cs typeface="Times New Roman"/>
              </a:rPr>
              <a:t>D</a:t>
            </a: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U</a:t>
            </a:r>
            <a:r>
              <a:rPr sz="2800" spc="-35" dirty="0">
                <a:solidFill>
                  <a:srgbClr val="489882"/>
                </a:solidFill>
                <a:latin typeface="Times New Roman"/>
                <a:cs typeface="Times New Roman"/>
              </a:rPr>
              <a:t>L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E</a:t>
            </a:r>
            <a:r>
              <a:rPr sz="2800" spc="35" dirty="0">
                <a:solidFill>
                  <a:srgbClr val="489882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D</a:t>
            </a:r>
            <a:r>
              <a:rPr sz="2800" spc="-35" dirty="0">
                <a:solidFill>
                  <a:srgbClr val="489882"/>
                </a:solidFill>
                <a:latin typeface="Times New Roman"/>
                <a:cs typeface="Times New Roman"/>
              </a:rPr>
              <a:t>E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SC</a:t>
            </a:r>
            <a:r>
              <a:rPr sz="2800" spc="-30" dirty="0">
                <a:solidFill>
                  <a:srgbClr val="489882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IPTION</a:t>
            </a:r>
            <a:r>
              <a:rPr sz="2800" spc="50" dirty="0">
                <a:solidFill>
                  <a:srgbClr val="489882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C</a:t>
            </a:r>
            <a:r>
              <a:rPr sz="2800" spc="-40" dirty="0">
                <a:solidFill>
                  <a:srgbClr val="489882"/>
                </a:solidFill>
                <a:latin typeface="Times New Roman"/>
                <a:cs typeface="Times New Roman"/>
              </a:rPr>
              <a:t>O</a:t>
            </a: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N</a:t>
            </a:r>
            <a:r>
              <a:rPr sz="2800" spc="-35" dirty="0">
                <a:solidFill>
                  <a:srgbClr val="489882"/>
                </a:solidFill>
                <a:latin typeface="Times New Roman"/>
                <a:cs typeface="Times New Roman"/>
              </a:rPr>
              <a:t>T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INUED…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217" y="774725"/>
            <a:ext cx="8051165" cy="312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IR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SENSOR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7000"/>
              </a:lnSpc>
              <a:spcBef>
                <a:spcPts val="118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odule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adapta</a:t>
            </a:r>
            <a:r>
              <a:rPr sz="1600" spc="0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bi</a:t>
            </a:r>
            <a:r>
              <a:rPr sz="1600" spc="-10" dirty="0">
                <a:latin typeface="Times New Roman"/>
                <a:cs typeface="Times New Roman"/>
              </a:rPr>
              <a:t>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ligh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</a:t>
            </a:r>
            <a:r>
              <a:rPr sz="1600" spc="0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ting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 re</a:t>
            </a:r>
            <a:r>
              <a:rPr sz="1600" spc="-10" dirty="0">
                <a:latin typeface="Times New Roman"/>
                <a:cs typeface="Times New Roman"/>
              </a:rPr>
              <a:t>cei</a:t>
            </a:r>
            <a:r>
              <a:rPr sz="1600" spc="0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tubes,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ting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tubes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0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red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req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en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when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tion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obstac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ete</a:t>
            </a:r>
            <a:r>
              <a:rPr sz="1600" spc="-10" dirty="0">
                <a:latin typeface="Times New Roman"/>
                <a:cs typeface="Times New Roman"/>
              </a:rPr>
              <a:t>ct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(re</a:t>
            </a:r>
            <a:r>
              <a:rPr sz="1600" spc="-5" dirty="0">
                <a:latin typeface="Times New Roman"/>
                <a:cs typeface="Times New Roman"/>
              </a:rPr>
              <a:t>fle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rf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e),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fr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le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ted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eiv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epti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 tu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e,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Af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c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rator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 c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20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u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0" dirty="0">
                <a:latin typeface="Times New Roman"/>
                <a:cs typeface="Times New Roman"/>
              </a:rPr>
              <a:t>proces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g,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g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lig</a:t>
            </a:r>
            <a:r>
              <a:rPr sz="1600" spc="-5" dirty="0">
                <a:latin typeface="Times New Roman"/>
                <a:cs typeface="Times New Roman"/>
              </a:rPr>
              <a:t>ht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on,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ut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ig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out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ut int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rfa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output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git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nal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low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level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na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),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ou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adjust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ete</a:t>
            </a:r>
            <a:r>
              <a:rPr sz="1600" spc="-10" dirty="0">
                <a:latin typeface="Times New Roman"/>
                <a:cs typeface="Times New Roman"/>
              </a:rPr>
              <a:t>ction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tance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knob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potentio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et</a:t>
            </a:r>
            <a:r>
              <a:rPr sz="1600" spc="-5" dirty="0">
                <a:latin typeface="Times New Roman"/>
                <a:cs typeface="Times New Roman"/>
              </a:rPr>
              <a:t>er,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ff</a:t>
            </a:r>
            <a:r>
              <a:rPr sz="1600" spc="-10" dirty="0">
                <a:latin typeface="Times New Roman"/>
                <a:cs typeface="Times New Roman"/>
              </a:rPr>
              <a:t>ective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dista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ce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ran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~</a:t>
            </a:r>
            <a:r>
              <a:rPr sz="1600" spc="-5" dirty="0">
                <a:latin typeface="Times New Roman"/>
                <a:cs typeface="Times New Roman"/>
              </a:rPr>
              <a:t> 30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worki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voltage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spc="-10" dirty="0">
                <a:latin typeface="Times New Roman"/>
                <a:cs typeface="Times New Roman"/>
              </a:rPr>
              <a:t>.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spc="-20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00" spc="-20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7100"/>
              </a:lnSpc>
              <a:spcBef>
                <a:spcPts val="11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Dete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ran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obtained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adju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ting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potenti</a:t>
            </a:r>
            <a:r>
              <a:rPr sz="1600" spc="15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eter,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tle int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rf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ren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e,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spc="0" dirty="0">
                <a:latin typeface="Times New Roman"/>
                <a:cs typeface="Times New Roman"/>
              </a:rPr>
              <a:t>s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bl</a:t>
            </a:r>
            <a:r>
              <a:rPr sz="1600" spc="-5" dirty="0">
                <a:latin typeface="Times New Roman"/>
                <a:cs typeface="Times New Roman"/>
              </a:rPr>
              <a:t>e,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</a:t>
            </a:r>
            <a:r>
              <a:rPr sz="1600" spc="-10" dirty="0">
                <a:latin typeface="Times New Roman"/>
                <a:cs typeface="Times New Roman"/>
              </a:rPr>
              <a:t>at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-5" dirty="0">
                <a:latin typeface="Times New Roman"/>
                <a:cs typeface="Times New Roman"/>
              </a:rPr>
              <a:t>s,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wide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ro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ot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obst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 avoidance,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avoid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ar,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count,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black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ack</a:t>
            </a:r>
            <a:r>
              <a:rPr sz="1600" spc="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any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ot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 occasi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4038498"/>
            <a:ext cx="2441282" cy="2027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pc="-5" dirty="0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45"/>
              </a:lnSpc>
            </a:pPr>
            <a:r>
              <a:rPr spc="-25" dirty="0">
                <a:latin typeface="Times New Roman"/>
                <a:cs typeface="Times New Roman"/>
              </a:rPr>
              <a:t>MO</a:t>
            </a:r>
            <a:r>
              <a:rPr spc="-40" dirty="0">
                <a:latin typeface="Times New Roman"/>
                <a:cs typeface="Times New Roman"/>
              </a:rPr>
              <a:t>D</a:t>
            </a:r>
            <a:r>
              <a:rPr spc="-25" dirty="0">
                <a:latin typeface="Times New Roman"/>
                <a:cs typeface="Times New Roman"/>
              </a:rPr>
              <a:t>U</a:t>
            </a:r>
            <a:r>
              <a:rPr spc="-35" dirty="0">
                <a:latin typeface="Times New Roman"/>
                <a:cs typeface="Times New Roman"/>
              </a:rPr>
              <a:t>L</a:t>
            </a:r>
            <a:r>
              <a:rPr spc="-20" dirty="0">
                <a:latin typeface="Times New Roman"/>
                <a:cs typeface="Times New Roman"/>
              </a:rPr>
              <a:t>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E</a:t>
            </a:r>
            <a:r>
              <a:rPr spc="-20" dirty="0">
                <a:latin typeface="Times New Roman"/>
                <a:cs typeface="Times New Roman"/>
              </a:rPr>
              <a:t>SC</a:t>
            </a:r>
            <a:r>
              <a:rPr spc="-30" dirty="0">
                <a:latin typeface="Times New Roman"/>
                <a:cs typeface="Times New Roman"/>
              </a:rPr>
              <a:t>R</a:t>
            </a:r>
            <a:r>
              <a:rPr spc="-20" dirty="0">
                <a:latin typeface="Times New Roman"/>
                <a:cs typeface="Times New Roman"/>
              </a:rPr>
              <a:t>IPTION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C</a:t>
            </a:r>
            <a:r>
              <a:rPr spc="-40" dirty="0">
                <a:latin typeface="Times New Roman"/>
                <a:cs typeface="Times New Roman"/>
              </a:rPr>
              <a:t>O</a:t>
            </a:r>
            <a:r>
              <a:rPr spc="-25" dirty="0">
                <a:latin typeface="Times New Roman"/>
                <a:cs typeface="Times New Roman"/>
              </a:rPr>
              <a:t>N</a:t>
            </a:r>
            <a:r>
              <a:rPr spc="-35"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INUED…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10" y="940993"/>
            <a:ext cx="33375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3) L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GHT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D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OD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S (</a:t>
            </a:r>
            <a:r>
              <a:rPr sz="1600" spc="-2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25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216" y="1329022"/>
            <a:ext cx="5592445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Lig</a:t>
            </a:r>
            <a:r>
              <a:rPr sz="1600" spc="-5" dirty="0">
                <a:latin typeface="Times New Roman"/>
                <a:cs typeface="Times New Roman"/>
              </a:rPr>
              <a:t>ht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diode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spc="-2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ED)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essentially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p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junction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diode.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116" y="1751482"/>
            <a:ext cx="697357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40"/>
              </a:lnSpc>
            </a:pPr>
            <a:r>
              <a:rPr sz="1600" spc="-30" dirty="0">
                <a:latin typeface="Times New Roman"/>
                <a:cs typeface="Times New Roman"/>
              </a:rPr>
              <a:t>W</a:t>
            </a:r>
            <a:r>
              <a:rPr sz="1600" spc="-10" dirty="0">
                <a:latin typeface="Times New Roman"/>
                <a:cs typeface="Times New Roman"/>
              </a:rPr>
              <a:t>hen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car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iers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injected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across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orwa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biased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junction,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incoherent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light. Most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</a:t>
            </a:r>
            <a:r>
              <a:rPr sz="1600" spc="-35" dirty="0">
                <a:latin typeface="Times New Roman"/>
                <a:cs typeface="Times New Roman"/>
              </a:rPr>
              <a:t>mm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rc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realiz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 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highly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doped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nctio</a:t>
            </a:r>
            <a:r>
              <a:rPr sz="1600" spc="-5" dirty="0">
                <a:latin typeface="Times New Roman"/>
                <a:cs typeface="Times New Roman"/>
              </a:rPr>
              <a:t>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4" y="2563719"/>
            <a:ext cx="8049259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69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LED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ru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tured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hat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photons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ene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ated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15" dirty="0">
                <a:latin typeface="Times New Roman"/>
                <a:cs typeface="Times New Roman"/>
              </a:rPr>
              <a:t>o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devi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it</a:t>
            </a:r>
            <a:r>
              <a:rPr sz="1600" spc="-5" dirty="0">
                <a:latin typeface="Times New Roman"/>
                <a:cs typeface="Times New Roman"/>
              </a:rPr>
              <a:t>te</a:t>
            </a:r>
            <a:r>
              <a:rPr sz="1600" spc="-10" dirty="0">
                <a:latin typeface="Times New Roman"/>
                <a:cs typeface="Times New Roman"/>
              </a:rPr>
              <a:t>d without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bs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rbe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lution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k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op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thin,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enough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 cre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depletion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6807" y="3463188"/>
            <a:ext cx="3962361" cy="2405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pc="-5" dirty="0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Times New Roman"/>
                <a:cs typeface="Times New Roman"/>
              </a:rPr>
              <a:t>MO</a:t>
            </a:r>
            <a:r>
              <a:rPr spc="-40" dirty="0">
                <a:latin typeface="Times New Roman"/>
                <a:cs typeface="Times New Roman"/>
              </a:rPr>
              <a:t>D</a:t>
            </a:r>
            <a:r>
              <a:rPr spc="-25" dirty="0">
                <a:latin typeface="Times New Roman"/>
                <a:cs typeface="Times New Roman"/>
              </a:rPr>
              <a:t>U</a:t>
            </a:r>
            <a:r>
              <a:rPr spc="-35" dirty="0">
                <a:latin typeface="Times New Roman"/>
                <a:cs typeface="Times New Roman"/>
              </a:rPr>
              <a:t>L</a:t>
            </a:r>
            <a:r>
              <a:rPr spc="-20" dirty="0">
                <a:latin typeface="Times New Roman"/>
                <a:cs typeface="Times New Roman"/>
              </a:rPr>
              <a:t>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D</a:t>
            </a:r>
            <a:r>
              <a:rPr spc="-35" dirty="0">
                <a:latin typeface="Times New Roman"/>
                <a:cs typeface="Times New Roman"/>
              </a:rPr>
              <a:t>E</a:t>
            </a:r>
            <a:r>
              <a:rPr spc="-20" dirty="0">
                <a:latin typeface="Times New Roman"/>
                <a:cs typeface="Times New Roman"/>
              </a:rPr>
              <a:t>SC</a:t>
            </a:r>
            <a:r>
              <a:rPr spc="-30" dirty="0">
                <a:latin typeface="Times New Roman"/>
                <a:cs typeface="Times New Roman"/>
              </a:rPr>
              <a:t>R</a:t>
            </a:r>
            <a:r>
              <a:rPr spc="-20" dirty="0">
                <a:latin typeface="Times New Roman"/>
                <a:cs typeface="Times New Roman"/>
              </a:rPr>
              <a:t>IPTION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C</a:t>
            </a:r>
            <a:r>
              <a:rPr spc="-40" dirty="0">
                <a:latin typeface="Times New Roman"/>
                <a:cs typeface="Times New Roman"/>
              </a:rPr>
              <a:t>O</a:t>
            </a:r>
            <a:r>
              <a:rPr spc="-25" dirty="0">
                <a:latin typeface="Times New Roman"/>
                <a:cs typeface="Times New Roman"/>
              </a:rPr>
              <a:t>N</a:t>
            </a:r>
            <a:r>
              <a:rPr spc="-35"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INUED…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pc="-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3" y="1117117"/>
            <a:ext cx="8050530" cy="483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r>
              <a:rPr sz="1600" spc="-10" dirty="0">
                <a:latin typeface="Times New Roman"/>
                <a:cs typeface="Times New Roman"/>
              </a:rPr>
              <a:t>) S</a:t>
            </a:r>
            <a:r>
              <a:rPr sz="1600" spc="-30" dirty="0">
                <a:latin typeface="Times New Roman"/>
                <a:cs typeface="Times New Roman"/>
              </a:rPr>
              <a:t>W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15" dirty="0">
                <a:latin typeface="Times New Roman"/>
                <a:cs typeface="Times New Roman"/>
              </a:rPr>
              <a:t>CH-MODE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PO</a:t>
            </a:r>
            <a:r>
              <a:rPr sz="1600" spc="-30" dirty="0">
                <a:latin typeface="Times New Roman"/>
                <a:cs typeface="Times New Roman"/>
              </a:rPr>
              <a:t>W</a:t>
            </a:r>
            <a:r>
              <a:rPr sz="1600" spc="-15" dirty="0">
                <a:latin typeface="Times New Roman"/>
                <a:cs typeface="Times New Roman"/>
              </a:rPr>
              <a:t>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SUPPLY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6900"/>
              </a:lnSpc>
              <a:spcBef>
                <a:spcPts val="130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Switching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pow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upplies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ffe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nly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higher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ff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encies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but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lso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er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exibi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e desi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ne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6900"/>
              </a:lnSpc>
              <a:spcBef>
                <a:spcPts val="119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Rece</a:t>
            </a:r>
            <a:r>
              <a:rPr sz="1600" spc="-5" dirty="0">
                <a:latin typeface="Times New Roman"/>
                <a:cs typeface="Times New Roman"/>
              </a:rPr>
              <a:t>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advances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15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conductor,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agn</a:t>
            </a:r>
            <a:r>
              <a:rPr sz="1600" spc="-5" dirty="0">
                <a:latin typeface="Times New Roman"/>
                <a:cs typeface="Times New Roman"/>
              </a:rPr>
              <a:t>et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pas</a:t>
            </a:r>
            <a:r>
              <a:rPr sz="1600" spc="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ive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</a:t>
            </a:r>
            <a:r>
              <a:rPr sz="1600" spc="-10" dirty="0">
                <a:latin typeface="Times New Roman"/>
                <a:cs typeface="Times New Roman"/>
              </a:rPr>
              <a:t>chnologies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k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sw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tchi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 power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pply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ever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ore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popular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choice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power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conversion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arena.</a:t>
            </a:r>
            <a:endParaRPr sz="16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6900"/>
              </a:lnSpc>
              <a:spcBef>
                <a:spcPts val="118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There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two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pes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puls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width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odu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switc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power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pplies,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</a:t>
            </a:r>
            <a:r>
              <a:rPr sz="1600" spc="-10" dirty="0">
                <a:latin typeface="Times New Roman"/>
                <a:cs typeface="Times New Roman"/>
              </a:rPr>
              <a:t>rw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rd</a:t>
            </a:r>
            <a:r>
              <a:rPr sz="1600" spc="5" dirty="0">
                <a:latin typeface="Times New Roman"/>
                <a:cs typeface="Times New Roman"/>
              </a:rPr>
              <a:t>-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od</a:t>
            </a:r>
            <a:r>
              <a:rPr sz="1600" spc="-10" dirty="0">
                <a:latin typeface="Times New Roman"/>
                <a:cs typeface="Times New Roman"/>
              </a:rPr>
              <a:t>e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boos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00" spc="-10" dirty="0">
                <a:latin typeface="Times New Roman"/>
                <a:cs typeface="Times New Roman"/>
              </a:rPr>
              <a:t>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LCD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DISP</a:t>
            </a:r>
            <a:r>
              <a:rPr sz="1600" spc="-20" dirty="0">
                <a:latin typeface="Times New Roman"/>
                <a:cs typeface="Times New Roman"/>
              </a:rPr>
              <a:t>L</a:t>
            </a:r>
            <a:r>
              <a:rPr sz="1600" spc="-15" dirty="0">
                <a:latin typeface="Times New Roman"/>
                <a:cs typeface="Times New Roman"/>
              </a:rPr>
              <a:t>AY</a:t>
            </a:r>
            <a:endParaRPr sz="16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8800"/>
              </a:lnSpc>
              <a:spcBef>
                <a:spcPts val="1390"/>
              </a:spcBef>
              <a:buSzPct val="112500"/>
              <a:buFont typeface="Times New Roman"/>
              <a:buChar char="•"/>
              <a:tabLst>
                <a:tab pos="41402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</a:t>
            </a:r>
            <a:r>
              <a:rPr sz="1600" spc="0" dirty="0">
                <a:latin typeface="Times New Roman"/>
                <a:cs typeface="Times New Roman"/>
              </a:rPr>
              <a:t>r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LCD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ands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liquid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ystal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spc="-5" dirty="0">
                <a:latin typeface="Times New Roman"/>
                <a:cs typeface="Times New Roman"/>
              </a:rPr>
              <a:t>pla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kind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elect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onic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</a:t>
            </a:r>
            <a:r>
              <a:rPr sz="1600" spc="-5" dirty="0">
                <a:latin typeface="Times New Roman"/>
                <a:cs typeface="Times New Roman"/>
              </a:rPr>
              <a:t>pla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le used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exten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ange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ic</a:t>
            </a:r>
            <a:r>
              <a:rPr sz="1600" spc="-10" dirty="0">
                <a:latin typeface="Times New Roman"/>
                <a:cs typeface="Times New Roman"/>
              </a:rPr>
              <a:t>ations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like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rio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cuits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&amp;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</a:t>
            </a:r>
            <a:r>
              <a:rPr sz="1600" spc="0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ices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</a:t>
            </a:r>
            <a:r>
              <a:rPr sz="1600" spc="0" dirty="0">
                <a:latin typeface="Times New Roman"/>
                <a:cs typeface="Times New Roman"/>
              </a:rPr>
              <a:t>k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ob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phones, cal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ulators,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</a:t>
            </a:r>
            <a:r>
              <a:rPr sz="1600" spc="-4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pute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s,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TV</a:t>
            </a:r>
            <a:r>
              <a:rPr sz="1600" spc="-10" dirty="0">
                <a:latin typeface="Times New Roman"/>
                <a:cs typeface="Times New Roman"/>
              </a:rPr>
              <a:t> sets,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et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7100"/>
              </a:lnSpc>
              <a:spcBef>
                <a:spcPts val="1180"/>
              </a:spcBef>
              <a:buFont typeface="Times New Roman"/>
              <a:buChar char="•"/>
              <a:tabLst>
                <a:tab pos="40640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ays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ferr</a:t>
            </a:r>
            <a:r>
              <a:rPr sz="1600" spc="-10" dirty="0">
                <a:latin typeface="Times New Roman"/>
                <a:cs typeface="Times New Roman"/>
              </a:rPr>
              <a:t>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u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eg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ight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diodes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seven se</a:t>
            </a:r>
            <a:r>
              <a:rPr sz="1600" spc="0" dirty="0">
                <a:latin typeface="Times New Roman"/>
                <a:cs typeface="Times New Roman"/>
              </a:rPr>
              <a:t>g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ts.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bene</a:t>
            </a:r>
            <a:r>
              <a:rPr sz="1600" spc="-5" dirty="0">
                <a:latin typeface="Times New Roman"/>
                <a:cs typeface="Times New Roman"/>
              </a:rPr>
              <a:t>fits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odule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inexpensi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pl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ro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mm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le,</a:t>
            </a:r>
            <a:r>
              <a:rPr sz="1600" spc="-10" dirty="0">
                <a:latin typeface="Times New Roman"/>
                <a:cs typeface="Times New Roman"/>
              </a:rPr>
              <a:t> an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tions,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ons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aying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</a:t>
            </a:r>
            <a:r>
              <a:rPr sz="1600" spc="20" dirty="0">
                <a:latin typeface="Times New Roman"/>
                <a:cs typeface="Times New Roman"/>
              </a:rPr>
              <a:t>o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ct</a:t>
            </a:r>
            <a:r>
              <a:rPr sz="1600" spc="-5" dirty="0">
                <a:latin typeface="Times New Roman"/>
                <a:cs typeface="Times New Roman"/>
              </a:rPr>
              <a:t>er</a:t>
            </a:r>
            <a:r>
              <a:rPr sz="1600" spc="-10" dirty="0">
                <a:latin typeface="Times New Roman"/>
                <a:cs typeface="Times New Roman"/>
              </a:rPr>
              <a:t>s,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cial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ev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n ani</a:t>
            </a:r>
            <a:r>
              <a:rPr sz="1600" spc="-4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ations,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et</a:t>
            </a:r>
            <a:r>
              <a:rPr sz="1600" spc="-10" dirty="0">
                <a:latin typeface="Times New Roman"/>
                <a:cs typeface="Times New Roman"/>
              </a:rPr>
              <a:t>c.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6" y="580085"/>
            <a:ext cx="27076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INTR</a:t>
            </a:r>
            <a:r>
              <a:rPr sz="2800" spc="-35" dirty="0">
                <a:solidFill>
                  <a:srgbClr val="489882"/>
                </a:solidFill>
                <a:latin typeface="Times New Roman"/>
                <a:cs typeface="Times New Roman"/>
              </a:rPr>
              <a:t>O</a:t>
            </a: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DU</a:t>
            </a:r>
            <a:r>
              <a:rPr sz="2800" spc="-35" dirty="0">
                <a:solidFill>
                  <a:srgbClr val="489882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T</a:t>
            </a:r>
            <a:r>
              <a:rPr sz="2800" spc="-10" dirty="0">
                <a:solidFill>
                  <a:srgbClr val="489882"/>
                </a:solidFill>
                <a:latin typeface="Times New Roman"/>
                <a:cs typeface="Times New Roman"/>
              </a:rPr>
              <a:t>IO</a:t>
            </a:r>
            <a:r>
              <a:rPr sz="2800" spc="-25" dirty="0">
                <a:solidFill>
                  <a:srgbClr val="489882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538" y="981169"/>
            <a:ext cx="7829550" cy="516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0D0D0D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6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j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ct</a:t>
            </a:r>
            <a:r>
              <a:rPr sz="16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2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ed</a:t>
            </a:r>
            <a:r>
              <a:rPr sz="16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desi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ning</a:t>
            </a:r>
            <a:r>
              <a:rPr sz="16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density</a:t>
            </a:r>
            <a:r>
              <a:rPr sz="1600" spc="9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based</a:t>
            </a:r>
            <a:r>
              <a:rPr sz="1600" spc="9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1B00FE"/>
                </a:solidFill>
                <a:latin typeface="Times New Roman"/>
                <a:cs typeface="Times New Roman"/>
              </a:rPr>
              <a:t>d</a:t>
            </a:r>
            <a:r>
              <a:rPr sz="1600" spc="-20" dirty="0">
                <a:solidFill>
                  <a:srgbClr val="1B00FE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n</a:t>
            </a:r>
            <a:r>
              <a:rPr sz="1600" spc="5" dirty="0">
                <a:solidFill>
                  <a:srgbClr val="1B00FE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1B00FE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ic</a:t>
            </a:r>
            <a:r>
              <a:rPr sz="1600" spc="95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1B00FE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ra</a:t>
            </a:r>
            <a:r>
              <a:rPr sz="1600" spc="-30" dirty="0">
                <a:solidFill>
                  <a:srgbClr val="1B00FE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f</a:t>
            </a:r>
            <a:r>
              <a:rPr sz="1600" spc="0" dirty="0">
                <a:solidFill>
                  <a:srgbClr val="1B00FE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c</a:t>
            </a:r>
            <a:r>
              <a:rPr sz="1600" spc="8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B00FE"/>
                </a:solidFill>
                <a:latin typeface="Times New Roman"/>
                <a:cs typeface="Times New Roman"/>
              </a:rPr>
              <a:t>s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ignal</a:t>
            </a:r>
            <a:r>
              <a:rPr sz="1600" spc="95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sy</a:t>
            </a:r>
            <a:r>
              <a:rPr sz="1600" dirty="0">
                <a:solidFill>
                  <a:srgbClr val="1B00FE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t</a:t>
            </a:r>
            <a:r>
              <a:rPr sz="1600" spc="5" dirty="0">
                <a:solidFill>
                  <a:srgbClr val="1B00FE"/>
                </a:solidFill>
                <a:latin typeface="Times New Roman"/>
                <a:cs typeface="Times New Roman"/>
              </a:rPr>
              <a:t>e</a:t>
            </a:r>
            <a:r>
              <a:rPr sz="1600" spc="-15" dirty="0">
                <a:solidFill>
                  <a:srgbClr val="1B00FE"/>
                </a:solidFill>
                <a:latin typeface="Times New Roman"/>
                <a:cs typeface="Times New Roman"/>
              </a:rPr>
              <a:t>m</a:t>
            </a:r>
            <a:r>
              <a:rPr sz="1600" spc="75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whe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 ti</a:t>
            </a:r>
            <a:r>
              <a:rPr sz="1600" spc="-4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ing</a:t>
            </a:r>
            <a:r>
              <a:rPr sz="16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si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nal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wil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16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change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auto</a:t>
            </a:r>
            <a:r>
              <a:rPr sz="1600" spc="-5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at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ca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16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si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1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tra</a:t>
            </a:r>
            <a:r>
              <a:rPr sz="1600" spc="-3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ic</a:t>
            </a:r>
            <a:r>
              <a:rPr sz="16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density</a:t>
            </a:r>
            <a:r>
              <a:rPr sz="16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any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junctio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0D0D0D"/>
              </a:buClr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D0D0D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600" spc="-7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ic</a:t>
            </a:r>
            <a:r>
              <a:rPr sz="1600" spc="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congesti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16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600" spc="1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1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ve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re</a:t>
            </a:r>
            <a:r>
              <a:rPr sz="1600" spc="1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b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1600" spc="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600" spc="1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1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es</a:t>
            </a:r>
            <a:r>
              <a:rPr sz="1600" spc="1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ross</a:t>
            </a:r>
            <a:r>
              <a:rPr sz="1600" spc="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600" spc="1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world</a:t>
            </a:r>
            <a:r>
              <a:rPr sz="1600" spc="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nd</a:t>
            </a:r>
            <a:r>
              <a:rPr sz="1600" spc="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ore</a:t>
            </a:r>
            <a:r>
              <a:rPr sz="16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sz="16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 t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hift</a:t>
            </a:r>
            <a:r>
              <a:rPr sz="16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re</a:t>
            </a:r>
            <a:r>
              <a:rPr sz="1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1B00FE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anu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al</a:t>
            </a:r>
            <a:r>
              <a:rPr sz="1600" spc="6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B00FE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ode</a:t>
            </a:r>
            <a:r>
              <a:rPr sz="1600" spc="35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r</a:t>
            </a:r>
            <a:r>
              <a:rPr sz="1600" spc="25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f</a:t>
            </a:r>
            <a:r>
              <a:rPr sz="1600" spc="0" dirty="0">
                <a:solidFill>
                  <a:srgbClr val="1B00FE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xed</a:t>
            </a:r>
            <a:r>
              <a:rPr sz="1600" spc="4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t</a:t>
            </a:r>
            <a:r>
              <a:rPr sz="1600" spc="10" dirty="0">
                <a:solidFill>
                  <a:srgbClr val="1B00FE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1B00FE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r</a:t>
            </a:r>
            <a:r>
              <a:rPr sz="1600" spc="55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1B00FE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ode</a:t>
            </a:r>
            <a:r>
              <a:rPr sz="1600" spc="35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6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16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aut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ed</a:t>
            </a:r>
            <a:r>
              <a:rPr sz="1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sy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te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w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</a:t>
            </a:r>
            <a:r>
              <a:rPr sz="16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de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cisio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aking</a:t>
            </a:r>
            <a:r>
              <a:rPr sz="16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capa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bilities.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Clr>
                <a:srgbClr val="0D0D0D"/>
              </a:buClr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Clr>
                <a:srgbClr val="0D0D0D"/>
              </a:buClr>
              <a:buFont typeface="Times New Roman"/>
              <a:buChar char="•"/>
              <a:tabLst>
                <a:tab pos="406400" algn="l"/>
              </a:tabLst>
            </a:pP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Pr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nt</a:t>
            </a:r>
            <a:r>
              <a:rPr sz="1600" spc="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1600" spc="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ra</a:t>
            </a:r>
            <a:r>
              <a:rPr sz="1600" spc="-3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1600" spc="1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si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na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ling</a:t>
            </a:r>
            <a:r>
              <a:rPr sz="1600" spc="1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00" spc="-2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00" spc="1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1B00FE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ixed</a:t>
            </a:r>
            <a:r>
              <a:rPr sz="1600" spc="17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t</a:t>
            </a:r>
            <a:r>
              <a:rPr sz="1600" spc="10" dirty="0">
                <a:solidFill>
                  <a:srgbClr val="1B00FE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1B00FE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e</a:t>
            </a:r>
            <a:r>
              <a:rPr sz="1600" spc="175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b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sed</a:t>
            </a:r>
            <a:r>
              <a:rPr sz="1600" spc="175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which</a:t>
            </a:r>
            <a:r>
              <a:rPr sz="1600" spc="1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1600" spc="1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nder</a:t>
            </a:r>
            <a:r>
              <a:rPr sz="160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ine</a:t>
            </a:r>
            <a:r>
              <a:rPr sz="1600" spc="-3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fic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ient</a:t>
            </a:r>
            <a:r>
              <a:rPr sz="1600" spc="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if on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lane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operatio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al</a:t>
            </a:r>
            <a:r>
              <a:rPr sz="16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than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others.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D0D0D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600" spc="-12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opti</a:t>
            </a:r>
            <a:r>
              <a:rPr sz="1600" spc="-4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ize</a:t>
            </a:r>
            <a:r>
              <a:rPr sz="16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b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le</a:t>
            </a:r>
            <a:r>
              <a:rPr sz="1600" spc="-5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ra</a:t>
            </a:r>
            <a:r>
              <a:rPr sz="1600" spc="-5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ework</a:t>
            </a:r>
            <a:r>
              <a:rPr sz="16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ade</a:t>
            </a:r>
            <a:r>
              <a:rPr sz="16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sz="1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intelligent</a:t>
            </a:r>
            <a:r>
              <a:rPr sz="16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tra</a:t>
            </a:r>
            <a:r>
              <a:rPr sz="1600" spc="-3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ic</a:t>
            </a:r>
            <a:r>
              <a:rPr sz="16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control</a:t>
            </a:r>
            <a:r>
              <a:rPr sz="16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syste</a:t>
            </a:r>
            <a:r>
              <a:rPr sz="1600" spc="-4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384"/>
              </a:spcBef>
              <a:buClr>
                <a:srgbClr val="0D0D0D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Higher</a:t>
            </a:r>
            <a:r>
              <a:rPr sz="16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ic</a:t>
            </a:r>
            <a:r>
              <a:rPr sz="1600" spc="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densi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16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si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6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junc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ion</a:t>
            </a:r>
            <a:r>
              <a:rPr sz="160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1600" spc="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nds</a:t>
            </a:r>
            <a:r>
              <a:rPr sz="1600" spc="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longer</a:t>
            </a:r>
            <a:r>
              <a:rPr sz="16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gr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en</a:t>
            </a:r>
            <a:r>
              <a:rPr sz="1600" spc="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1600" spc="1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red to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dard</a:t>
            </a:r>
            <a:r>
              <a:rPr sz="16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allotted</a:t>
            </a:r>
            <a:r>
              <a:rPr sz="16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ti</a:t>
            </a:r>
            <a:r>
              <a:rPr sz="1600" spc="-4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  <a:buClr>
                <a:srgbClr val="0D0D0D"/>
              </a:buClr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D0D0D"/>
              </a:buClr>
              <a:buFont typeface="Times New Roman"/>
              <a:buChar char="•"/>
              <a:tabLst>
                <a:tab pos="403225" algn="l"/>
              </a:tabLst>
            </a:pP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heref</a:t>
            </a:r>
            <a:r>
              <a:rPr sz="1600" spc="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re</a:t>
            </a:r>
            <a:r>
              <a:rPr sz="16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ose</a:t>
            </a:r>
            <a:r>
              <a:rPr sz="16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he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chani</a:t>
            </a:r>
            <a:r>
              <a:rPr sz="1600" spc="1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6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wh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ch</a:t>
            </a:r>
            <a:r>
              <a:rPr sz="16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6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pe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iod</a:t>
            </a:r>
            <a:r>
              <a:rPr sz="16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een</a:t>
            </a:r>
            <a:r>
              <a:rPr sz="16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ght</a:t>
            </a:r>
            <a:r>
              <a:rPr sz="16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60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ed</a:t>
            </a:r>
            <a:r>
              <a:rPr sz="16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lig</a:t>
            </a:r>
            <a:r>
              <a:rPr sz="1600" spc="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 is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assigned</a:t>
            </a:r>
            <a:r>
              <a:rPr sz="16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n the</a:t>
            </a:r>
            <a:r>
              <a:rPr sz="1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basis</a:t>
            </a:r>
            <a:r>
              <a:rPr sz="16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density</a:t>
            </a:r>
            <a:r>
              <a:rPr sz="16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tra</a:t>
            </a:r>
            <a:r>
              <a:rPr sz="1600" spc="-30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ic</a:t>
            </a:r>
            <a:r>
              <a:rPr sz="16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present</a:t>
            </a:r>
            <a:r>
              <a:rPr sz="16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16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sz="16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ti</a:t>
            </a:r>
            <a:r>
              <a:rPr sz="1600" spc="-4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D0D0D"/>
              </a:buClr>
              <a:buFont typeface="Times New Roman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D0D0D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osed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here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id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nti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7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densi</a:t>
            </a:r>
            <a:r>
              <a:rPr sz="1600" spc="0" dirty="0">
                <a:solidFill>
                  <a:srgbClr val="1B00FE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B00FE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traf</a:t>
            </a:r>
            <a:r>
              <a:rPr sz="1600" dirty="0">
                <a:solidFill>
                  <a:srgbClr val="1B00FE"/>
                </a:solidFill>
                <a:latin typeface="Times New Roman"/>
                <a:cs typeface="Times New Roman"/>
              </a:rPr>
              <a:t>f</a:t>
            </a:r>
            <a:r>
              <a:rPr sz="1600" spc="0" dirty="0">
                <a:solidFill>
                  <a:srgbClr val="1B00FE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1B00FE"/>
                </a:solidFill>
                <a:latin typeface="Times New Roman"/>
                <a:cs typeface="Times New Roman"/>
              </a:rPr>
              <a:t>c</a:t>
            </a:r>
            <a:r>
              <a:rPr sz="160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70" dirty="0">
                <a:solidFill>
                  <a:srgbClr val="1B00FE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individual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lanes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thereby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gulate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signal.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0344" y="6508724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T</a:t>
            </a:r>
            <a:r>
              <a:rPr spc="-35" dirty="0"/>
              <a:t>E</a:t>
            </a:r>
            <a:r>
              <a:rPr spc="-20" dirty="0"/>
              <a:t>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ct val="100000"/>
              </a:lnSpc>
            </a:pPr>
            <a:r>
              <a:rPr spc="-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227" y="1090929"/>
            <a:ext cx="328612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5" dirty="0">
                <a:latin typeface="Times New Roman"/>
                <a:cs typeface="Times New Roman"/>
              </a:rPr>
              <a:t> AN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REPORTS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9856" y="1365249"/>
          <a:ext cx="7871459" cy="437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793"/>
                <a:gridCol w="2856357"/>
                <a:gridCol w="1549146"/>
                <a:gridCol w="1842897"/>
                <a:gridCol w="1066800"/>
              </a:tblGrid>
              <a:tr h="64008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580390">
                        <a:lnSpc>
                          <a:spcPct val="15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EX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 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spc="-1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TUA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spc="-14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400" spc="-1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SS/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012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icles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IR Sen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61594">
                        <a:lnSpc>
                          <a:spcPct val="15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reen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gnal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should glow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20 sec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156845">
                        <a:lnSpc>
                          <a:spcPct val="15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reen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ght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glo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 20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2286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hich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edium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fic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sensed.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161290">
                        <a:lnSpc>
                          <a:spcPct val="1501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reen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ght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should glow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40 sec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reen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ght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glo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seco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8853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marR="52069">
                        <a:lnSpc>
                          <a:spcPct val="1501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ell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hich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 placed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fic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 se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161290">
                        <a:lnSpc>
                          <a:spcPct val="1501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reen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ght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should glow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60 sec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reen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ght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glo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60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seco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Pass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SC</a:t>
            </a:r>
            <a:r>
              <a:rPr spc="-30" dirty="0"/>
              <a:t>R</a:t>
            </a:r>
            <a:r>
              <a:rPr spc="-20" dirty="0"/>
              <a:t>E</a:t>
            </a:r>
            <a:r>
              <a:rPr spc="-35" dirty="0"/>
              <a:t>E</a:t>
            </a:r>
            <a:r>
              <a:rPr spc="-20" dirty="0"/>
              <a:t>NSH</a:t>
            </a:r>
            <a:r>
              <a:rPr spc="-35" dirty="0"/>
              <a:t>O</a:t>
            </a:r>
            <a:r>
              <a:rPr spc="-2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5" y="901217"/>
            <a:ext cx="47301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DENS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TY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BASED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TRAFFIC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CONTROLL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R </a:t>
            </a:r>
            <a:r>
              <a:rPr sz="1600" spc="-10" dirty="0">
                <a:latin typeface="Times New Roman"/>
                <a:cs typeface="Times New Roman"/>
              </a:rPr>
              <a:t>SYST</a:t>
            </a:r>
            <a:r>
              <a:rPr sz="1600" spc="-15" dirty="0">
                <a:latin typeface="Times New Roman"/>
                <a:cs typeface="Times New Roman"/>
              </a:rPr>
              <a:t>EM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49472"/>
            <a:ext cx="42640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LCD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DISP</a:t>
            </a:r>
            <a:r>
              <a:rPr sz="1600" spc="-20" dirty="0">
                <a:latin typeface="Times New Roman"/>
                <a:cs typeface="Times New Roman"/>
              </a:rPr>
              <a:t>L</a:t>
            </a:r>
            <a:r>
              <a:rPr sz="1600" spc="-15" dirty="0">
                <a:latin typeface="Times New Roman"/>
                <a:cs typeface="Times New Roman"/>
              </a:rPr>
              <a:t>AY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DURIND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LOW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TRAFFIC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VEL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6207" y="1143000"/>
            <a:ext cx="3048381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2623" y="3786632"/>
            <a:ext cx="3048380" cy="2461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5188" y="6505067"/>
            <a:ext cx="1416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SC</a:t>
            </a:r>
            <a:r>
              <a:rPr spc="-30" dirty="0"/>
              <a:t>R</a:t>
            </a:r>
            <a:r>
              <a:rPr spc="-20" dirty="0"/>
              <a:t>E</a:t>
            </a:r>
            <a:r>
              <a:rPr spc="-35" dirty="0"/>
              <a:t>E</a:t>
            </a:r>
            <a:r>
              <a:rPr spc="-20" dirty="0"/>
              <a:t>NSH</a:t>
            </a:r>
            <a:r>
              <a:rPr spc="-35" dirty="0"/>
              <a:t>O</a:t>
            </a:r>
            <a:r>
              <a:rPr spc="-20" dirty="0"/>
              <a:t>TS</a:t>
            </a:r>
          </a:p>
          <a:p>
            <a:pPr marL="76200">
              <a:lnSpc>
                <a:spcPct val="100000"/>
              </a:lnSpc>
              <a:spcBef>
                <a:spcPts val="475"/>
              </a:spcBef>
            </a:pPr>
            <a:r>
              <a:rPr sz="1600" spc="-15" dirty="0">
                <a:solidFill>
                  <a:srgbClr val="000000"/>
                </a:solidFill>
              </a:rPr>
              <a:t>LCD</a:t>
            </a:r>
            <a:r>
              <a:rPr sz="1600" spc="-5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DISP</a:t>
            </a:r>
            <a:r>
              <a:rPr sz="1600" spc="-20" dirty="0">
                <a:solidFill>
                  <a:srgbClr val="000000"/>
                </a:solidFill>
              </a:rPr>
              <a:t>L</a:t>
            </a:r>
            <a:r>
              <a:rPr sz="1600" spc="-15" dirty="0">
                <a:solidFill>
                  <a:srgbClr val="000000"/>
                </a:solidFill>
              </a:rPr>
              <a:t>AY</a:t>
            </a:r>
            <a:r>
              <a:rPr sz="1600" spc="-5" dirty="0">
                <a:solidFill>
                  <a:srgbClr val="000000"/>
                </a:solidFill>
              </a:rPr>
              <a:t> </a:t>
            </a:r>
            <a:r>
              <a:rPr sz="1600" spc="-15" dirty="0">
                <a:solidFill>
                  <a:srgbClr val="000000"/>
                </a:solidFill>
              </a:rPr>
              <a:t>DURING</a:t>
            </a:r>
            <a:r>
              <a:rPr sz="1600" spc="-10" dirty="0">
                <a:solidFill>
                  <a:srgbClr val="000000"/>
                </a:solidFill>
              </a:rPr>
              <a:t> </a:t>
            </a:r>
            <a:r>
              <a:rPr sz="1600" spc="-15" dirty="0">
                <a:solidFill>
                  <a:srgbClr val="000000"/>
                </a:solidFill>
              </a:rPr>
              <a:t>M</a:t>
            </a:r>
            <a:r>
              <a:rPr sz="1600" spc="-20" dirty="0">
                <a:solidFill>
                  <a:srgbClr val="000000"/>
                </a:solidFill>
              </a:rPr>
              <a:t>E</a:t>
            </a:r>
            <a:r>
              <a:rPr sz="1600" spc="-15" dirty="0">
                <a:solidFill>
                  <a:srgbClr val="000000"/>
                </a:solidFill>
              </a:rPr>
              <a:t>DIUM</a:t>
            </a:r>
            <a:r>
              <a:rPr sz="1600" spc="25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TRAFFIC</a:t>
            </a:r>
            <a:r>
              <a:rPr sz="1600" spc="-5" dirty="0">
                <a:solidFill>
                  <a:srgbClr val="000000"/>
                </a:solidFill>
              </a:rPr>
              <a:t> </a:t>
            </a:r>
            <a:r>
              <a:rPr sz="1600" spc="-10" dirty="0">
                <a:solidFill>
                  <a:srgbClr val="000000"/>
                </a:solidFill>
              </a:rPr>
              <a:t>L</a:t>
            </a:r>
            <a:r>
              <a:rPr sz="1600" spc="-20" dirty="0">
                <a:solidFill>
                  <a:srgbClr val="000000"/>
                </a:solidFill>
              </a:rPr>
              <a:t>E</a:t>
            </a:r>
            <a:r>
              <a:rPr sz="1600" spc="-15" dirty="0">
                <a:solidFill>
                  <a:srgbClr val="000000"/>
                </a:solidFill>
              </a:rPr>
              <a:t>VEL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47216" y="3373043"/>
            <a:ext cx="43091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Times New Roman"/>
                <a:cs typeface="Times New Roman"/>
              </a:rPr>
              <a:t>LCD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D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SP</a:t>
            </a:r>
            <a:r>
              <a:rPr sz="1600" spc="-20" dirty="0">
                <a:latin typeface="Times New Roman"/>
                <a:cs typeface="Times New Roman"/>
              </a:rPr>
              <a:t>L</a:t>
            </a:r>
            <a:r>
              <a:rPr sz="1600" spc="-15" dirty="0">
                <a:latin typeface="Times New Roman"/>
                <a:cs typeface="Times New Roman"/>
              </a:rPr>
              <a:t>AY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DUR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H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GH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TR</a:t>
            </a:r>
            <a:r>
              <a:rPr sz="1600" spc="-2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FF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V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747" y="1050289"/>
            <a:ext cx="2964053" cy="2262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0" y="3626739"/>
            <a:ext cx="2895600" cy="2621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C</a:t>
            </a:r>
            <a:r>
              <a:rPr spc="-40" dirty="0"/>
              <a:t>O</a:t>
            </a:r>
            <a:r>
              <a:rPr spc="-25" dirty="0"/>
              <a:t>N</a:t>
            </a:r>
            <a:r>
              <a:rPr spc="-35" dirty="0"/>
              <a:t>C</a:t>
            </a:r>
            <a:r>
              <a:rPr spc="-20" dirty="0"/>
              <a:t>L</a:t>
            </a:r>
            <a:r>
              <a:rPr spc="-40" dirty="0"/>
              <a:t>U</a:t>
            </a:r>
            <a:r>
              <a:rPr spc="-20" dirty="0"/>
              <a:t>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6" y="1149199"/>
            <a:ext cx="8050530" cy="4904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CON</a:t>
            </a:r>
            <a:r>
              <a:rPr sz="1800" b="1" spc="-10" dirty="0">
                <a:latin typeface="Times New Roman"/>
                <a:cs typeface="Times New Roman"/>
              </a:rPr>
              <a:t>C</a:t>
            </a:r>
            <a:r>
              <a:rPr sz="1800" b="1" dirty="0">
                <a:latin typeface="Times New Roman"/>
                <a:cs typeface="Times New Roman"/>
              </a:rPr>
              <a:t>LU</a:t>
            </a:r>
            <a:r>
              <a:rPr sz="1800" b="1" spc="-1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ION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100"/>
              </a:lnSpc>
              <a:spcBef>
                <a:spcPts val="42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this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pape</a:t>
            </a:r>
            <a:r>
              <a:rPr sz="1600" spc="-5" dirty="0">
                <a:latin typeface="Times New Roman"/>
                <a:cs typeface="Times New Roman"/>
              </a:rPr>
              <a:t>r,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ut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way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reg</a:t>
            </a:r>
            <a:r>
              <a:rPr sz="1600" spc="-5" dirty="0">
                <a:latin typeface="Times New Roman"/>
                <a:cs typeface="Times New Roman"/>
              </a:rPr>
              <a:t>ula</a:t>
            </a:r>
            <a:r>
              <a:rPr sz="1600" spc="-10" dirty="0">
                <a:latin typeface="Times New Roman"/>
                <a:cs typeface="Times New Roman"/>
              </a:rPr>
              <a:t>ting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raf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IR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ors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ose</a:t>
            </a:r>
            <a:r>
              <a:rPr sz="1600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he c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ponents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roj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like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duino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nd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sensors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lowly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15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an</a:t>
            </a:r>
            <a:r>
              <a:rPr sz="1600" spc="-10" dirty="0">
                <a:latin typeface="Times New Roman"/>
                <a:cs typeface="Times New Roman"/>
              </a:rPr>
              <a:t> indis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ensa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part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</a:t>
            </a:r>
            <a:r>
              <a:rPr sz="1600" spc="-10" dirty="0">
                <a:latin typeface="Times New Roman"/>
                <a:cs typeface="Times New Roman"/>
              </a:rPr>
              <a:t>r daily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ro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tine</a:t>
            </a:r>
            <a:r>
              <a:rPr sz="1600" spc="-5" dirty="0">
                <a:latin typeface="Times New Roman"/>
                <a:cs typeface="Times New Roman"/>
              </a:rPr>
              <a:t>s.</a:t>
            </a:r>
            <a:endParaRPr sz="16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50100"/>
              </a:lnSpc>
              <a:spcBef>
                <a:spcPts val="3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</a:t>
            </a:r>
            <a:r>
              <a:rPr sz="1600" spc="-5" dirty="0">
                <a:latin typeface="Times New Roman"/>
                <a:cs typeface="Times New Roman"/>
              </a:rPr>
              <a:t>gr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adapted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arg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ci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ies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ings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anged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tr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ff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condi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ty.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thod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ro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ling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ff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duce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hours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ield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great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4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pacts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ciet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b="1" spc="-15" dirty="0">
                <a:latin typeface="Times New Roman"/>
                <a:cs typeface="Times New Roman"/>
              </a:rPr>
              <a:t>FUTURE ENHANCEMENT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uture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ower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this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roj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ct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si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lar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pan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ls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which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wil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at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ct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he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imes New Roman"/>
                <a:cs typeface="Times New Roman"/>
              </a:rPr>
              <a:t>societ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3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30" dirty="0">
                <a:latin typeface="Times New Roman"/>
                <a:cs typeface="Times New Roman"/>
              </a:rPr>
              <a:t>W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also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duce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odule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which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bu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nces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sses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raf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</a:t>
            </a:r>
            <a:r>
              <a:rPr sz="1600" spc="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nal</a:t>
            </a:r>
            <a:r>
              <a:rPr sz="1600" spc="-5" dirty="0">
                <a:latin typeface="Times New Roman"/>
                <a:cs typeface="Times New Roman"/>
              </a:rPr>
              <a:t> b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giving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control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ff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ignal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b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lance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driv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edi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hig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level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traf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changed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according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city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7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spc="-30" dirty="0"/>
              <a:t>E</a:t>
            </a:r>
            <a:r>
              <a:rPr spc="-20" dirty="0"/>
              <a:t>FERE</a:t>
            </a:r>
            <a:r>
              <a:rPr spc="-40" dirty="0"/>
              <a:t>N</a:t>
            </a:r>
            <a:r>
              <a:rPr spc="-20" dirty="0"/>
              <a:t>C</a:t>
            </a:r>
            <a:r>
              <a:rPr spc="-30" dirty="0"/>
              <a:t>E</a:t>
            </a:r>
            <a:r>
              <a:rPr spc="-20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6" y="828769"/>
            <a:ext cx="8051165" cy="541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Times New Roman"/>
              <a:buAutoNum type="arabicPeriod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Sk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Mah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rif,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Dipanjan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Sah</a:t>
            </a:r>
            <a:r>
              <a:rPr sz="1600" spc="-5" dirty="0">
                <a:latin typeface="Times New Roman"/>
                <a:cs typeface="Times New Roman"/>
              </a:rPr>
              <a:t>a,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Pal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av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Dutta,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</a:t>
            </a: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rt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et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ight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ent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wit</a:t>
            </a:r>
            <a:r>
              <a:rPr sz="1600" spc="-10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Aut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Brightness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Adjus</a:t>
            </a:r>
            <a:r>
              <a:rPr sz="1600" spc="2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ment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olt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Plat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0" dirty="0">
                <a:latin typeface="Times New Roman"/>
                <a:cs typeface="Times New Roman"/>
              </a:rPr>
              <a:t>or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”,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202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IEE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er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ional IO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Elect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onics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Mechatro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ics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erenc</a:t>
            </a:r>
            <a:r>
              <a:rPr sz="1600" spc="-5" dirty="0">
                <a:latin typeface="Times New Roman"/>
                <a:cs typeface="Times New Roman"/>
              </a:rPr>
              <a:t>e.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175"/>
              </a:spcBef>
              <a:buFont typeface="Times New Roman"/>
              <a:buAutoNum type="arabicPeriod"/>
              <a:tabLst>
                <a:tab pos="355600" algn="l"/>
              </a:tabLst>
            </a:pP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Kab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Shi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ab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Uddin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Ah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ad,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Uddin,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Shah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az</a:t>
            </a:r>
            <a:r>
              <a:rPr sz="1600" spc="-5" dirty="0">
                <a:latin typeface="Times New Roman"/>
                <a:cs typeface="Times New Roman"/>
              </a:rPr>
              <a:t>z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Hossa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n, Fai</a:t>
            </a:r>
            <a:r>
              <a:rPr sz="1600" dirty="0">
                <a:latin typeface="Times New Roman"/>
                <a:cs typeface="Times New Roman"/>
              </a:rPr>
              <a:t>j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arjan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artha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ro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D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a,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d.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Raduan</a:t>
            </a:r>
            <a:r>
              <a:rPr sz="1600" spc="-5" dirty="0">
                <a:latin typeface="Times New Roman"/>
                <a:cs typeface="Times New Roman"/>
              </a:rPr>
              <a:t>ul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ad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oh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Hoss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- Haid</a:t>
            </a:r>
            <a:r>
              <a:rPr sz="1600" spc="-5" dirty="0">
                <a:latin typeface="Times New Roman"/>
                <a:cs typeface="Times New Roman"/>
              </a:rPr>
              <a:t>er,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</a:t>
            </a:r>
            <a:r>
              <a:rPr sz="1600" spc="-15" dirty="0">
                <a:latin typeface="Times New Roman"/>
                <a:cs typeface="Times New Roman"/>
              </a:rPr>
              <a:t>GS</a:t>
            </a:r>
            <a:r>
              <a:rPr sz="1600" spc="-5" dirty="0">
                <a:latin typeface="Times New Roman"/>
                <a:cs typeface="Times New Roman"/>
              </a:rPr>
              <a:t>M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GPRS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et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ight”,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202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575" spc="-7" baseline="26455" dirty="0">
                <a:latin typeface="Times New Roman"/>
                <a:cs typeface="Times New Roman"/>
              </a:rPr>
              <a:t>n</a:t>
            </a:r>
            <a:r>
              <a:rPr sz="1575" spc="7" baseline="26455" dirty="0">
                <a:latin typeface="Times New Roman"/>
                <a:cs typeface="Times New Roman"/>
              </a:rPr>
              <a:t>d</a:t>
            </a:r>
            <a:r>
              <a:rPr sz="1575" baseline="26455" dirty="0">
                <a:latin typeface="Times New Roman"/>
                <a:cs typeface="Times New Roman"/>
              </a:rPr>
              <a:t>  </a:t>
            </a:r>
            <a:r>
              <a:rPr sz="1575" spc="120" baseline="264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rna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ional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erence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botics,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Elect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ical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Signal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Processi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Tech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ique</a:t>
            </a:r>
            <a:r>
              <a:rPr sz="1600" spc="-5" dirty="0">
                <a:latin typeface="Times New Roman"/>
                <a:cs typeface="Times New Roman"/>
              </a:rPr>
              <a:t>s.</a:t>
            </a:r>
            <a:endParaRPr sz="16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185"/>
              </a:spcBef>
              <a:buFont typeface="Times New Roman"/>
              <a:buAutoNum type="arabicPeriod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Shreyas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al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kar,</a:t>
            </a:r>
            <a:r>
              <a:rPr sz="1600" dirty="0">
                <a:latin typeface="Times New Roman"/>
                <a:cs typeface="Times New Roman"/>
              </a:rPr>
              <a:t>  S</a:t>
            </a:r>
            <a:r>
              <a:rPr sz="1600" spc="-10" dirty="0">
                <a:latin typeface="Times New Roman"/>
                <a:cs typeface="Times New Roman"/>
              </a:rPr>
              <a:t>aya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Mahajan,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Nihal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Kolage,</a:t>
            </a:r>
            <a:r>
              <a:rPr sz="1600" dirty="0">
                <a:latin typeface="Times New Roman"/>
                <a:cs typeface="Times New Roman"/>
              </a:rPr>
              <a:t>  P</a:t>
            </a:r>
            <a:r>
              <a:rPr sz="1600" spc="-10" dirty="0">
                <a:latin typeface="Times New Roman"/>
                <a:cs typeface="Times New Roman"/>
              </a:rPr>
              <a:t>ro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0" dirty="0">
                <a:latin typeface="Times New Roman"/>
                <a:cs typeface="Times New Roman"/>
              </a:rPr>
              <a:t>Su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aks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ana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B.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0" dirty="0">
                <a:latin typeface="Times New Roman"/>
                <a:cs typeface="Times New Roman"/>
              </a:rPr>
              <a:t>Man</a:t>
            </a:r>
            <a:r>
              <a:rPr sz="1600" spc="-5" dirty="0">
                <a:latin typeface="Times New Roman"/>
                <a:cs typeface="Times New Roman"/>
              </a:rPr>
              <a:t>e, “</a:t>
            </a:r>
            <a:r>
              <a:rPr sz="1600" spc="-10" dirty="0">
                <a:latin typeface="Times New Roman"/>
                <a:cs typeface="Times New Roman"/>
              </a:rPr>
              <a:t>Aut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et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ight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ntro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ler</a:t>
            </a:r>
            <a:r>
              <a:rPr sz="1600" spc="-10" dirty="0">
                <a:latin typeface="Times New Roman"/>
                <a:cs typeface="Times New Roman"/>
              </a:rPr>
              <a:t>”,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rna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ional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Rese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rch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urn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ine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 T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ch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olo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RJE</a:t>
            </a:r>
            <a:r>
              <a:rPr sz="1600" spc="-1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),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Vol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07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Issue: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02|</a:t>
            </a:r>
            <a:r>
              <a:rPr sz="1600" spc="-15" dirty="0">
                <a:latin typeface="Times New Roman"/>
                <a:cs typeface="Times New Roman"/>
              </a:rPr>
              <a:t> Fe</a:t>
            </a:r>
            <a:r>
              <a:rPr sz="1600" spc="-10" dirty="0">
                <a:latin typeface="Times New Roman"/>
                <a:cs typeface="Times New Roman"/>
              </a:rPr>
              <a:t>b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202</a:t>
            </a:r>
            <a:r>
              <a:rPr sz="1600" spc="-5" dirty="0">
                <a:latin typeface="Times New Roman"/>
                <a:cs typeface="Times New Roman"/>
              </a:rPr>
              <a:t>0.</a:t>
            </a:r>
            <a:endParaRPr sz="16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185"/>
              </a:spcBef>
              <a:buFont typeface="Times New Roman"/>
              <a:buAutoNum type="arabicPeriod"/>
              <a:tabLst>
                <a:tab pos="355600" algn="l"/>
              </a:tabLst>
            </a:pPr>
            <a:r>
              <a:rPr sz="1600" spc="-15" dirty="0">
                <a:latin typeface="Times New Roman"/>
                <a:cs typeface="Times New Roman"/>
              </a:rPr>
              <a:t>Dr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</a:t>
            </a:r>
            <a:r>
              <a:rPr sz="1600" spc="-10" dirty="0">
                <a:latin typeface="Times New Roman"/>
                <a:cs typeface="Times New Roman"/>
              </a:rPr>
              <a:t>ayalaks</a:t>
            </a:r>
            <a:r>
              <a:rPr sz="1600" spc="20" dirty="0">
                <a:latin typeface="Times New Roman"/>
                <a:cs typeface="Times New Roman"/>
              </a:rPr>
              <a:t>h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Anjali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thin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Raj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Nakul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Nai</a:t>
            </a:r>
            <a:r>
              <a:rPr sz="1600" spc="-5" dirty="0">
                <a:latin typeface="Times New Roman"/>
                <a:cs typeface="Times New Roman"/>
              </a:rPr>
              <a:t>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ul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</a:t>
            </a:r>
            <a:r>
              <a:rPr sz="1600" spc="-10" dirty="0">
                <a:latin typeface="Times New Roman"/>
                <a:cs typeface="Times New Roman"/>
              </a:rPr>
              <a:t>IoT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gy Ef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ent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Aut</a:t>
            </a:r>
            <a:r>
              <a:rPr sz="1600" spc="15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light</a:t>
            </a:r>
            <a:r>
              <a:rPr sz="1600" spc="-5" dirty="0">
                <a:latin typeface="Times New Roman"/>
                <a:cs typeface="Times New Roman"/>
              </a:rPr>
              <a:t>”,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ceedi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gs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te</a:t>
            </a:r>
            <a:r>
              <a:rPr sz="1600" spc="-10" dirty="0">
                <a:latin typeface="Times New Roman"/>
                <a:cs typeface="Times New Roman"/>
              </a:rPr>
              <a:t>rna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ional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ence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lige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 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puting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ntrol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ste</a:t>
            </a:r>
            <a:r>
              <a:rPr sz="1600" spc="-4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s.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180"/>
              </a:spcBef>
              <a:buFont typeface="Times New Roman"/>
              <a:buAutoNum type="arabicPeriod"/>
              <a:tabLst>
                <a:tab pos="355600" algn="l"/>
              </a:tabLst>
            </a:pP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chi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ong,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Eka</a:t>
            </a:r>
            <a:r>
              <a:rPr sz="1600" spc="-5" dirty="0">
                <a:latin typeface="Times New Roman"/>
                <a:cs typeface="Times New Roman"/>
              </a:rPr>
              <a:t>et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Ifio</a:t>
            </a:r>
            <a:r>
              <a:rPr sz="1600" spc="-10" dirty="0">
                <a:latin typeface="Times New Roman"/>
                <a:cs typeface="Times New Roman"/>
              </a:rPr>
              <a:t>k,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Ozu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ba,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eo</a:t>
            </a:r>
            <a:r>
              <a:rPr sz="1600" spc="-5" dirty="0">
                <a:latin typeface="Times New Roman"/>
                <a:cs typeface="Times New Roman"/>
              </a:rPr>
              <a:t>n,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Ekot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tin</a:t>
            </a:r>
            <a:r>
              <a:rPr sz="1600" spc="1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ak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“</a:t>
            </a:r>
            <a:r>
              <a:rPr sz="1600" spc="-10" dirty="0">
                <a:latin typeface="Times New Roman"/>
                <a:cs typeface="Times New Roman"/>
              </a:rPr>
              <a:t>Int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rn</a:t>
            </a:r>
            <a:r>
              <a:rPr sz="1600" spc="-5" dirty="0">
                <a:latin typeface="Times New Roman"/>
                <a:cs typeface="Times New Roman"/>
              </a:rPr>
              <a:t>et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Thin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 (</a:t>
            </a:r>
            <a:r>
              <a:rPr sz="1600" spc="-10" dirty="0">
                <a:latin typeface="Times New Roman"/>
                <a:cs typeface="Times New Roman"/>
              </a:rPr>
              <a:t>IoT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ba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ed,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Sol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Power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tr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et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Lig</a:t>
            </a:r>
            <a:r>
              <a:rPr sz="1600" spc="-5" dirty="0">
                <a:latin typeface="Times New Roman"/>
                <a:cs typeface="Times New Roman"/>
              </a:rPr>
              <a:t>ht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</a:t>
            </a:r>
            <a:r>
              <a:rPr sz="1600" spc="1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w</a:t>
            </a:r>
            <a:r>
              <a:rPr sz="1600" spc="0" dirty="0">
                <a:latin typeface="Times New Roman"/>
                <a:cs typeface="Times New Roman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Antivandali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Mecha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15" dirty="0">
                <a:latin typeface="Times New Roman"/>
                <a:cs typeface="Times New Roman"/>
              </a:rPr>
              <a:t>s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”,2020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Internati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erence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Mathe</a:t>
            </a:r>
            <a:r>
              <a:rPr sz="1600" spc="-4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cs,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puter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ineering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puter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Scienc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185"/>
              </a:spcBef>
              <a:buFont typeface="Times New Roman"/>
              <a:buAutoNum type="arabicPeriod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Saks</a:t>
            </a:r>
            <a:r>
              <a:rPr sz="1600" spc="-5" dirty="0">
                <a:latin typeface="Times New Roman"/>
                <a:cs typeface="Times New Roman"/>
              </a:rPr>
              <a:t>hi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Gupta,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re</a:t>
            </a:r>
            <a:r>
              <a:rPr sz="1600" spc="-10" dirty="0">
                <a:latin typeface="Times New Roman"/>
                <a:cs typeface="Times New Roman"/>
              </a:rPr>
              <a:t>eni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Mandava,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B.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andraka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</a:t>
            </a:r>
            <a:r>
              <a:rPr sz="1600" spc="-10" dirty="0">
                <a:latin typeface="Times New Roman"/>
                <a:cs typeface="Times New Roman"/>
              </a:rPr>
              <a:t>Ard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ino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UN</a:t>
            </a:r>
            <a:r>
              <a:rPr sz="1600" spc="-15" dirty="0">
                <a:latin typeface="Times New Roman"/>
                <a:cs typeface="Times New Roman"/>
              </a:rPr>
              <a:t>O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Vis</a:t>
            </a:r>
            <a:r>
              <a:rPr sz="1600" spc="0" dirty="0">
                <a:latin typeface="Times New Roman"/>
                <a:cs typeface="Times New Roman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ors 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unting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st</a:t>
            </a:r>
            <a:r>
              <a:rPr sz="1600" spc="1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Vac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”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te</a:t>
            </a:r>
            <a:r>
              <a:rPr sz="1600" spc="-10" dirty="0">
                <a:latin typeface="Times New Roman"/>
                <a:cs typeface="Times New Roman"/>
              </a:rPr>
              <a:t>rna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ion</a:t>
            </a:r>
            <a:r>
              <a:rPr sz="1600" spc="-5" dirty="0">
                <a:latin typeface="Times New Roman"/>
                <a:cs typeface="Times New Roman"/>
              </a:rPr>
              <a:t>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Rese</a:t>
            </a:r>
            <a:r>
              <a:rPr sz="1600" spc="-5" dirty="0">
                <a:latin typeface="Times New Roman"/>
                <a:cs typeface="Times New Roman"/>
              </a:rPr>
              <a:t>ar</a:t>
            </a:r>
            <a:r>
              <a:rPr sz="1600" spc="-10" dirty="0">
                <a:latin typeface="Times New Roman"/>
                <a:cs typeface="Times New Roman"/>
              </a:rPr>
              <a:t>ch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urnal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ineering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d T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ch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olo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RJE</a:t>
            </a:r>
            <a:r>
              <a:rPr sz="1600" spc="-1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),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Vol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5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08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Issue: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11|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Nov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202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6" y="311861"/>
            <a:ext cx="22517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R</a:t>
            </a:r>
            <a:r>
              <a:rPr sz="2800" spc="-30" dirty="0">
                <a:solidFill>
                  <a:srgbClr val="489882"/>
                </a:solidFill>
                <a:latin typeface="Times New Roman"/>
                <a:cs typeface="Times New Roman"/>
              </a:rPr>
              <a:t>E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FERE</a:t>
            </a:r>
            <a:r>
              <a:rPr sz="2800" spc="-40" dirty="0">
                <a:solidFill>
                  <a:srgbClr val="489882"/>
                </a:solidFill>
                <a:latin typeface="Times New Roman"/>
                <a:cs typeface="Times New Roman"/>
              </a:rPr>
              <a:t>N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C</a:t>
            </a:r>
            <a:r>
              <a:rPr sz="2800" spc="-30" dirty="0">
                <a:solidFill>
                  <a:srgbClr val="489882"/>
                </a:solidFill>
                <a:latin typeface="Times New Roman"/>
                <a:cs typeface="Times New Roman"/>
              </a:rPr>
              <a:t>E</a:t>
            </a:r>
            <a:r>
              <a:rPr sz="2800" spc="-20" dirty="0">
                <a:solidFill>
                  <a:srgbClr val="489882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6" y="687349"/>
            <a:ext cx="8051800" cy="561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Times New Roman"/>
              <a:buAutoNum type="arabicPeriod" startAt="7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Jess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yron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Nodado,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Hans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hri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P.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le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Angelica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P.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Abug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ck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Ol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se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-10" dirty="0">
                <a:latin typeface="Times New Roman"/>
                <a:cs typeface="Times New Roman"/>
              </a:rPr>
              <a:t> Angelo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</a:t>
            </a:r>
            <a:r>
              <a:rPr sz="1600" spc="-5" dirty="0">
                <a:latin typeface="Times New Roman"/>
                <a:cs typeface="Times New Roman"/>
              </a:rPr>
              <a:t>alar,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Pocholo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</a:t>
            </a:r>
            <a:r>
              <a:rPr sz="1600" spc="1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esc</a:t>
            </a:r>
            <a:r>
              <a:rPr sz="1600" spc="-5" dirty="0">
                <a:latin typeface="Times New Roman"/>
                <a:cs typeface="Times New Roman"/>
              </a:rPr>
              <a:t>o,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“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el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igent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</a:t>
            </a:r>
            <a:r>
              <a:rPr sz="1600" spc="-5" dirty="0">
                <a:latin typeface="Times New Roman"/>
                <a:cs typeface="Times New Roman"/>
              </a:rPr>
              <a:t>ff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ight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Usi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 C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pu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Vi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wit</a:t>
            </a:r>
            <a:r>
              <a:rPr sz="1600" spc="-10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Android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nito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ol”,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ro</a:t>
            </a:r>
            <a:r>
              <a:rPr sz="1600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eedings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NCON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201</a:t>
            </a:r>
            <a:r>
              <a:rPr sz="1600" spc="-10" dirty="0">
                <a:latin typeface="Times New Roman"/>
                <a:cs typeface="Times New Roman"/>
              </a:rPr>
              <a:t>8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–</a:t>
            </a:r>
            <a:r>
              <a:rPr sz="1600" spc="-5" dirty="0">
                <a:latin typeface="Times New Roman"/>
                <a:cs typeface="Times New Roman"/>
              </a:rPr>
              <a:t> 201</a:t>
            </a:r>
            <a:r>
              <a:rPr sz="1600" spc="-10" dirty="0">
                <a:latin typeface="Times New Roman"/>
                <a:cs typeface="Times New Roman"/>
              </a:rPr>
              <a:t>8 </a:t>
            </a:r>
            <a:r>
              <a:rPr sz="1600" spc="-15" dirty="0">
                <a:latin typeface="Times New Roman"/>
                <a:cs typeface="Times New Roman"/>
              </a:rPr>
              <a:t>IEE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0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erenc</a:t>
            </a:r>
            <a:r>
              <a:rPr sz="1600" spc="-5" dirty="0">
                <a:latin typeface="Times New Roman"/>
                <a:cs typeface="Times New Roman"/>
              </a:rPr>
              <a:t>e.</a:t>
            </a:r>
            <a:endParaRPr sz="16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175"/>
              </a:spcBef>
              <a:buFont typeface="Times New Roman"/>
              <a:buAutoNum type="arabicPeriod" startAt="7"/>
              <a:tabLst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Zhi</a:t>
            </a:r>
            <a:r>
              <a:rPr sz="1600" spc="-5" dirty="0">
                <a:latin typeface="Times New Roman"/>
                <a:cs typeface="Times New Roman"/>
              </a:rPr>
              <a:t>yi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ida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Hassan,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mad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Shahidehpour,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Shay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</a:t>
            </a:r>
            <a:r>
              <a:rPr sz="1600" spc="-5" dirty="0">
                <a:latin typeface="Times New Roman"/>
                <a:cs typeface="Times New Roman"/>
              </a:rPr>
              <a:t>hr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ad,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Khodae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dirty="0">
                <a:latin typeface="Times New Roman"/>
                <a:cs typeface="Times New Roman"/>
              </a:rPr>
              <a:t>“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Hier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rc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spc="-5" dirty="0">
                <a:latin typeface="Times New Roman"/>
                <a:cs typeface="Times New Roman"/>
              </a:rPr>
              <a:t>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Fr</a:t>
            </a:r>
            <a:r>
              <a:rPr sz="1600" spc="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ew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nte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ligent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raf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ti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s”,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EEE TRANSACTIONS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spc="-15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SMART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GRID,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VOL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O. </a:t>
            </a:r>
            <a:r>
              <a:rPr sz="1600" spc="-5" dirty="0">
                <a:latin typeface="Times New Roman"/>
                <a:cs typeface="Times New Roman"/>
              </a:rPr>
              <a:t>1,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JANUARY</a:t>
            </a:r>
            <a:r>
              <a:rPr sz="1600" spc="-5" dirty="0">
                <a:latin typeface="Times New Roman"/>
                <a:cs typeface="Times New Roman"/>
              </a:rPr>
              <a:t> 2019.</a:t>
            </a:r>
            <a:endParaRPr sz="1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185"/>
              </a:spcBef>
              <a:buFont typeface="Times New Roman"/>
              <a:buAutoNum type="arabicPeriod" startAt="7"/>
              <a:tabLst>
                <a:tab pos="356235" algn="l"/>
              </a:tabLst>
            </a:pP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ar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hentou</a:t>
            </a:r>
            <a:r>
              <a:rPr sz="1600" spc="-5" dirty="0">
                <a:latin typeface="Times New Roman"/>
                <a:cs typeface="Times New Roman"/>
              </a:rPr>
              <a:t>fi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Rac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id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El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ai</a:t>
            </a:r>
            <a:r>
              <a:rPr sz="1600" spc="-5" dirty="0">
                <a:latin typeface="Times New Roman"/>
                <a:cs typeface="Times New Roman"/>
              </a:rPr>
              <a:t>a,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“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H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0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rid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ic</a:t>
            </a:r>
            <a:r>
              <a:rPr sz="1600" spc="-10" dirty="0">
                <a:latin typeface="Times New Roman"/>
                <a:cs typeface="Times New Roman"/>
              </a:rPr>
              <a:t>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Sw</a:t>
            </a:r>
            <a:r>
              <a:rPr sz="1600" spc="-5" dirty="0">
                <a:latin typeface="Times New Roman"/>
                <a:cs typeface="Times New Roman"/>
              </a:rPr>
              <a:t>ar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za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nd Tabu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Sea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ch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</a:t>
            </a:r>
            <a:r>
              <a:rPr sz="1600" spc="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orit</a:t>
            </a:r>
            <a:r>
              <a:rPr sz="1600" spc="15" dirty="0">
                <a:latin typeface="Times New Roman"/>
                <a:cs typeface="Times New Roman"/>
              </a:rPr>
              <a:t>h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adap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ive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raf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nal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opt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tion”,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201</a:t>
            </a:r>
            <a:r>
              <a:rPr sz="1600" spc="-10" dirty="0">
                <a:latin typeface="Times New Roman"/>
                <a:cs typeface="Times New Roman"/>
              </a:rPr>
              <a:t>8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E Internati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IO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Elect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onics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Mechatro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ics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erenc</a:t>
            </a:r>
            <a:r>
              <a:rPr sz="1600" spc="-5" dirty="0">
                <a:latin typeface="Times New Roman"/>
                <a:cs typeface="Times New Roman"/>
              </a:rPr>
              <a:t>e.</a:t>
            </a:r>
            <a:endParaRPr sz="16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190"/>
              </a:spcBef>
              <a:buFont typeface="Times New Roman"/>
              <a:buAutoNum type="arabicPeriod" startAt="7"/>
              <a:tabLst>
                <a:tab pos="356235" algn="l"/>
              </a:tabLst>
            </a:pP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Hou,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Xiang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u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Zha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g,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Pet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G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f,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arles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</a:t>
            </a:r>
            <a:r>
              <a:rPr sz="1600" spc="-10" dirty="0">
                <a:latin typeface="Times New Roman"/>
                <a:cs typeface="Times New Roman"/>
              </a:rPr>
              <a:t>ipp,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David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Bia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ioni,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“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Cybe</a:t>
            </a:r>
            <a:r>
              <a:rPr sz="1600" spc="-15" dirty="0">
                <a:latin typeface="Times New Roman"/>
                <a:cs typeface="Times New Roman"/>
              </a:rPr>
              <a:t>r-</a:t>
            </a:r>
            <a:r>
              <a:rPr sz="1600" spc="-10" dirty="0">
                <a:latin typeface="Times New Roman"/>
                <a:cs typeface="Times New Roman"/>
              </a:rPr>
              <a:t>Ph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ic</a:t>
            </a:r>
            <a:r>
              <a:rPr sz="1600" spc="-10" dirty="0">
                <a:latin typeface="Times New Roman"/>
                <a:cs typeface="Times New Roman"/>
              </a:rPr>
              <a:t>al S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eway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R</a:t>
            </a:r>
            <a:r>
              <a:rPr sz="1600" spc="1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ete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ignal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ntrol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U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Dee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Rei</a:t>
            </a:r>
            <a:r>
              <a:rPr sz="1600" spc="-5" dirty="0">
                <a:latin typeface="Times New Roman"/>
                <a:cs typeface="Times New Roman"/>
              </a:rPr>
              <a:t>nf</a:t>
            </a:r>
            <a:r>
              <a:rPr sz="1600" spc="-10" dirty="0">
                <a:latin typeface="Times New Roman"/>
                <a:cs typeface="Times New Roman"/>
              </a:rPr>
              <a:t>orc</a:t>
            </a:r>
            <a:r>
              <a:rPr sz="1600" spc="0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rni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 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nnected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</a:t>
            </a:r>
            <a:r>
              <a:rPr sz="1600" spc="-5" dirty="0">
                <a:latin typeface="Times New Roman"/>
                <a:cs typeface="Times New Roman"/>
              </a:rPr>
              <a:t>vir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en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”,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202</a:t>
            </a:r>
            <a:r>
              <a:rPr sz="1600" spc="-10" dirty="0">
                <a:latin typeface="Times New Roman"/>
                <a:cs typeface="Times New Roman"/>
              </a:rPr>
              <a:t>1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igent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ran</a:t>
            </a:r>
            <a:r>
              <a:rPr sz="1600" spc="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porta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ion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st</a:t>
            </a:r>
            <a:r>
              <a:rPr sz="1600" spc="15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erence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(IT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C) In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ianapolis,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US</a:t>
            </a:r>
            <a:r>
              <a:rPr sz="1600" spc="-10" dirty="0">
                <a:latin typeface="Times New Roman"/>
                <a:cs typeface="Times New Roman"/>
              </a:rPr>
              <a:t>A. Septe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ber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19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spc="-5" dirty="0">
                <a:latin typeface="Times New Roman"/>
                <a:cs typeface="Times New Roman"/>
              </a:rPr>
              <a:t>21,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2021.</a:t>
            </a:r>
            <a:endParaRPr sz="16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180"/>
              </a:spcBef>
              <a:buFont typeface="Times New Roman"/>
              <a:buAutoNum type="arabicPeriod" startAt="7"/>
              <a:tabLst>
                <a:tab pos="356235" algn="l"/>
              </a:tabLst>
            </a:pPr>
            <a:r>
              <a:rPr sz="1600" spc="-10" dirty="0">
                <a:latin typeface="Times New Roman"/>
                <a:cs typeface="Times New Roman"/>
              </a:rPr>
              <a:t>Sa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ali</a:t>
            </a:r>
            <a:r>
              <a:rPr sz="1600" spc="-10" dirty="0">
                <a:latin typeface="Times New Roman"/>
                <a:cs typeface="Times New Roman"/>
              </a:rPr>
              <a:t>Arkade,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Akshada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 M</a:t>
            </a:r>
            <a:r>
              <a:rPr sz="1600" spc="-10" dirty="0">
                <a:latin typeface="Times New Roman"/>
                <a:cs typeface="Times New Roman"/>
              </a:rPr>
              <a:t>oh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te,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Rutuj,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Vikas,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“</a:t>
            </a:r>
            <a:r>
              <a:rPr sz="1600" spc="-10" dirty="0">
                <a:latin typeface="Times New Roman"/>
                <a:cs typeface="Times New Roman"/>
              </a:rPr>
              <a:t>IoT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Based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et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Lig</a:t>
            </a:r>
            <a:r>
              <a:rPr sz="1600" spc="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ts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ty”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rn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tional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nal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Rese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Applied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Scien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&amp;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ine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ring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ech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olo</a:t>
            </a:r>
            <a:r>
              <a:rPr sz="1600" spc="0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 (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JRASE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),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Volu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4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Iss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XI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Dece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ber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2016.</a:t>
            </a:r>
            <a:endParaRPr sz="16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185"/>
              </a:spcBef>
              <a:buFont typeface="Times New Roman"/>
              <a:buAutoNum type="arabicPeriod" startAt="7"/>
              <a:tabLst>
                <a:tab pos="356235" algn="l"/>
              </a:tabLst>
            </a:pPr>
            <a:r>
              <a:rPr sz="1600" spc="-10" dirty="0">
                <a:latin typeface="Times New Roman"/>
                <a:cs typeface="Times New Roman"/>
              </a:rPr>
              <a:t>Riti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ha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lvi,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addha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Marg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j,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Kavita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te</a:t>
            </a:r>
            <a:r>
              <a:rPr sz="1600" spc="-5" dirty="0">
                <a:latin typeface="Times New Roman"/>
                <a:cs typeface="Times New Roman"/>
              </a:rPr>
              <a:t>1,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akti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Ah</a:t>
            </a:r>
            <a:r>
              <a:rPr sz="1600" spc="-5" dirty="0">
                <a:latin typeface="Times New Roman"/>
                <a:cs typeface="Times New Roman"/>
              </a:rPr>
              <a:t>er,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S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eet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ight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U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 Ard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ino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Uno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cr</a:t>
            </a:r>
            <a:r>
              <a:rPr sz="1600" spc="-10" dirty="0">
                <a:latin typeface="Times New Roman"/>
                <a:cs typeface="Times New Roman"/>
              </a:rPr>
              <a:t>ocontrol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”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rnati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al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J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urn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ovative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ar</a:t>
            </a:r>
            <a:r>
              <a:rPr sz="1600" spc="-10" dirty="0">
                <a:latin typeface="Times New Roman"/>
                <a:cs typeface="Times New Roman"/>
              </a:rPr>
              <a:t>ch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20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te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 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unic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ineerin</a:t>
            </a:r>
            <a:r>
              <a:rPr sz="1600" spc="-5" dirty="0">
                <a:latin typeface="Times New Roman"/>
                <a:cs typeface="Times New Roman"/>
              </a:rPr>
              <a:t>g,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Vol. </a:t>
            </a:r>
            <a:r>
              <a:rPr sz="1600" spc="-5" dirty="0">
                <a:latin typeface="Times New Roman"/>
                <a:cs typeface="Times New Roman"/>
              </a:rPr>
              <a:t>5,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Iss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ch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2017.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LIT</a:t>
            </a:r>
            <a:r>
              <a:rPr spc="-35" dirty="0"/>
              <a:t>E</a:t>
            </a:r>
            <a:r>
              <a:rPr spc="-20" dirty="0"/>
              <a:t>R</a:t>
            </a:r>
            <a:r>
              <a:rPr spc="-40" dirty="0"/>
              <a:t>A</a:t>
            </a:r>
            <a:r>
              <a:rPr spc="-20" dirty="0"/>
              <a:t>T</a:t>
            </a:r>
            <a:r>
              <a:rPr spc="-40" dirty="0"/>
              <a:t>U</a:t>
            </a:r>
            <a:r>
              <a:rPr spc="-20" dirty="0"/>
              <a:t>RE</a:t>
            </a:r>
            <a:r>
              <a:rPr spc="50" dirty="0"/>
              <a:t> </a:t>
            </a:r>
            <a:r>
              <a:rPr spc="-20" dirty="0"/>
              <a:t>SUR</a:t>
            </a:r>
            <a:r>
              <a:rPr spc="-40" dirty="0"/>
              <a:t>V</a:t>
            </a:r>
            <a:r>
              <a:rPr spc="-20" dirty="0"/>
              <a:t>EY</a:t>
            </a:r>
          </a:p>
        </p:txBody>
      </p:sp>
      <p:sp>
        <p:nvSpPr>
          <p:cNvPr id="3" name="object 3"/>
          <p:cNvSpPr/>
          <p:nvPr/>
        </p:nvSpPr>
        <p:spPr>
          <a:xfrm>
            <a:off x="468312" y="809878"/>
            <a:ext cx="824230" cy="914400"/>
          </a:xfrm>
          <a:custGeom>
            <a:avLst/>
            <a:gdLst/>
            <a:ahLst/>
            <a:cxnLst/>
            <a:rect l="l" t="t" r="r" b="b"/>
            <a:pathLst>
              <a:path w="824230" h="914400">
                <a:moveTo>
                  <a:pt x="0" y="914400"/>
                </a:moveTo>
                <a:lnTo>
                  <a:pt x="824230" y="914400"/>
                </a:lnTo>
                <a:lnTo>
                  <a:pt x="82423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2479" y="809878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914400"/>
                </a:moveTo>
                <a:lnTo>
                  <a:pt x="1828800" y="914400"/>
                </a:lnTo>
                <a:lnTo>
                  <a:pt x="18288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1279" y="809878"/>
            <a:ext cx="2133600" cy="914400"/>
          </a:xfrm>
          <a:custGeom>
            <a:avLst/>
            <a:gdLst/>
            <a:ahLst/>
            <a:cxnLst/>
            <a:rect l="l" t="t" r="r" b="b"/>
            <a:pathLst>
              <a:path w="2133600" h="914400">
                <a:moveTo>
                  <a:pt x="0" y="914400"/>
                </a:moveTo>
                <a:lnTo>
                  <a:pt x="2133600" y="914400"/>
                </a:lnTo>
                <a:lnTo>
                  <a:pt x="2133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4879" y="809878"/>
            <a:ext cx="3505200" cy="914400"/>
          </a:xfrm>
          <a:custGeom>
            <a:avLst/>
            <a:gdLst/>
            <a:ahLst/>
            <a:cxnLst/>
            <a:rect l="l" t="t" r="r" b="b"/>
            <a:pathLst>
              <a:path w="3505200" h="914400">
                <a:moveTo>
                  <a:pt x="0" y="914400"/>
                </a:moveTo>
                <a:lnTo>
                  <a:pt x="3505200" y="914400"/>
                </a:lnTo>
                <a:lnTo>
                  <a:pt x="3505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312" y="1724278"/>
            <a:ext cx="824230" cy="2438400"/>
          </a:xfrm>
          <a:custGeom>
            <a:avLst/>
            <a:gdLst/>
            <a:ahLst/>
            <a:cxnLst/>
            <a:rect l="l" t="t" r="r" b="b"/>
            <a:pathLst>
              <a:path w="824230" h="2438400">
                <a:moveTo>
                  <a:pt x="0" y="2438400"/>
                </a:moveTo>
                <a:lnTo>
                  <a:pt x="824230" y="2438400"/>
                </a:lnTo>
                <a:lnTo>
                  <a:pt x="82423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2479" y="1724278"/>
            <a:ext cx="1828800" cy="2438400"/>
          </a:xfrm>
          <a:custGeom>
            <a:avLst/>
            <a:gdLst/>
            <a:ahLst/>
            <a:cxnLst/>
            <a:rect l="l" t="t" r="r" b="b"/>
            <a:pathLst>
              <a:path w="1828800" h="2438400">
                <a:moveTo>
                  <a:pt x="0" y="2438400"/>
                </a:moveTo>
                <a:lnTo>
                  <a:pt x="1828800" y="2438400"/>
                </a:lnTo>
                <a:lnTo>
                  <a:pt x="18288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1279" y="1724278"/>
            <a:ext cx="2133600" cy="2438400"/>
          </a:xfrm>
          <a:custGeom>
            <a:avLst/>
            <a:gdLst/>
            <a:ahLst/>
            <a:cxnLst/>
            <a:rect l="l" t="t" r="r" b="b"/>
            <a:pathLst>
              <a:path w="2133600" h="2438400">
                <a:moveTo>
                  <a:pt x="0" y="2438400"/>
                </a:moveTo>
                <a:lnTo>
                  <a:pt x="2133600" y="2438400"/>
                </a:lnTo>
                <a:lnTo>
                  <a:pt x="21336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4879" y="1724278"/>
            <a:ext cx="3505200" cy="2438400"/>
          </a:xfrm>
          <a:custGeom>
            <a:avLst/>
            <a:gdLst/>
            <a:ahLst/>
            <a:cxnLst/>
            <a:rect l="l" t="t" r="r" b="b"/>
            <a:pathLst>
              <a:path w="3505200" h="2438400">
                <a:moveTo>
                  <a:pt x="0" y="2438400"/>
                </a:moveTo>
                <a:lnTo>
                  <a:pt x="3505200" y="2438400"/>
                </a:lnTo>
                <a:lnTo>
                  <a:pt x="35052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312" y="4162667"/>
            <a:ext cx="824230" cy="2225040"/>
          </a:xfrm>
          <a:custGeom>
            <a:avLst/>
            <a:gdLst/>
            <a:ahLst/>
            <a:cxnLst/>
            <a:rect l="l" t="t" r="r" b="b"/>
            <a:pathLst>
              <a:path w="824230" h="2225040">
                <a:moveTo>
                  <a:pt x="0" y="2225040"/>
                </a:moveTo>
                <a:lnTo>
                  <a:pt x="824230" y="2225040"/>
                </a:lnTo>
                <a:lnTo>
                  <a:pt x="824230" y="0"/>
                </a:lnTo>
                <a:lnTo>
                  <a:pt x="0" y="0"/>
                </a:lnTo>
                <a:lnTo>
                  <a:pt x="0" y="222504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2479" y="4162667"/>
            <a:ext cx="1828800" cy="2225040"/>
          </a:xfrm>
          <a:custGeom>
            <a:avLst/>
            <a:gdLst/>
            <a:ahLst/>
            <a:cxnLst/>
            <a:rect l="l" t="t" r="r" b="b"/>
            <a:pathLst>
              <a:path w="1828800" h="2225040">
                <a:moveTo>
                  <a:pt x="0" y="2225040"/>
                </a:moveTo>
                <a:lnTo>
                  <a:pt x="1828800" y="2225040"/>
                </a:lnTo>
                <a:lnTo>
                  <a:pt x="1828800" y="0"/>
                </a:lnTo>
                <a:lnTo>
                  <a:pt x="0" y="0"/>
                </a:lnTo>
                <a:lnTo>
                  <a:pt x="0" y="222504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1279" y="4162667"/>
            <a:ext cx="2133600" cy="2225040"/>
          </a:xfrm>
          <a:custGeom>
            <a:avLst/>
            <a:gdLst/>
            <a:ahLst/>
            <a:cxnLst/>
            <a:rect l="l" t="t" r="r" b="b"/>
            <a:pathLst>
              <a:path w="2133600" h="2225040">
                <a:moveTo>
                  <a:pt x="0" y="2225040"/>
                </a:moveTo>
                <a:lnTo>
                  <a:pt x="2133600" y="2225040"/>
                </a:lnTo>
                <a:lnTo>
                  <a:pt x="2133600" y="0"/>
                </a:lnTo>
                <a:lnTo>
                  <a:pt x="0" y="0"/>
                </a:lnTo>
                <a:lnTo>
                  <a:pt x="0" y="222504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4879" y="4162667"/>
            <a:ext cx="3505200" cy="2225040"/>
          </a:xfrm>
          <a:custGeom>
            <a:avLst/>
            <a:gdLst/>
            <a:ahLst/>
            <a:cxnLst/>
            <a:rect l="l" t="t" r="r" b="b"/>
            <a:pathLst>
              <a:path w="3505200" h="2225040">
                <a:moveTo>
                  <a:pt x="0" y="2225040"/>
                </a:moveTo>
                <a:lnTo>
                  <a:pt x="3505200" y="2225040"/>
                </a:lnTo>
                <a:lnTo>
                  <a:pt x="3505200" y="0"/>
                </a:lnTo>
                <a:lnTo>
                  <a:pt x="0" y="0"/>
                </a:lnTo>
                <a:lnTo>
                  <a:pt x="0" y="222504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216" y="880086"/>
            <a:ext cx="154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6294" algn="l"/>
              </a:tabLst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S.NO	TITLE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0780" y="880086"/>
            <a:ext cx="140271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TH</a:t>
            </a:r>
            <a:r>
              <a:rPr sz="1800" b="1" spc="5" dirty="0">
                <a:solidFill>
                  <a:srgbClr val="DAF7E4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RS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&amp; PUBLI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HED YE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A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761" y="880086"/>
            <a:ext cx="13703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FEREN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216" y="1796096"/>
            <a:ext cx="16065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346" y="1796096"/>
            <a:ext cx="1656714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Street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gh</a:t>
            </a:r>
            <a:r>
              <a:rPr sz="1400" dirty="0">
                <a:latin typeface="Times New Roman"/>
                <a:cs typeface="Times New Roman"/>
              </a:rPr>
              <a:t>t Ma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tem wi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ic Bri</a:t>
            </a:r>
            <a:r>
              <a:rPr sz="1400" spc="5" dirty="0">
                <a:latin typeface="Times New Roman"/>
                <a:cs typeface="Times New Roman"/>
              </a:rPr>
              <a:t>gh</a:t>
            </a:r>
            <a:r>
              <a:rPr sz="1400" dirty="0">
                <a:latin typeface="Times New Roman"/>
                <a:cs typeface="Times New Roman"/>
              </a:rPr>
              <a:t>tne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5" dirty="0">
                <a:latin typeface="Times New Roman"/>
                <a:cs typeface="Times New Roman"/>
              </a:rPr>
              <a:t>us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 Usi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lt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T P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0780" y="1796096"/>
            <a:ext cx="1604010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Sk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Maha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Sor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f,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ipa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Saha,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Pallav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utta,2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4761" y="1796096"/>
            <a:ext cx="3348990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is 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per 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pres</a:t>
            </a:r>
            <a:r>
              <a:rPr sz="1400" spc="-10" dirty="0">
                <a:latin typeface="Times New Roman"/>
                <a:cs typeface="Times New Roman"/>
              </a:rPr>
              <a:t>ent</a:t>
            </a:r>
            <a:r>
              <a:rPr sz="1400" dirty="0">
                <a:latin typeface="Times New Roman"/>
                <a:cs typeface="Times New Roman"/>
              </a:rPr>
              <a:t>s 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stre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la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 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ol 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oT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la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 </a:t>
            </a:r>
            <a:r>
              <a:rPr sz="1400" spc="-10" dirty="0">
                <a:latin typeface="Times New Roman"/>
                <a:cs typeface="Times New Roman"/>
              </a:rPr>
              <a:t>LD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ith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lig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ty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be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ol</a:t>
            </a:r>
            <a:r>
              <a:rPr sz="1400" dirty="0">
                <a:latin typeface="Times New Roman"/>
                <a:cs typeface="Times New Roman"/>
              </a:rPr>
              <a:t>le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. 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IR 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so</a:t>
            </a:r>
            <a:r>
              <a:rPr sz="1400" dirty="0">
                <a:latin typeface="Times New Roman"/>
                <a:cs typeface="Times New Roman"/>
              </a:rPr>
              <a:t>rs 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til</a:t>
            </a:r>
            <a:r>
              <a:rPr sz="1400" dirty="0">
                <a:latin typeface="Times New Roman"/>
                <a:cs typeface="Times New Roman"/>
              </a:rPr>
              <a:t>ized 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ide se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dirty="0">
                <a:latin typeface="Times New Roman"/>
                <a:cs typeface="Times New Roman"/>
              </a:rPr>
              <a:t>gn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LED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get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spec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ic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af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4761" y="3076485"/>
            <a:ext cx="190563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 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 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sit</a:t>
            </a:r>
            <a:r>
              <a:rPr sz="1400" dirty="0">
                <a:latin typeface="Times New Roman"/>
                <a:cs typeface="Times New Roman"/>
              </a:rPr>
              <a:t>y  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ti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LD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kee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s u</a:t>
            </a:r>
            <a:r>
              <a:rPr sz="1400" spc="-10" dirty="0">
                <a:latin typeface="Times New Roman"/>
                <a:cs typeface="Times New Roman"/>
              </a:rPr>
              <a:t>nt</a:t>
            </a:r>
            <a:r>
              <a:rPr sz="1400" dirty="0">
                <a:latin typeface="Times New Roman"/>
                <a:cs typeface="Times New Roman"/>
              </a:rPr>
              <a:t>il 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t 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 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1832" y="3076485"/>
            <a:ext cx="139128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le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.  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Du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ree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la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 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f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ow 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34761" y="3716819"/>
            <a:ext cx="334708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fr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qu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ncy 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lo</a:t>
            </a:r>
            <a:r>
              <a:rPr sz="1400" dirty="0">
                <a:latin typeface="Times New Roman"/>
                <a:cs typeface="Times New Roman"/>
              </a:rPr>
              <a:t>w 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LD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is high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216" y="4234979"/>
            <a:ext cx="1606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1346" y="4234979"/>
            <a:ext cx="139700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GS</a:t>
            </a:r>
            <a:r>
              <a:rPr sz="1400" spc="-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-GPRS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ed S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Street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</a:t>
            </a:r>
            <a:r>
              <a:rPr sz="1400" spc="5" dirty="0">
                <a:latin typeface="Times New Roman"/>
                <a:cs typeface="Times New Roman"/>
              </a:rPr>
              <a:t>gh</a:t>
            </a:r>
            <a:r>
              <a:rPr sz="140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00780" y="4234979"/>
            <a:ext cx="1964689" cy="1697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ran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Shihab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ddin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ha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Moha</a:t>
            </a:r>
            <a:r>
              <a:rPr sz="1400" spc="-25" dirty="0">
                <a:latin typeface="Times New Roman"/>
                <a:cs typeface="Times New Roman"/>
              </a:rPr>
              <a:t>mm</a:t>
            </a:r>
            <a:r>
              <a:rPr sz="1400" dirty="0">
                <a:latin typeface="Times New Roman"/>
                <a:cs typeface="Times New Roman"/>
              </a:rPr>
              <a:t>ad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aim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ddin,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Shah Mohazzem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ossain,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Fai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a Far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a,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Partha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Protim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atta,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Md.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Radua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ul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lam Riad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Moha</a:t>
            </a:r>
            <a:r>
              <a:rPr sz="1400" spc="-25" dirty="0">
                <a:latin typeface="Times New Roman"/>
                <a:cs typeface="Times New Roman"/>
              </a:rPr>
              <a:t>mm</a:t>
            </a:r>
            <a:r>
              <a:rPr sz="1400" dirty="0">
                <a:latin typeface="Times New Roman"/>
                <a:cs typeface="Times New Roman"/>
              </a:rPr>
              <a:t>ed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ossa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aide</a:t>
            </a:r>
            <a:r>
              <a:rPr sz="1400" spc="-6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4760" y="4234979"/>
            <a:ext cx="335026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is 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odel 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red 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 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 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SM-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PRS 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. 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le 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odel 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 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pe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ty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ll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-a</a:t>
            </a:r>
            <a:r>
              <a:rPr sz="1400" spc="-10" dirty="0">
                <a:latin typeface="Times New Roman"/>
                <a:cs typeface="Times New Roman"/>
              </a:rPr>
              <a:t>ut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, s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-a</a:t>
            </a:r>
            <a:r>
              <a:rPr sz="1400" spc="-10" dirty="0">
                <a:latin typeface="Times New Roman"/>
                <a:cs typeface="Times New Roman"/>
              </a:rPr>
              <a:t>ut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ated 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ual 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eth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. 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PRS 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 can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</a:t>
            </a:r>
            <a:r>
              <a:rPr sz="1400" dirty="0">
                <a:latin typeface="Times New Roman"/>
                <a:cs typeface="Times New Roman"/>
              </a:rPr>
              <a:t>nset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low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 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stem 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  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</a:t>
            </a:r>
            <a:r>
              <a:rPr sz="1400" dirty="0">
                <a:latin typeface="Times New Roman"/>
                <a:cs typeface="Times New Roman"/>
              </a:rPr>
              <a:t>era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  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  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ul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ated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eth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.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re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oce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ol</a:t>
            </a:r>
            <a:r>
              <a:rPr sz="1400" dirty="0">
                <a:latin typeface="Times New Roman"/>
                <a:cs typeface="Times New Roman"/>
              </a:rPr>
              <a:t>led 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by </a:t>
            </a:r>
            <a:r>
              <a:rPr sz="1400" spc="-16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ega</a:t>
            </a:r>
            <a:r>
              <a:rPr sz="1400" spc="-5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328p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icroc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ntrol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06544" y="6508724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LIT</a:t>
            </a:r>
            <a:r>
              <a:rPr spc="-35" dirty="0"/>
              <a:t>E</a:t>
            </a:r>
            <a:r>
              <a:rPr spc="-20" dirty="0"/>
              <a:t>R</a:t>
            </a:r>
            <a:r>
              <a:rPr spc="-40" dirty="0"/>
              <a:t>A</a:t>
            </a:r>
            <a:r>
              <a:rPr spc="-20" dirty="0"/>
              <a:t>T</a:t>
            </a:r>
            <a:r>
              <a:rPr spc="-40" dirty="0"/>
              <a:t>U</a:t>
            </a:r>
            <a:r>
              <a:rPr spc="-20" dirty="0"/>
              <a:t>RE</a:t>
            </a:r>
            <a:r>
              <a:rPr spc="50" dirty="0"/>
              <a:t> </a:t>
            </a:r>
            <a:r>
              <a:rPr spc="-20" dirty="0"/>
              <a:t>SUR</a:t>
            </a:r>
            <a:r>
              <a:rPr spc="-40" dirty="0"/>
              <a:t>V</a:t>
            </a:r>
            <a:r>
              <a:rPr spc="-20" dirty="0"/>
              <a:t>EY</a:t>
            </a:r>
          </a:p>
        </p:txBody>
      </p:sp>
      <p:sp>
        <p:nvSpPr>
          <p:cNvPr id="3" name="object 3"/>
          <p:cNvSpPr/>
          <p:nvPr/>
        </p:nvSpPr>
        <p:spPr>
          <a:xfrm>
            <a:off x="468312" y="1142999"/>
            <a:ext cx="824230" cy="914400"/>
          </a:xfrm>
          <a:custGeom>
            <a:avLst/>
            <a:gdLst/>
            <a:ahLst/>
            <a:cxnLst/>
            <a:rect l="l" t="t" r="r" b="b"/>
            <a:pathLst>
              <a:path w="824230" h="914400">
                <a:moveTo>
                  <a:pt x="0" y="914400"/>
                </a:moveTo>
                <a:lnTo>
                  <a:pt x="824230" y="914400"/>
                </a:lnTo>
                <a:lnTo>
                  <a:pt x="82423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2605" y="1142999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914400"/>
                </a:moveTo>
                <a:lnTo>
                  <a:pt x="1828800" y="914400"/>
                </a:lnTo>
                <a:lnTo>
                  <a:pt x="18288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1405" y="1142999"/>
            <a:ext cx="2133600" cy="914400"/>
          </a:xfrm>
          <a:custGeom>
            <a:avLst/>
            <a:gdLst/>
            <a:ahLst/>
            <a:cxnLst/>
            <a:rect l="l" t="t" r="r" b="b"/>
            <a:pathLst>
              <a:path w="2133600" h="914400">
                <a:moveTo>
                  <a:pt x="0" y="914400"/>
                </a:moveTo>
                <a:lnTo>
                  <a:pt x="2133600" y="914400"/>
                </a:lnTo>
                <a:lnTo>
                  <a:pt x="2133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4879" y="1142999"/>
            <a:ext cx="3505200" cy="914400"/>
          </a:xfrm>
          <a:custGeom>
            <a:avLst/>
            <a:gdLst/>
            <a:ahLst/>
            <a:cxnLst/>
            <a:rect l="l" t="t" r="r" b="b"/>
            <a:pathLst>
              <a:path w="3505200" h="914400">
                <a:moveTo>
                  <a:pt x="0" y="914400"/>
                </a:moveTo>
                <a:lnTo>
                  <a:pt x="3505200" y="914400"/>
                </a:lnTo>
                <a:lnTo>
                  <a:pt x="3505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312" y="2057400"/>
            <a:ext cx="824230" cy="2225040"/>
          </a:xfrm>
          <a:custGeom>
            <a:avLst/>
            <a:gdLst/>
            <a:ahLst/>
            <a:cxnLst/>
            <a:rect l="l" t="t" r="r" b="b"/>
            <a:pathLst>
              <a:path w="824230" h="2225040">
                <a:moveTo>
                  <a:pt x="0" y="2225040"/>
                </a:moveTo>
                <a:lnTo>
                  <a:pt x="824230" y="2225040"/>
                </a:lnTo>
                <a:lnTo>
                  <a:pt x="824230" y="0"/>
                </a:lnTo>
                <a:lnTo>
                  <a:pt x="0" y="0"/>
                </a:lnTo>
                <a:lnTo>
                  <a:pt x="0" y="222504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2605" y="2057400"/>
            <a:ext cx="1828800" cy="2225040"/>
          </a:xfrm>
          <a:custGeom>
            <a:avLst/>
            <a:gdLst/>
            <a:ahLst/>
            <a:cxnLst/>
            <a:rect l="l" t="t" r="r" b="b"/>
            <a:pathLst>
              <a:path w="1828800" h="2225040">
                <a:moveTo>
                  <a:pt x="0" y="2225040"/>
                </a:moveTo>
                <a:lnTo>
                  <a:pt x="1828800" y="2225040"/>
                </a:lnTo>
                <a:lnTo>
                  <a:pt x="1828800" y="0"/>
                </a:lnTo>
                <a:lnTo>
                  <a:pt x="0" y="0"/>
                </a:lnTo>
                <a:lnTo>
                  <a:pt x="0" y="222504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1405" y="2057400"/>
            <a:ext cx="2133600" cy="2225040"/>
          </a:xfrm>
          <a:custGeom>
            <a:avLst/>
            <a:gdLst/>
            <a:ahLst/>
            <a:cxnLst/>
            <a:rect l="l" t="t" r="r" b="b"/>
            <a:pathLst>
              <a:path w="2133600" h="2225040">
                <a:moveTo>
                  <a:pt x="0" y="2225040"/>
                </a:moveTo>
                <a:lnTo>
                  <a:pt x="2133600" y="2225040"/>
                </a:lnTo>
                <a:lnTo>
                  <a:pt x="2133600" y="0"/>
                </a:lnTo>
                <a:lnTo>
                  <a:pt x="0" y="0"/>
                </a:lnTo>
                <a:lnTo>
                  <a:pt x="0" y="222504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4879" y="2057400"/>
            <a:ext cx="3505200" cy="2225040"/>
          </a:xfrm>
          <a:custGeom>
            <a:avLst/>
            <a:gdLst/>
            <a:ahLst/>
            <a:cxnLst/>
            <a:rect l="l" t="t" r="r" b="b"/>
            <a:pathLst>
              <a:path w="3505200" h="2225040">
                <a:moveTo>
                  <a:pt x="0" y="2225040"/>
                </a:moveTo>
                <a:lnTo>
                  <a:pt x="3505200" y="2225040"/>
                </a:lnTo>
                <a:lnTo>
                  <a:pt x="3505200" y="0"/>
                </a:lnTo>
                <a:lnTo>
                  <a:pt x="0" y="0"/>
                </a:lnTo>
                <a:lnTo>
                  <a:pt x="0" y="222504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312" y="4282440"/>
            <a:ext cx="824230" cy="1584960"/>
          </a:xfrm>
          <a:custGeom>
            <a:avLst/>
            <a:gdLst/>
            <a:ahLst/>
            <a:cxnLst/>
            <a:rect l="l" t="t" r="r" b="b"/>
            <a:pathLst>
              <a:path w="824230" h="1584960">
                <a:moveTo>
                  <a:pt x="0" y="1584960"/>
                </a:moveTo>
                <a:lnTo>
                  <a:pt x="824230" y="1584960"/>
                </a:lnTo>
                <a:lnTo>
                  <a:pt x="824230" y="0"/>
                </a:lnTo>
                <a:lnTo>
                  <a:pt x="0" y="0"/>
                </a:lnTo>
                <a:lnTo>
                  <a:pt x="0" y="158496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2605" y="4282440"/>
            <a:ext cx="1828800" cy="1584960"/>
          </a:xfrm>
          <a:custGeom>
            <a:avLst/>
            <a:gdLst/>
            <a:ahLst/>
            <a:cxnLst/>
            <a:rect l="l" t="t" r="r" b="b"/>
            <a:pathLst>
              <a:path w="1828800" h="1584960">
                <a:moveTo>
                  <a:pt x="0" y="1584960"/>
                </a:moveTo>
                <a:lnTo>
                  <a:pt x="1828800" y="1584960"/>
                </a:lnTo>
                <a:lnTo>
                  <a:pt x="1828800" y="0"/>
                </a:lnTo>
                <a:lnTo>
                  <a:pt x="0" y="0"/>
                </a:lnTo>
                <a:lnTo>
                  <a:pt x="0" y="158496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1405" y="4282440"/>
            <a:ext cx="2133600" cy="1584960"/>
          </a:xfrm>
          <a:custGeom>
            <a:avLst/>
            <a:gdLst/>
            <a:ahLst/>
            <a:cxnLst/>
            <a:rect l="l" t="t" r="r" b="b"/>
            <a:pathLst>
              <a:path w="2133600" h="1584960">
                <a:moveTo>
                  <a:pt x="0" y="1584960"/>
                </a:moveTo>
                <a:lnTo>
                  <a:pt x="2133600" y="1584960"/>
                </a:lnTo>
                <a:lnTo>
                  <a:pt x="2133600" y="0"/>
                </a:lnTo>
                <a:lnTo>
                  <a:pt x="0" y="0"/>
                </a:lnTo>
                <a:lnTo>
                  <a:pt x="0" y="158496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4879" y="4282440"/>
            <a:ext cx="3505200" cy="1584960"/>
          </a:xfrm>
          <a:custGeom>
            <a:avLst/>
            <a:gdLst/>
            <a:ahLst/>
            <a:cxnLst/>
            <a:rect l="l" t="t" r="r" b="b"/>
            <a:pathLst>
              <a:path w="3505200" h="1584960">
                <a:moveTo>
                  <a:pt x="0" y="1584960"/>
                </a:moveTo>
                <a:lnTo>
                  <a:pt x="3505200" y="1584960"/>
                </a:lnTo>
                <a:lnTo>
                  <a:pt x="3505200" y="0"/>
                </a:lnTo>
                <a:lnTo>
                  <a:pt x="0" y="0"/>
                </a:lnTo>
                <a:lnTo>
                  <a:pt x="0" y="158496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216" y="1213207"/>
            <a:ext cx="154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6294" algn="l"/>
              </a:tabLst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S.NO	TITLE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pc="-5" dirty="0"/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00780" y="1213207"/>
            <a:ext cx="134556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TH</a:t>
            </a:r>
            <a:r>
              <a:rPr sz="1800" b="1" spc="5" dirty="0">
                <a:solidFill>
                  <a:srgbClr val="DAF7E4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R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&amp; PUBLI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HED Y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761" y="1213207"/>
            <a:ext cx="13703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FEREN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216" y="2129446"/>
            <a:ext cx="1606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1346" y="2129446"/>
            <a:ext cx="167005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Aut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ic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reet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</a:t>
            </a:r>
            <a:r>
              <a:rPr sz="1400" spc="5" dirty="0">
                <a:latin typeface="Times New Roman"/>
                <a:cs typeface="Times New Roman"/>
              </a:rPr>
              <a:t>gh</a:t>
            </a:r>
            <a:r>
              <a:rPr sz="1400" dirty="0">
                <a:latin typeface="Times New Roman"/>
                <a:cs typeface="Times New Roman"/>
              </a:rPr>
              <a:t>t C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0780" y="2129446"/>
            <a:ext cx="194183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2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Shre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Paral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ka</a:t>
            </a:r>
            <a:r>
              <a:rPr sz="1400" spc="-6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, Sa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ali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9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ihal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ola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e,Pro</a:t>
            </a:r>
            <a:r>
              <a:rPr sz="1400" spc="-10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. Sula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sha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4761" y="2129446"/>
            <a:ext cx="3348354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In 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is 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60" dirty="0">
                <a:latin typeface="Times New Roman"/>
                <a:cs typeface="Times New Roman"/>
              </a:rPr>
              <a:t>r</a:t>
            </a:r>
            <a:r>
              <a:rPr sz="1400" spc="-20" dirty="0">
                <a:latin typeface="Times New Roman"/>
                <a:cs typeface="Times New Roman"/>
              </a:rPr>
              <a:t>,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lli</a:t>
            </a:r>
            <a:r>
              <a:rPr sz="1400" dirty="0">
                <a:latin typeface="Times New Roman"/>
                <a:cs typeface="Times New Roman"/>
              </a:rPr>
              <a:t>ge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 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</a:t>
            </a:r>
            <a:r>
              <a:rPr sz="1400" dirty="0">
                <a:latin typeface="Times New Roman"/>
                <a:cs typeface="Times New Roman"/>
              </a:rPr>
              <a:t>reet 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ng, 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 k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</a:t>
            </a:r>
            <a:r>
              <a:rPr sz="1400" dirty="0">
                <a:latin typeface="Times New Roman"/>
                <a:cs typeface="Times New Roman"/>
              </a:rPr>
              <a:t>reet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gh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lo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hen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iv</a:t>
            </a:r>
            <a:r>
              <a:rPr sz="1400" dirty="0">
                <a:latin typeface="Times New Roman"/>
                <a:cs typeface="Times New Roman"/>
              </a:rPr>
              <a:t>ity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la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hes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ov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so</a:t>
            </a:r>
            <a:r>
              <a:rPr sz="1400" dirty="0">
                <a:latin typeface="Times New Roman"/>
                <a:cs typeface="Times New Roman"/>
              </a:rPr>
              <a:t>rs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nse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ov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oad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ds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gn</a:t>
            </a:r>
            <a:r>
              <a:rPr sz="1400" dirty="0">
                <a:latin typeface="Times New Roman"/>
                <a:cs typeface="Times New Roman"/>
              </a:rPr>
              <a:t>al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 A</a:t>
            </a:r>
            <a:r>
              <a:rPr sz="1400" dirty="0">
                <a:latin typeface="Times New Roman"/>
                <a:cs typeface="Times New Roman"/>
              </a:rPr>
              <a:t>rd</a:t>
            </a:r>
            <a:r>
              <a:rPr sz="1400" spc="-10" dirty="0">
                <a:latin typeface="Times New Roman"/>
                <a:cs typeface="Times New Roman"/>
              </a:rPr>
              <a:t>ui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hus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pec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LED</a:t>
            </a:r>
            <a:r>
              <a:rPr sz="1400" spc="-85" dirty="0">
                <a:latin typeface="Times New Roman"/>
                <a:cs typeface="Times New Roman"/>
              </a:rPr>
              <a:t>’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.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ach 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0" dirty="0">
                <a:latin typeface="Times New Roman"/>
                <a:cs typeface="Times New Roman"/>
              </a:rPr>
              <a:t>q</a:t>
            </a:r>
            <a:r>
              <a:rPr sz="1400" dirty="0">
                <a:latin typeface="Times New Roman"/>
                <a:cs typeface="Times New Roman"/>
              </a:rPr>
              <a:t>ue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ce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 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 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85" dirty="0">
                <a:latin typeface="Times New Roman"/>
                <a:cs typeface="Times New Roman"/>
              </a:rPr>
              <a:t>’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. 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hen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ses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icle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rst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 led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tur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216" y="4354740"/>
            <a:ext cx="1606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4.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71346" y="4354740"/>
            <a:ext cx="1433195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Ene</a:t>
            </a:r>
            <a:r>
              <a:rPr sz="1400" spc="-2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y 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ic S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ree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ht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0780" y="4354740"/>
            <a:ext cx="1859914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spc="-7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.Ja</a:t>
            </a:r>
            <a:r>
              <a:rPr sz="1400" spc="-1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ala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sh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ali V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ithin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Raj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 ,</a:t>
            </a:r>
            <a:r>
              <a:rPr sz="1400" spc="-10" dirty="0">
                <a:latin typeface="Times New Roman"/>
                <a:cs typeface="Times New Roman"/>
              </a:rPr>
              <a:t> N</a:t>
            </a:r>
            <a:r>
              <a:rPr sz="1400" dirty="0">
                <a:latin typeface="Times New Roman"/>
                <a:cs typeface="Times New Roman"/>
              </a:rPr>
              <a:t>akul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air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Rahul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5" dirty="0">
                <a:latin typeface="Times New Roman"/>
                <a:cs typeface="Times New Roman"/>
              </a:rPr>
              <a:t>0</a:t>
            </a:r>
            <a:r>
              <a:rPr sz="1400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4760" y="4354740"/>
            <a:ext cx="3347720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xp</a:t>
            </a:r>
            <a:r>
              <a:rPr sz="1400" dirty="0">
                <a:latin typeface="Times New Roman"/>
                <a:cs typeface="Times New Roman"/>
              </a:rPr>
              <a:t>la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gh</a:t>
            </a:r>
            <a:r>
              <a:rPr sz="1400" dirty="0">
                <a:latin typeface="Times New Roman"/>
                <a:cs typeface="Times New Roman"/>
              </a:rPr>
              <a:t>tne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ent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ensed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LD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gi</a:t>
            </a:r>
            <a:r>
              <a:rPr sz="1400" dirty="0">
                <a:latin typeface="Times New Roman"/>
                <a:cs typeface="Times New Roman"/>
              </a:rPr>
              <a:t>ven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np</a:t>
            </a:r>
            <a:r>
              <a:rPr sz="1400" dirty="0">
                <a:latin typeface="Times New Roman"/>
                <a:cs typeface="Times New Roman"/>
              </a:rPr>
              <a:t>ut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LEDs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ht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spc="-20" dirty="0">
                <a:latin typeface="Times New Roman"/>
                <a:cs typeface="Times New Roman"/>
              </a:rPr>
              <a:t>j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po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din</a:t>
            </a:r>
            <a:r>
              <a:rPr sz="1400" dirty="0">
                <a:latin typeface="Times New Roman"/>
                <a:cs typeface="Times New Roman"/>
              </a:rPr>
              <a:t>gly 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outpu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LIT</a:t>
            </a:r>
            <a:r>
              <a:rPr spc="-35" dirty="0"/>
              <a:t>E</a:t>
            </a:r>
            <a:r>
              <a:rPr spc="-20" dirty="0"/>
              <a:t>R</a:t>
            </a:r>
            <a:r>
              <a:rPr spc="-40" dirty="0"/>
              <a:t>A</a:t>
            </a:r>
            <a:r>
              <a:rPr spc="-20" dirty="0"/>
              <a:t>T</a:t>
            </a:r>
            <a:r>
              <a:rPr spc="-40" dirty="0"/>
              <a:t>U</a:t>
            </a:r>
            <a:r>
              <a:rPr spc="-20" dirty="0"/>
              <a:t>RE</a:t>
            </a:r>
            <a:r>
              <a:rPr spc="50" dirty="0"/>
              <a:t> </a:t>
            </a:r>
            <a:r>
              <a:rPr spc="-20" dirty="0"/>
              <a:t>SUR</a:t>
            </a:r>
            <a:r>
              <a:rPr spc="-40" dirty="0"/>
              <a:t>V</a:t>
            </a:r>
            <a:r>
              <a:rPr spc="-20" dirty="0"/>
              <a:t>EY</a:t>
            </a:r>
          </a:p>
        </p:txBody>
      </p:sp>
      <p:sp>
        <p:nvSpPr>
          <p:cNvPr id="3" name="object 3"/>
          <p:cNvSpPr/>
          <p:nvPr/>
        </p:nvSpPr>
        <p:spPr>
          <a:xfrm>
            <a:off x="468312" y="1142999"/>
            <a:ext cx="827405" cy="914400"/>
          </a:xfrm>
          <a:custGeom>
            <a:avLst/>
            <a:gdLst/>
            <a:ahLst/>
            <a:cxnLst/>
            <a:rect l="l" t="t" r="r" b="b"/>
            <a:pathLst>
              <a:path w="827405" h="914400">
                <a:moveTo>
                  <a:pt x="0" y="914400"/>
                </a:moveTo>
                <a:lnTo>
                  <a:pt x="827087" y="914400"/>
                </a:lnTo>
                <a:lnTo>
                  <a:pt x="827087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142999"/>
            <a:ext cx="1826260" cy="914400"/>
          </a:xfrm>
          <a:custGeom>
            <a:avLst/>
            <a:gdLst/>
            <a:ahLst/>
            <a:cxnLst/>
            <a:rect l="l" t="t" r="r" b="b"/>
            <a:pathLst>
              <a:path w="1826260" h="914400">
                <a:moveTo>
                  <a:pt x="0" y="914400"/>
                </a:moveTo>
                <a:lnTo>
                  <a:pt x="1826006" y="914400"/>
                </a:lnTo>
                <a:lnTo>
                  <a:pt x="182600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1405" y="1142999"/>
            <a:ext cx="2133600" cy="914400"/>
          </a:xfrm>
          <a:custGeom>
            <a:avLst/>
            <a:gdLst/>
            <a:ahLst/>
            <a:cxnLst/>
            <a:rect l="l" t="t" r="r" b="b"/>
            <a:pathLst>
              <a:path w="2133600" h="914400">
                <a:moveTo>
                  <a:pt x="0" y="914400"/>
                </a:moveTo>
                <a:lnTo>
                  <a:pt x="2133600" y="914400"/>
                </a:lnTo>
                <a:lnTo>
                  <a:pt x="2133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4879" y="1142999"/>
            <a:ext cx="3505200" cy="914400"/>
          </a:xfrm>
          <a:custGeom>
            <a:avLst/>
            <a:gdLst/>
            <a:ahLst/>
            <a:cxnLst/>
            <a:rect l="l" t="t" r="r" b="b"/>
            <a:pathLst>
              <a:path w="3505200" h="914400">
                <a:moveTo>
                  <a:pt x="0" y="914400"/>
                </a:moveTo>
                <a:lnTo>
                  <a:pt x="3505200" y="914400"/>
                </a:lnTo>
                <a:lnTo>
                  <a:pt x="3505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312" y="2057400"/>
            <a:ext cx="827405" cy="2651760"/>
          </a:xfrm>
          <a:custGeom>
            <a:avLst/>
            <a:gdLst/>
            <a:ahLst/>
            <a:cxnLst/>
            <a:rect l="l" t="t" r="r" b="b"/>
            <a:pathLst>
              <a:path w="827405" h="2651760">
                <a:moveTo>
                  <a:pt x="0" y="2651760"/>
                </a:moveTo>
                <a:lnTo>
                  <a:pt x="827087" y="2651760"/>
                </a:lnTo>
                <a:lnTo>
                  <a:pt x="827087" y="0"/>
                </a:lnTo>
                <a:lnTo>
                  <a:pt x="0" y="0"/>
                </a:lnTo>
                <a:lnTo>
                  <a:pt x="0" y="265176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2057400"/>
            <a:ext cx="1826260" cy="2651760"/>
          </a:xfrm>
          <a:custGeom>
            <a:avLst/>
            <a:gdLst/>
            <a:ahLst/>
            <a:cxnLst/>
            <a:rect l="l" t="t" r="r" b="b"/>
            <a:pathLst>
              <a:path w="1826260" h="2651760">
                <a:moveTo>
                  <a:pt x="0" y="2651760"/>
                </a:moveTo>
                <a:lnTo>
                  <a:pt x="1826006" y="2651760"/>
                </a:lnTo>
                <a:lnTo>
                  <a:pt x="1826006" y="0"/>
                </a:lnTo>
                <a:lnTo>
                  <a:pt x="0" y="0"/>
                </a:lnTo>
                <a:lnTo>
                  <a:pt x="0" y="265176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1405" y="2057400"/>
            <a:ext cx="2133600" cy="2651760"/>
          </a:xfrm>
          <a:custGeom>
            <a:avLst/>
            <a:gdLst/>
            <a:ahLst/>
            <a:cxnLst/>
            <a:rect l="l" t="t" r="r" b="b"/>
            <a:pathLst>
              <a:path w="2133600" h="2651760">
                <a:moveTo>
                  <a:pt x="0" y="2651760"/>
                </a:moveTo>
                <a:lnTo>
                  <a:pt x="2133600" y="2651760"/>
                </a:lnTo>
                <a:lnTo>
                  <a:pt x="2133600" y="0"/>
                </a:lnTo>
                <a:lnTo>
                  <a:pt x="0" y="0"/>
                </a:lnTo>
                <a:lnTo>
                  <a:pt x="0" y="265176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4879" y="2057400"/>
            <a:ext cx="3505200" cy="2651760"/>
          </a:xfrm>
          <a:custGeom>
            <a:avLst/>
            <a:gdLst/>
            <a:ahLst/>
            <a:cxnLst/>
            <a:rect l="l" t="t" r="r" b="b"/>
            <a:pathLst>
              <a:path w="3505200" h="2651760">
                <a:moveTo>
                  <a:pt x="0" y="2651760"/>
                </a:moveTo>
                <a:lnTo>
                  <a:pt x="3505200" y="2651760"/>
                </a:lnTo>
                <a:lnTo>
                  <a:pt x="3505200" y="0"/>
                </a:lnTo>
                <a:lnTo>
                  <a:pt x="0" y="0"/>
                </a:lnTo>
                <a:lnTo>
                  <a:pt x="0" y="265176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312" y="4709159"/>
            <a:ext cx="827405" cy="1371600"/>
          </a:xfrm>
          <a:custGeom>
            <a:avLst/>
            <a:gdLst/>
            <a:ahLst/>
            <a:cxnLst/>
            <a:rect l="l" t="t" r="r" b="b"/>
            <a:pathLst>
              <a:path w="827405" h="1371600">
                <a:moveTo>
                  <a:pt x="0" y="1371600"/>
                </a:moveTo>
                <a:lnTo>
                  <a:pt x="827087" y="1371600"/>
                </a:lnTo>
                <a:lnTo>
                  <a:pt x="827087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400" y="4709159"/>
            <a:ext cx="1826260" cy="1371600"/>
          </a:xfrm>
          <a:custGeom>
            <a:avLst/>
            <a:gdLst/>
            <a:ahLst/>
            <a:cxnLst/>
            <a:rect l="l" t="t" r="r" b="b"/>
            <a:pathLst>
              <a:path w="1826260" h="1371600">
                <a:moveTo>
                  <a:pt x="0" y="1371600"/>
                </a:moveTo>
                <a:lnTo>
                  <a:pt x="1826006" y="1371600"/>
                </a:lnTo>
                <a:lnTo>
                  <a:pt x="1826006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1405" y="4709159"/>
            <a:ext cx="2133600" cy="1371600"/>
          </a:xfrm>
          <a:custGeom>
            <a:avLst/>
            <a:gdLst/>
            <a:ahLst/>
            <a:cxnLst/>
            <a:rect l="l" t="t" r="r" b="b"/>
            <a:pathLst>
              <a:path w="2133600" h="1371600">
                <a:moveTo>
                  <a:pt x="0" y="1371600"/>
                </a:moveTo>
                <a:lnTo>
                  <a:pt x="2133600" y="1371600"/>
                </a:lnTo>
                <a:lnTo>
                  <a:pt x="2133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4879" y="4709159"/>
            <a:ext cx="3505200" cy="1371600"/>
          </a:xfrm>
          <a:custGeom>
            <a:avLst/>
            <a:gdLst/>
            <a:ahLst/>
            <a:cxnLst/>
            <a:rect l="l" t="t" r="r" b="b"/>
            <a:pathLst>
              <a:path w="3505200" h="1371600">
                <a:moveTo>
                  <a:pt x="0" y="1371600"/>
                </a:moveTo>
                <a:lnTo>
                  <a:pt x="3505200" y="1371600"/>
                </a:lnTo>
                <a:lnTo>
                  <a:pt x="35052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216" y="1213207"/>
            <a:ext cx="1551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9469" algn="l"/>
              </a:tabLst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S.NO	TI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T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pc="-5" dirty="0"/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00780" y="1213207"/>
            <a:ext cx="140271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TH</a:t>
            </a:r>
            <a:r>
              <a:rPr sz="1800" b="1" spc="5" dirty="0">
                <a:solidFill>
                  <a:srgbClr val="DAF7E4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RS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&amp; PUBLI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HED Y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761" y="1213207"/>
            <a:ext cx="13703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FEREN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216" y="2129446"/>
            <a:ext cx="1606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5.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4394" y="2129446"/>
            <a:ext cx="1538605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ter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hings (I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)-ba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Solar Po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ered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Street</a:t>
            </a:r>
            <a:r>
              <a:rPr sz="1400" spc="-10" dirty="0">
                <a:latin typeface="Times New Roman"/>
                <a:cs typeface="Times New Roman"/>
              </a:rPr>
              <a:t> L</a:t>
            </a:r>
            <a:r>
              <a:rPr sz="1400" dirty="0">
                <a:latin typeface="Times New Roman"/>
                <a:cs typeface="Times New Roman"/>
              </a:rPr>
              <a:t>ight 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stem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ith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ntiva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Mechanism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0780" y="2129446"/>
            <a:ext cx="187007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ibon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kae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ok,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z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ba,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kott,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tina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a,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4761" y="2129446"/>
            <a:ext cx="3350895" cy="255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ts 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 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s (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T)</a:t>
            </a:r>
            <a:r>
              <a:rPr sz="1400" dirty="0">
                <a:latin typeface="Times New Roman"/>
                <a:cs typeface="Times New Roman"/>
              </a:rPr>
              <a:t>-ba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 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ol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  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 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tre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  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lig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ng 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  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ith 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nt</a:t>
            </a:r>
            <a:r>
              <a:rPr sz="1400" dirty="0">
                <a:latin typeface="Times New Roman"/>
                <a:cs typeface="Times New Roman"/>
              </a:rPr>
              <a:t>iv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isa</a:t>
            </a:r>
            <a:r>
              <a:rPr sz="1400" spc="-10" dirty="0">
                <a:latin typeface="Times New Roman"/>
                <a:cs typeface="Times New Roman"/>
              </a:rPr>
              <a:t>tio</a:t>
            </a:r>
            <a:r>
              <a:rPr sz="1400" dirty="0">
                <a:latin typeface="Times New Roman"/>
                <a:cs typeface="Times New Roman"/>
              </a:rPr>
              <a:t>n   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ni</a:t>
            </a:r>
            <a:r>
              <a:rPr sz="1400" dirty="0">
                <a:latin typeface="Times New Roman"/>
                <a:cs typeface="Times New Roman"/>
              </a:rPr>
              <a:t>sm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here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ne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</a:t>
            </a:r>
            <a:r>
              <a:rPr sz="1400" dirty="0">
                <a:latin typeface="Times New Roman"/>
                <a:cs typeface="Times New Roman"/>
              </a:rPr>
              <a:t>lar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PV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 w</a:t>
            </a:r>
            <a:r>
              <a:rPr sz="1400" dirty="0">
                <a:latin typeface="Times New Roman"/>
                <a:cs typeface="Times New Roman"/>
              </a:rPr>
              <a:t>hich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po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 a</a:t>
            </a:r>
            <a:r>
              <a:rPr sz="1400" spc="-10" dirty="0">
                <a:latin typeface="Times New Roman"/>
                <a:cs typeface="Times New Roman"/>
              </a:rPr>
              <a:t>ut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atica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ly s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hes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reet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ht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z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igh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pe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LD</a:t>
            </a:r>
            <a:r>
              <a:rPr sz="1400" dirty="0">
                <a:latin typeface="Times New Roman"/>
                <a:cs typeface="Times New Roman"/>
              </a:rPr>
              <a:t>R) 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ves po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er  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y  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ut</a:t>
            </a:r>
            <a:r>
              <a:rPr sz="1400" spc="-10" dirty="0">
                <a:latin typeface="Times New Roman"/>
                <a:cs typeface="Times New Roman"/>
              </a:rPr>
              <a:t>il</a:t>
            </a:r>
            <a:r>
              <a:rPr sz="1400" dirty="0">
                <a:latin typeface="Times New Roman"/>
                <a:cs typeface="Times New Roman"/>
              </a:rPr>
              <a:t>iz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  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fr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red  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or  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IR) 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</a:t>
            </a:r>
            <a:r>
              <a:rPr sz="1400" dirty="0">
                <a:latin typeface="Times New Roman"/>
                <a:cs typeface="Times New Roman"/>
              </a:rPr>
              <a:t>h 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icr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ol</a:t>
            </a:r>
            <a:r>
              <a:rPr sz="1400" dirty="0">
                <a:latin typeface="Times New Roman"/>
                <a:cs typeface="Times New Roman"/>
              </a:rPr>
              <a:t>ler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im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b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ten 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p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spc="-2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 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-5" dirty="0">
                <a:latin typeface="Times New Roman"/>
                <a:cs typeface="Times New Roman"/>
              </a:rPr>
              <a:t>q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ir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th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life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pan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gh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odul</a:t>
            </a:r>
            <a:r>
              <a:rPr sz="1400" spc="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216" y="4781841"/>
            <a:ext cx="1606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6.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74394" y="4781841"/>
            <a:ext cx="152781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uino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</a:t>
            </a:r>
            <a:r>
              <a:rPr sz="1400" dirty="0">
                <a:latin typeface="Times New Roman"/>
                <a:cs typeface="Times New Roman"/>
              </a:rPr>
              <a:t>O Based </a:t>
            </a:r>
            <a:r>
              <a:rPr sz="1400" spc="-9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isitors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Counti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 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stem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165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acc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nation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0780" y="4781841"/>
            <a:ext cx="196723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Sakshi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upta,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Sree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 Ma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a,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B. Cha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dra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Redd</a:t>
            </a:r>
            <a:r>
              <a:rPr sz="1400" spc="-114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4761" y="4781841"/>
            <a:ext cx="334899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6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no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rfaced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2 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80" dirty="0">
                <a:latin typeface="Times New Roman"/>
                <a:cs typeface="Times New Roman"/>
              </a:rPr>
              <a:t>W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 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m  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 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nect  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</a:t>
            </a:r>
            <a:r>
              <a:rPr sz="1400" dirty="0">
                <a:latin typeface="Times New Roman"/>
                <a:cs typeface="Times New Roman"/>
              </a:rPr>
              <a:t>th  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 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er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-7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. se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uin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ses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visit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clou</a:t>
            </a:r>
            <a:r>
              <a:rPr sz="1400" spc="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LIT</a:t>
            </a:r>
            <a:r>
              <a:rPr spc="-35" dirty="0"/>
              <a:t>E</a:t>
            </a:r>
            <a:r>
              <a:rPr spc="-20" dirty="0"/>
              <a:t>R</a:t>
            </a:r>
            <a:r>
              <a:rPr spc="-40" dirty="0"/>
              <a:t>A</a:t>
            </a:r>
            <a:r>
              <a:rPr spc="-20" dirty="0"/>
              <a:t>T</a:t>
            </a:r>
            <a:r>
              <a:rPr spc="-40" dirty="0"/>
              <a:t>U</a:t>
            </a:r>
            <a:r>
              <a:rPr spc="-20" dirty="0"/>
              <a:t>RE</a:t>
            </a:r>
            <a:r>
              <a:rPr spc="50" dirty="0"/>
              <a:t> </a:t>
            </a:r>
            <a:r>
              <a:rPr spc="-20" dirty="0"/>
              <a:t>SUR</a:t>
            </a:r>
            <a:r>
              <a:rPr spc="-40" dirty="0"/>
              <a:t>V</a:t>
            </a:r>
            <a:r>
              <a:rPr spc="-20" dirty="0"/>
              <a:t>EY</a:t>
            </a:r>
          </a:p>
        </p:txBody>
      </p:sp>
      <p:sp>
        <p:nvSpPr>
          <p:cNvPr id="3" name="object 3"/>
          <p:cNvSpPr/>
          <p:nvPr/>
        </p:nvSpPr>
        <p:spPr>
          <a:xfrm>
            <a:off x="468312" y="1142999"/>
            <a:ext cx="827405" cy="914400"/>
          </a:xfrm>
          <a:custGeom>
            <a:avLst/>
            <a:gdLst/>
            <a:ahLst/>
            <a:cxnLst/>
            <a:rect l="l" t="t" r="r" b="b"/>
            <a:pathLst>
              <a:path w="827405" h="914400">
                <a:moveTo>
                  <a:pt x="0" y="914400"/>
                </a:moveTo>
                <a:lnTo>
                  <a:pt x="827087" y="914400"/>
                </a:lnTo>
                <a:lnTo>
                  <a:pt x="827087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142999"/>
            <a:ext cx="1826260" cy="914400"/>
          </a:xfrm>
          <a:custGeom>
            <a:avLst/>
            <a:gdLst/>
            <a:ahLst/>
            <a:cxnLst/>
            <a:rect l="l" t="t" r="r" b="b"/>
            <a:pathLst>
              <a:path w="1826260" h="914400">
                <a:moveTo>
                  <a:pt x="0" y="914400"/>
                </a:moveTo>
                <a:lnTo>
                  <a:pt x="1826006" y="914400"/>
                </a:lnTo>
                <a:lnTo>
                  <a:pt x="182600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1405" y="1142999"/>
            <a:ext cx="2133600" cy="914400"/>
          </a:xfrm>
          <a:custGeom>
            <a:avLst/>
            <a:gdLst/>
            <a:ahLst/>
            <a:cxnLst/>
            <a:rect l="l" t="t" r="r" b="b"/>
            <a:pathLst>
              <a:path w="2133600" h="914400">
                <a:moveTo>
                  <a:pt x="0" y="914400"/>
                </a:moveTo>
                <a:lnTo>
                  <a:pt x="2133600" y="914400"/>
                </a:lnTo>
                <a:lnTo>
                  <a:pt x="2133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4879" y="1142999"/>
            <a:ext cx="3505200" cy="914400"/>
          </a:xfrm>
          <a:custGeom>
            <a:avLst/>
            <a:gdLst/>
            <a:ahLst/>
            <a:cxnLst/>
            <a:rect l="l" t="t" r="r" b="b"/>
            <a:pathLst>
              <a:path w="3505200" h="914400">
                <a:moveTo>
                  <a:pt x="0" y="914400"/>
                </a:moveTo>
                <a:lnTo>
                  <a:pt x="3505200" y="914400"/>
                </a:lnTo>
                <a:lnTo>
                  <a:pt x="3505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312" y="2057400"/>
            <a:ext cx="827405" cy="1798320"/>
          </a:xfrm>
          <a:custGeom>
            <a:avLst/>
            <a:gdLst/>
            <a:ahLst/>
            <a:cxnLst/>
            <a:rect l="l" t="t" r="r" b="b"/>
            <a:pathLst>
              <a:path w="827405" h="1798320">
                <a:moveTo>
                  <a:pt x="0" y="1798320"/>
                </a:moveTo>
                <a:lnTo>
                  <a:pt x="827087" y="1798320"/>
                </a:lnTo>
                <a:lnTo>
                  <a:pt x="827087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2057400"/>
            <a:ext cx="1826260" cy="1798320"/>
          </a:xfrm>
          <a:custGeom>
            <a:avLst/>
            <a:gdLst/>
            <a:ahLst/>
            <a:cxnLst/>
            <a:rect l="l" t="t" r="r" b="b"/>
            <a:pathLst>
              <a:path w="1826260" h="1798320">
                <a:moveTo>
                  <a:pt x="0" y="1798320"/>
                </a:moveTo>
                <a:lnTo>
                  <a:pt x="1826006" y="1798320"/>
                </a:lnTo>
                <a:lnTo>
                  <a:pt x="1826006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1405" y="2057400"/>
            <a:ext cx="2133600" cy="1798320"/>
          </a:xfrm>
          <a:custGeom>
            <a:avLst/>
            <a:gdLst/>
            <a:ahLst/>
            <a:cxnLst/>
            <a:rect l="l" t="t" r="r" b="b"/>
            <a:pathLst>
              <a:path w="2133600" h="1798320">
                <a:moveTo>
                  <a:pt x="0" y="1798320"/>
                </a:moveTo>
                <a:lnTo>
                  <a:pt x="2133600" y="1798320"/>
                </a:lnTo>
                <a:lnTo>
                  <a:pt x="2133600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4879" y="2057400"/>
            <a:ext cx="3505200" cy="1798320"/>
          </a:xfrm>
          <a:custGeom>
            <a:avLst/>
            <a:gdLst/>
            <a:ahLst/>
            <a:cxnLst/>
            <a:rect l="l" t="t" r="r" b="b"/>
            <a:pathLst>
              <a:path w="3505200" h="1798320">
                <a:moveTo>
                  <a:pt x="0" y="1798320"/>
                </a:moveTo>
                <a:lnTo>
                  <a:pt x="3505200" y="1798320"/>
                </a:lnTo>
                <a:lnTo>
                  <a:pt x="3505200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312" y="3855720"/>
            <a:ext cx="827405" cy="1798320"/>
          </a:xfrm>
          <a:custGeom>
            <a:avLst/>
            <a:gdLst/>
            <a:ahLst/>
            <a:cxnLst/>
            <a:rect l="l" t="t" r="r" b="b"/>
            <a:pathLst>
              <a:path w="827405" h="1798320">
                <a:moveTo>
                  <a:pt x="0" y="1798320"/>
                </a:moveTo>
                <a:lnTo>
                  <a:pt x="827087" y="1798320"/>
                </a:lnTo>
                <a:lnTo>
                  <a:pt x="827087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400" y="3855720"/>
            <a:ext cx="1826260" cy="1798320"/>
          </a:xfrm>
          <a:custGeom>
            <a:avLst/>
            <a:gdLst/>
            <a:ahLst/>
            <a:cxnLst/>
            <a:rect l="l" t="t" r="r" b="b"/>
            <a:pathLst>
              <a:path w="1826260" h="1798320">
                <a:moveTo>
                  <a:pt x="0" y="1798320"/>
                </a:moveTo>
                <a:lnTo>
                  <a:pt x="1826006" y="1798320"/>
                </a:lnTo>
                <a:lnTo>
                  <a:pt x="1826006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1405" y="3855720"/>
            <a:ext cx="2133600" cy="1798320"/>
          </a:xfrm>
          <a:custGeom>
            <a:avLst/>
            <a:gdLst/>
            <a:ahLst/>
            <a:cxnLst/>
            <a:rect l="l" t="t" r="r" b="b"/>
            <a:pathLst>
              <a:path w="2133600" h="1798320">
                <a:moveTo>
                  <a:pt x="0" y="1798320"/>
                </a:moveTo>
                <a:lnTo>
                  <a:pt x="2133600" y="1798320"/>
                </a:lnTo>
                <a:lnTo>
                  <a:pt x="2133600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4879" y="3855720"/>
            <a:ext cx="3505200" cy="1798320"/>
          </a:xfrm>
          <a:custGeom>
            <a:avLst/>
            <a:gdLst/>
            <a:ahLst/>
            <a:cxnLst/>
            <a:rect l="l" t="t" r="r" b="b"/>
            <a:pathLst>
              <a:path w="3505200" h="1798320">
                <a:moveTo>
                  <a:pt x="0" y="1798320"/>
                </a:moveTo>
                <a:lnTo>
                  <a:pt x="3505200" y="1798320"/>
                </a:lnTo>
                <a:lnTo>
                  <a:pt x="3505200" y="0"/>
                </a:lnTo>
                <a:lnTo>
                  <a:pt x="0" y="0"/>
                </a:lnTo>
                <a:lnTo>
                  <a:pt x="0" y="179832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216" y="1213207"/>
            <a:ext cx="1551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9469" algn="l"/>
              </a:tabLst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S.NO	TI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T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pc="-5" dirty="0"/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00780" y="1213207"/>
            <a:ext cx="140271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TH</a:t>
            </a:r>
            <a:r>
              <a:rPr sz="1800" b="1" spc="5" dirty="0">
                <a:solidFill>
                  <a:srgbClr val="DAF7E4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RS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&amp; PUBLI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HED Y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761" y="1213207"/>
            <a:ext cx="13703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FEREN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216" y="2129446"/>
            <a:ext cx="1606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7.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4394" y="2129446"/>
            <a:ext cx="160147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tell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fic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ight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stem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sing Co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puter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9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ision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ith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id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Monit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 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0780" y="2129446"/>
            <a:ext cx="1957070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Je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T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oda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o,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Chr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6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, Ma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ngelica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6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buga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, Jer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lisea,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ngelo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C.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olo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M.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oresc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4761" y="2129446"/>
            <a:ext cx="3348990" cy="1484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is  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er  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sed   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   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oach   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pi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ic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na</a:t>
            </a:r>
            <a:r>
              <a:rPr sz="1400" spc="-10" dirty="0">
                <a:latin typeface="Times New Roman"/>
                <a:cs typeface="Times New Roman"/>
              </a:rPr>
              <a:t>li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stem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z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 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nes 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ed 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- ti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</a:t>
            </a:r>
            <a:r>
              <a:rPr sz="1400" spc="-35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ic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ity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 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tv 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ot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es 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ut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ated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nu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 co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l 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ted 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 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 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obile 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nd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oi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ased 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plica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spc="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216" y="3928020"/>
            <a:ext cx="1606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8.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74394" y="3928020"/>
            <a:ext cx="1604645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ierarc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ical Fra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tell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fic Mana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art Cities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0780" y="3928020"/>
            <a:ext cx="1958339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Z</a:t>
            </a:r>
            <a:r>
              <a:rPr sz="1400" dirty="0">
                <a:latin typeface="Times New Roman"/>
                <a:cs typeface="Times New Roman"/>
              </a:rPr>
              <a:t>hi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Reida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, Moha</a:t>
            </a:r>
            <a:r>
              <a:rPr sz="1400" spc="-25" dirty="0">
                <a:latin typeface="Times New Roman"/>
                <a:cs typeface="Times New Roman"/>
              </a:rPr>
              <a:t>mm</a:t>
            </a:r>
            <a:r>
              <a:rPr sz="1400" dirty="0">
                <a:latin typeface="Times New Roman"/>
                <a:cs typeface="Times New Roman"/>
              </a:rPr>
              <a:t>ad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ide</a:t>
            </a:r>
            <a:r>
              <a:rPr sz="1400" spc="-10" dirty="0">
                <a:latin typeface="Times New Roman"/>
                <a:cs typeface="Times New Roman"/>
              </a:rPr>
              <a:t>hp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spc="-6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, Shay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Bahra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ira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hodaei,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4761" y="3928020"/>
            <a:ext cx="180530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548640" algn="l"/>
                <a:tab pos="1164590" algn="l"/>
                <a:tab pos="1621790" algn="l"/>
              </a:tabLst>
            </a:pP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is	p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per	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pl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s 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ts	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	</a:t>
            </a:r>
            <a:r>
              <a:rPr sz="1400" spc="5" dirty="0">
                <a:latin typeface="Times New Roman"/>
                <a:cs typeface="Times New Roman"/>
              </a:rPr>
              <a:t>be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5739" y="3928020"/>
            <a:ext cx="139763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tabLst>
                <a:tab pos="676910" algn="l"/>
                <a:tab pos="815340" algn="l"/>
                <a:tab pos="1166495" algn="l"/>
              </a:tabLst>
            </a:pP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3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fic	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ie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cy a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		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y	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34761" y="4354740"/>
            <a:ext cx="3348990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til</a:t>
            </a:r>
            <a:r>
              <a:rPr sz="1400" dirty="0">
                <a:latin typeface="Times New Roman"/>
                <a:cs typeface="Times New Roman"/>
              </a:rPr>
              <a:t>iza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  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  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 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ose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-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oo</a:t>
            </a:r>
            <a:r>
              <a:rPr sz="1400" dirty="0">
                <a:latin typeface="Times New Roman"/>
                <a:cs typeface="Times New Roman"/>
              </a:rPr>
              <a:t>p  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 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Interac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ulat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ted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his 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ine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ce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th</a:t>
            </a:r>
            <a:r>
              <a:rPr sz="1400" dirty="0">
                <a:latin typeface="Times New Roman"/>
                <a:cs typeface="Times New Roman"/>
              </a:rPr>
              <a:t>e  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op</a:t>
            </a:r>
            <a:r>
              <a:rPr sz="1400" dirty="0">
                <a:latin typeface="Times New Roman"/>
                <a:cs typeface="Times New Roman"/>
              </a:rPr>
              <a:t>osed 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ork  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  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 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d tra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spo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ta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ste</a:t>
            </a:r>
            <a:r>
              <a:rPr sz="1400" spc="-2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LIT</a:t>
            </a:r>
            <a:r>
              <a:rPr spc="-35" dirty="0"/>
              <a:t>E</a:t>
            </a:r>
            <a:r>
              <a:rPr spc="-20" dirty="0"/>
              <a:t>R</a:t>
            </a:r>
            <a:r>
              <a:rPr spc="-40" dirty="0"/>
              <a:t>A</a:t>
            </a:r>
            <a:r>
              <a:rPr spc="-20" dirty="0"/>
              <a:t>T</a:t>
            </a:r>
            <a:r>
              <a:rPr spc="-40" dirty="0"/>
              <a:t>U</a:t>
            </a:r>
            <a:r>
              <a:rPr spc="-20" dirty="0"/>
              <a:t>RE</a:t>
            </a:r>
            <a:r>
              <a:rPr spc="50" dirty="0"/>
              <a:t> </a:t>
            </a:r>
            <a:r>
              <a:rPr spc="-20" dirty="0"/>
              <a:t>SUR</a:t>
            </a:r>
            <a:r>
              <a:rPr spc="-40" dirty="0"/>
              <a:t>V</a:t>
            </a:r>
            <a:r>
              <a:rPr spc="-20" dirty="0"/>
              <a:t>EY</a:t>
            </a:r>
          </a:p>
        </p:txBody>
      </p:sp>
      <p:sp>
        <p:nvSpPr>
          <p:cNvPr id="3" name="object 3"/>
          <p:cNvSpPr/>
          <p:nvPr/>
        </p:nvSpPr>
        <p:spPr>
          <a:xfrm>
            <a:off x="468312" y="838199"/>
            <a:ext cx="827405" cy="914400"/>
          </a:xfrm>
          <a:custGeom>
            <a:avLst/>
            <a:gdLst/>
            <a:ahLst/>
            <a:cxnLst/>
            <a:rect l="l" t="t" r="r" b="b"/>
            <a:pathLst>
              <a:path w="827405" h="914400">
                <a:moveTo>
                  <a:pt x="0" y="914400"/>
                </a:moveTo>
                <a:lnTo>
                  <a:pt x="827087" y="914400"/>
                </a:lnTo>
                <a:lnTo>
                  <a:pt x="827087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838199"/>
            <a:ext cx="1826260" cy="914400"/>
          </a:xfrm>
          <a:custGeom>
            <a:avLst/>
            <a:gdLst/>
            <a:ahLst/>
            <a:cxnLst/>
            <a:rect l="l" t="t" r="r" b="b"/>
            <a:pathLst>
              <a:path w="1826260" h="914400">
                <a:moveTo>
                  <a:pt x="0" y="914400"/>
                </a:moveTo>
                <a:lnTo>
                  <a:pt x="1826006" y="914400"/>
                </a:lnTo>
                <a:lnTo>
                  <a:pt x="182600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1405" y="838199"/>
            <a:ext cx="2133600" cy="914400"/>
          </a:xfrm>
          <a:custGeom>
            <a:avLst/>
            <a:gdLst/>
            <a:ahLst/>
            <a:cxnLst/>
            <a:rect l="l" t="t" r="r" b="b"/>
            <a:pathLst>
              <a:path w="2133600" h="914400">
                <a:moveTo>
                  <a:pt x="0" y="914400"/>
                </a:moveTo>
                <a:lnTo>
                  <a:pt x="2133600" y="914400"/>
                </a:lnTo>
                <a:lnTo>
                  <a:pt x="2133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4879" y="838199"/>
            <a:ext cx="3505200" cy="914400"/>
          </a:xfrm>
          <a:custGeom>
            <a:avLst/>
            <a:gdLst/>
            <a:ahLst/>
            <a:cxnLst/>
            <a:rect l="l" t="t" r="r" b="b"/>
            <a:pathLst>
              <a:path w="3505200" h="914400">
                <a:moveTo>
                  <a:pt x="0" y="914400"/>
                </a:moveTo>
                <a:lnTo>
                  <a:pt x="3505200" y="914400"/>
                </a:lnTo>
                <a:lnTo>
                  <a:pt x="3505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156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312" y="1752600"/>
            <a:ext cx="827405" cy="2651760"/>
          </a:xfrm>
          <a:custGeom>
            <a:avLst/>
            <a:gdLst/>
            <a:ahLst/>
            <a:cxnLst/>
            <a:rect l="l" t="t" r="r" b="b"/>
            <a:pathLst>
              <a:path w="827405" h="2651760">
                <a:moveTo>
                  <a:pt x="0" y="2651760"/>
                </a:moveTo>
                <a:lnTo>
                  <a:pt x="827087" y="2651760"/>
                </a:lnTo>
                <a:lnTo>
                  <a:pt x="827087" y="0"/>
                </a:lnTo>
                <a:lnTo>
                  <a:pt x="0" y="0"/>
                </a:lnTo>
                <a:lnTo>
                  <a:pt x="0" y="265176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1752600"/>
            <a:ext cx="1826260" cy="2651760"/>
          </a:xfrm>
          <a:custGeom>
            <a:avLst/>
            <a:gdLst/>
            <a:ahLst/>
            <a:cxnLst/>
            <a:rect l="l" t="t" r="r" b="b"/>
            <a:pathLst>
              <a:path w="1826260" h="2651760">
                <a:moveTo>
                  <a:pt x="0" y="2651760"/>
                </a:moveTo>
                <a:lnTo>
                  <a:pt x="1826006" y="2651760"/>
                </a:lnTo>
                <a:lnTo>
                  <a:pt x="1826006" y="0"/>
                </a:lnTo>
                <a:lnTo>
                  <a:pt x="0" y="0"/>
                </a:lnTo>
                <a:lnTo>
                  <a:pt x="0" y="265176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1405" y="1752600"/>
            <a:ext cx="2133600" cy="2651760"/>
          </a:xfrm>
          <a:custGeom>
            <a:avLst/>
            <a:gdLst/>
            <a:ahLst/>
            <a:cxnLst/>
            <a:rect l="l" t="t" r="r" b="b"/>
            <a:pathLst>
              <a:path w="2133600" h="2651760">
                <a:moveTo>
                  <a:pt x="0" y="2651760"/>
                </a:moveTo>
                <a:lnTo>
                  <a:pt x="2133600" y="2651760"/>
                </a:lnTo>
                <a:lnTo>
                  <a:pt x="2133600" y="0"/>
                </a:lnTo>
                <a:lnTo>
                  <a:pt x="0" y="0"/>
                </a:lnTo>
                <a:lnTo>
                  <a:pt x="0" y="265176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4879" y="1752600"/>
            <a:ext cx="3505200" cy="2651760"/>
          </a:xfrm>
          <a:custGeom>
            <a:avLst/>
            <a:gdLst/>
            <a:ahLst/>
            <a:cxnLst/>
            <a:rect l="l" t="t" r="r" b="b"/>
            <a:pathLst>
              <a:path w="3505200" h="2651760">
                <a:moveTo>
                  <a:pt x="0" y="2651760"/>
                </a:moveTo>
                <a:lnTo>
                  <a:pt x="3505200" y="2651760"/>
                </a:lnTo>
                <a:lnTo>
                  <a:pt x="3505200" y="0"/>
                </a:lnTo>
                <a:lnTo>
                  <a:pt x="0" y="0"/>
                </a:lnTo>
                <a:lnTo>
                  <a:pt x="0" y="2651760"/>
                </a:lnTo>
                <a:close/>
              </a:path>
            </a:pathLst>
          </a:custGeom>
          <a:solidFill>
            <a:srgbClr val="D7D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312" y="4404359"/>
            <a:ext cx="827405" cy="2011680"/>
          </a:xfrm>
          <a:custGeom>
            <a:avLst/>
            <a:gdLst/>
            <a:ahLst/>
            <a:cxnLst/>
            <a:rect l="l" t="t" r="r" b="b"/>
            <a:pathLst>
              <a:path w="827405" h="2011679">
                <a:moveTo>
                  <a:pt x="0" y="2011680"/>
                </a:moveTo>
                <a:lnTo>
                  <a:pt x="827087" y="2011680"/>
                </a:lnTo>
                <a:lnTo>
                  <a:pt x="827087" y="0"/>
                </a:lnTo>
                <a:lnTo>
                  <a:pt x="0" y="0"/>
                </a:lnTo>
                <a:lnTo>
                  <a:pt x="0" y="201168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400" y="4404359"/>
            <a:ext cx="1826260" cy="2011680"/>
          </a:xfrm>
          <a:custGeom>
            <a:avLst/>
            <a:gdLst/>
            <a:ahLst/>
            <a:cxnLst/>
            <a:rect l="l" t="t" r="r" b="b"/>
            <a:pathLst>
              <a:path w="1826260" h="2011679">
                <a:moveTo>
                  <a:pt x="0" y="2011680"/>
                </a:moveTo>
                <a:lnTo>
                  <a:pt x="1826006" y="2011680"/>
                </a:lnTo>
                <a:lnTo>
                  <a:pt x="1826006" y="0"/>
                </a:lnTo>
                <a:lnTo>
                  <a:pt x="0" y="0"/>
                </a:lnTo>
                <a:lnTo>
                  <a:pt x="0" y="201168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1405" y="4404359"/>
            <a:ext cx="2133600" cy="2011680"/>
          </a:xfrm>
          <a:custGeom>
            <a:avLst/>
            <a:gdLst/>
            <a:ahLst/>
            <a:cxnLst/>
            <a:rect l="l" t="t" r="r" b="b"/>
            <a:pathLst>
              <a:path w="2133600" h="2011679">
                <a:moveTo>
                  <a:pt x="0" y="2011680"/>
                </a:moveTo>
                <a:lnTo>
                  <a:pt x="2133600" y="2011680"/>
                </a:lnTo>
                <a:lnTo>
                  <a:pt x="2133600" y="0"/>
                </a:lnTo>
                <a:lnTo>
                  <a:pt x="0" y="0"/>
                </a:lnTo>
                <a:lnTo>
                  <a:pt x="0" y="201168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4879" y="4404359"/>
            <a:ext cx="3505200" cy="2011680"/>
          </a:xfrm>
          <a:custGeom>
            <a:avLst/>
            <a:gdLst/>
            <a:ahLst/>
            <a:cxnLst/>
            <a:rect l="l" t="t" r="r" b="b"/>
            <a:pathLst>
              <a:path w="3505200" h="2011679">
                <a:moveTo>
                  <a:pt x="0" y="2011680"/>
                </a:moveTo>
                <a:lnTo>
                  <a:pt x="3505200" y="2011680"/>
                </a:lnTo>
                <a:lnTo>
                  <a:pt x="3505200" y="0"/>
                </a:lnTo>
                <a:lnTo>
                  <a:pt x="0" y="0"/>
                </a:lnTo>
                <a:lnTo>
                  <a:pt x="0" y="2011680"/>
                </a:lnTo>
                <a:close/>
              </a:path>
            </a:pathLst>
          </a:custGeom>
          <a:solidFill>
            <a:srgbClr val="ECEB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7216" y="908407"/>
            <a:ext cx="1551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9469" algn="l"/>
              </a:tabLst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S.NO	TI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T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pc="-5" dirty="0"/>
              <a:t>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00780" y="908407"/>
            <a:ext cx="140271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A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TH</a:t>
            </a:r>
            <a:r>
              <a:rPr sz="1800" b="1" spc="5" dirty="0">
                <a:solidFill>
                  <a:srgbClr val="DAF7E4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RS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&amp; PUBLI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HED YE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A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4761" y="908407"/>
            <a:ext cx="13703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I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FEREN</a:t>
            </a:r>
            <a:r>
              <a:rPr sz="1800" b="1" spc="-10" dirty="0">
                <a:solidFill>
                  <a:srgbClr val="DAF7E4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DAF7E4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7216" y="1824265"/>
            <a:ext cx="1606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9.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4394" y="1824265"/>
            <a:ext cx="1617980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brid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Particle S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arm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pti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iza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ion 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 algori</a:t>
            </a: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tive tra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fic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ing opti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iza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0780" y="1824265"/>
            <a:ext cx="186753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Mar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am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toufi 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llaia,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4760" y="1824265"/>
            <a:ext cx="3349625" cy="255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is   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per   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  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brid    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ti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le   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arm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iza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bu 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</a:t>
            </a:r>
            <a:r>
              <a:rPr sz="1400" spc="-10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h 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hm 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ive 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ic 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gn</a:t>
            </a:r>
            <a:r>
              <a:rPr sz="1400" dirty="0">
                <a:latin typeface="Times New Roman"/>
                <a:cs typeface="Times New Roman"/>
              </a:rPr>
              <a:t>al 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ing 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</a:t>
            </a:r>
            <a:r>
              <a:rPr sz="1400" dirty="0">
                <a:latin typeface="Times New Roman"/>
                <a:cs typeface="Times New Roman"/>
              </a:rPr>
              <a:t>ti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iza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os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.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 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</a:t>
            </a:r>
            <a:r>
              <a:rPr sz="1400" dirty="0">
                <a:latin typeface="Times New Roman"/>
                <a:cs typeface="Times New Roman"/>
              </a:rPr>
              <a:t>vel 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hm 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 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uses  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ati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 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ar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icle 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</a:t>
            </a:r>
            <a:r>
              <a:rPr sz="1400" spc="-10" dirty="0">
                <a:latin typeface="Times New Roman"/>
                <a:cs typeface="Times New Roman"/>
              </a:rPr>
              <a:t>ig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lo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ty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on,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ay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ovi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le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pe</a:t>
            </a:r>
            <a:r>
              <a:rPr sz="1400" spc="-10" dirty="0">
                <a:latin typeface="Times New Roman"/>
                <a:cs typeface="Times New Roman"/>
              </a:rPr>
              <a:t>ndi</a:t>
            </a:r>
            <a:r>
              <a:rPr sz="1400" dirty="0">
                <a:latin typeface="Times New Roman"/>
                <a:cs typeface="Times New Roman"/>
              </a:rPr>
              <a:t>ng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her best  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ric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  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</a:t>
            </a:r>
            <a:r>
              <a:rPr sz="1400" spc="-10" dirty="0">
                <a:latin typeface="Times New Roman"/>
                <a:cs typeface="Times New Roman"/>
              </a:rPr>
              <a:t>sit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  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her 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 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ud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5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u 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. 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d, 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ove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fec</a:t>
            </a:r>
            <a:r>
              <a:rPr sz="1400" spc="-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ve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 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 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op</a:t>
            </a:r>
            <a:r>
              <a:rPr sz="1400" dirty="0">
                <a:latin typeface="Times New Roman"/>
                <a:cs typeface="Times New Roman"/>
              </a:rPr>
              <a:t>osed 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lg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hm f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vi</a:t>
            </a:r>
            <a:r>
              <a:rPr sz="1400" dirty="0">
                <a:latin typeface="Times New Roman"/>
                <a:cs typeface="Times New Roman"/>
              </a:rPr>
              <a:t>ng 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 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 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</a:t>
            </a:r>
            <a:r>
              <a:rPr sz="1400" spc="-2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fic 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 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ol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 inter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ec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7216" y="4476660"/>
            <a:ext cx="2508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10.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74394" y="4476660"/>
            <a:ext cx="1457325" cy="1697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2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-Ph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sical 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stem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Free</a:t>
            </a:r>
            <a:r>
              <a:rPr sz="1400" spc="-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ay Ra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Meter Si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nal Contr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eep Reinf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rce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ear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Connec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ed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nviro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0780" y="4476660"/>
            <a:ext cx="1870710" cy="63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8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ou,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ia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Z</a:t>
            </a:r>
            <a:r>
              <a:rPr sz="1400" dirty="0">
                <a:latin typeface="Times New Roman"/>
                <a:cs typeface="Times New Roman"/>
              </a:rPr>
              <a:t>ha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g, Peter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raf,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Char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ripp, 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Bia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ioni,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4761" y="4467001"/>
            <a:ext cx="3348990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In  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his   s</a:t>
            </a:r>
            <a:r>
              <a:rPr sz="1400" spc="-10" dirty="0">
                <a:latin typeface="Times New Roman"/>
                <a:cs typeface="Times New Roman"/>
              </a:rPr>
              <a:t>tu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14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, 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e 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deep 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L 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eth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— 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al 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icy  o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iza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PP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), 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</a:t>
            </a:r>
            <a:r>
              <a:rPr sz="1400" dirty="0">
                <a:latin typeface="Times New Roman"/>
                <a:cs typeface="Times New Roman"/>
              </a:rPr>
              <a:t>e-X deep 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Q</a:t>
            </a:r>
            <a:r>
              <a:rPr sz="1400" dirty="0">
                <a:latin typeface="Times New Roman"/>
                <a:cs typeface="Times New Roman"/>
              </a:rPr>
              <a:t>-n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wo</a:t>
            </a:r>
            <a:r>
              <a:rPr sz="1400" dirty="0">
                <a:latin typeface="Times New Roman"/>
                <a:cs typeface="Times New Roman"/>
              </a:rPr>
              <a:t>rk 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QN</a:t>
            </a:r>
            <a:r>
              <a:rPr sz="1400" dirty="0">
                <a:latin typeface="Times New Roman"/>
                <a:cs typeface="Times New Roman"/>
              </a:rPr>
              <a:t>), 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 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nc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us a</a:t>
            </a:r>
            <a:r>
              <a:rPr sz="1400" spc="5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  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ic   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nts   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3</a:t>
            </a:r>
            <a:r>
              <a:rPr sz="1400" spc="-5" dirty="0">
                <a:latin typeface="Times New Roman"/>
                <a:cs typeface="Times New Roman"/>
              </a:rPr>
              <a:t>C</a:t>
            </a:r>
            <a:r>
              <a:rPr sz="1400" spc="-15" dirty="0">
                <a:latin typeface="Times New Roman"/>
                <a:cs typeface="Times New Roman"/>
              </a:rPr>
              <a:t>)</a:t>
            </a:r>
            <a:r>
              <a:rPr sz="1400" dirty="0">
                <a:latin typeface="Times New Roman"/>
                <a:cs typeface="Times New Roman"/>
              </a:rPr>
              <a:t>—are e</a:t>
            </a:r>
            <a:r>
              <a:rPr sz="1400" spc="5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plored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eter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ntr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73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PROB</a:t>
            </a:r>
            <a:r>
              <a:rPr spc="-35" dirty="0"/>
              <a:t>L</a:t>
            </a:r>
            <a:r>
              <a:rPr spc="-25" dirty="0"/>
              <a:t>EM</a:t>
            </a:r>
            <a:r>
              <a:rPr spc="20" dirty="0"/>
              <a:t> </a:t>
            </a:r>
            <a:r>
              <a:rPr spc="-20" dirty="0"/>
              <a:t>STAT</a:t>
            </a:r>
            <a:r>
              <a:rPr spc="-35" dirty="0"/>
              <a:t>E</a:t>
            </a:r>
            <a:r>
              <a:rPr spc="-20" dirty="0"/>
              <a:t>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pc="-5" dirty="0"/>
              <a:t>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dirty="0"/>
              <a:t>De</a:t>
            </a:r>
            <a:r>
              <a:rPr spc="5" dirty="0"/>
              <a:t>n</a:t>
            </a:r>
            <a:r>
              <a:rPr dirty="0"/>
              <a:t>s</a:t>
            </a:r>
            <a:r>
              <a:rPr spc="-20" dirty="0"/>
              <a:t>i</a:t>
            </a:r>
            <a:r>
              <a:rPr dirty="0"/>
              <a:t>ty </a:t>
            </a:r>
            <a:r>
              <a:rPr spc="-160" dirty="0"/>
              <a:t> </a:t>
            </a:r>
            <a:r>
              <a:rPr dirty="0"/>
              <a:t>b</a:t>
            </a:r>
            <a:r>
              <a:rPr spc="-10" dirty="0"/>
              <a:t>a</a:t>
            </a:r>
            <a:r>
              <a:rPr dirty="0"/>
              <a:t>sed </a:t>
            </a:r>
            <a:r>
              <a:rPr spc="-155" dirty="0"/>
              <a:t> </a:t>
            </a:r>
            <a:r>
              <a:rPr dirty="0"/>
              <a:t>au</a:t>
            </a:r>
            <a:r>
              <a:rPr spc="-15" dirty="0"/>
              <a:t>t</a:t>
            </a:r>
            <a:r>
              <a:rPr dirty="0"/>
              <a:t>o</a:t>
            </a:r>
            <a:r>
              <a:rPr spc="-20" dirty="0"/>
              <a:t>m</a:t>
            </a:r>
            <a:r>
              <a:rPr dirty="0"/>
              <a:t>a</a:t>
            </a:r>
            <a:r>
              <a:rPr spc="-10" dirty="0"/>
              <a:t>t</a:t>
            </a:r>
            <a:r>
              <a:rPr dirty="0"/>
              <a:t>ic </a:t>
            </a:r>
            <a:r>
              <a:rPr spc="-155" dirty="0"/>
              <a:t> </a:t>
            </a:r>
            <a:r>
              <a:rPr dirty="0"/>
              <a:t>tr</a:t>
            </a:r>
            <a:r>
              <a:rPr spc="-15" dirty="0"/>
              <a:t>a</a:t>
            </a:r>
            <a:r>
              <a:rPr spc="-10" dirty="0"/>
              <a:t>f</a:t>
            </a:r>
            <a:r>
              <a:rPr dirty="0"/>
              <a:t>fic </a:t>
            </a:r>
            <a:r>
              <a:rPr spc="-150" dirty="0"/>
              <a:t> </a:t>
            </a:r>
            <a:r>
              <a:rPr spc="-15" dirty="0"/>
              <a:t>c</a:t>
            </a:r>
            <a:r>
              <a:rPr dirty="0"/>
              <a:t>ont</a:t>
            </a:r>
            <a:r>
              <a:rPr spc="-15" dirty="0"/>
              <a:t>r</a:t>
            </a:r>
            <a:r>
              <a:rPr dirty="0"/>
              <a:t>ol </a:t>
            </a:r>
            <a:r>
              <a:rPr spc="-160" dirty="0"/>
              <a:t> </a:t>
            </a:r>
            <a:r>
              <a:rPr dirty="0"/>
              <a:t>sys</a:t>
            </a:r>
            <a:r>
              <a:rPr spc="-10" dirty="0"/>
              <a:t>t</a:t>
            </a:r>
            <a:r>
              <a:rPr dirty="0"/>
              <a:t>em </a:t>
            </a:r>
            <a:r>
              <a:rPr spc="-175" dirty="0"/>
              <a:t> </a:t>
            </a:r>
            <a:r>
              <a:rPr dirty="0"/>
              <a:t>a</a:t>
            </a:r>
            <a:r>
              <a:rPr spc="-10" dirty="0"/>
              <a:t>i</a:t>
            </a:r>
            <a:r>
              <a:rPr spc="-25" dirty="0"/>
              <a:t>m</a:t>
            </a:r>
            <a:r>
              <a:rPr dirty="0"/>
              <a:t>s </a:t>
            </a:r>
            <a:r>
              <a:rPr spc="-150" dirty="0"/>
              <a:t> </a:t>
            </a:r>
            <a:r>
              <a:rPr spc="-5" dirty="0"/>
              <a:t>a</a:t>
            </a:r>
            <a:r>
              <a:rPr dirty="0"/>
              <a:t>t </a:t>
            </a:r>
            <a:r>
              <a:rPr spc="-155" dirty="0"/>
              <a:t> </a:t>
            </a:r>
            <a:r>
              <a:rPr dirty="0"/>
              <a:t>re</a:t>
            </a:r>
            <a:r>
              <a:rPr spc="5" dirty="0"/>
              <a:t>g</a:t>
            </a:r>
            <a:r>
              <a:rPr dirty="0"/>
              <a:t>u</a:t>
            </a:r>
            <a:r>
              <a:rPr spc="-15" dirty="0"/>
              <a:t>l</a:t>
            </a:r>
            <a:r>
              <a:rPr dirty="0"/>
              <a:t>a</a:t>
            </a:r>
            <a:r>
              <a:rPr spc="-10" dirty="0"/>
              <a:t>t</a:t>
            </a:r>
            <a:r>
              <a:rPr spc="-20" dirty="0"/>
              <a:t>i</a:t>
            </a:r>
            <a:r>
              <a:rPr dirty="0"/>
              <a:t>ng </a:t>
            </a:r>
            <a:r>
              <a:rPr spc="-145" dirty="0"/>
              <a:t> </a:t>
            </a:r>
            <a:r>
              <a:rPr dirty="0"/>
              <a:t>tr</a:t>
            </a:r>
            <a:r>
              <a:rPr spc="-15" dirty="0"/>
              <a:t>a</a:t>
            </a:r>
            <a:r>
              <a:rPr spc="-10" dirty="0"/>
              <a:t>f</a:t>
            </a:r>
            <a:r>
              <a:rPr dirty="0"/>
              <a:t>f</a:t>
            </a:r>
            <a:r>
              <a:rPr spc="-15" dirty="0"/>
              <a:t>i</a:t>
            </a:r>
            <a:r>
              <a:rPr dirty="0"/>
              <a:t>c sig</a:t>
            </a:r>
            <a:r>
              <a:rPr spc="5" dirty="0"/>
              <a:t>n</a:t>
            </a:r>
            <a:r>
              <a:rPr dirty="0"/>
              <a:t>al</a:t>
            </a:r>
            <a:r>
              <a:rPr spc="-30" dirty="0"/>
              <a:t> </a:t>
            </a:r>
            <a:r>
              <a:rPr dirty="0"/>
              <a:t>t</a:t>
            </a:r>
            <a:r>
              <a:rPr spc="-10" dirty="0"/>
              <a:t>i</a:t>
            </a:r>
            <a:r>
              <a:rPr spc="-25" dirty="0"/>
              <a:t>m</a:t>
            </a:r>
            <a:r>
              <a:rPr dirty="0"/>
              <a:t>ings</a:t>
            </a:r>
            <a:r>
              <a:rPr spc="-15" dirty="0"/>
              <a:t> </a:t>
            </a:r>
            <a:r>
              <a:rPr dirty="0"/>
              <a:t>based</a:t>
            </a:r>
            <a:r>
              <a:rPr spc="-15" dirty="0"/>
              <a:t> </a:t>
            </a:r>
            <a:r>
              <a:rPr spc="5" dirty="0"/>
              <a:t>o</a:t>
            </a:r>
            <a:r>
              <a:rPr dirty="0"/>
              <a:t>n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traf</a:t>
            </a:r>
            <a:r>
              <a:rPr spc="5" dirty="0"/>
              <a:t>f</a:t>
            </a:r>
            <a:r>
              <a:rPr dirty="0"/>
              <a:t>ic</a:t>
            </a:r>
            <a:r>
              <a:rPr spc="-40" dirty="0"/>
              <a:t> </a:t>
            </a:r>
            <a:r>
              <a:rPr dirty="0"/>
              <a:t>detec</a:t>
            </a:r>
            <a:r>
              <a:rPr spc="-10" dirty="0"/>
              <a:t>t</a:t>
            </a:r>
            <a:r>
              <a:rPr dirty="0"/>
              <a:t>ed</a:t>
            </a:r>
            <a:r>
              <a:rPr spc="-1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IR</a:t>
            </a:r>
            <a:r>
              <a:rPr spc="-15" dirty="0"/>
              <a:t> </a:t>
            </a:r>
            <a:r>
              <a:rPr dirty="0"/>
              <a:t>sens</a:t>
            </a:r>
            <a:r>
              <a:rPr spc="10" dirty="0"/>
              <a:t>o</a:t>
            </a:r>
            <a:r>
              <a:rPr dirty="0"/>
              <a:t>r</a:t>
            </a:r>
            <a:r>
              <a:rPr spc="5" dirty="0"/>
              <a:t>s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28"/>
              </a:spcBef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dirty="0"/>
              <a:t>In </a:t>
            </a:r>
            <a:r>
              <a:rPr spc="-170" dirty="0"/>
              <a:t> </a:t>
            </a:r>
            <a:r>
              <a:rPr spc="-20" dirty="0"/>
              <a:t>t</a:t>
            </a:r>
            <a:r>
              <a:rPr dirty="0"/>
              <a:t>he </a:t>
            </a:r>
            <a:r>
              <a:rPr spc="-155" dirty="0"/>
              <a:t> </a:t>
            </a:r>
            <a:r>
              <a:rPr spc="-15" dirty="0"/>
              <a:t>e</a:t>
            </a:r>
            <a:r>
              <a:rPr dirty="0"/>
              <a:t>xi</a:t>
            </a:r>
            <a:r>
              <a:rPr spc="-10" dirty="0"/>
              <a:t>s</a:t>
            </a:r>
            <a:r>
              <a:rPr dirty="0"/>
              <a:t>t</a:t>
            </a:r>
            <a:r>
              <a:rPr spc="-10" dirty="0"/>
              <a:t>i</a:t>
            </a:r>
            <a:r>
              <a:rPr dirty="0"/>
              <a:t>ng </a:t>
            </a:r>
            <a:r>
              <a:rPr spc="-175" dirty="0"/>
              <a:t> </a:t>
            </a:r>
            <a:r>
              <a:rPr dirty="0"/>
              <a:t>sys</a:t>
            </a:r>
            <a:r>
              <a:rPr spc="-10" dirty="0"/>
              <a:t>t</a:t>
            </a:r>
            <a:r>
              <a:rPr dirty="0"/>
              <a:t>e</a:t>
            </a:r>
            <a:r>
              <a:rPr spc="-25" dirty="0"/>
              <a:t>m</a:t>
            </a:r>
            <a:r>
              <a:rPr dirty="0"/>
              <a:t>, </a:t>
            </a:r>
            <a:r>
              <a:rPr spc="-160" dirty="0"/>
              <a:t> </a:t>
            </a:r>
            <a:r>
              <a:rPr spc="-10" dirty="0"/>
              <a:t>th</a:t>
            </a:r>
            <a:r>
              <a:rPr dirty="0"/>
              <a:t>e </a:t>
            </a:r>
            <a:r>
              <a:rPr spc="-160" dirty="0"/>
              <a:t> </a:t>
            </a:r>
            <a:r>
              <a:rPr spc="-20" dirty="0">
                <a:solidFill>
                  <a:srgbClr val="1B00FE"/>
                </a:solidFill>
              </a:rPr>
              <a:t>t</a:t>
            </a:r>
            <a:r>
              <a:rPr spc="-10" dirty="0">
                <a:solidFill>
                  <a:srgbClr val="1B00FE"/>
                </a:solidFill>
              </a:rPr>
              <a:t>r</a:t>
            </a:r>
            <a:r>
              <a:rPr dirty="0">
                <a:solidFill>
                  <a:srgbClr val="1B00FE"/>
                </a:solidFill>
              </a:rPr>
              <a:t>a</a:t>
            </a:r>
            <a:r>
              <a:rPr spc="-10" dirty="0">
                <a:solidFill>
                  <a:srgbClr val="1B00FE"/>
                </a:solidFill>
              </a:rPr>
              <a:t>f</a:t>
            </a:r>
            <a:r>
              <a:rPr dirty="0">
                <a:solidFill>
                  <a:srgbClr val="1B00FE"/>
                </a:solidFill>
              </a:rPr>
              <a:t>fic </a:t>
            </a:r>
            <a:r>
              <a:rPr spc="-175" dirty="0">
                <a:solidFill>
                  <a:srgbClr val="1B00FE"/>
                </a:solidFill>
              </a:rPr>
              <a:t> </a:t>
            </a:r>
            <a:r>
              <a:rPr dirty="0">
                <a:solidFill>
                  <a:srgbClr val="1B00FE"/>
                </a:solidFill>
              </a:rPr>
              <a:t>si</a:t>
            </a:r>
            <a:r>
              <a:rPr spc="-10" dirty="0">
                <a:solidFill>
                  <a:srgbClr val="1B00FE"/>
                </a:solidFill>
              </a:rPr>
              <a:t>g</a:t>
            </a:r>
            <a:r>
              <a:rPr dirty="0">
                <a:solidFill>
                  <a:srgbClr val="1B00FE"/>
                </a:solidFill>
              </a:rPr>
              <a:t>na</a:t>
            </a:r>
            <a:r>
              <a:rPr spc="-15" dirty="0">
                <a:solidFill>
                  <a:srgbClr val="1B00FE"/>
                </a:solidFill>
              </a:rPr>
              <a:t>l</a:t>
            </a:r>
            <a:r>
              <a:rPr dirty="0">
                <a:solidFill>
                  <a:srgbClr val="1B00FE"/>
                </a:solidFill>
              </a:rPr>
              <a:t>s </a:t>
            </a:r>
            <a:r>
              <a:rPr spc="-160" dirty="0">
                <a:solidFill>
                  <a:srgbClr val="1B00FE"/>
                </a:solidFill>
              </a:rPr>
              <a:t> </a:t>
            </a:r>
            <a:r>
              <a:rPr dirty="0">
                <a:solidFill>
                  <a:srgbClr val="1B00FE"/>
                </a:solidFill>
              </a:rPr>
              <a:t>t</a:t>
            </a:r>
            <a:r>
              <a:rPr spc="-25" dirty="0">
                <a:solidFill>
                  <a:srgbClr val="1B00FE"/>
                </a:solidFill>
              </a:rPr>
              <a:t>im</a:t>
            </a:r>
            <a:r>
              <a:rPr dirty="0">
                <a:solidFill>
                  <a:srgbClr val="1B00FE"/>
                </a:solidFill>
              </a:rPr>
              <a:t>ings </a:t>
            </a:r>
            <a:r>
              <a:rPr spc="-160" dirty="0">
                <a:solidFill>
                  <a:srgbClr val="1B00FE"/>
                </a:solidFill>
              </a:rPr>
              <a:t> </a:t>
            </a:r>
            <a:r>
              <a:rPr spc="-15" dirty="0">
                <a:solidFill>
                  <a:srgbClr val="1B00FE"/>
                </a:solidFill>
              </a:rPr>
              <a:t>a</a:t>
            </a:r>
            <a:r>
              <a:rPr dirty="0">
                <a:solidFill>
                  <a:srgbClr val="1B00FE"/>
                </a:solidFill>
              </a:rPr>
              <a:t>re </a:t>
            </a:r>
            <a:r>
              <a:rPr spc="-170" dirty="0">
                <a:solidFill>
                  <a:srgbClr val="1B00FE"/>
                </a:solidFill>
              </a:rPr>
              <a:t> </a:t>
            </a:r>
            <a:r>
              <a:rPr dirty="0">
                <a:solidFill>
                  <a:srgbClr val="1B00FE"/>
                </a:solidFill>
              </a:rPr>
              <a:t>f</a:t>
            </a:r>
            <a:r>
              <a:rPr spc="-15" dirty="0">
                <a:solidFill>
                  <a:srgbClr val="1B00FE"/>
                </a:solidFill>
              </a:rPr>
              <a:t>i</a:t>
            </a:r>
            <a:r>
              <a:rPr dirty="0">
                <a:solidFill>
                  <a:srgbClr val="1B00FE"/>
                </a:solidFill>
              </a:rPr>
              <a:t>x</a:t>
            </a:r>
            <a:r>
              <a:rPr spc="-10" dirty="0">
                <a:solidFill>
                  <a:srgbClr val="1B00FE"/>
                </a:solidFill>
              </a:rPr>
              <a:t>e</a:t>
            </a:r>
            <a:r>
              <a:rPr dirty="0">
                <a:solidFill>
                  <a:srgbClr val="1B00FE"/>
                </a:solidFill>
              </a:rPr>
              <a:t>d </a:t>
            </a:r>
            <a:r>
              <a:rPr spc="-155" dirty="0">
                <a:solidFill>
                  <a:srgbClr val="1B00FE"/>
                </a:solidFill>
              </a:rPr>
              <a:t> </a:t>
            </a:r>
            <a:r>
              <a:rPr spc="-15" dirty="0"/>
              <a:t>a</a:t>
            </a:r>
            <a:r>
              <a:rPr dirty="0"/>
              <a:t>nd </a:t>
            </a:r>
            <a:r>
              <a:rPr spc="-160" dirty="0"/>
              <a:t> </a:t>
            </a:r>
            <a:r>
              <a:rPr spc="-10" dirty="0"/>
              <a:t>i</a:t>
            </a:r>
            <a:r>
              <a:rPr dirty="0"/>
              <a:t>t </a:t>
            </a:r>
            <a:r>
              <a:rPr spc="-180" dirty="0"/>
              <a:t> </a:t>
            </a:r>
            <a:r>
              <a:rPr dirty="0">
                <a:latin typeface="Times New Roman"/>
                <a:cs typeface="Times New Roman"/>
              </a:rPr>
              <a:t>wo</a:t>
            </a:r>
            <a:r>
              <a:rPr spc="-10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’t</a:t>
            </a:r>
          </a:p>
          <a:p>
            <a:pPr marL="355600">
              <a:lnSpc>
                <a:spcPct val="100000"/>
              </a:lnSpc>
            </a:pPr>
            <a:r>
              <a:rPr dirty="0"/>
              <a:t>cha</a:t>
            </a:r>
            <a:r>
              <a:rPr spc="5" dirty="0"/>
              <a:t>n</a:t>
            </a:r>
            <a:r>
              <a:rPr dirty="0"/>
              <a:t>ge</a:t>
            </a:r>
            <a:r>
              <a:rPr spc="-15" dirty="0"/>
              <a:t> </a:t>
            </a:r>
            <a:r>
              <a:rPr spc="-10" dirty="0"/>
              <a:t>i</a:t>
            </a:r>
            <a:r>
              <a:rPr dirty="0"/>
              <a:t>f</a:t>
            </a:r>
            <a:r>
              <a:rPr spc="-15" dirty="0"/>
              <a:t> </a:t>
            </a:r>
            <a:r>
              <a:rPr dirty="0"/>
              <a:t>there</a:t>
            </a:r>
            <a:r>
              <a:rPr spc="-20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10" dirty="0"/>
              <a:t> </a:t>
            </a:r>
            <a:r>
              <a:rPr spc="5" dirty="0"/>
              <a:t>n</a:t>
            </a:r>
            <a:r>
              <a:rPr dirty="0"/>
              <a:t>o</a:t>
            </a:r>
            <a:r>
              <a:rPr spc="-5" dirty="0"/>
              <a:t> </a:t>
            </a:r>
            <a:r>
              <a:rPr dirty="0"/>
              <a:t>traf</a:t>
            </a:r>
            <a:r>
              <a:rPr spc="5" dirty="0"/>
              <a:t>f</a:t>
            </a:r>
            <a:r>
              <a:rPr dirty="0"/>
              <a:t>ic</a:t>
            </a:r>
            <a:r>
              <a:rPr spc="-35" dirty="0"/>
              <a:t> </a:t>
            </a:r>
            <a:r>
              <a:rPr spc="5" dirty="0"/>
              <a:t>o</a:t>
            </a:r>
            <a:r>
              <a:rPr dirty="0"/>
              <a:t>n</a:t>
            </a:r>
            <a:r>
              <a:rPr spc="-15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sid</a:t>
            </a:r>
            <a:r>
              <a:rPr spc="-5" dirty="0"/>
              <a:t>e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pc="-5" dirty="0"/>
              <a:t>T</a:t>
            </a:r>
            <a:r>
              <a:rPr dirty="0"/>
              <a:t>o</a:t>
            </a:r>
            <a:r>
              <a:rPr spc="245" dirty="0"/>
              <a:t> 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g</a:t>
            </a:r>
            <a:r>
              <a:rPr spc="5" dirty="0"/>
              <a:t>u</a:t>
            </a:r>
            <a:r>
              <a:rPr dirty="0"/>
              <a:t>l</a:t>
            </a:r>
            <a:r>
              <a:rPr spc="-20" dirty="0"/>
              <a:t>a</a:t>
            </a:r>
            <a:r>
              <a:rPr dirty="0"/>
              <a:t>te</a:t>
            </a:r>
            <a:r>
              <a:rPr spc="245" dirty="0"/>
              <a:t> </a:t>
            </a:r>
            <a:r>
              <a:rPr spc="-20" dirty="0"/>
              <a:t>t</a:t>
            </a:r>
            <a:r>
              <a:rPr spc="-10" dirty="0"/>
              <a:t>h</a:t>
            </a:r>
            <a:r>
              <a:rPr dirty="0"/>
              <a:t>at</a:t>
            </a:r>
            <a:r>
              <a:rPr spc="245" dirty="0"/>
              <a:t> </a:t>
            </a:r>
            <a:r>
              <a:rPr dirty="0"/>
              <a:t>we </a:t>
            </a:r>
            <a:r>
              <a:rPr spc="-250" dirty="0"/>
              <a:t> </a:t>
            </a:r>
            <a:r>
              <a:rPr spc="-15" dirty="0"/>
              <a:t>a</a:t>
            </a:r>
            <a:r>
              <a:rPr dirty="0"/>
              <a:t>re</a:t>
            </a:r>
            <a:r>
              <a:rPr spc="235" dirty="0"/>
              <a:t> </a:t>
            </a:r>
            <a:r>
              <a:rPr dirty="0"/>
              <a:t>fi</a:t>
            </a:r>
            <a:r>
              <a:rPr spc="-10" dirty="0"/>
              <a:t>x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g </a:t>
            </a:r>
            <a:r>
              <a:rPr spc="-240" dirty="0"/>
              <a:t> </a:t>
            </a:r>
            <a:r>
              <a:rPr spc="-20" dirty="0"/>
              <a:t>t</a:t>
            </a:r>
            <a:r>
              <a:rPr dirty="0"/>
              <a:t>wo </a:t>
            </a:r>
            <a:r>
              <a:rPr spc="-250" dirty="0"/>
              <a:t> </a:t>
            </a:r>
            <a:r>
              <a:rPr dirty="0"/>
              <a:t>s</a:t>
            </a:r>
            <a:r>
              <a:rPr spc="-20" dirty="0"/>
              <a:t>e</a:t>
            </a:r>
            <a:r>
              <a:rPr dirty="0"/>
              <a:t>n</a:t>
            </a:r>
            <a:r>
              <a:rPr spc="-10" dirty="0"/>
              <a:t>so</a:t>
            </a:r>
            <a:r>
              <a:rPr dirty="0"/>
              <a:t>rs</a:t>
            </a:r>
            <a:r>
              <a:rPr spc="235" dirty="0"/>
              <a:t> </a:t>
            </a:r>
            <a:r>
              <a:rPr dirty="0"/>
              <a:t>on</a:t>
            </a:r>
            <a:r>
              <a:rPr spc="245" dirty="0"/>
              <a:t> </a:t>
            </a:r>
            <a:r>
              <a:rPr spc="-20" dirty="0"/>
              <a:t>t</a:t>
            </a:r>
            <a:r>
              <a:rPr dirty="0"/>
              <a:t>he</a:t>
            </a:r>
            <a:r>
              <a:rPr spc="245" dirty="0"/>
              <a:t> </a:t>
            </a:r>
            <a:r>
              <a:rPr spc="-10" dirty="0"/>
              <a:t>r</a:t>
            </a:r>
            <a:r>
              <a:rPr dirty="0"/>
              <a:t>oad</a:t>
            </a:r>
            <a:r>
              <a:rPr spc="-10" dirty="0"/>
              <a:t>s</a:t>
            </a:r>
            <a:r>
              <a:rPr dirty="0"/>
              <a:t>.</a:t>
            </a:r>
            <a:r>
              <a:rPr spc="235" dirty="0"/>
              <a:t> </a:t>
            </a:r>
            <a:r>
              <a:rPr dirty="0"/>
              <a:t>The</a:t>
            </a:r>
            <a:r>
              <a:rPr spc="240" dirty="0"/>
              <a:t> </a:t>
            </a:r>
            <a:r>
              <a:rPr dirty="0"/>
              <a:t>f</a:t>
            </a:r>
            <a:r>
              <a:rPr spc="-15" dirty="0"/>
              <a:t>i</a:t>
            </a:r>
            <a:r>
              <a:rPr dirty="0"/>
              <a:t>rst</a:t>
            </a:r>
            <a:r>
              <a:rPr spc="240" dirty="0"/>
              <a:t> </a:t>
            </a:r>
            <a:r>
              <a:rPr dirty="0"/>
              <a:t>s</a:t>
            </a:r>
            <a:r>
              <a:rPr spc="-20" dirty="0"/>
              <a:t>e</a:t>
            </a:r>
            <a:r>
              <a:rPr spc="-10" dirty="0"/>
              <a:t>n</a:t>
            </a:r>
            <a:r>
              <a:rPr dirty="0"/>
              <a:t>s</a:t>
            </a:r>
            <a:r>
              <a:rPr spc="-10" dirty="0"/>
              <a:t>o</a:t>
            </a:r>
            <a:r>
              <a:rPr dirty="0"/>
              <a:t>r detec</a:t>
            </a:r>
            <a:r>
              <a:rPr spc="-25" dirty="0"/>
              <a:t>t</a:t>
            </a:r>
            <a:r>
              <a:rPr dirty="0"/>
              <a:t>s</a:t>
            </a:r>
            <a:r>
              <a:rPr spc="170" dirty="0"/>
              <a:t> </a:t>
            </a:r>
            <a:r>
              <a:rPr dirty="0"/>
              <a:t>the</a:t>
            </a:r>
            <a:r>
              <a:rPr spc="160" dirty="0"/>
              <a:t> </a:t>
            </a:r>
            <a:r>
              <a:rPr spc="-25" dirty="0"/>
              <a:t>m</a:t>
            </a:r>
            <a:r>
              <a:rPr spc="5" dirty="0"/>
              <a:t>e</a:t>
            </a:r>
            <a:r>
              <a:rPr dirty="0"/>
              <a:t>d</a:t>
            </a:r>
            <a:r>
              <a:rPr spc="-15" dirty="0"/>
              <a:t>i</a:t>
            </a:r>
            <a:r>
              <a:rPr dirty="0"/>
              <a:t>um</a:t>
            </a:r>
            <a:r>
              <a:rPr spc="155" dirty="0"/>
              <a:t> 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vel</a:t>
            </a:r>
            <a:r>
              <a:rPr spc="170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175" dirty="0"/>
              <a:t> </a:t>
            </a:r>
            <a:r>
              <a:rPr spc="-20" dirty="0"/>
              <a:t>t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ff</a:t>
            </a:r>
            <a:r>
              <a:rPr spc="-10" dirty="0"/>
              <a:t>i</a:t>
            </a:r>
            <a:r>
              <a:rPr dirty="0"/>
              <a:t>c</a:t>
            </a:r>
            <a:r>
              <a:rPr spc="170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d</a:t>
            </a:r>
            <a:r>
              <a:rPr spc="175" dirty="0"/>
              <a:t> </a:t>
            </a:r>
            <a:r>
              <a:rPr spc="-20" dirty="0"/>
              <a:t>t</a:t>
            </a:r>
            <a:r>
              <a:rPr dirty="0"/>
              <a:t>he</a:t>
            </a:r>
            <a:r>
              <a:rPr spc="165" dirty="0"/>
              <a:t> </a:t>
            </a:r>
            <a:r>
              <a:rPr dirty="0"/>
              <a:t>sec</a:t>
            </a:r>
            <a:r>
              <a:rPr spc="-10" dirty="0"/>
              <a:t>o</a:t>
            </a:r>
            <a:r>
              <a:rPr dirty="0"/>
              <a:t>nd</a:t>
            </a:r>
            <a:r>
              <a:rPr spc="170" dirty="0"/>
              <a:t> </a:t>
            </a:r>
            <a:r>
              <a:rPr dirty="0"/>
              <a:t>s</a:t>
            </a:r>
            <a:r>
              <a:rPr spc="-15" dirty="0"/>
              <a:t>e</a:t>
            </a:r>
            <a:r>
              <a:rPr dirty="0"/>
              <a:t>ns</a:t>
            </a:r>
            <a:r>
              <a:rPr spc="-15" dirty="0"/>
              <a:t>o</a:t>
            </a:r>
            <a:r>
              <a:rPr dirty="0"/>
              <a:t>r</a:t>
            </a:r>
            <a:r>
              <a:rPr spc="165" dirty="0"/>
              <a:t> </a:t>
            </a:r>
            <a:r>
              <a:rPr dirty="0"/>
              <a:t>detec</a:t>
            </a:r>
            <a:r>
              <a:rPr spc="-25" dirty="0"/>
              <a:t>t</a:t>
            </a:r>
            <a:r>
              <a:rPr dirty="0"/>
              <a:t>s</a:t>
            </a:r>
            <a:r>
              <a:rPr spc="170" dirty="0"/>
              <a:t> </a:t>
            </a:r>
            <a:r>
              <a:rPr dirty="0"/>
              <a:t>the</a:t>
            </a:r>
            <a:r>
              <a:rPr spc="155" dirty="0"/>
              <a:t> </a:t>
            </a:r>
            <a:r>
              <a:rPr dirty="0"/>
              <a:t>h</a:t>
            </a:r>
            <a:r>
              <a:rPr spc="-15" dirty="0"/>
              <a:t>i</a:t>
            </a:r>
            <a:r>
              <a:rPr dirty="0"/>
              <a:t>gh traf</a:t>
            </a:r>
            <a:r>
              <a:rPr spc="5" dirty="0"/>
              <a:t>f</a:t>
            </a:r>
            <a:r>
              <a:rPr dirty="0"/>
              <a:t>ic</a:t>
            </a:r>
            <a:r>
              <a:rPr spc="-40" dirty="0"/>
              <a:t> 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vel.</a:t>
            </a:r>
          </a:p>
          <a:p>
            <a:pPr>
              <a:lnSpc>
                <a:spcPct val="100000"/>
              </a:lnSpc>
              <a:spcBef>
                <a:spcPts val="28"/>
              </a:spcBef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pc="-10" dirty="0"/>
              <a:t>B</a:t>
            </a:r>
            <a:r>
              <a:rPr dirty="0"/>
              <a:t>as</a:t>
            </a:r>
            <a:r>
              <a:rPr spc="-10" dirty="0"/>
              <a:t>e</a:t>
            </a:r>
            <a:r>
              <a:rPr dirty="0"/>
              <a:t>d </a:t>
            </a:r>
            <a:r>
              <a:rPr spc="-110" dirty="0"/>
              <a:t> </a:t>
            </a:r>
            <a:r>
              <a:rPr spc="-10" dirty="0"/>
              <a:t>o</a:t>
            </a:r>
            <a:r>
              <a:rPr dirty="0"/>
              <a:t>n </a:t>
            </a:r>
            <a:r>
              <a:rPr spc="-110" dirty="0"/>
              <a:t> </a:t>
            </a:r>
            <a:r>
              <a:rPr spc="-20" dirty="0"/>
              <a:t>t</a:t>
            </a:r>
            <a:r>
              <a:rPr dirty="0"/>
              <a:t>he </a:t>
            </a:r>
            <a:r>
              <a:rPr spc="-125" dirty="0"/>
              <a:t> </a:t>
            </a:r>
            <a:r>
              <a:rPr dirty="0"/>
              <a:t>det</a:t>
            </a:r>
            <a:r>
              <a:rPr spc="-10" dirty="0"/>
              <a:t>e</a:t>
            </a:r>
            <a:r>
              <a:rPr dirty="0"/>
              <a:t>c</a:t>
            </a:r>
            <a:r>
              <a:rPr spc="-10" dirty="0"/>
              <a:t>t</a:t>
            </a:r>
            <a:r>
              <a:rPr spc="-15" dirty="0"/>
              <a:t>e</a:t>
            </a:r>
            <a:r>
              <a:rPr dirty="0"/>
              <a:t>d </a:t>
            </a:r>
            <a:r>
              <a:rPr spc="-110" dirty="0"/>
              <a:t> </a:t>
            </a:r>
            <a:r>
              <a:rPr spc="-20" dirty="0"/>
              <a:t>t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ff</a:t>
            </a:r>
            <a:r>
              <a:rPr spc="-25" dirty="0"/>
              <a:t>i</a:t>
            </a:r>
            <a:r>
              <a:rPr dirty="0"/>
              <a:t>c </a:t>
            </a:r>
            <a:r>
              <a:rPr spc="-114" dirty="0"/>
              <a:t> </a:t>
            </a:r>
            <a:r>
              <a:rPr dirty="0"/>
              <a:t>l</a:t>
            </a:r>
            <a:r>
              <a:rPr spc="-10" dirty="0"/>
              <a:t>e</a:t>
            </a:r>
            <a:r>
              <a:rPr dirty="0"/>
              <a:t>vel, </a:t>
            </a:r>
            <a:r>
              <a:rPr spc="-130" dirty="0"/>
              <a:t> </a:t>
            </a:r>
            <a:r>
              <a:rPr dirty="0"/>
              <a:t>the </a:t>
            </a:r>
            <a:r>
              <a:rPr spc="-130" dirty="0"/>
              <a:t> </a:t>
            </a:r>
            <a:r>
              <a:rPr dirty="0">
                <a:solidFill>
                  <a:srgbClr val="1B00FE"/>
                </a:solidFill>
              </a:rPr>
              <a:t>s</a:t>
            </a:r>
            <a:r>
              <a:rPr spc="-20" dirty="0">
                <a:solidFill>
                  <a:srgbClr val="1B00FE"/>
                </a:solidFill>
              </a:rPr>
              <a:t>i</a:t>
            </a:r>
            <a:r>
              <a:rPr dirty="0">
                <a:solidFill>
                  <a:srgbClr val="1B00FE"/>
                </a:solidFill>
              </a:rPr>
              <a:t>g</a:t>
            </a:r>
            <a:r>
              <a:rPr spc="5" dirty="0">
                <a:solidFill>
                  <a:srgbClr val="1B00FE"/>
                </a:solidFill>
              </a:rPr>
              <a:t>n</a:t>
            </a:r>
            <a:r>
              <a:rPr spc="-15" dirty="0">
                <a:solidFill>
                  <a:srgbClr val="1B00FE"/>
                </a:solidFill>
              </a:rPr>
              <a:t>a</a:t>
            </a:r>
            <a:r>
              <a:rPr dirty="0">
                <a:solidFill>
                  <a:srgbClr val="1B00FE"/>
                </a:solidFill>
              </a:rPr>
              <a:t>l </a:t>
            </a:r>
            <a:r>
              <a:rPr spc="-120" dirty="0">
                <a:solidFill>
                  <a:srgbClr val="1B00FE"/>
                </a:solidFill>
              </a:rPr>
              <a:t> </a:t>
            </a:r>
            <a:r>
              <a:rPr dirty="0">
                <a:solidFill>
                  <a:srgbClr val="1B00FE"/>
                </a:solidFill>
              </a:rPr>
              <a:t>t</a:t>
            </a:r>
            <a:r>
              <a:rPr spc="-15" dirty="0">
                <a:solidFill>
                  <a:srgbClr val="1B00FE"/>
                </a:solidFill>
              </a:rPr>
              <a:t>i</a:t>
            </a:r>
            <a:r>
              <a:rPr spc="-25" dirty="0">
                <a:solidFill>
                  <a:srgbClr val="1B00FE"/>
                </a:solidFill>
              </a:rPr>
              <a:t>m</a:t>
            </a:r>
            <a:r>
              <a:rPr dirty="0">
                <a:solidFill>
                  <a:srgbClr val="1B00FE"/>
                </a:solidFill>
              </a:rPr>
              <a:t>in</a:t>
            </a:r>
            <a:r>
              <a:rPr spc="-10" dirty="0">
                <a:solidFill>
                  <a:srgbClr val="1B00FE"/>
                </a:solidFill>
              </a:rPr>
              <a:t>g</a:t>
            </a:r>
            <a:r>
              <a:rPr dirty="0">
                <a:solidFill>
                  <a:srgbClr val="1B00FE"/>
                </a:solidFill>
              </a:rPr>
              <a:t>s </a:t>
            </a:r>
            <a:r>
              <a:rPr spc="-125" dirty="0">
                <a:solidFill>
                  <a:srgbClr val="1B00FE"/>
                </a:solidFill>
              </a:rPr>
              <a:t> </a:t>
            </a:r>
            <a:r>
              <a:rPr dirty="0">
                <a:solidFill>
                  <a:srgbClr val="1B00FE"/>
                </a:solidFill>
              </a:rPr>
              <a:t>wi</a:t>
            </a:r>
            <a:r>
              <a:rPr spc="-10" dirty="0">
                <a:solidFill>
                  <a:srgbClr val="1B00FE"/>
                </a:solidFill>
              </a:rPr>
              <a:t>l</a:t>
            </a:r>
            <a:r>
              <a:rPr dirty="0">
                <a:solidFill>
                  <a:srgbClr val="1B00FE"/>
                </a:solidFill>
              </a:rPr>
              <a:t>l </a:t>
            </a:r>
            <a:r>
              <a:rPr spc="-120" dirty="0">
                <a:solidFill>
                  <a:srgbClr val="1B00FE"/>
                </a:solidFill>
              </a:rPr>
              <a:t> </a:t>
            </a:r>
            <a:r>
              <a:rPr dirty="0">
                <a:solidFill>
                  <a:srgbClr val="1B00FE"/>
                </a:solidFill>
              </a:rPr>
              <a:t>ch</a:t>
            </a:r>
            <a:r>
              <a:rPr spc="-15" dirty="0">
                <a:solidFill>
                  <a:srgbClr val="1B00FE"/>
                </a:solidFill>
              </a:rPr>
              <a:t>a</a:t>
            </a:r>
            <a:r>
              <a:rPr spc="-10" dirty="0">
                <a:solidFill>
                  <a:srgbClr val="1B00FE"/>
                </a:solidFill>
              </a:rPr>
              <a:t>n</a:t>
            </a:r>
            <a:r>
              <a:rPr dirty="0">
                <a:solidFill>
                  <a:srgbClr val="1B00FE"/>
                </a:solidFill>
              </a:rPr>
              <a:t>ge </a:t>
            </a:r>
            <a:r>
              <a:rPr spc="-110" dirty="0">
                <a:solidFill>
                  <a:srgbClr val="1B00FE"/>
                </a:solidFill>
              </a:rPr>
              <a:t> </a:t>
            </a:r>
            <a:r>
              <a:rPr spc="-10" dirty="0"/>
              <a:t>w</a:t>
            </a:r>
            <a:r>
              <a:rPr dirty="0"/>
              <a:t>i</a:t>
            </a:r>
            <a:r>
              <a:rPr spc="-15" dirty="0"/>
              <a:t>t</a:t>
            </a:r>
            <a:r>
              <a:rPr dirty="0"/>
              <a:t>h</a:t>
            </a:r>
          </a:p>
          <a:p>
            <a:pPr marL="355600">
              <a:lnSpc>
                <a:spcPct val="100000"/>
              </a:lnSpc>
            </a:pPr>
            <a:r>
              <a:rPr dirty="0"/>
              <a:t>extra</a:t>
            </a:r>
            <a:r>
              <a:rPr spc="-20" dirty="0"/>
              <a:t> </a:t>
            </a:r>
            <a:r>
              <a:rPr dirty="0"/>
              <a:t>seco</a:t>
            </a:r>
            <a:r>
              <a:rPr spc="5" dirty="0"/>
              <a:t>n</a:t>
            </a:r>
            <a:r>
              <a:rPr dirty="0"/>
              <a:t>ds</a:t>
            </a:r>
            <a:r>
              <a:rPr spc="-25" dirty="0"/>
              <a:t> </a:t>
            </a:r>
            <a:r>
              <a:rPr dirty="0"/>
              <a:t>so</a:t>
            </a:r>
            <a:r>
              <a:rPr spc="-1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traf</a:t>
            </a:r>
            <a:r>
              <a:rPr spc="5" dirty="0"/>
              <a:t>f</a:t>
            </a:r>
            <a:r>
              <a:rPr dirty="0"/>
              <a:t>ic</a:t>
            </a:r>
            <a:r>
              <a:rPr spc="-40" dirty="0"/>
              <a:t> </a:t>
            </a:r>
            <a:r>
              <a:rPr spc="-5" dirty="0"/>
              <a:t>ca</a:t>
            </a:r>
            <a:r>
              <a:rPr dirty="0"/>
              <a:t>n</a:t>
            </a:r>
            <a:r>
              <a:rPr spc="-5" dirty="0"/>
              <a:t> </a:t>
            </a:r>
            <a:r>
              <a:rPr spc="5" dirty="0"/>
              <a:t>b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res</a:t>
            </a:r>
            <a:r>
              <a:rPr spc="5" dirty="0"/>
              <a:t>o</a:t>
            </a:r>
            <a:r>
              <a:rPr dirty="0"/>
              <a:t>lve</a:t>
            </a:r>
            <a:r>
              <a:rPr spc="5" dirty="0"/>
              <a:t>d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pc="-5" dirty="0"/>
              <a:t>B</a:t>
            </a:r>
            <a:r>
              <a:rPr dirty="0"/>
              <a:t>y</a:t>
            </a:r>
            <a:r>
              <a:rPr spc="-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sys</a:t>
            </a:r>
            <a:r>
              <a:rPr spc="-10" dirty="0"/>
              <a:t>t</a:t>
            </a:r>
            <a:r>
              <a:rPr dirty="0"/>
              <a:t>em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traf</a:t>
            </a:r>
            <a:r>
              <a:rPr spc="5" dirty="0"/>
              <a:t>f</a:t>
            </a:r>
            <a:r>
              <a:rPr dirty="0"/>
              <a:t>ic</a:t>
            </a:r>
            <a:r>
              <a:rPr spc="-35" dirty="0"/>
              <a:t> </a:t>
            </a:r>
            <a:r>
              <a:rPr spc="-5" dirty="0"/>
              <a:t>ca</a:t>
            </a:r>
            <a:r>
              <a:rPr dirty="0"/>
              <a:t>n</a:t>
            </a:r>
            <a:r>
              <a:rPr spc="-15" dirty="0"/>
              <a:t> </a:t>
            </a:r>
            <a:r>
              <a:rPr spc="5" dirty="0"/>
              <a:t>b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res</a:t>
            </a:r>
            <a:r>
              <a:rPr spc="5" dirty="0"/>
              <a:t>o</a:t>
            </a:r>
            <a:r>
              <a:rPr dirty="0"/>
              <a:t>lved</a:t>
            </a:r>
            <a:r>
              <a:rPr spc="-3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re</a:t>
            </a:r>
            <a:r>
              <a:rPr spc="5" dirty="0"/>
              <a:t>g</a:t>
            </a:r>
            <a:r>
              <a:rPr dirty="0"/>
              <a:t>ulat</a:t>
            </a:r>
            <a:r>
              <a:rPr spc="-10"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9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SYSTEM</a:t>
            </a:r>
            <a:r>
              <a:rPr spc="15" dirty="0"/>
              <a:t> </a:t>
            </a:r>
            <a:r>
              <a:rPr spc="-20" dirty="0"/>
              <a:t>R</a:t>
            </a:r>
            <a:r>
              <a:rPr spc="-35" dirty="0"/>
              <a:t>E</a:t>
            </a:r>
            <a:r>
              <a:rPr spc="-25" dirty="0"/>
              <a:t>Q</a:t>
            </a:r>
            <a:r>
              <a:rPr spc="-35" dirty="0"/>
              <a:t>U</a:t>
            </a:r>
            <a:r>
              <a:rPr spc="-15" dirty="0"/>
              <a:t>IRE</a:t>
            </a:r>
            <a:r>
              <a:rPr spc="-40" dirty="0"/>
              <a:t>M</a:t>
            </a:r>
            <a:r>
              <a:rPr spc="-20" dirty="0"/>
              <a:t>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pc="-5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6" y="1596389"/>
            <a:ext cx="3596004" cy="3573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RD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RE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ega2</a:t>
            </a:r>
            <a:r>
              <a:rPr sz="2000" spc="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60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cont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Liquid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Crys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Senso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Tra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LED</a:t>
            </a:r>
            <a:r>
              <a:rPr sz="2000" spc="5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/3A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wer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ly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wer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SOFT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EQU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ENTS: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ino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2698</Words>
  <Application>Microsoft Office PowerPoint</Application>
  <PresentationFormat>Bildschirmpräsentation (4:3)</PresentationFormat>
  <Paragraphs>236</Paragraphs>
  <Slides>25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 Theme</vt:lpstr>
      <vt:lpstr>PowerPoint-Präsentation</vt:lpstr>
      <vt:lpstr>PowerPoint-Präsentation</vt:lpstr>
      <vt:lpstr>LITERATURE SURVEY</vt:lpstr>
      <vt:lpstr>LITERATURE SURVEY</vt:lpstr>
      <vt:lpstr>LITERATURE SURVEY</vt:lpstr>
      <vt:lpstr>LITERATURE SURVEY</vt:lpstr>
      <vt:lpstr>LITERATURE SURVEY</vt:lpstr>
      <vt:lpstr>PROBLEM STATEMENT</vt:lpstr>
      <vt:lpstr>SYSTEM REQUIREMENTS</vt:lpstr>
      <vt:lpstr>SYSTEM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MODULE DESCRIPTION</vt:lpstr>
      <vt:lpstr>PowerPoint-Präsentation</vt:lpstr>
      <vt:lpstr>MODULE DESCRIPTION CONTINUED…</vt:lpstr>
      <vt:lpstr>MODULE DESCRIPTION CONTINUED…</vt:lpstr>
      <vt:lpstr>TESTING</vt:lpstr>
      <vt:lpstr>SCREENSHOTS</vt:lpstr>
      <vt:lpstr>SCREENSHOTS LCD DISPLAY DURING MEDIUM TRAFFIC LEVEL</vt:lpstr>
      <vt:lpstr>CONCLUSION</vt:lpstr>
      <vt:lpstr>REFERENCES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2022-05-24T19:42:19Z</dcterms:created>
  <dcterms:modified xsi:type="dcterms:W3CDTF">2022-05-24T17:42:22Z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LastSaved">
    <vt:filetime>2022-05-24T00:00:00Z</vt:filetime>
  </property>
</Properties>
</file>