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7" autoAdjust="0"/>
  </p:normalViewPr>
  <p:slideViewPr>
    <p:cSldViewPr>
      <p:cViewPr varScale="1">
        <p:scale>
          <a:sx n="66" d="100"/>
          <a:sy n="66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E1D43-0684-4439-83D4-8E111B88BD3B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AA5DA-4EDF-425C-9FE9-672FD61A75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AA5DA-4EDF-425C-9FE9-672FD61A75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DF4476-0DBA-475F-B8E7-41FBA321C9A5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ED9E59-8647-42A8-8A3A-7C2E84854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Feedback form for passed out students.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31242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Team number:3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Team guide: </a:t>
            </a:r>
            <a:r>
              <a:rPr lang="en-US" sz="2400" dirty="0" err="1" smtClean="0">
                <a:solidFill>
                  <a:schemeClr val="tx1"/>
                </a:solidFill>
              </a:rPr>
              <a:t>G.Shankar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Rao sir.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Team members: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P.S.Priya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S. Swathi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Y. Pavani   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N.S.V.M.Sindhuja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the feedback form collected by our college from the alumni every year is in the form of hardcopy.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 is a difficulty to fill and collect these forms from both alumni side as well as college administration side.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of the 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, making this form online helps both administration side and alumni side.</a:t>
            </a:r>
          </a:p>
          <a:p>
            <a:endParaRPr lang="en-US" dirty="0" smtClean="0"/>
          </a:p>
          <a:p>
            <a:r>
              <a:rPr lang="en-US" dirty="0" smtClean="0"/>
              <a:t> The alumni, no longer come to college and fill the hard copy forms , rather share their feedback with our college through this webportal online.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Continution</a:t>
            </a:r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is an online webpage which facilitates alumni to fill the feedback form of our college online.</a:t>
            </a:r>
          </a:p>
          <a:p>
            <a:r>
              <a:rPr lang="en-US" dirty="0" smtClean="0"/>
              <a:t>The alumni are sent a link to their email ids.</a:t>
            </a:r>
          </a:p>
          <a:p>
            <a:r>
              <a:rPr lang="en-US" dirty="0" smtClean="0"/>
              <a:t>Alumni access this page and login to webpage.</a:t>
            </a:r>
          </a:p>
          <a:p>
            <a:r>
              <a:rPr lang="en-US" dirty="0" smtClean="0"/>
              <a:t>The login page is directed to the feedback to be filled.</a:t>
            </a:r>
          </a:p>
          <a:p>
            <a:r>
              <a:rPr lang="en-US" dirty="0" smtClean="0"/>
              <a:t>The admin also retrieves the data of passed out students by logging in this webpage.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of this project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31"/>
            <a:ext cx="9144000" cy="5127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68580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Login page credentials: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760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1.For alumni </a:t>
            </a:r>
            <a:r>
              <a:rPr lang="en-US" dirty="0" err="1" smtClean="0"/>
              <a:t>login,Username</a:t>
            </a:r>
            <a:r>
              <a:rPr lang="en-US" dirty="0" smtClean="0"/>
              <a:t> is domain email id and password is their pass-</a:t>
            </a:r>
          </a:p>
          <a:p>
            <a:r>
              <a:rPr lang="en-US" dirty="0" smtClean="0"/>
              <a:t>-word issued by our college.</a:t>
            </a:r>
          </a:p>
          <a:p>
            <a:endParaRPr lang="en-US" dirty="0" smtClean="0"/>
          </a:p>
          <a:p>
            <a:r>
              <a:rPr lang="en-US" dirty="0" smtClean="0"/>
              <a:t>2.Admin login will have separate </a:t>
            </a:r>
            <a:r>
              <a:rPr lang="en-US" dirty="0" err="1" smtClean="0"/>
              <a:t>userid</a:t>
            </a:r>
            <a:r>
              <a:rPr lang="en-US" dirty="0" smtClean="0"/>
              <a:t> and password set by the college.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alumni logged in, she has to fill the information about her details like:</a:t>
            </a:r>
          </a:p>
          <a:p>
            <a:pPr lvl="1"/>
            <a:r>
              <a:rPr lang="en-US" dirty="0" smtClean="0"/>
              <a:t> working in job or going to higher studies.</a:t>
            </a:r>
          </a:p>
          <a:p>
            <a:pPr lvl="1"/>
            <a:r>
              <a:rPr lang="en-US" dirty="0" smtClean="0"/>
              <a:t>If job, the details of the job</a:t>
            </a:r>
          </a:p>
          <a:p>
            <a:pPr lvl="1"/>
            <a:r>
              <a:rPr lang="en-US" dirty="0" smtClean="0"/>
              <a:t>And other preliminary information about them like</a:t>
            </a:r>
          </a:p>
          <a:p>
            <a:pPr lvl="1">
              <a:buNone/>
            </a:pPr>
            <a:r>
              <a:rPr lang="en-US" dirty="0" smtClean="0"/>
              <a:t>   email </a:t>
            </a:r>
            <a:r>
              <a:rPr lang="en-US" dirty="0" err="1" smtClean="0"/>
              <a:t>id,contact</a:t>
            </a:r>
            <a:r>
              <a:rPr lang="en-US" dirty="0" smtClean="0"/>
              <a:t> </a:t>
            </a:r>
            <a:r>
              <a:rPr lang="en-US" dirty="0" err="1" smtClean="0"/>
              <a:t>number,current</a:t>
            </a:r>
            <a:r>
              <a:rPr lang="en-US" dirty="0" smtClean="0"/>
              <a:t> address.</a:t>
            </a:r>
          </a:p>
          <a:p>
            <a:pPr lvl="1"/>
            <a:r>
              <a:rPr lang="en-US" dirty="0" smtClean="0"/>
              <a:t>Feedback about the </a:t>
            </a:r>
            <a:r>
              <a:rPr lang="en-US" dirty="0" err="1" smtClean="0"/>
              <a:t>classroms,faculty,labs,hostels</a:t>
            </a:r>
            <a:r>
              <a:rPr lang="en-US" dirty="0" smtClean="0"/>
              <a:t>(if hostler..) ..etc.</a:t>
            </a:r>
          </a:p>
          <a:p>
            <a:r>
              <a:rPr lang="en-US" dirty="0" smtClean="0"/>
              <a:t>This submitted data is stored in database.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Feed back form details: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data collected is not accessible by any other in the college except admin.</a:t>
            </a:r>
          </a:p>
          <a:p>
            <a:r>
              <a:rPr lang="en-US" dirty="0" smtClean="0"/>
              <a:t>The admin retrieves the data by filtering database with search filter.</a:t>
            </a:r>
          </a:p>
          <a:p>
            <a:r>
              <a:rPr lang="en-US" dirty="0" smtClean="0"/>
              <a:t>The filtering can be done based on </a:t>
            </a:r>
            <a:r>
              <a:rPr lang="en-US" dirty="0" err="1" smtClean="0"/>
              <a:t>rollno</a:t>
            </a:r>
            <a:r>
              <a:rPr lang="en-US" dirty="0" smtClean="0"/>
              <a:t> or year, branch , section.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Administrators side</a:t>
            </a:r>
            <a:endParaRPr lang="en-US" dirty="0"/>
          </a:p>
        </p:txBody>
      </p:sp>
      <p:pic>
        <p:nvPicPr>
          <p:cNvPr id="5" name="Picture 4" descr="trte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22324"/>
            <a:ext cx="4343400" cy="2435676"/>
          </a:xfrm>
          <a:prstGeom prst="rect">
            <a:avLst/>
          </a:prstGeom>
        </p:spPr>
      </p:pic>
      <p:pic>
        <p:nvPicPr>
          <p:cNvPr id="6" name="Picture 5" descr="sssd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17931"/>
            <a:ext cx="4707883" cy="2640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Best Thank-You Letter Examples and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est Thank-You Letter Examples and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A thank-you message | Writing - Intermediate B1 | British Counc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905000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sz="66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</TotalTime>
  <Words>341</Words>
  <Application>Microsoft Office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Feedback form for passed out students.</vt:lpstr>
      <vt:lpstr>Abstract of the project</vt:lpstr>
      <vt:lpstr>Continution..</vt:lpstr>
      <vt:lpstr>Theme of this project</vt:lpstr>
      <vt:lpstr>PowerPoint Presentation</vt:lpstr>
      <vt:lpstr>PowerPoint Presentation</vt:lpstr>
      <vt:lpstr>Feed back form details:</vt:lpstr>
      <vt:lpstr>Administrators side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form for passed out students.</dc:title>
  <dc:creator>venugopal</dc:creator>
  <cp:lastModifiedBy>sindhuja</cp:lastModifiedBy>
  <cp:revision>26</cp:revision>
  <dcterms:created xsi:type="dcterms:W3CDTF">2020-08-27T04:46:37Z</dcterms:created>
  <dcterms:modified xsi:type="dcterms:W3CDTF">2020-10-29T07:45:59Z</dcterms:modified>
</cp:coreProperties>
</file>