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4" r:id="rId1"/>
  </p:sldMasterIdLst>
  <p:sldIdLst>
    <p:sldId id="260" r:id="rId2"/>
    <p:sldId id="261" r:id="rId3"/>
    <p:sldId id="262" r:id="rId4"/>
    <p:sldId id="263" r:id="rId5"/>
    <p:sldId id="268" r:id="rId6"/>
    <p:sldId id="270" r:id="rId7"/>
    <p:sldId id="272" r:id="rId8"/>
    <p:sldId id="264" r:id="rId9"/>
    <p:sldId id="265" r:id="rId10"/>
    <p:sldId id="273" r:id="rId11"/>
    <p:sldId id="266" r:id="rId12"/>
    <p:sldId id="274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ndhuja Maram" initials="SM" lastIdx="1" clrIdx="0">
    <p:extLst>
      <p:ext uri="{19B8F6BF-5375-455C-9EA6-DF929625EA0E}">
        <p15:presenceInfo xmlns:p15="http://schemas.microsoft.com/office/powerpoint/2012/main" userId="901b908477dd09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dhuja Maram" userId="901b908477dd0912" providerId="LiveId" clId="{87BCD18C-1ABC-4767-A4CA-095CA8A09063}"/>
    <pc:docChg chg="undo custSel mod addSld delSld modSld">
      <pc:chgData name="Sindhuja Maram" userId="901b908477dd0912" providerId="LiveId" clId="{87BCD18C-1ABC-4767-A4CA-095CA8A09063}" dt="2020-11-19T08:25:42.446" v="6371" actId="20577"/>
      <pc:docMkLst>
        <pc:docMk/>
      </pc:docMkLst>
      <pc:sldChg chg="modSp mod">
        <pc:chgData name="Sindhuja Maram" userId="901b908477dd0912" providerId="LiveId" clId="{87BCD18C-1ABC-4767-A4CA-095CA8A09063}" dt="2020-11-05T13:34:08.272" v="933" actId="2711"/>
        <pc:sldMkLst>
          <pc:docMk/>
          <pc:sldMk cId="0" sldId="260"/>
        </pc:sldMkLst>
        <pc:spChg chg="mod">
          <ac:chgData name="Sindhuja Maram" userId="901b908477dd0912" providerId="LiveId" clId="{87BCD18C-1ABC-4767-A4CA-095CA8A09063}" dt="2020-11-05T13:34:08.272" v="933" actId="2711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Sindhuja Maram" userId="901b908477dd0912" providerId="LiveId" clId="{87BCD18C-1ABC-4767-A4CA-095CA8A09063}" dt="2020-11-19T08:24:14.872" v="6355" actId="20577"/>
        <pc:sldMkLst>
          <pc:docMk/>
          <pc:sldMk cId="0" sldId="261"/>
        </pc:sldMkLst>
        <pc:spChg chg="mod">
          <ac:chgData name="Sindhuja Maram" userId="901b908477dd0912" providerId="LiveId" clId="{87BCD18C-1ABC-4767-A4CA-095CA8A09063}" dt="2020-11-05T13:33:34.977" v="929" actId="2711"/>
          <ac:spMkLst>
            <pc:docMk/>
            <pc:sldMk cId="0" sldId="261"/>
            <ac:spMk id="4" creationId="{7E8F0D88-6EC0-47DD-B286-142F609CB570}"/>
          </ac:spMkLst>
        </pc:spChg>
        <pc:spChg chg="mod">
          <ac:chgData name="Sindhuja Maram" userId="901b908477dd0912" providerId="LiveId" clId="{87BCD18C-1ABC-4767-A4CA-095CA8A09063}" dt="2020-11-18T13:29:30.141" v="1706" actId="20577"/>
          <ac:spMkLst>
            <pc:docMk/>
            <pc:sldMk cId="0" sldId="261"/>
            <ac:spMk id="7" creationId="{A4DA29FF-05C1-4834-858E-6D351678E0B3}"/>
          </ac:spMkLst>
        </pc:spChg>
        <pc:spChg chg="mod">
          <ac:chgData name="Sindhuja Maram" userId="901b908477dd0912" providerId="LiveId" clId="{87BCD18C-1ABC-4767-A4CA-095CA8A09063}" dt="2020-11-19T08:24:14.872" v="6355" actId="20577"/>
          <ac:spMkLst>
            <pc:docMk/>
            <pc:sldMk cId="0" sldId="261"/>
            <ac:spMk id="9" creationId="{62A24350-FD19-433B-8007-943930B6E214}"/>
          </ac:spMkLst>
        </pc:spChg>
        <pc:spChg chg="mod">
          <ac:chgData name="Sindhuja Maram" userId="901b908477dd0912" providerId="LiveId" clId="{87BCD18C-1ABC-4767-A4CA-095CA8A09063}" dt="2020-11-18T13:29:16.441" v="1705" actId="20577"/>
          <ac:spMkLst>
            <pc:docMk/>
            <pc:sldMk cId="0" sldId="261"/>
            <ac:spMk id="10" creationId="{68321F54-40B5-49DF-A60C-B570B7EA313A}"/>
          </ac:spMkLst>
        </pc:spChg>
      </pc:sldChg>
      <pc:sldChg chg="addSp delSp modSp mod addCm delCm">
        <pc:chgData name="Sindhuja Maram" userId="901b908477dd0912" providerId="LiveId" clId="{87BCD18C-1ABC-4767-A4CA-095CA8A09063}" dt="2020-11-19T08:24:27.701" v="6357" actId="14100"/>
        <pc:sldMkLst>
          <pc:docMk/>
          <pc:sldMk cId="0" sldId="262"/>
        </pc:sldMkLst>
        <pc:spChg chg="add del mod">
          <ac:chgData name="Sindhuja Maram" userId="901b908477dd0912" providerId="LiveId" clId="{87BCD18C-1ABC-4767-A4CA-095CA8A09063}" dt="2020-11-05T12:33:11.739" v="176" actId="21"/>
          <ac:spMkLst>
            <pc:docMk/>
            <pc:sldMk cId="0" sldId="262"/>
            <ac:spMk id="3" creationId="{60BAAAB9-CCF7-4414-BCB0-1A7B97B6589C}"/>
          </ac:spMkLst>
        </pc:spChg>
        <pc:spChg chg="add mod">
          <ac:chgData name="Sindhuja Maram" userId="901b908477dd0912" providerId="LiveId" clId="{87BCD18C-1ABC-4767-A4CA-095CA8A09063}" dt="2020-11-18T15:18:45.751" v="6214" actId="1076"/>
          <ac:spMkLst>
            <pc:docMk/>
            <pc:sldMk cId="0" sldId="262"/>
            <ac:spMk id="3" creationId="{CE009F9C-5656-4F92-A37A-887144A72DBD}"/>
          </ac:spMkLst>
        </pc:spChg>
        <pc:spChg chg="mod">
          <ac:chgData name="Sindhuja Maram" userId="901b908477dd0912" providerId="LiveId" clId="{87BCD18C-1ABC-4767-A4CA-095CA8A09063}" dt="2020-11-18T14:04:30.989" v="2189" actId="1076"/>
          <ac:spMkLst>
            <pc:docMk/>
            <pc:sldMk cId="0" sldId="262"/>
            <ac:spMk id="4" creationId="{89FAFD23-AB6E-41D8-A1B8-34C603B83411}"/>
          </ac:spMkLst>
        </pc:spChg>
        <pc:spChg chg="add del mod">
          <ac:chgData name="Sindhuja Maram" userId="901b908477dd0912" providerId="LiveId" clId="{87BCD18C-1ABC-4767-A4CA-095CA8A09063}" dt="2020-11-12T14:38:00.551" v="1158" actId="21"/>
          <ac:spMkLst>
            <pc:docMk/>
            <pc:sldMk cId="0" sldId="262"/>
            <ac:spMk id="5" creationId="{D7FDBD12-29FF-468A-B5FC-01B2DFA4BE30}"/>
          </ac:spMkLst>
        </pc:spChg>
        <pc:spChg chg="add del">
          <ac:chgData name="Sindhuja Maram" userId="901b908477dd0912" providerId="LiveId" clId="{87BCD18C-1ABC-4767-A4CA-095CA8A09063}" dt="2020-11-12T14:33:21.021" v="1102" actId="21"/>
          <ac:spMkLst>
            <pc:docMk/>
            <pc:sldMk cId="0" sldId="262"/>
            <ac:spMk id="6" creationId="{EA0F5F7E-FD40-4A13-B1D0-E26EB3662F32}"/>
          </ac:spMkLst>
        </pc:spChg>
        <pc:spChg chg="add del mod">
          <ac:chgData name="Sindhuja Maram" userId="901b908477dd0912" providerId="LiveId" clId="{87BCD18C-1ABC-4767-A4CA-095CA8A09063}" dt="2020-11-12T14:38:06.407" v="1159" actId="21"/>
          <ac:spMkLst>
            <pc:docMk/>
            <pc:sldMk cId="0" sldId="262"/>
            <ac:spMk id="7" creationId="{E9EB034F-EEDF-4738-817C-C94CE8E798EB}"/>
          </ac:spMkLst>
        </pc:spChg>
        <pc:spChg chg="add del mod">
          <ac:chgData name="Sindhuja Maram" userId="901b908477dd0912" providerId="LiveId" clId="{87BCD18C-1ABC-4767-A4CA-095CA8A09063}" dt="2020-11-18T13:31:52.325" v="1709" actId="21"/>
          <ac:spMkLst>
            <pc:docMk/>
            <pc:sldMk cId="0" sldId="262"/>
            <ac:spMk id="9" creationId="{A9283D8A-CEC5-416C-81E5-EA11931442A6}"/>
          </ac:spMkLst>
        </pc:spChg>
        <pc:spChg chg="add del">
          <ac:chgData name="Sindhuja Maram" userId="901b908477dd0912" providerId="LiveId" clId="{87BCD18C-1ABC-4767-A4CA-095CA8A09063}" dt="2020-11-05T12:34:55.444" v="183" actId="21"/>
          <ac:spMkLst>
            <pc:docMk/>
            <pc:sldMk cId="0" sldId="262"/>
            <ac:spMk id="10" creationId="{F6142E8C-783F-4487-8A96-9C834E303D43}"/>
          </ac:spMkLst>
        </pc:spChg>
        <pc:spChg chg="add mod">
          <ac:chgData name="Sindhuja Maram" userId="901b908477dd0912" providerId="LiveId" clId="{87BCD18C-1ABC-4767-A4CA-095CA8A09063}" dt="2020-11-18T15:19:30.674" v="6222" actId="1076"/>
          <ac:spMkLst>
            <pc:docMk/>
            <pc:sldMk cId="0" sldId="262"/>
            <ac:spMk id="13" creationId="{53F98BDA-EB6D-4CDA-A1B2-372E30D2EAEA}"/>
          </ac:spMkLst>
        </pc:spChg>
        <pc:spChg chg="add del mod">
          <ac:chgData name="Sindhuja Maram" userId="901b908477dd0912" providerId="LiveId" clId="{87BCD18C-1ABC-4767-A4CA-095CA8A09063}" dt="2020-11-19T08:23:32.973" v="6332" actId="21"/>
          <ac:spMkLst>
            <pc:docMk/>
            <pc:sldMk cId="0" sldId="262"/>
            <ac:spMk id="16" creationId="{63E15972-37C8-421A-BF52-D9B811B8348B}"/>
          </ac:spMkLst>
        </pc:spChg>
        <pc:spChg chg="add mod">
          <ac:chgData name="Sindhuja Maram" userId="901b908477dd0912" providerId="LiveId" clId="{87BCD18C-1ABC-4767-A4CA-095CA8A09063}" dt="2020-11-18T15:19:23.886" v="6220" actId="1076"/>
          <ac:spMkLst>
            <pc:docMk/>
            <pc:sldMk cId="0" sldId="262"/>
            <ac:spMk id="19" creationId="{B37F7699-CF5F-44B3-9EEE-85BAD954EFF1}"/>
          </ac:spMkLst>
        </pc:spChg>
        <pc:spChg chg="add del mod">
          <ac:chgData name="Sindhuja Maram" userId="901b908477dd0912" providerId="LiveId" clId="{87BCD18C-1ABC-4767-A4CA-095CA8A09063}" dt="2020-11-05T12:57:07.943" v="668" actId="21"/>
          <ac:spMkLst>
            <pc:docMk/>
            <pc:sldMk cId="0" sldId="262"/>
            <ac:spMk id="22" creationId="{F4AC9EED-C4B6-491D-AB17-275C358A0DAC}"/>
          </ac:spMkLst>
        </pc:spChg>
        <pc:spChg chg="add del mod">
          <ac:chgData name="Sindhuja Maram" userId="901b908477dd0912" providerId="LiveId" clId="{87BCD18C-1ABC-4767-A4CA-095CA8A09063}" dt="2020-11-18T13:33:09.825" v="1727" actId="21"/>
          <ac:spMkLst>
            <pc:docMk/>
            <pc:sldMk cId="0" sldId="262"/>
            <ac:spMk id="25" creationId="{47FE5B50-9643-43D8-A0C3-B55CA4D5AF9D}"/>
          </ac:spMkLst>
        </pc:spChg>
        <pc:spChg chg="add mod">
          <ac:chgData name="Sindhuja Maram" userId="901b908477dd0912" providerId="LiveId" clId="{87BCD18C-1ABC-4767-A4CA-095CA8A09063}" dt="2020-11-18T15:19:35.103" v="6223" actId="1076"/>
          <ac:spMkLst>
            <pc:docMk/>
            <pc:sldMk cId="0" sldId="262"/>
            <ac:spMk id="28" creationId="{FB787CDC-F4A5-4BCF-A694-FE5A8376A282}"/>
          </ac:spMkLst>
        </pc:spChg>
        <pc:spChg chg="add mod">
          <ac:chgData name="Sindhuja Maram" userId="901b908477dd0912" providerId="LiveId" clId="{87BCD18C-1ABC-4767-A4CA-095CA8A09063}" dt="2020-11-18T15:20:38.977" v="6229" actId="1076"/>
          <ac:spMkLst>
            <pc:docMk/>
            <pc:sldMk cId="0" sldId="262"/>
            <ac:spMk id="29" creationId="{8D6FF1B4-1806-4C5F-B9DD-C21C6D5B4A61}"/>
          </ac:spMkLst>
        </pc:spChg>
        <pc:spChg chg="add mod">
          <ac:chgData name="Sindhuja Maram" userId="901b908477dd0912" providerId="LiveId" clId="{87BCD18C-1ABC-4767-A4CA-095CA8A09063}" dt="2020-11-18T15:21:45.441" v="6241" actId="1076"/>
          <ac:spMkLst>
            <pc:docMk/>
            <pc:sldMk cId="0" sldId="262"/>
            <ac:spMk id="31" creationId="{C311617C-9DEF-452B-9175-C099279ACEDC}"/>
          </ac:spMkLst>
        </pc:spChg>
        <pc:spChg chg="add mod">
          <ac:chgData name="Sindhuja Maram" userId="901b908477dd0912" providerId="LiveId" clId="{87BCD18C-1ABC-4767-A4CA-095CA8A09063}" dt="2020-11-18T15:21:38.975" v="6240" actId="1076"/>
          <ac:spMkLst>
            <pc:docMk/>
            <pc:sldMk cId="0" sldId="262"/>
            <ac:spMk id="34" creationId="{1C4B7B8F-5C6B-47C0-9743-D6CBCF3AEBB4}"/>
          </ac:spMkLst>
        </pc:spChg>
        <pc:spChg chg="add del mod">
          <ac:chgData name="Sindhuja Maram" userId="901b908477dd0912" providerId="LiveId" clId="{87BCD18C-1ABC-4767-A4CA-095CA8A09063}" dt="2020-11-18T13:33:15.382" v="1728" actId="21"/>
          <ac:spMkLst>
            <pc:docMk/>
            <pc:sldMk cId="0" sldId="262"/>
            <ac:spMk id="37" creationId="{99AF78F8-7642-4F23-9003-554FAFE5ADC8}"/>
          </ac:spMkLst>
        </pc:spChg>
        <pc:spChg chg="add mod">
          <ac:chgData name="Sindhuja Maram" userId="901b908477dd0912" providerId="LiveId" clId="{87BCD18C-1ABC-4767-A4CA-095CA8A09063}" dt="2020-11-19T08:23:09.869" v="6330" actId="1076"/>
          <ac:spMkLst>
            <pc:docMk/>
            <pc:sldMk cId="0" sldId="262"/>
            <ac:spMk id="40" creationId="{28B215A1-A3D4-42A5-9AD5-FAE411CF2EBE}"/>
          </ac:spMkLst>
        </pc:spChg>
        <pc:spChg chg="add mod">
          <ac:chgData name="Sindhuja Maram" userId="901b908477dd0912" providerId="LiveId" clId="{87BCD18C-1ABC-4767-A4CA-095CA8A09063}" dt="2020-11-18T15:21:35.805" v="6239" actId="1076"/>
          <ac:spMkLst>
            <pc:docMk/>
            <pc:sldMk cId="0" sldId="262"/>
            <ac:spMk id="43" creationId="{40FA7DDB-5AC6-46F2-81D3-81F95B393171}"/>
          </ac:spMkLst>
        </pc:spChg>
        <pc:spChg chg="add mod">
          <ac:chgData name="Sindhuja Maram" userId="901b908477dd0912" providerId="LiveId" clId="{87BCD18C-1ABC-4767-A4CA-095CA8A09063}" dt="2020-11-18T15:19:18.366" v="6219" actId="1076"/>
          <ac:spMkLst>
            <pc:docMk/>
            <pc:sldMk cId="0" sldId="262"/>
            <ac:spMk id="46" creationId="{41D8593C-A333-4FA6-A687-C7DF4431BB7F}"/>
          </ac:spMkLst>
        </pc:spChg>
        <pc:spChg chg="add mod">
          <ac:chgData name="Sindhuja Maram" userId="901b908477dd0912" providerId="LiveId" clId="{87BCD18C-1ABC-4767-A4CA-095CA8A09063}" dt="2020-11-18T15:19:27.853" v="6221" actId="1076"/>
          <ac:spMkLst>
            <pc:docMk/>
            <pc:sldMk cId="0" sldId="262"/>
            <ac:spMk id="49" creationId="{04CF5ED3-60D5-4C80-8609-7EC1AF542217}"/>
          </ac:spMkLst>
        </pc:spChg>
        <pc:spChg chg="add mod">
          <ac:chgData name="Sindhuja Maram" userId="901b908477dd0912" providerId="LiveId" clId="{87BCD18C-1ABC-4767-A4CA-095CA8A09063}" dt="2020-11-18T14:03:55.124" v="2185" actId="1076"/>
          <ac:spMkLst>
            <pc:docMk/>
            <pc:sldMk cId="0" sldId="262"/>
            <ac:spMk id="65" creationId="{04943A76-6D7E-43CB-89AB-1F9D3B02BA85}"/>
          </ac:spMkLst>
        </pc:spChg>
        <pc:spChg chg="add del mod">
          <ac:chgData name="Sindhuja Maram" userId="901b908477dd0912" providerId="LiveId" clId="{87BCD18C-1ABC-4767-A4CA-095CA8A09063}" dt="2020-11-05T13:21:17.605" v="837"/>
          <ac:spMkLst>
            <pc:docMk/>
            <pc:sldMk cId="0" sldId="262"/>
            <ac:spMk id="65" creationId="{8A03437E-7715-4C52-8A91-E3C024514A7C}"/>
          </ac:spMkLst>
        </pc:spChg>
        <pc:spChg chg="add mod">
          <ac:chgData name="Sindhuja Maram" userId="901b908477dd0912" providerId="LiveId" clId="{87BCD18C-1ABC-4767-A4CA-095CA8A09063}" dt="2020-11-18T15:18:42.453" v="6213" actId="1076"/>
          <ac:spMkLst>
            <pc:docMk/>
            <pc:sldMk cId="0" sldId="262"/>
            <ac:spMk id="73" creationId="{7986C7A4-11F4-4A98-9291-892DE3CF9B4B}"/>
          </ac:spMkLst>
        </pc:spChg>
        <pc:spChg chg="add mod">
          <ac:chgData name="Sindhuja Maram" userId="901b908477dd0912" providerId="LiveId" clId="{87BCD18C-1ABC-4767-A4CA-095CA8A09063}" dt="2020-11-18T15:20:34.784" v="6228" actId="1076"/>
          <ac:spMkLst>
            <pc:docMk/>
            <pc:sldMk cId="0" sldId="262"/>
            <ac:spMk id="123" creationId="{C5A75B48-E89C-4D49-ADD5-16D471A26A30}"/>
          </ac:spMkLst>
        </pc:spChg>
        <pc:spChg chg="add mod">
          <ac:chgData name="Sindhuja Maram" userId="901b908477dd0912" providerId="LiveId" clId="{87BCD18C-1ABC-4767-A4CA-095CA8A09063}" dt="2020-11-18T15:21:49.063" v="6242" actId="1076"/>
          <ac:spMkLst>
            <pc:docMk/>
            <pc:sldMk cId="0" sldId="262"/>
            <ac:spMk id="125" creationId="{32AA9C3D-3ADC-4923-9223-7CAFAD04EFEB}"/>
          </ac:spMkLst>
        </pc:spChg>
        <pc:spChg chg="add del mod">
          <ac:chgData name="Sindhuja Maram" userId="901b908477dd0912" providerId="LiveId" clId="{87BCD18C-1ABC-4767-A4CA-095CA8A09063}" dt="2020-11-18T14:06:32.053" v="2209"/>
          <ac:spMkLst>
            <pc:docMk/>
            <pc:sldMk cId="0" sldId="262"/>
            <ac:spMk id="140" creationId="{4BEC2899-D369-46BE-B386-8BBAD30CB602}"/>
          </ac:spMkLst>
        </pc:spChg>
        <pc:spChg chg="add mod">
          <ac:chgData name="Sindhuja Maram" userId="901b908477dd0912" providerId="LiveId" clId="{87BCD18C-1ABC-4767-A4CA-095CA8A09063}" dt="2020-11-18T14:06:51.372" v="2224" actId="1076"/>
          <ac:spMkLst>
            <pc:docMk/>
            <pc:sldMk cId="0" sldId="262"/>
            <ac:spMk id="141" creationId="{CFFE8AF8-DC0A-47D8-A382-B23FC6E205F0}"/>
          </ac:spMkLst>
        </pc:spChg>
        <pc:picChg chg="del">
          <ac:chgData name="Sindhuja Maram" userId="901b908477dd0912" providerId="LiveId" clId="{87BCD18C-1ABC-4767-A4CA-095CA8A09063}" dt="2020-11-05T11:22:14.447" v="156" actId="21"/>
          <ac:picMkLst>
            <pc:docMk/>
            <pc:sldMk cId="0" sldId="262"/>
            <ac:picMk id="2" creationId="{00000000-0000-0000-0000-000000000000}"/>
          </ac:picMkLst>
        </pc:picChg>
        <pc:cxnChg chg="add del mod">
          <ac:chgData name="Sindhuja Maram" userId="901b908477dd0912" providerId="LiveId" clId="{87BCD18C-1ABC-4767-A4CA-095CA8A09063}" dt="2020-11-05T12:33:16.378" v="177" actId="21"/>
          <ac:cxnSpMkLst>
            <pc:docMk/>
            <pc:sldMk cId="0" sldId="262"/>
            <ac:cxnSpMk id="6" creationId="{0FA6C42A-A463-4219-80D8-5BF8E40B88AA}"/>
          </ac:cxnSpMkLst>
        </pc:cxnChg>
        <pc:cxnChg chg="add del mod">
          <ac:chgData name="Sindhuja Maram" userId="901b908477dd0912" providerId="LiveId" clId="{87BCD18C-1ABC-4767-A4CA-095CA8A09063}" dt="2020-11-05T17:58:47.866" v="981" actId="21"/>
          <ac:cxnSpMkLst>
            <pc:docMk/>
            <pc:sldMk cId="0" sldId="262"/>
            <ac:cxnSpMk id="6" creationId="{D5D04F91-31CE-4CF1-9115-C67798E8879C}"/>
          </ac:cxnSpMkLst>
        </pc:cxnChg>
        <pc:cxnChg chg="add mod">
          <ac:chgData name="Sindhuja Maram" userId="901b908477dd0912" providerId="LiveId" clId="{87BCD18C-1ABC-4767-A4CA-095CA8A09063}" dt="2020-11-18T15:18:45.751" v="6214" actId="1076"/>
          <ac:cxnSpMkLst>
            <pc:docMk/>
            <pc:sldMk cId="0" sldId="262"/>
            <ac:cxnSpMk id="8" creationId="{390CDCAC-514F-44CA-9518-CCC9187E6FCD}"/>
          </ac:cxnSpMkLst>
        </pc:cxnChg>
        <pc:cxnChg chg="add mod">
          <ac:chgData name="Sindhuja Maram" userId="901b908477dd0912" providerId="LiveId" clId="{87BCD18C-1ABC-4767-A4CA-095CA8A09063}" dt="2020-11-18T15:18:51.969" v="6215" actId="1076"/>
          <ac:cxnSpMkLst>
            <pc:docMk/>
            <pc:sldMk cId="0" sldId="262"/>
            <ac:cxnSpMk id="11" creationId="{E44E4F70-D62E-4387-B523-1AAE5F291961}"/>
          </ac:cxnSpMkLst>
        </pc:cxnChg>
        <pc:cxnChg chg="add del mod">
          <ac:chgData name="Sindhuja Maram" userId="901b908477dd0912" providerId="LiveId" clId="{87BCD18C-1ABC-4767-A4CA-095CA8A09063}" dt="2020-11-18T14:10:30.746" v="2235" actId="21"/>
          <ac:cxnSpMkLst>
            <pc:docMk/>
            <pc:sldMk cId="0" sldId="262"/>
            <ac:cxnSpMk id="12" creationId="{8B43745D-E21A-4545-8EF2-82C48BBC5FE7}"/>
          </ac:cxnSpMkLst>
        </pc:cxnChg>
        <pc:cxnChg chg="add del mod">
          <ac:chgData name="Sindhuja Maram" userId="901b908477dd0912" providerId="LiveId" clId="{87BCD18C-1ABC-4767-A4CA-095CA8A09063}" dt="2020-11-18T14:10:26.720" v="2233" actId="21"/>
          <ac:cxnSpMkLst>
            <pc:docMk/>
            <pc:sldMk cId="0" sldId="262"/>
            <ac:cxnSpMk id="15" creationId="{679AA24A-E3C5-4F37-A241-FCBBFF012ACA}"/>
          </ac:cxnSpMkLst>
        </pc:cxnChg>
        <pc:cxnChg chg="add mod">
          <ac:chgData name="Sindhuja Maram" userId="901b908477dd0912" providerId="LiveId" clId="{87BCD18C-1ABC-4767-A4CA-095CA8A09063}" dt="2020-11-18T15:18:56.615" v="6216" actId="1076"/>
          <ac:cxnSpMkLst>
            <pc:docMk/>
            <pc:sldMk cId="0" sldId="262"/>
            <ac:cxnSpMk id="17" creationId="{C3520884-7C3C-4452-8B87-C5C80B0A7817}"/>
          </ac:cxnSpMkLst>
        </pc:cxnChg>
        <pc:cxnChg chg="add del mod">
          <ac:chgData name="Sindhuja Maram" userId="901b908477dd0912" providerId="LiveId" clId="{87BCD18C-1ABC-4767-A4CA-095CA8A09063}" dt="2020-11-18T14:10:50.294" v="2239" actId="21"/>
          <ac:cxnSpMkLst>
            <pc:docMk/>
            <pc:sldMk cId="0" sldId="262"/>
            <ac:cxnSpMk id="18" creationId="{E6F13C19-D2E1-45D5-B740-402BFBD28E2A}"/>
          </ac:cxnSpMkLst>
        </pc:cxnChg>
        <pc:cxnChg chg="add mod">
          <ac:chgData name="Sindhuja Maram" userId="901b908477dd0912" providerId="LiveId" clId="{87BCD18C-1ABC-4767-A4CA-095CA8A09063}" dt="2020-11-18T15:19:04.043" v="6217" actId="1076"/>
          <ac:cxnSpMkLst>
            <pc:docMk/>
            <pc:sldMk cId="0" sldId="262"/>
            <ac:cxnSpMk id="21" creationId="{087A2740-29DF-4733-B6CD-FD5CC535D836}"/>
          </ac:cxnSpMkLst>
        </pc:cxnChg>
        <pc:cxnChg chg="add del">
          <ac:chgData name="Sindhuja Maram" userId="901b908477dd0912" providerId="LiveId" clId="{87BCD18C-1ABC-4767-A4CA-095CA8A09063}" dt="2020-11-05T12:56:57.505" v="667" actId="21"/>
          <ac:cxnSpMkLst>
            <pc:docMk/>
            <pc:sldMk cId="0" sldId="262"/>
            <ac:cxnSpMk id="21" creationId="{E66EE634-D8E8-4ACA-9F73-09B2AEADB60F}"/>
          </ac:cxnSpMkLst>
        </pc:cxnChg>
        <pc:cxnChg chg="add mod">
          <ac:chgData name="Sindhuja Maram" userId="901b908477dd0912" providerId="LiveId" clId="{87BCD18C-1ABC-4767-A4CA-095CA8A09063}" dt="2020-11-18T13:52:41.922" v="1950" actId="14100"/>
          <ac:cxnSpMkLst>
            <pc:docMk/>
            <pc:sldMk cId="0" sldId="262"/>
            <ac:cxnSpMk id="23" creationId="{6C3095BE-0A91-438D-8FBE-4A8DE0136018}"/>
          </ac:cxnSpMkLst>
        </pc:cxnChg>
        <pc:cxnChg chg="add del mod">
          <ac:chgData name="Sindhuja Maram" userId="901b908477dd0912" providerId="LiveId" clId="{87BCD18C-1ABC-4767-A4CA-095CA8A09063}" dt="2020-11-05T13:17:08.306" v="812" actId="21"/>
          <ac:cxnSpMkLst>
            <pc:docMk/>
            <pc:sldMk cId="0" sldId="262"/>
            <ac:cxnSpMk id="24" creationId="{FED6267B-381D-4EE8-8D64-D5E8F1707545}"/>
          </ac:cxnSpMkLst>
        </pc:cxnChg>
        <pc:cxnChg chg="add del mod">
          <ac:chgData name="Sindhuja Maram" userId="901b908477dd0912" providerId="LiveId" clId="{87BCD18C-1ABC-4767-A4CA-095CA8A09063}" dt="2020-11-18T14:07:23.420" v="2229" actId="21"/>
          <ac:cxnSpMkLst>
            <pc:docMk/>
            <pc:sldMk cId="0" sldId="262"/>
            <ac:cxnSpMk id="27" creationId="{8D3C9D86-E530-4055-AA30-B2FAFE8CFCDB}"/>
          </ac:cxnSpMkLst>
        </pc:cxnChg>
        <pc:cxnChg chg="add del mod">
          <ac:chgData name="Sindhuja Maram" userId="901b908477dd0912" providerId="LiveId" clId="{87BCD18C-1ABC-4767-A4CA-095CA8A09063}" dt="2020-11-18T14:10:16.609" v="2231" actId="21"/>
          <ac:cxnSpMkLst>
            <pc:docMk/>
            <pc:sldMk cId="0" sldId="262"/>
            <ac:cxnSpMk id="30" creationId="{7CBA40DB-309C-43FD-8637-D9EB1071F202}"/>
          </ac:cxnSpMkLst>
        </pc:cxnChg>
        <pc:cxnChg chg="add del mod">
          <ac:chgData name="Sindhuja Maram" userId="901b908477dd0912" providerId="LiveId" clId="{87BCD18C-1ABC-4767-A4CA-095CA8A09063}" dt="2020-11-18T14:07:14.649" v="2227" actId="21"/>
          <ac:cxnSpMkLst>
            <pc:docMk/>
            <pc:sldMk cId="0" sldId="262"/>
            <ac:cxnSpMk id="33" creationId="{0383FAD7-7DE5-4507-AC7C-AB7838968A35}"/>
          </ac:cxnSpMkLst>
        </pc:cxnChg>
        <pc:cxnChg chg="add mod">
          <ac:chgData name="Sindhuja Maram" userId="901b908477dd0912" providerId="LiveId" clId="{87BCD18C-1ABC-4767-A4CA-095CA8A09063}" dt="2020-11-18T15:20:38.977" v="6229" actId="1076"/>
          <ac:cxnSpMkLst>
            <pc:docMk/>
            <pc:sldMk cId="0" sldId="262"/>
            <ac:cxnSpMk id="35" creationId="{6C12F34A-2E62-4596-9C0C-D12D31944256}"/>
          </ac:cxnSpMkLst>
        </pc:cxnChg>
        <pc:cxnChg chg="add del mod">
          <ac:chgData name="Sindhuja Maram" userId="901b908477dd0912" providerId="LiveId" clId="{87BCD18C-1ABC-4767-A4CA-095CA8A09063}" dt="2020-11-05T13:17:30.247" v="815" actId="21"/>
          <ac:cxnSpMkLst>
            <pc:docMk/>
            <pc:sldMk cId="0" sldId="262"/>
            <ac:cxnSpMk id="36" creationId="{90180229-3FE1-4169-B793-7CD7DCD534A1}"/>
          </ac:cxnSpMkLst>
        </pc:cxnChg>
        <pc:cxnChg chg="add mod">
          <ac:chgData name="Sindhuja Maram" userId="901b908477dd0912" providerId="LiveId" clId="{87BCD18C-1ABC-4767-A4CA-095CA8A09063}" dt="2020-11-18T15:21:17.769" v="6237" actId="14100"/>
          <ac:cxnSpMkLst>
            <pc:docMk/>
            <pc:sldMk cId="0" sldId="262"/>
            <ac:cxnSpMk id="38" creationId="{23E17564-5C86-4132-86AC-F94C95D80BC0}"/>
          </ac:cxnSpMkLst>
        </pc:cxnChg>
        <pc:cxnChg chg="add del mod">
          <ac:chgData name="Sindhuja Maram" userId="901b908477dd0912" providerId="LiveId" clId="{87BCD18C-1ABC-4767-A4CA-095CA8A09063}" dt="2020-11-18T14:10:34.247" v="2236" actId="21"/>
          <ac:cxnSpMkLst>
            <pc:docMk/>
            <pc:sldMk cId="0" sldId="262"/>
            <ac:cxnSpMk id="39" creationId="{C4CB4D6C-14E4-41B9-9D58-4DD816F7EA78}"/>
          </ac:cxnSpMkLst>
        </pc:cxnChg>
        <pc:cxnChg chg="add del mod">
          <ac:chgData name="Sindhuja Maram" userId="901b908477dd0912" providerId="LiveId" clId="{87BCD18C-1ABC-4767-A4CA-095CA8A09063}" dt="2020-11-18T14:10:46.518" v="2238" actId="21"/>
          <ac:cxnSpMkLst>
            <pc:docMk/>
            <pc:sldMk cId="0" sldId="262"/>
            <ac:cxnSpMk id="42" creationId="{07DA7416-4C91-44A1-9225-76808235D971}"/>
          </ac:cxnSpMkLst>
        </pc:cxnChg>
        <pc:cxnChg chg="add mod">
          <ac:chgData name="Sindhuja Maram" userId="901b908477dd0912" providerId="LiveId" clId="{87BCD18C-1ABC-4767-A4CA-095CA8A09063}" dt="2020-11-18T15:20:53.919" v="6231" actId="1076"/>
          <ac:cxnSpMkLst>
            <pc:docMk/>
            <pc:sldMk cId="0" sldId="262"/>
            <ac:cxnSpMk id="44" creationId="{92B11266-90B8-4B57-8E40-57A53698B7F0}"/>
          </ac:cxnSpMkLst>
        </pc:cxnChg>
        <pc:cxnChg chg="add del mod">
          <ac:chgData name="Sindhuja Maram" userId="901b908477dd0912" providerId="LiveId" clId="{87BCD18C-1ABC-4767-A4CA-095CA8A09063}" dt="2020-11-18T14:10:41.327" v="2237" actId="21"/>
          <ac:cxnSpMkLst>
            <pc:docMk/>
            <pc:sldMk cId="0" sldId="262"/>
            <ac:cxnSpMk id="45" creationId="{E0078B19-8E4B-443F-94CA-3E7587A5200A}"/>
          </ac:cxnSpMkLst>
        </pc:cxnChg>
        <pc:cxnChg chg="add del mod">
          <ac:chgData name="Sindhuja Maram" userId="901b908477dd0912" providerId="LiveId" clId="{87BCD18C-1ABC-4767-A4CA-095CA8A09063}" dt="2020-11-18T14:07:20.459" v="2228" actId="21"/>
          <ac:cxnSpMkLst>
            <pc:docMk/>
            <pc:sldMk cId="0" sldId="262"/>
            <ac:cxnSpMk id="47" creationId="{DBC4AB95-6975-4DA6-9FC3-898DB2CF8B85}"/>
          </ac:cxnSpMkLst>
        </pc:cxnChg>
        <pc:cxnChg chg="add del mod">
          <ac:chgData name="Sindhuja Maram" userId="901b908477dd0912" providerId="LiveId" clId="{87BCD18C-1ABC-4767-A4CA-095CA8A09063}" dt="2020-11-18T14:07:28.924" v="2230" actId="21"/>
          <ac:cxnSpMkLst>
            <pc:docMk/>
            <pc:sldMk cId="0" sldId="262"/>
            <ac:cxnSpMk id="48" creationId="{205D0ECB-236A-4EA4-AEEA-D2848BE1C646}"/>
          </ac:cxnSpMkLst>
        </pc:cxnChg>
        <pc:cxnChg chg="add mod">
          <ac:chgData name="Sindhuja Maram" userId="901b908477dd0912" providerId="LiveId" clId="{87BCD18C-1ABC-4767-A4CA-095CA8A09063}" dt="2020-11-18T15:20:47.864" v="6230" actId="1076"/>
          <ac:cxnSpMkLst>
            <pc:docMk/>
            <pc:sldMk cId="0" sldId="262"/>
            <ac:cxnSpMk id="50" creationId="{732516CF-1622-4261-BA59-B1ABEEF470CB}"/>
          </ac:cxnSpMkLst>
        </pc:cxnChg>
        <pc:cxnChg chg="add del mod">
          <ac:chgData name="Sindhuja Maram" userId="901b908477dd0912" providerId="LiveId" clId="{87BCD18C-1ABC-4767-A4CA-095CA8A09063}" dt="2020-11-18T14:07:06.084" v="2226" actId="21"/>
          <ac:cxnSpMkLst>
            <pc:docMk/>
            <pc:sldMk cId="0" sldId="262"/>
            <ac:cxnSpMk id="51" creationId="{5C8A9567-5B64-44FC-AAC2-19E3D93EC390}"/>
          </ac:cxnSpMkLst>
        </pc:cxnChg>
        <pc:cxnChg chg="add del mod">
          <ac:chgData name="Sindhuja Maram" userId="901b908477dd0912" providerId="LiveId" clId="{87BCD18C-1ABC-4767-A4CA-095CA8A09063}" dt="2020-11-05T13:14:21.411" v="802" actId="21"/>
          <ac:cxnSpMkLst>
            <pc:docMk/>
            <pc:sldMk cId="0" sldId="262"/>
            <ac:cxnSpMk id="51" creationId="{F685D081-B2AA-4FA6-949B-01D962048C61}"/>
          </ac:cxnSpMkLst>
        </pc:cxnChg>
        <pc:cxnChg chg="add mod">
          <ac:chgData name="Sindhuja Maram" userId="901b908477dd0912" providerId="LiveId" clId="{87BCD18C-1ABC-4767-A4CA-095CA8A09063}" dt="2020-11-18T13:52:49.456" v="1951" actId="14100"/>
          <ac:cxnSpMkLst>
            <pc:docMk/>
            <pc:sldMk cId="0" sldId="262"/>
            <ac:cxnSpMk id="55" creationId="{C2E4EEF1-AC23-4B09-B543-ABC3C87E090A}"/>
          </ac:cxnSpMkLst>
        </pc:cxnChg>
        <pc:cxnChg chg="add mod">
          <ac:chgData name="Sindhuja Maram" userId="901b908477dd0912" providerId="LiveId" clId="{87BCD18C-1ABC-4767-A4CA-095CA8A09063}" dt="2020-11-18T13:37:33.316" v="1760" actId="14100"/>
          <ac:cxnSpMkLst>
            <pc:docMk/>
            <pc:sldMk cId="0" sldId="262"/>
            <ac:cxnSpMk id="57" creationId="{442BFA8D-15E6-4996-8506-5DBA5494D040}"/>
          </ac:cxnSpMkLst>
        </pc:cxnChg>
        <pc:cxnChg chg="add mod">
          <ac:chgData name="Sindhuja Maram" userId="901b908477dd0912" providerId="LiveId" clId="{87BCD18C-1ABC-4767-A4CA-095CA8A09063}" dt="2020-11-18T13:52:54.044" v="1952" actId="14100"/>
          <ac:cxnSpMkLst>
            <pc:docMk/>
            <pc:sldMk cId="0" sldId="262"/>
            <ac:cxnSpMk id="60" creationId="{A045A969-1B71-4F17-BD0E-09DAF9DB0A9B}"/>
          </ac:cxnSpMkLst>
        </pc:cxnChg>
        <pc:cxnChg chg="add mod">
          <ac:chgData name="Sindhuja Maram" userId="901b908477dd0912" providerId="LiveId" clId="{87BCD18C-1ABC-4767-A4CA-095CA8A09063}" dt="2020-11-18T14:03:55.124" v="2185" actId="1076"/>
          <ac:cxnSpMkLst>
            <pc:docMk/>
            <pc:sldMk cId="0" sldId="262"/>
            <ac:cxnSpMk id="68" creationId="{5749C6E4-C083-4EF2-804D-F4755A3EC907}"/>
          </ac:cxnSpMkLst>
        </pc:cxnChg>
        <pc:cxnChg chg="add mod">
          <ac:chgData name="Sindhuja Maram" userId="901b908477dd0912" providerId="LiveId" clId="{87BCD18C-1ABC-4767-A4CA-095CA8A09063}" dt="2020-11-18T14:04:06.313" v="2187" actId="1076"/>
          <ac:cxnSpMkLst>
            <pc:docMk/>
            <pc:sldMk cId="0" sldId="262"/>
            <ac:cxnSpMk id="70" creationId="{5446DC41-7302-4DF1-9670-C0F668310378}"/>
          </ac:cxnSpMkLst>
        </pc:cxnChg>
        <pc:cxnChg chg="add mod">
          <ac:chgData name="Sindhuja Maram" userId="901b908477dd0912" providerId="LiveId" clId="{87BCD18C-1ABC-4767-A4CA-095CA8A09063}" dt="2020-11-18T15:19:35.103" v="6223" actId="1076"/>
          <ac:cxnSpMkLst>
            <pc:docMk/>
            <pc:sldMk cId="0" sldId="262"/>
            <ac:cxnSpMk id="71" creationId="{F688F587-C50E-4640-BA12-81608D10A4AA}"/>
          </ac:cxnSpMkLst>
        </pc:cxnChg>
        <pc:cxnChg chg="add mod">
          <ac:chgData name="Sindhuja Maram" userId="901b908477dd0912" providerId="LiveId" clId="{87BCD18C-1ABC-4767-A4CA-095CA8A09063}" dt="2020-11-18T14:04:10.192" v="2188" actId="1076"/>
          <ac:cxnSpMkLst>
            <pc:docMk/>
            <pc:sldMk cId="0" sldId="262"/>
            <ac:cxnSpMk id="72" creationId="{8B49E048-D315-4469-BD56-8644B950E7F3}"/>
          </ac:cxnSpMkLst>
        </pc:cxnChg>
        <pc:cxnChg chg="add mod">
          <ac:chgData name="Sindhuja Maram" userId="901b908477dd0912" providerId="LiveId" clId="{87BCD18C-1ABC-4767-A4CA-095CA8A09063}" dt="2020-11-18T14:04:01.054" v="2186" actId="1076"/>
          <ac:cxnSpMkLst>
            <pc:docMk/>
            <pc:sldMk cId="0" sldId="262"/>
            <ac:cxnSpMk id="74" creationId="{72B5B123-F8E4-48C3-A346-6C72F3559D40}"/>
          </ac:cxnSpMkLst>
        </pc:cxnChg>
        <pc:cxnChg chg="add mod">
          <ac:chgData name="Sindhuja Maram" userId="901b908477dd0912" providerId="LiveId" clId="{87BCD18C-1ABC-4767-A4CA-095CA8A09063}" dt="2020-11-18T15:19:30.674" v="6222" actId="1076"/>
          <ac:cxnSpMkLst>
            <pc:docMk/>
            <pc:sldMk cId="0" sldId="262"/>
            <ac:cxnSpMk id="78" creationId="{4BFA8685-6EC9-44C0-A4C0-58E0D0FE00DD}"/>
          </ac:cxnSpMkLst>
        </pc:cxnChg>
        <pc:cxnChg chg="add mod">
          <ac:chgData name="Sindhuja Maram" userId="901b908477dd0912" providerId="LiveId" clId="{87BCD18C-1ABC-4767-A4CA-095CA8A09063}" dt="2020-11-18T15:19:27.853" v="6221" actId="1076"/>
          <ac:cxnSpMkLst>
            <pc:docMk/>
            <pc:sldMk cId="0" sldId="262"/>
            <ac:cxnSpMk id="86" creationId="{3D4469BE-F12A-4C68-874F-06776C6DD047}"/>
          </ac:cxnSpMkLst>
        </pc:cxnChg>
        <pc:cxnChg chg="add mod">
          <ac:chgData name="Sindhuja Maram" userId="901b908477dd0912" providerId="LiveId" clId="{87BCD18C-1ABC-4767-A4CA-095CA8A09063}" dt="2020-11-18T15:19:57.462" v="6226" actId="14100"/>
          <ac:cxnSpMkLst>
            <pc:docMk/>
            <pc:sldMk cId="0" sldId="262"/>
            <ac:cxnSpMk id="92" creationId="{30C48EE7-E217-43A2-9246-CEFC62B72422}"/>
          </ac:cxnSpMkLst>
        </pc:cxnChg>
        <pc:cxnChg chg="add mod">
          <ac:chgData name="Sindhuja Maram" userId="901b908477dd0912" providerId="LiveId" clId="{87BCD18C-1ABC-4767-A4CA-095CA8A09063}" dt="2020-11-18T15:19:51.836" v="6225" actId="14100"/>
          <ac:cxnSpMkLst>
            <pc:docMk/>
            <pc:sldMk cId="0" sldId="262"/>
            <ac:cxnSpMk id="94" creationId="{2D07DA35-C439-4D8E-BAA3-33F783307B21}"/>
          </ac:cxnSpMkLst>
        </pc:cxnChg>
        <pc:cxnChg chg="add mod">
          <ac:chgData name="Sindhuja Maram" userId="901b908477dd0912" providerId="LiveId" clId="{87BCD18C-1ABC-4767-A4CA-095CA8A09063}" dt="2020-11-18T15:21:49.063" v="6242" actId="1076"/>
          <ac:cxnSpMkLst>
            <pc:docMk/>
            <pc:sldMk cId="0" sldId="262"/>
            <ac:cxnSpMk id="129" creationId="{FA7C344E-257E-450D-8A97-20C54F9B9573}"/>
          </ac:cxnSpMkLst>
        </pc:cxnChg>
        <pc:cxnChg chg="add mod">
          <ac:chgData name="Sindhuja Maram" userId="901b908477dd0912" providerId="LiveId" clId="{87BCD18C-1ABC-4767-A4CA-095CA8A09063}" dt="2020-11-18T15:21:45.441" v="6241" actId="1076"/>
          <ac:cxnSpMkLst>
            <pc:docMk/>
            <pc:sldMk cId="0" sldId="262"/>
            <ac:cxnSpMk id="131" creationId="{7ED6A135-31C8-487B-B4F9-8ABAD7CF49EC}"/>
          </ac:cxnSpMkLst>
        </pc:cxnChg>
        <pc:cxnChg chg="add mod">
          <ac:chgData name="Sindhuja Maram" userId="901b908477dd0912" providerId="LiveId" clId="{87BCD18C-1ABC-4767-A4CA-095CA8A09063}" dt="2020-11-18T15:21:38.975" v="6240" actId="1076"/>
          <ac:cxnSpMkLst>
            <pc:docMk/>
            <pc:sldMk cId="0" sldId="262"/>
            <ac:cxnSpMk id="134" creationId="{C36A084A-880C-49DE-B89D-4DB44D6A11D5}"/>
          </ac:cxnSpMkLst>
        </pc:cxnChg>
        <pc:cxnChg chg="add mod">
          <ac:chgData name="Sindhuja Maram" userId="901b908477dd0912" providerId="LiveId" clId="{87BCD18C-1ABC-4767-A4CA-095CA8A09063}" dt="2020-11-19T08:23:57.116" v="6336" actId="14100"/>
          <ac:cxnSpMkLst>
            <pc:docMk/>
            <pc:sldMk cId="0" sldId="262"/>
            <ac:cxnSpMk id="136" creationId="{35BA89BF-5E6B-4D6D-9BD2-028DA006FE95}"/>
          </ac:cxnSpMkLst>
        </pc:cxnChg>
        <pc:cxnChg chg="add mod">
          <ac:chgData name="Sindhuja Maram" userId="901b908477dd0912" providerId="LiveId" clId="{87BCD18C-1ABC-4767-A4CA-095CA8A09063}" dt="2020-11-19T08:24:27.701" v="6357" actId="14100"/>
          <ac:cxnSpMkLst>
            <pc:docMk/>
            <pc:sldMk cId="0" sldId="262"/>
            <ac:cxnSpMk id="138" creationId="{2AB5896D-336C-42A2-82B7-E9C3D0D28595}"/>
          </ac:cxnSpMkLst>
        </pc:cxnChg>
        <pc:cxnChg chg="add mod">
          <ac:chgData name="Sindhuja Maram" userId="901b908477dd0912" providerId="LiveId" clId="{87BCD18C-1ABC-4767-A4CA-095CA8A09063}" dt="2020-11-19T08:23:16.717" v="6331" actId="14100"/>
          <ac:cxnSpMkLst>
            <pc:docMk/>
            <pc:sldMk cId="0" sldId="262"/>
            <ac:cxnSpMk id="143" creationId="{30B1EFCB-15BA-466A-827B-8DFA669172D8}"/>
          </ac:cxnSpMkLst>
        </pc:cxnChg>
      </pc:sldChg>
      <pc:sldChg chg="addSp delSp modSp mod setBg delDesignElem">
        <pc:chgData name="Sindhuja Maram" userId="901b908477dd0912" providerId="LiveId" clId="{87BCD18C-1ABC-4767-A4CA-095CA8A09063}" dt="2020-11-18T15:22:29.486" v="6261" actId="20577"/>
        <pc:sldMkLst>
          <pc:docMk/>
          <pc:sldMk cId="2615794645" sldId="263"/>
        </pc:sldMkLst>
        <pc:spChg chg="mod">
          <ac:chgData name="Sindhuja Maram" userId="901b908477dd0912" providerId="LiveId" clId="{87BCD18C-1ABC-4767-A4CA-095CA8A09063}" dt="2020-11-04T16:58:27.289" v="107" actId="27636"/>
          <ac:spMkLst>
            <pc:docMk/>
            <pc:sldMk cId="2615794645" sldId="263"/>
            <ac:spMk id="2" creationId="{00000000-0000-0000-0000-000000000000}"/>
          </ac:spMkLst>
        </pc:spChg>
        <pc:spChg chg="add del mod">
          <ac:chgData name="Sindhuja Maram" userId="901b908477dd0912" providerId="LiveId" clId="{87BCD18C-1ABC-4767-A4CA-095CA8A09063}" dt="2020-11-05T13:28:04.500" v="899"/>
          <ac:spMkLst>
            <pc:docMk/>
            <pc:sldMk cId="2615794645" sldId="263"/>
            <ac:spMk id="3" creationId="{EDF91DFE-DA35-4875-861A-363DAC8A2650}"/>
          </ac:spMkLst>
        </pc:spChg>
        <pc:spChg chg="mod">
          <ac:chgData name="Sindhuja Maram" userId="901b908477dd0912" providerId="LiveId" clId="{87BCD18C-1ABC-4767-A4CA-095CA8A09063}" dt="2020-11-18T14:24:17.364" v="2528" actId="20577"/>
          <ac:spMkLst>
            <pc:docMk/>
            <pc:sldMk cId="2615794645" sldId="263"/>
            <ac:spMk id="4" creationId="{0C25EBA1-D185-4A49-8023-AEF45F02DB06}"/>
          </ac:spMkLst>
        </pc:spChg>
        <pc:spChg chg="add mod">
          <ac:chgData name="Sindhuja Maram" userId="901b908477dd0912" providerId="LiveId" clId="{87BCD18C-1ABC-4767-A4CA-095CA8A09063}" dt="2020-11-05T13:26:59.818" v="895" actId="2711"/>
          <ac:spMkLst>
            <pc:docMk/>
            <pc:sldMk cId="2615794645" sldId="263"/>
            <ac:spMk id="6" creationId="{54287770-5162-434A-B522-E623A11C8D79}"/>
          </ac:spMkLst>
        </pc:spChg>
        <pc:spChg chg="add del">
          <ac:chgData name="Sindhuja Maram" userId="901b908477dd0912" providerId="LiveId" clId="{87BCD18C-1ABC-4767-A4CA-095CA8A09063}" dt="2020-11-04T16:45:51.038" v="6" actId="26606"/>
          <ac:spMkLst>
            <pc:docMk/>
            <pc:sldMk cId="2615794645" sldId="263"/>
            <ac:spMk id="15" creationId="{333F0879-3DA0-4CB8-B35E-A0AD42558191}"/>
          </ac:spMkLst>
        </pc:spChg>
        <pc:spChg chg="add del">
          <ac:chgData name="Sindhuja Maram" userId="901b908477dd0912" providerId="LiveId" clId="{87BCD18C-1ABC-4767-A4CA-095CA8A09063}" dt="2020-11-04T16:45:51.038" v="6" actId="26606"/>
          <ac:spMkLst>
            <pc:docMk/>
            <pc:sldMk cId="2615794645" sldId="263"/>
            <ac:spMk id="17" creationId="{324D2183-F388-476E-92A9-D6639D698580}"/>
          </ac:spMkLst>
        </pc:spChg>
        <pc:spChg chg="add del">
          <ac:chgData name="Sindhuja Maram" userId="901b908477dd0912" providerId="LiveId" clId="{87BCD18C-1ABC-4767-A4CA-095CA8A09063}" dt="2020-11-04T16:45:45.564" v="3"/>
          <ac:spMkLst>
            <pc:docMk/>
            <pc:sldMk cId="2615794645" sldId="263"/>
            <ac:spMk id="18" creationId="{333F0879-3DA0-4CB8-B35E-A0AD42558191}"/>
          </ac:spMkLst>
        </pc:spChg>
        <pc:spChg chg="add del">
          <ac:chgData name="Sindhuja Maram" userId="901b908477dd0912" providerId="LiveId" clId="{87BCD18C-1ABC-4767-A4CA-095CA8A09063}" dt="2020-11-04T16:45:51.038" v="6" actId="26606"/>
          <ac:spMkLst>
            <pc:docMk/>
            <pc:sldMk cId="2615794645" sldId="263"/>
            <ac:spMk id="19" creationId="{243462E7-1698-4B21-BE89-AEFAC7C2FEFA}"/>
          </ac:spMkLst>
        </pc:spChg>
        <pc:spChg chg="add del">
          <ac:chgData name="Sindhuja Maram" userId="901b908477dd0912" providerId="LiveId" clId="{87BCD18C-1ABC-4767-A4CA-095CA8A09063}" dt="2020-11-04T16:45:45.564" v="3"/>
          <ac:spMkLst>
            <pc:docMk/>
            <pc:sldMk cId="2615794645" sldId="263"/>
            <ac:spMk id="20" creationId="{324D2183-F388-476E-92A9-D6639D698580}"/>
          </ac:spMkLst>
        </pc:spChg>
        <pc:spChg chg="add del">
          <ac:chgData name="Sindhuja Maram" userId="901b908477dd0912" providerId="LiveId" clId="{87BCD18C-1ABC-4767-A4CA-095CA8A09063}" dt="2020-11-04T16:45:51.038" v="6" actId="26606"/>
          <ac:spMkLst>
            <pc:docMk/>
            <pc:sldMk cId="2615794645" sldId="263"/>
            <ac:spMk id="21" creationId="{6C22FCAC-D7EC-4A52-B153-FF761E2235B3}"/>
          </ac:spMkLst>
        </pc:spChg>
        <pc:spChg chg="add del">
          <ac:chgData name="Sindhuja Maram" userId="901b908477dd0912" providerId="LiveId" clId="{87BCD18C-1ABC-4767-A4CA-095CA8A09063}" dt="2020-11-04T16:45:45.564" v="3"/>
          <ac:spMkLst>
            <pc:docMk/>
            <pc:sldMk cId="2615794645" sldId="263"/>
            <ac:spMk id="22" creationId="{243462E7-1698-4B21-BE89-AEFAC7C2FEFA}"/>
          </ac:spMkLst>
        </pc:spChg>
        <pc:spChg chg="add del">
          <ac:chgData name="Sindhuja Maram" userId="901b908477dd0912" providerId="LiveId" clId="{87BCD18C-1ABC-4767-A4CA-095CA8A09063}" dt="2020-11-04T16:45:45.564" v="3"/>
          <ac:spMkLst>
            <pc:docMk/>
            <pc:sldMk cId="2615794645" sldId="263"/>
            <ac:spMk id="24" creationId="{6C22FCAC-D7EC-4A52-B153-FF761E2235B3}"/>
          </ac:spMkLst>
        </pc:spChg>
        <pc:spChg chg="add del">
          <ac:chgData name="Sindhuja Maram" userId="901b908477dd0912" providerId="LiveId" clId="{87BCD18C-1ABC-4767-A4CA-095CA8A09063}" dt="2020-11-04T16:45:58.297" v="9"/>
          <ac:spMkLst>
            <pc:docMk/>
            <pc:sldMk cId="2615794645" sldId="263"/>
            <ac:spMk id="27" creationId="{333F0879-3DA0-4CB8-B35E-A0AD42558191}"/>
          </ac:spMkLst>
        </pc:spChg>
        <pc:spChg chg="add del">
          <ac:chgData name="Sindhuja Maram" userId="901b908477dd0912" providerId="LiveId" clId="{87BCD18C-1ABC-4767-A4CA-095CA8A09063}" dt="2020-11-04T16:45:58.297" v="9"/>
          <ac:spMkLst>
            <pc:docMk/>
            <pc:sldMk cId="2615794645" sldId="263"/>
            <ac:spMk id="28" creationId="{324D2183-F388-476E-92A9-D6639D698580}"/>
          </ac:spMkLst>
        </pc:spChg>
        <pc:spChg chg="add del">
          <ac:chgData name="Sindhuja Maram" userId="901b908477dd0912" providerId="LiveId" clId="{87BCD18C-1ABC-4767-A4CA-095CA8A09063}" dt="2020-11-04T16:45:58.297" v="9"/>
          <ac:spMkLst>
            <pc:docMk/>
            <pc:sldMk cId="2615794645" sldId="263"/>
            <ac:spMk id="29" creationId="{243462E7-1698-4B21-BE89-AEFAC7C2FEFA}"/>
          </ac:spMkLst>
        </pc:spChg>
        <pc:spChg chg="add del">
          <ac:chgData name="Sindhuja Maram" userId="901b908477dd0912" providerId="LiveId" clId="{87BCD18C-1ABC-4767-A4CA-095CA8A09063}" dt="2020-11-04T16:45:58.297" v="9"/>
          <ac:spMkLst>
            <pc:docMk/>
            <pc:sldMk cId="2615794645" sldId="263"/>
            <ac:spMk id="30" creationId="{6C22FCAC-D7EC-4A52-B153-FF761E2235B3}"/>
          </ac:spMkLst>
        </pc:spChg>
        <pc:spChg chg="add del">
          <ac:chgData name="Sindhuja Maram" userId="901b908477dd0912" providerId="LiveId" clId="{87BCD18C-1ABC-4767-A4CA-095CA8A09063}" dt="2020-11-04T16:47:15.715" v="12"/>
          <ac:spMkLst>
            <pc:docMk/>
            <pc:sldMk cId="2615794645" sldId="263"/>
            <ac:spMk id="32" creationId="{333F0879-3DA0-4CB8-B35E-A0AD42558191}"/>
          </ac:spMkLst>
        </pc:spChg>
        <pc:spChg chg="add del">
          <ac:chgData name="Sindhuja Maram" userId="901b908477dd0912" providerId="LiveId" clId="{87BCD18C-1ABC-4767-A4CA-095CA8A09063}" dt="2020-11-04T16:47:15.715" v="12"/>
          <ac:spMkLst>
            <pc:docMk/>
            <pc:sldMk cId="2615794645" sldId="263"/>
            <ac:spMk id="33" creationId="{324D2183-F388-476E-92A9-D6639D698580}"/>
          </ac:spMkLst>
        </pc:spChg>
        <pc:spChg chg="add del">
          <ac:chgData name="Sindhuja Maram" userId="901b908477dd0912" providerId="LiveId" clId="{87BCD18C-1ABC-4767-A4CA-095CA8A09063}" dt="2020-11-04T16:47:15.715" v="12"/>
          <ac:spMkLst>
            <pc:docMk/>
            <pc:sldMk cId="2615794645" sldId="263"/>
            <ac:spMk id="34" creationId="{243462E7-1698-4B21-BE89-AEFAC7C2FEFA}"/>
          </ac:spMkLst>
        </pc:spChg>
        <pc:spChg chg="add del">
          <ac:chgData name="Sindhuja Maram" userId="901b908477dd0912" providerId="LiveId" clId="{87BCD18C-1ABC-4767-A4CA-095CA8A09063}" dt="2020-11-04T16:47:15.715" v="12"/>
          <ac:spMkLst>
            <pc:docMk/>
            <pc:sldMk cId="2615794645" sldId="263"/>
            <ac:spMk id="35" creationId="{6C22FCAC-D7EC-4A52-B153-FF761E2235B3}"/>
          </ac:spMkLst>
        </pc:spChg>
        <pc:spChg chg="add del">
          <ac:chgData name="Sindhuja Maram" userId="901b908477dd0912" providerId="LiveId" clId="{87BCD18C-1ABC-4767-A4CA-095CA8A09063}" dt="2020-11-04T16:48:04.700" v="14" actId="26606"/>
          <ac:spMkLst>
            <pc:docMk/>
            <pc:sldMk cId="2615794645" sldId="263"/>
            <ac:spMk id="38" creationId="{75E66D3F-14EA-4BCD-819B-EEF581746B88}"/>
          </ac:spMkLst>
        </pc:spChg>
        <pc:spChg chg="add del">
          <ac:chgData name="Sindhuja Maram" userId="901b908477dd0912" providerId="LiveId" clId="{87BCD18C-1ABC-4767-A4CA-095CA8A09063}" dt="2020-11-04T16:50:27.171" v="27"/>
          <ac:spMkLst>
            <pc:docMk/>
            <pc:sldMk cId="2615794645" sldId="263"/>
            <ac:spMk id="41" creationId="{75E66D3F-14EA-4BCD-819B-EEF581746B88}"/>
          </ac:spMkLst>
        </pc:spChg>
        <pc:spChg chg="add del">
          <ac:chgData name="Sindhuja Maram" userId="901b908477dd0912" providerId="LiveId" clId="{87BCD18C-1ABC-4767-A4CA-095CA8A09063}" dt="2020-11-04T16:48:04.700" v="14" actId="26606"/>
          <ac:spMkLst>
            <pc:docMk/>
            <pc:sldMk cId="2615794645" sldId="263"/>
            <ac:spMk id="44" creationId="{DD5289D1-D3B7-4C53-823E-280A79C02EBF}"/>
          </ac:spMkLst>
        </pc:spChg>
        <pc:spChg chg="add del">
          <ac:chgData name="Sindhuja Maram" userId="901b908477dd0912" providerId="LiveId" clId="{87BCD18C-1ABC-4767-A4CA-095CA8A09063}" dt="2020-11-04T16:52:20.480" v="33" actId="26606"/>
          <ac:spMkLst>
            <pc:docMk/>
            <pc:sldMk cId="2615794645" sldId="263"/>
            <ac:spMk id="48" creationId="{75E66D3F-14EA-4BCD-819B-EEF581746B88}"/>
          </ac:spMkLst>
        </pc:spChg>
        <pc:spChg chg="add del">
          <ac:chgData name="Sindhuja Maram" userId="901b908477dd0912" providerId="LiveId" clId="{87BCD18C-1ABC-4767-A4CA-095CA8A09063}" dt="2020-11-04T16:48:10.102" v="16" actId="26606"/>
          <ac:spMkLst>
            <pc:docMk/>
            <pc:sldMk cId="2615794645" sldId="263"/>
            <ac:spMk id="50" creationId="{ED56E41F-B8E0-4D18-B554-FD40260DE0E3}"/>
          </ac:spMkLst>
        </pc:spChg>
        <pc:spChg chg="add del">
          <ac:chgData name="Sindhuja Maram" userId="901b908477dd0912" providerId="LiveId" clId="{87BCD18C-1ABC-4767-A4CA-095CA8A09063}" dt="2020-11-04T16:50:27.171" v="27"/>
          <ac:spMkLst>
            <pc:docMk/>
            <pc:sldMk cId="2615794645" sldId="263"/>
            <ac:spMk id="53" creationId="{DD5289D1-D3B7-4C53-823E-280A79C02EBF}"/>
          </ac:spMkLst>
        </pc:spChg>
        <pc:spChg chg="add del">
          <ac:chgData name="Sindhuja Maram" userId="901b908477dd0912" providerId="LiveId" clId="{87BCD18C-1ABC-4767-A4CA-095CA8A09063}" dt="2020-11-04T16:48:10.102" v="16" actId="26606"/>
          <ac:spMkLst>
            <pc:docMk/>
            <pc:sldMk cId="2615794645" sldId="263"/>
            <ac:spMk id="56" creationId="{23E937B9-07EE-456A-A31C-41A8866E28A2}"/>
          </ac:spMkLst>
        </pc:spChg>
        <pc:spChg chg="add del">
          <ac:chgData name="Sindhuja Maram" userId="901b908477dd0912" providerId="LiveId" clId="{87BCD18C-1ABC-4767-A4CA-095CA8A09063}" dt="2020-11-04T16:58:39.125" v="109"/>
          <ac:spMkLst>
            <pc:docMk/>
            <pc:sldMk cId="2615794645" sldId="263"/>
            <ac:spMk id="60" creationId="{75E66D3F-14EA-4BCD-819B-EEF581746B88}"/>
          </ac:spMkLst>
        </pc:spChg>
        <pc:spChg chg="add del">
          <ac:chgData name="Sindhuja Maram" userId="901b908477dd0912" providerId="LiveId" clId="{87BCD18C-1ABC-4767-A4CA-095CA8A09063}" dt="2020-11-04T16:49:05.075" v="23"/>
          <ac:spMkLst>
            <pc:docMk/>
            <pc:sldMk cId="2615794645" sldId="263"/>
            <ac:spMk id="62" creationId="{75E66D3F-14EA-4BCD-819B-EEF581746B88}"/>
          </ac:spMkLst>
        </pc:spChg>
        <pc:spChg chg="add del">
          <ac:chgData name="Sindhuja Maram" userId="901b908477dd0912" providerId="LiveId" clId="{87BCD18C-1ABC-4767-A4CA-095CA8A09063}" dt="2020-11-04T16:52:20.480" v="33" actId="26606"/>
          <ac:spMkLst>
            <pc:docMk/>
            <pc:sldMk cId="2615794645" sldId="263"/>
            <ac:spMk id="65" creationId="{DD5289D1-D3B7-4C53-823E-280A79C02EBF}"/>
          </ac:spMkLst>
        </pc:spChg>
        <pc:spChg chg="add del">
          <ac:chgData name="Sindhuja Maram" userId="901b908477dd0912" providerId="LiveId" clId="{87BCD18C-1ABC-4767-A4CA-095CA8A09063}" dt="2020-11-04T16:49:05.075" v="23"/>
          <ac:spMkLst>
            <pc:docMk/>
            <pc:sldMk cId="2615794645" sldId="263"/>
            <ac:spMk id="68" creationId="{DD5289D1-D3B7-4C53-823E-280A79C02EBF}"/>
          </ac:spMkLst>
        </pc:spChg>
        <pc:spChg chg="add del">
          <ac:chgData name="Sindhuja Maram" userId="901b908477dd0912" providerId="LiveId" clId="{87BCD18C-1ABC-4767-A4CA-095CA8A09063}" dt="2020-11-04T16:52:33.857" v="35" actId="26606"/>
          <ac:spMkLst>
            <pc:docMk/>
            <pc:sldMk cId="2615794645" sldId="263"/>
            <ac:spMk id="72" creationId="{ED56E41F-B8E0-4D18-B554-FD40260DE0E3}"/>
          </ac:spMkLst>
        </pc:spChg>
        <pc:spChg chg="add del">
          <ac:chgData name="Sindhuja Maram" userId="901b908477dd0912" providerId="LiveId" clId="{87BCD18C-1ABC-4767-A4CA-095CA8A09063}" dt="2020-11-04T16:58:39.125" v="109"/>
          <ac:spMkLst>
            <pc:docMk/>
            <pc:sldMk cId="2615794645" sldId="263"/>
            <ac:spMk id="77" creationId="{DD5289D1-D3B7-4C53-823E-280A79C02EBF}"/>
          </ac:spMkLst>
        </pc:spChg>
        <pc:spChg chg="add del">
          <ac:chgData name="Sindhuja Maram" userId="901b908477dd0912" providerId="LiveId" clId="{87BCD18C-1ABC-4767-A4CA-095CA8A09063}" dt="2020-11-04T16:52:33.857" v="35" actId="26606"/>
          <ac:spMkLst>
            <pc:docMk/>
            <pc:sldMk cId="2615794645" sldId="263"/>
            <ac:spMk id="78" creationId="{23E937B9-07EE-456A-A31C-41A8866E28A2}"/>
          </ac:spMkLst>
        </pc:spChg>
        <pc:spChg chg="add del">
          <ac:chgData name="Sindhuja Maram" userId="901b908477dd0912" providerId="LiveId" clId="{87BCD18C-1ABC-4767-A4CA-095CA8A09063}" dt="2020-11-04T16:52:40.123" v="37" actId="26606"/>
          <ac:spMkLst>
            <pc:docMk/>
            <pc:sldMk cId="2615794645" sldId="263"/>
            <ac:spMk id="83" creationId="{333F0879-3DA0-4CB8-B35E-A0AD42558191}"/>
          </ac:spMkLst>
        </pc:spChg>
        <pc:spChg chg="add del">
          <ac:chgData name="Sindhuja Maram" userId="901b908477dd0912" providerId="LiveId" clId="{87BCD18C-1ABC-4767-A4CA-095CA8A09063}" dt="2020-11-04T16:52:40.123" v="37" actId="26606"/>
          <ac:spMkLst>
            <pc:docMk/>
            <pc:sldMk cId="2615794645" sldId="263"/>
            <ac:spMk id="84" creationId="{324D2183-F388-476E-92A9-D6639D698580}"/>
          </ac:spMkLst>
        </pc:spChg>
        <pc:spChg chg="add del">
          <ac:chgData name="Sindhuja Maram" userId="901b908477dd0912" providerId="LiveId" clId="{87BCD18C-1ABC-4767-A4CA-095CA8A09063}" dt="2020-11-04T16:52:40.123" v="37" actId="26606"/>
          <ac:spMkLst>
            <pc:docMk/>
            <pc:sldMk cId="2615794645" sldId="263"/>
            <ac:spMk id="85" creationId="{243462E7-1698-4B21-BE89-AEFAC7C2FEFA}"/>
          </ac:spMkLst>
        </pc:spChg>
        <pc:spChg chg="add del">
          <ac:chgData name="Sindhuja Maram" userId="901b908477dd0912" providerId="LiveId" clId="{87BCD18C-1ABC-4767-A4CA-095CA8A09063}" dt="2020-11-04T16:52:40.123" v="37" actId="26606"/>
          <ac:spMkLst>
            <pc:docMk/>
            <pc:sldMk cId="2615794645" sldId="263"/>
            <ac:spMk id="86" creationId="{6C22FCAC-D7EC-4A52-B153-FF761E2235B3}"/>
          </ac:spMkLst>
        </pc:spChg>
        <pc:spChg chg="add del">
          <ac:chgData name="Sindhuja Maram" userId="901b908477dd0912" providerId="LiveId" clId="{87BCD18C-1ABC-4767-A4CA-095CA8A09063}" dt="2020-11-04T16:52:59.695" v="40"/>
          <ac:spMkLst>
            <pc:docMk/>
            <pc:sldMk cId="2615794645" sldId="263"/>
            <ac:spMk id="90" creationId="{75E66D3F-14EA-4BCD-819B-EEF581746B88}"/>
          </ac:spMkLst>
        </pc:spChg>
        <pc:spChg chg="add del">
          <ac:chgData name="Sindhuja Maram" userId="901b908477dd0912" providerId="LiveId" clId="{87BCD18C-1ABC-4767-A4CA-095CA8A09063}" dt="2020-11-04T16:52:59.695" v="40"/>
          <ac:spMkLst>
            <pc:docMk/>
            <pc:sldMk cId="2615794645" sldId="263"/>
            <ac:spMk id="96" creationId="{DD5289D1-D3B7-4C53-823E-280A79C02EBF}"/>
          </ac:spMkLst>
        </pc:spChg>
        <pc:grpChg chg="add del">
          <ac:chgData name="Sindhuja Maram" userId="901b908477dd0912" providerId="LiveId" clId="{87BCD18C-1ABC-4767-A4CA-095CA8A09063}" dt="2020-11-04T16:45:51.038" v="6" actId="26606"/>
          <ac:grpSpMkLst>
            <pc:docMk/>
            <pc:sldMk cId="2615794645" sldId="263"/>
            <ac:grpSpMk id="7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47:15.715" v="12"/>
          <ac:grpSpMkLst>
            <pc:docMk/>
            <pc:sldMk cId="2615794645" sldId="263"/>
            <ac:grpSpMk id="8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45:45.564" v="3"/>
          <ac:grpSpMkLst>
            <pc:docMk/>
            <pc:sldMk cId="2615794645" sldId="263"/>
            <ac:grpSpMk id="10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45:58.297" v="9"/>
          <ac:grpSpMkLst>
            <pc:docMk/>
            <pc:sldMk cId="2615794645" sldId="263"/>
            <ac:grpSpMk id="23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48:04.700" v="14" actId="26606"/>
          <ac:grpSpMkLst>
            <pc:docMk/>
            <pc:sldMk cId="2615794645" sldId="263"/>
            <ac:grpSpMk id="25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50:27.171" v="27"/>
          <ac:grpSpMkLst>
            <pc:docMk/>
            <pc:sldMk cId="2615794645" sldId="263"/>
            <ac:grpSpMk id="36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48:04.700" v="14" actId="26606"/>
          <ac:grpSpMkLst>
            <pc:docMk/>
            <pc:sldMk cId="2615794645" sldId="263"/>
            <ac:grpSpMk id="39" creationId="{D49D3EDE-CC3B-4573-A04B-26F32F1B2E7C}"/>
          </ac:grpSpMkLst>
        </pc:grpChg>
        <pc:grpChg chg="add del">
          <ac:chgData name="Sindhuja Maram" userId="901b908477dd0912" providerId="LiveId" clId="{87BCD18C-1ABC-4767-A4CA-095CA8A09063}" dt="2020-11-04T16:50:27.171" v="27"/>
          <ac:grpSpMkLst>
            <pc:docMk/>
            <pc:sldMk cId="2615794645" sldId="263"/>
            <ac:grpSpMk id="42" creationId="{D49D3EDE-CC3B-4573-A04B-26F32F1B2E7C}"/>
          </ac:grpSpMkLst>
        </pc:grpChg>
        <pc:grpChg chg="add del">
          <ac:chgData name="Sindhuja Maram" userId="901b908477dd0912" providerId="LiveId" clId="{87BCD18C-1ABC-4767-A4CA-095CA8A09063}" dt="2020-11-04T16:52:20.480" v="33" actId="26606"/>
          <ac:grpSpMkLst>
            <pc:docMk/>
            <pc:sldMk cId="2615794645" sldId="263"/>
            <ac:grpSpMk id="43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48:10.102" v="16" actId="26606"/>
          <ac:grpSpMkLst>
            <pc:docMk/>
            <pc:sldMk cId="2615794645" sldId="263"/>
            <ac:grpSpMk id="47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48:10.102" v="16" actId="26606"/>
          <ac:grpSpMkLst>
            <pc:docMk/>
            <pc:sldMk cId="2615794645" sldId="263"/>
            <ac:grpSpMk id="51" creationId="{2DB31E17-E562-4F82-98D0-858C84120F34}"/>
          </ac:grpSpMkLst>
        </pc:grpChg>
        <pc:grpChg chg="add del">
          <ac:chgData name="Sindhuja Maram" userId="901b908477dd0912" providerId="LiveId" clId="{87BCD18C-1ABC-4767-A4CA-095CA8A09063}" dt="2020-11-04T16:52:20.480" v="33" actId="26606"/>
          <ac:grpSpMkLst>
            <pc:docMk/>
            <pc:sldMk cId="2615794645" sldId="263"/>
            <ac:grpSpMk id="52" creationId="{D49D3EDE-CC3B-4573-A04B-26F32F1B2E7C}"/>
          </ac:grpSpMkLst>
        </pc:grpChg>
        <pc:grpChg chg="add del">
          <ac:chgData name="Sindhuja Maram" userId="901b908477dd0912" providerId="LiveId" clId="{87BCD18C-1ABC-4767-A4CA-095CA8A09063}" dt="2020-11-04T16:58:39.125" v="109"/>
          <ac:grpSpMkLst>
            <pc:docMk/>
            <pc:sldMk cId="2615794645" sldId="263"/>
            <ac:grpSpMk id="55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49:05.075" v="23"/>
          <ac:grpSpMkLst>
            <pc:docMk/>
            <pc:sldMk cId="2615794645" sldId="263"/>
            <ac:grpSpMk id="59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49:05.075" v="23"/>
          <ac:grpSpMkLst>
            <pc:docMk/>
            <pc:sldMk cId="2615794645" sldId="263"/>
            <ac:grpSpMk id="63" creationId="{D49D3EDE-CC3B-4573-A04B-26F32F1B2E7C}"/>
          </ac:grpSpMkLst>
        </pc:grpChg>
        <pc:grpChg chg="add del">
          <ac:chgData name="Sindhuja Maram" userId="901b908477dd0912" providerId="LiveId" clId="{87BCD18C-1ABC-4767-A4CA-095CA8A09063}" dt="2020-11-04T16:58:39.125" v="109"/>
          <ac:grpSpMkLst>
            <pc:docMk/>
            <pc:sldMk cId="2615794645" sldId="263"/>
            <ac:grpSpMk id="64" creationId="{D49D3EDE-CC3B-4573-A04B-26F32F1B2E7C}"/>
          </ac:grpSpMkLst>
        </pc:grpChg>
        <pc:grpChg chg="add del">
          <ac:chgData name="Sindhuja Maram" userId="901b908477dd0912" providerId="LiveId" clId="{87BCD18C-1ABC-4767-A4CA-095CA8A09063}" dt="2020-11-04T16:52:33.857" v="35" actId="26606"/>
          <ac:grpSpMkLst>
            <pc:docMk/>
            <pc:sldMk cId="2615794645" sldId="263"/>
            <ac:grpSpMk id="70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52:33.857" v="35" actId="26606"/>
          <ac:grpSpMkLst>
            <pc:docMk/>
            <pc:sldMk cId="2615794645" sldId="263"/>
            <ac:grpSpMk id="73" creationId="{2DB31E17-E562-4F82-98D0-858C84120F34}"/>
          </ac:grpSpMkLst>
        </pc:grpChg>
        <pc:grpChg chg="add del">
          <ac:chgData name="Sindhuja Maram" userId="901b908477dd0912" providerId="LiveId" clId="{87BCD18C-1ABC-4767-A4CA-095CA8A09063}" dt="2020-11-04T16:52:40.123" v="37" actId="26606"/>
          <ac:grpSpMkLst>
            <pc:docMk/>
            <pc:sldMk cId="2615794645" sldId="263"/>
            <ac:grpSpMk id="81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52:59.695" v="40"/>
          <ac:grpSpMkLst>
            <pc:docMk/>
            <pc:sldMk cId="2615794645" sldId="263"/>
            <ac:grpSpMk id="88" creationId="{3F6D81C7-B083-478E-82FE-089A8CB72EB8}"/>
          </ac:grpSpMkLst>
        </pc:grpChg>
        <pc:grpChg chg="add del">
          <ac:chgData name="Sindhuja Maram" userId="901b908477dd0912" providerId="LiveId" clId="{87BCD18C-1ABC-4767-A4CA-095CA8A09063}" dt="2020-11-04T16:52:59.695" v="40"/>
          <ac:grpSpMkLst>
            <pc:docMk/>
            <pc:sldMk cId="2615794645" sldId="263"/>
            <ac:grpSpMk id="91" creationId="{D49D3EDE-CC3B-4573-A04B-26F32F1B2E7C}"/>
          </ac:grpSpMkLst>
        </pc:grpChg>
        <pc:graphicFrameChg chg="add mod modGraphic">
          <ac:chgData name="Sindhuja Maram" userId="901b908477dd0912" providerId="LiveId" clId="{87BCD18C-1ABC-4767-A4CA-095CA8A09063}" dt="2020-11-18T15:22:29.486" v="6261" actId="20577"/>
          <ac:graphicFrameMkLst>
            <pc:docMk/>
            <pc:sldMk cId="2615794645" sldId="263"/>
            <ac:graphicFrameMk id="5" creationId="{942D0207-6C74-44EC-A409-B426E06BFF1F}"/>
          </ac:graphicFrameMkLst>
        </pc:graphicFrameChg>
        <pc:cxnChg chg="add del">
          <ac:chgData name="Sindhuja Maram" userId="901b908477dd0912" providerId="LiveId" clId="{87BCD18C-1ABC-4767-A4CA-095CA8A09063}" dt="2020-11-04T16:45:51.038" v="6" actId="26606"/>
          <ac:cxnSpMkLst>
            <pc:docMk/>
            <pc:sldMk cId="2615794645" sldId="263"/>
            <ac:cxnSpMk id="9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45:45.564" v="3"/>
          <ac:cxnSpMkLst>
            <pc:docMk/>
            <pc:sldMk cId="2615794645" sldId="263"/>
            <ac:cxnSpMk id="16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45:58.297" v="9"/>
          <ac:cxnSpMkLst>
            <pc:docMk/>
            <pc:sldMk cId="2615794645" sldId="263"/>
            <ac:cxnSpMk id="26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47:15.715" v="12"/>
          <ac:cxnSpMkLst>
            <pc:docMk/>
            <pc:sldMk cId="2615794645" sldId="263"/>
            <ac:cxnSpMk id="31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48:04.700" v="14" actId="26606"/>
          <ac:cxnSpMkLst>
            <pc:docMk/>
            <pc:sldMk cId="2615794645" sldId="263"/>
            <ac:cxnSpMk id="37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50:27.171" v="27"/>
          <ac:cxnSpMkLst>
            <pc:docMk/>
            <pc:sldMk cId="2615794645" sldId="263"/>
            <ac:cxnSpMk id="40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48:04.700" v="14" actId="26606"/>
          <ac:cxnSpMkLst>
            <pc:docMk/>
            <pc:sldMk cId="2615794645" sldId="263"/>
            <ac:cxnSpMk id="45" creationId="{A456CE10-0EE3-4503-ACF3-1D53A6FDBBBF}"/>
          </ac:cxnSpMkLst>
        </pc:cxnChg>
        <pc:cxnChg chg="add del">
          <ac:chgData name="Sindhuja Maram" userId="901b908477dd0912" providerId="LiveId" clId="{87BCD18C-1ABC-4767-A4CA-095CA8A09063}" dt="2020-11-04T16:52:20.480" v="33" actId="26606"/>
          <ac:cxnSpMkLst>
            <pc:docMk/>
            <pc:sldMk cId="2615794645" sldId="263"/>
            <ac:cxnSpMk id="46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48:10.102" v="16" actId="26606"/>
          <ac:cxnSpMkLst>
            <pc:docMk/>
            <pc:sldMk cId="2615794645" sldId="263"/>
            <ac:cxnSpMk id="49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50:27.171" v="27"/>
          <ac:cxnSpMkLst>
            <pc:docMk/>
            <pc:sldMk cId="2615794645" sldId="263"/>
            <ac:cxnSpMk id="54" creationId="{A456CE10-0EE3-4503-ACF3-1D53A6FDBBBF}"/>
          </ac:cxnSpMkLst>
        </pc:cxnChg>
        <pc:cxnChg chg="add del">
          <ac:chgData name="Sindhuja Maram" userId="901b908477dd0912" providerId="LiveId" clId="{87BCD18C-1ABC-4767-A4CA-095CA8A09063}" dt="2020-11-04T16:48:10.102" v="16" actId="26606"/>
          <ac:cxnSpMkLst>
            <pc:docMk/>
            <pc:sldMk cId="2615794645" sldId="263"/>
            <ac:cxnSpMk id="57" creationId="{FD2308B7-2829-44DD-B213-27EEBDED1411}"/>
          </ac:cxnSpMkLst>
        </pc:cxnChg>
        <pc:cxnChg chg="add del">
          <ac:chgData name="Sindhuja Maram" userId="901b908477dd0912" providerId="LiveId" clId="{87BCD18C-1ABC-4767-A4CA-095CA8A09063}" dt="2020-11-04T16:58:39.125" v="109"/>
          <ac:cxnSpMkLst>
            <pc:docMk/>
            <pc:sldMk cId="2615794645" sldId="263"/>
            <ac:cxnSpMk id="58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49:05.075" v="23"/>
          <ac:cxnSpMkLst>
            <pc:docMk/>
            <pc:sldMk cId="2615794645" sldId="263"/>
            <ac:cxnSpMk id="61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52:20.480" v="33" actId="26606"/>
          <ac:cxnSpMkLst>
            <pc:docMk/>
            <pc:sldMk cId="2615794645" sldId="263"/>
            <ac:cxnSpMk id="66" creationId="{A456CE10-0EE3-4503-ACF3-1D53A6FDBBBF}"/>
          </ac:cxnSpMkLst>
        </pc:cxnChg>
        <pc:cxnChg chg="add del">
          <ac:chgData name="Sindhuja Maram" userId="901b908477dd0912" providerId="LiveId" clId="{87BCD18C-1ABC-4767-A4CA-095CA8A09063}" dt="2020-11-04T16:49:05.075" v="23"/>
          <ac:cxnSpMkLst>
            <pc:docMk/>
            <pc:sldMk cId="2615794645" sldId="263"/>
            <ac:cxnSpMk id="69" creationId="{A456CE10-0EE3-4503-ACF3-1D53A6FDBBBF}"/>
          </ac:cxnSpMkLst>
        </pc:cxnChg>
        <pc:cxnChg chg="add del">
          <ac:chgData name="Sindhuja Maram" userId="901b908477dd0912" providerId="LiveId" clId="{87BCD18C-1ABC-4767-A4CA-095CA8A09063}" dt="2020-11-04T16:52:33.857" v="35" actId="26606"/>
          <ac:cxnSpMkLst>
            <pc:docMk/>
            <pc:sldMk cId="2615794645" sldId="263"/>
            <ac:cxnSpMk id="71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52:33.857" v="35" actId="26606"/>
          <ac:cxnSpMkLst>
            <pc:docMk/>
            <pc:sldMk cId="2615794645" sldId="263"/>
            <ac:cxnSpMk id="79" creationId="{FD2308B7-2829-44DD-B213-27EEBDED1411}"/>
          </ac:cxnSpMkLst>
        </pc:cxnChg>
        <pc:cxnChg chg="add del">
          <ac:chgData name="Sindhuja Maram" userId="901b908477dd0912" providerId="LiveId" clId="{87BCD18C-1ABC-4767-A4CA-095CA8A09063}" dt="2020-11-04T16:58:39.125" v="109"/>
          <ac:cxnSpMkLst>
            <pc:docMk/>
            <pc:sldMk cId="2615794645" sldId="263"/>
            <ac:cxnSpMk id="80" creationId="{A456CE10-0EE3-4503-ACF3-1D53A6FDBBBF}"/>
          </ac:cxnSpMkLst>
        </pc:cxnChg>
        <pc:cxnChg chg="add del">
          <ac:chgData name="Sindhuja Maram" userId="901b908477dd0912" providerId="LiveId" clId="{87BCD18C-1ABC-4767-A4CA-095CA8A09063}" dt="2020-11-04T16:52:40.123" v="37" actId="26606"/>
          <ac:cxnSpMkLst>
            <pc:docMk/>
            <pc:sldMk cId="2615794645" sldId="263"/>
            <ac:cxnSpMk id="82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52:59.695" v="40"/>
          <ac:cxnSpMkLst>
            <pc:docMk/>
            <pc:sldMk cId="2615794645" sldId="263"/>
            <ac:cxnSpMk id="89" creationId="{F06B54F2-CD11-4359-A7D6-DA7C76C091A6}"/>
          </ac:cxnSpMkLst>
        </pc:cxnChg>
        <pc:cxnChg chg="add del">
          <ac:chgData name="Sindhuja Maram" userId="901b908477dd0912" providerId="LiveId" clId="{87BCD18C-1ABC-4767-A4CA-095CA8A09063}" dt="2020-11-04T16:52:59.695" v="40"/>
          <ac:cxnSpMkLst>
            <pc:docMk/>
            <pc:sldMk cId="2615794645" sldId="263"/>
            <ac:cxnSpMk id="97" creationId="{A456CE10-0EE3-4503-ACF3-1D53A6FDBBBF}"/>
          </ac:cxnSpMkLst>
        </pc:cxnChg>
      </pc:sldChg>
      <pc:sldChg chg="addSp delSp modSp mod">
        <pc:chgData name="Sindhuja Maram" userId="901b908477dd0912" providerId="LiveId" clId="{87BCD18C-1ABC-4767-A4CA-095CA8A09063}" dt="2020-11-19T08:25:12.213" v="6362" actId="20577"/>
        <pc:sldMkLst>
          <pc:docMk/>
          <pc:sldMk cId="23530320" sldId="264"/>
        </pc:sldMkLst>
        <pc:spChg chg="add del mod">
          <ac:chgData name="Sindhuja Maram" userId="901b908477dd0912" providerId="LiveId" clId="{87BCD18C-1ABC-4767-A4CA-095CA8A09063}" dt="2020-11-04T16:57:36.304" v="82"/>
          <ac:spMkLst>
            <pc:docMk/>
            <pc:sldMk cId="23530320" sldId="264"/>
            <ac:spMk id="3" creationId="{0324CD4B-A57A-4FD2-8157-01C9F2A655F1}"/>
          </ac:spMkLst>
        </pc:spChg>
        <pc:spChg chg="mod">
          <ac:chgData name="Sindhuja Maram" userId="901b908477dd0912" providerId="LiveId" clId="{87BCD18C-1ABC-4767-A4CA-095CA8A09063}" dt="2020-11-19T08:25:12.213" v="6362" actId="20577"/>
          <ac:spMkLst>
            <pc:docMk/>
            <pc:sldMk cId="23530320" sldId="264"/>
            <ac:spMk id="4" creationId="{0C25EBA1-D185-4A49-8023-AEF45F02DB06}"/>
          </ac:spMkLst>
        </pc:spChg>
        <pc:spChg chg="add del mod">
          <ac:chgData name="Sindhuja Maram" userId="901b908477dd0912" providerId="LiveId" clId="{87BCD18C-1ABC-4767-A4CA-095CA8A09063}" dt="2020-11-04T16:57:36.304" v="80" actId="21"/>
          <ac:spMkLst>
            <pc:docMk/>
            <pc:sldMk cId="23530320" sldId="264"/>
            <ac:spMk id="5" creationId="{13E9751A-5117-4CB6-B501-40FE14E08AEC}"/>
          </ac:spMkLst>
        </pc:spChg>
        <pc:graphicFrameChg chg="mod modGraphic">
          <ac:chgData name="Sindhuja Maram" userId="901b908477dd0912" providerId="LiveId" clId="{87BCD18C-1ABC-4767-A4CA-095CA8A09063}" dt="2020-11-18T15:10:53.737" v="5803" actId="20577"/>
          <ac:graphicFrameMkLst>
            <pc:docMk/>
            <pc:sldMk cId="23530320" sldId="264"/>
            <ac:graphicFrameMk id="2" creationId="{0D64BB16-9962-4748-8D2E-C72220F68BA7}"/>
          </ac:graphicFrameMkLst>
        </pc:graphicFrameChg>
      </pc:sldChg>
      <pc:sldChg chg="modSp mod">
        <pc:chgData name="Sindhuja Maram" userId="901b908477dd0912" providerId="LiveId" clId="{87BCD18C-1ABC-4767-A4CA-095CA8A09063}" dt="2020-11-19T08:25:18.356" v="6364" actId="20577"/>
        <pc:sldMkLst>
          <pc:docMk/>
          <pc:sldMk cId="1737379336" sldId="265"/>
        </pc:sldMkLst>
        <pc:spChg chg="mod">
          <ac:chgData name="Sindhuja Maram" userId="901b908477dd0912" providerId="LiveId" clId="{87BCD18C-1ABC-4767-A4CA-095CA8A09063}" dt="2020-11-19T08:25:18.356" v="6364" actId="20577"/>
          <ac:spMkLst>
            <pc:docMk/>
            <pc:sldMk cId="1737379336" sldId="265"/>
            <ac:spMk id="4" creationId="{0C25EBA1-D185-4A49-8023-AEF45F02DB06}"/>
          </ac:spMkLst>
        </pc:spChg>
        <pc:graphicFrameChg chg="modGraphic">
          <ac:chgData name="Sindhuja Maram" userId="901b908477dd0912" providerId="LiveId" clId="{87BCD18C-1ABC-4767-A4CA-095CA8A09063}" dt="2020-11-18T15:10:29.328" v="5783" actId="20577"/>
          <ac:graphicFrameMkLst>
            <pc:docMk/>
            <pc:sldMk cId="1737379336" sldId="265"/>
            <ac:graphicFrameMk id="3" creationId="{76F56783-5104-4457-BEFD-8942C2C14E34}"/>
          </ac:graphicFrameMkLst>
        </pc:graphicFrameChg>
      </pc:sldChg>
      <pc:sldChg chg="modSp mod">
        <pc:chgData name="Sindhuja Maram" userId="901b908477dd0912" providerId="LiveId" clId="{87BCD18C-1ABC-4767-A4CA-095CA8A09063}" dt="2020-11-19T08:25:37.454" v="6369" actId="20577"/>
        <pc:sldMkLst>
          <pc:docMk/>
          <pc:sldMk cId="3732132365" sldId="266"/>
        </pc:sldMkLst>
        <pc:spChg chg="mod">
          <ac:chgData name="Sindhuja Maram" userId="901b908477dd0912" providerId="LiveId" clId="{87BCD18C-1ABC-4767-A4CA-095CA8A09063}" dt="2020-11-19T08:25:37.454" v="6369" actId="20577"/>
          <ac:spMkLst>
            <pc:docMk/>
            <pc:sldMk cId="3732132365" sldId="266"/>
            <ac:spMk id="4" creationId="{0C25EBA1-D185-4A49-8023-AEF45F02DB06}"/>
          </ac:spMkLst>
        </pc:spChg>
        <pc:graphicFrameChg chg="mod">
          <ac:chgData name="Sindhuja Maram" userId="901b908477dd0912" providerId="LiveId" clId="{87BCD18C-1ABC-4767-A4CA-095CA8A09063}" dt="2020-11-05T13:24:39.878" v="864" actId="1076"/>
          <ac:graphicFrameMkLst>
            <pc:docMk/>
            <pc:sldMk cId="3732132365" sldId="266"/>
            <ac:graphicFrameMk id="2" creationId="{E47A4746-43A4-4266-B97D-BCBAD9D4021C}"/>
          </ac:graphicFrameMkLst>
        </pc:graphicFrameChg>
      </pc:sldChg>
      <pc:sldChg chg="addSp delSp modSp new mod modClrScheme chgLayout">
        <pc:chgData name="Sindhuja Maram" userId="901b908477dd0912" providerId="LiveId" clId="{87BCD18C-1ABC-4767-A4CA-095CA8A09063}" dt="2020-11-05T13:23:58.658" v="863" actId="20577"/>
        <pc:sldMkLst>
          <pc:docMk/>
          <pc:sldMk cId="2039837527" sldId="267"/>
        </pc:sldMkLst>
        <pc:spChg chg="add del mod ord">
          <ac:chgData name="Sindhuja Maram" userId="901b908477dd0912" providerId="LiveId" clId="{87BCD18C-1ABC-4767-A4CA-095CA8A09063}" dt="2020-11-05T13:23:51.229" v="854" actId="700"/>
          <ac:spMkLst>
            <pc:docMk/>
            <pc:sldMk cId="2039837527" sldId="267"/>
            <ac:spMk id="2" creationId="{06CAF946-2144-4663-AB8E-15D6E4237873}"/>
          </ac:spMkLst>
        </pc:spChg>
        <pc:spChg chg="add mod ord">
          <ac:chgData name="Sindhuja Maram" userId="901b908477dd0912" providerId="LiveId" clId="{87BCD18C-1ABC-4767-A4CA-095CA8A09063}" dt="2020-11-05T13:23:58.658" v="863" actId="20577"/>
          <ac:spMkLst>
            <pc:docMk/>
            <pc:sldMk cId="2039837527" sldId="267"/>
            <ac:spMk id="3" creationId="{1426763C-4130-468D-971C-A47F86C1BAE3}"/>
          </ac:spMkLst>
        </pc:spChg>
        <pc:spChg chg="add mod ord">
          <ac:chgData name="Sindhuja Maram" userId="901b908477dd0912" providerId="LiveId" clId="{87BCD18C-1ABC-4767-A4CA-095CA8A09063}" dt="2020-11-05T13:23:51.229" v="854" actId="700"/>
          <ac:spMkLst>
            <pc:docMk/>
            <pc:sldMk cId="2039837527" sldId="267"/>
            <ac:spMk id="4" creationId="{DE4E1A37-5E5A-4CFF-8CCE-FCC127B0905C}"/>
          </ac:spMkLst>
        </pc:spChg>
      </pc:sldChg>
      <pc:sldChg chg="modSp new del mod">
        <pc:chgData name="Sindhuja Maram" userId="901b908477dd0912" providerId="LiveId" clId="{87BCD18C-1ABC-4767-A4CA-095CA8A09063}" dt="2020-11-05T13:23:29.015" v="851" actId="2696"/>
        <pc:sldMkLst>
          <pc:docMk/>
          <pc:sldMk cId="2435773068" sldId="267"/>
        </pc:sldMkLst>
        <pc:spChg chg="mod">
          <ac:chgData name="Sindhuja Maram" userId="901b908477dd0912" providerId="LiveId" clId="{87BCD18C-1ABC-4767-A4CA-095CA8A09063}" dt="2020-11-05T11:22:57.639" v="168" actId="20577"/>
          <ac:spMkLst>
            <pc:docMk/>
            <pc:sldMk cId="2435773068" sldId="267"/>
            <ac:spMk id="2" creationId="{237494F8-05F2-4FD9-84FA-7E5FFEAF64EF}"/>
          </ac:spMkLst>
        </pc:spChg>
      </pc:sldChg>
      <pc:sldChg chg="delSp modSp mod">
        <pc:chgData name="Sindhuja Maram" userId="901b908477dd0912" providerId="LiveId" clId="{87BCD18C-1ABC-4767-A4CA-095CA8A09063}" dt="2020-11-18T15:22:38.517" v="6278" actId="20577"/>
        <pc:sldMkLst>
          <pc:docMk/>
          <pc:sldMk cId="1931043383" sldId="268"/>
        </pc:sldMkLst>
        <pc:spChg chg="mod">
          <ac:chgData name="Sindhuja Maram" userId="901b908477dd0912" providerId="LiveId" clId="{87BCD18C-1ABC-4767-A4CA-095CA8A09063}" dt="2020-11-18T14:36:09.193" v="3112" actId="20577"/>
          <ac:spMkLst>
            <pc:docMk/>
            <pc:sldMk cId="1931043383" sldId="268"/>
            <ac:spMk id="4" creationId="{0C25EBA1-D185-4A49-8023-AEF45F02DB06}"/>
          </ac:spMkLst>
        </pc:spChg>
        <pc:spChg chg="del">
          <ac:chgData name="Sindhuja Maram" userId="901b908477dd0912" providerId="LiveId" clId="{87BCD18C-1ABC-4767-A4CA-095CA8A09063}" dt="2020-11-18T14:32:09.647" v="2820" actId="21"/>
          <ac:spMkLst>
            <pc:docMk/>
            <pc:sldMk cId="1931043383" sldId="268"/>
            <ac:spMk id="6" creationId="{54287770-5162-434A-B522-E623A11C8D79}"/>
          </ac:spMkLst>
        </pc:spChg>
        <pc:graphicFrameChg chg="modGraphic">
          <ac:chgData name="Sindhuja Maram" userId="901b908477dd0912" providerId="LiveId" clId="{87BCD18C-1ABC-4767-A4CA-095CA8A09063}" dt="2020-11-18T15:22:38.517" v="6278" actId="20577"/>
          <ac:graphicFrameMkLst>
            <pc:docMk/>
            <pc:sldMk cId="1931043383" sldId="268"/>
            <ac:graphicFrameMk id="5" creationId="{942D0207-6C74-44EC-A409-B426E06BFF1F}"/>
          </ac:graphicFrameMkLst>
        </pc:graphicFrameChg>
      </pc:sldChg>
      <pc:sldChg chg="modSp mod">
        <pc:chgData name="Sindhuja Maram" userId="901b908477dd0912" providerId="LiveId" clId="{87BCD18C-1ABC-4767-A4CA-095CA8A09063}" dt="2020-11-18T15:22:46.443" v="6295" actId="20577"/>
        <pc:sldMkLst>
          <pc:docMk/>
          <pc:sldMk cId="3661130694" sldId="269"/>
        </pc:sldMkLst>
        <pc:spChg chg="mod">
          <ac:chgData name="Sindhuja Maram" userId="901b908477dd0912" providerId="LiveId" clId="{87BCD18C-1ABC-4767-A4CA-095CA8A09063}" dt="2020-11-18T14:40:42.598" v="3579" actId="20577"/>
          <ac:spMkLst>
            <pc:docMk/>
            <pc:sldMk cId="3661130694" sldId="269"/>
            <ac:spMk id="4" creationId="{0C25EBA1-D185-4A49-8023-AEF45F02DB06}"/>
          </ac:spMkLst>
        </pc:spChg>
        <pc:graphicFrameChg chg="modGraphic">
          <ac:chgData name="Sindhuja Maram" userId="901b908477dd0912" providerId="LiveId" clId="{87BCD18C-1ABC-4767-A4CA-095CA8A09063}" dt="2020-11-18T15:22:46.443" v="6295" actId="20577"/>
          <ac:graphicFrameMkLst>
            <pc:docMk/>
            <pc:sldMk cId="3661130694" sldId="269"/>
            <ac:graphicFrameMk id="5" creationId="{942D0207-6C74-44EC-A409-B426E06BFF1F}"/>
          </ac:graphicFrameMkLst>
        </pc:graphicFrameChg>
      </pc:sldChg>
      <pc:sldChg chg="modSp mod">
        <pc:chgData name="Sindhuja Maram" userId="901b908477dd0912" providerId="LiveId" clId="{87BCD18C-1ABC-4767-A4CA-095CA8A09063}" dt="2020-11-18T15:22:58.262" v="6312" actId="20577"/>
        <pc:sldMkLst>
          <pc:docMk/>
          <pc:sldMk cId="3062834417" sldId="270"/>
        </pc:sldMkLst>
        <pc:spChg chg="mod">
          <ac:chgData name="Sindhuja Maram" userId="901b908477dd0912" providerId="LiveId" clId="{87BCD18C-1ABC-4767-A4CA-095CA8A09063}" dt="2020-11-18T14:45:25.696" v="4051" actId="20577"/>
          <ac:spMkLst>
            <pc:docMk/>
            <pc:sldMk cId="3062834417" sldId="270"/>
            <ac:spMk id="4" creationId="{0C25EBA1-D185-4A49-8023-AEF45F02DB06}"/>
          </ac:spMkLst>
        </pc:spChg>
        <pc:graphicFrameChg chg="modGraphic">
          <ac:chgData name="Sindhuja Maram" userId="901b908477dd0912" providerId="LiveId" clId="{87BCD18C-1ABC-4767-A4CA-095CA8A09063}" dt="2020-11-18T15:22:58.262" v="6312" actId="20577"/>
          <ac:graphicFrameMkLst>
            <pc:docMk/>
            <pc:sldMk cId="3062834417" sldId="270"/>
            <ac:graphicFrameMk id="5" creationId="{942D0207-6C74-44EC-A409-B426E06BFF1F}"/>
          </ac:graphicFrameMkLst>
        </pc:graphicFrameChg>
      </pc:sldChg>
      <pc:sldChg chg="modSp del mod">
        <pc:chgData name="Sindhuja Maram" userId="901b908477dd0912" providerId="LiveId" clId="{87BCD18C-1ABC-4767-A4CA-095CA8A09063}" dt="2020-11-19T08:24:58.096" v="6358" actId="2696"/>
        <pc:sldMkLst>
          <pc:docMk/>
          <pc:sldMk cId="4212040203" sldId="271"/>
        </pc:sldMkLst>
        <pc:spChg chg="mod">
          <ac:chgData name="Sindhuja Maram" userId="901b908477dd0912" providerId="LiveId" clId="{87BCD18C-1ABC-4767-A4CA-095CA8A09063}" dt="2020-11-18T15:00:24.364" v="4800" actId="20577"/>
          <ac:spMkLst>
            <pc:docMk/>
            <pc:sldMk cId="4212040203" sldId="271"/>
            <ac:spMk id="4" creationId="{0C25EBA1-D185-4A49-8023-AEF45F02DB06}"/>
          </ac:spMkLst>
        </pc:spChg>
        <pc:graphicFrameChg chg="modGraphic">
          <ac:chgData name="Sindhuja Maram" userId="901b908477dd0912" providerId="LiveId" clId="{87BCD18C-1ABC-4767-A4CA-095CA8A09063}" dt="2020-11-18T15:23:08.118" v="6329" actId="20577"/>
          <ac:graphicFrameMkLst>
            <pc:docMk/>
            <pc:sldMk cId="4212040203" sldId="271"/>
            <ac:graphicFrameMk id="5" creationId="{942D0207-6C74-44EC-A409-B426E06BFF1F}"/>
          </ac:graphicFrameMkLst>
        </pc:graphicFrameChg>
      </pc:sldChg>
      <pc:sldChg chg="modSp mod">
        <pc:chgData name="Sindhuja Maram" userId="901b908477dd0912" providerId="LiveId" clId="{87BCD18C-1ABC-4767-A4CA-095CA8A09063}" dt="2020-11-19T08:25:05.459" v="6360" actId="20577"/>
        <pc:sldMkLst>
          <pc:docMk/>
          <pc:sldMk cId="4252973552" sldId="272"/>
        </pc:sldMkLst>
        <pc:spChg chg="mod">
          <ac:chgData name="Sindhuja Maram" userId="901b908477dd0912" providerId="LiveId" clId="{87BCD18C-1ABC-4767-A4CA-095CA8A09063}" dt="2020-11-19T08:25:05.459" v="6360" actId="20577"/>
          <ac:spMkLst>
            <pc:docMk/>
            <pc:sldMk cId="4252973552" sldId="272"/>
            <ac:spMk id="4" creationId="{0C25EBA1-D185-4A49-8023-AEF45F02DB06}"/>
          </ac:spMkLst>
        </pc:spChg>
        <pc:graphicFrameChg chg="modGraphic">
          <ac:chgData name="Sindhuja Maram" userId="901b908477dd0912" providerId="LiveId" clId="{87BCD18C-1ABC-4767-A4CA-095CA8A09063}" dt="2020-11-18T15:04:26.586" v="5174" actId="20577"/>
          <ac:graphicFrameMkLst>
            <pc:docMk/>
            <pc:sldMk cId="4252973552" sldId="272"/>
            <ac:graphicFrameMk id="5" creationId="{942D0207-6C74-44EC-A409-B426E06BFF1F}"/>
          </ac:graphicFrameMkLst>
        </pc:graphicFrameChg>
      </pc:sldChg>
      <pc:sldChg chg="modSp mod">
        <pc:chgData name="Sindhuja Maram" userId="901b908477dd0912" providerId="LiveId" clId="{87BCD18C-1ABC-4767-A4CA-095CA8A09063}" dt="2020-11-19T08:25:30.470" v="6366" actId="20577"/>
        <pc:sldMkLst>
          <pc:docMk/>
          <pc:sldMk cId="770574414" sldId="273"/>
        </pc:sldMkLst>
        <pc:spChg chg="mod">
          <ac:chgData name="Sindhuja Maram" userId="901b908477dd0912" providerId="LiveId" clId="{87BCD18C-1ABC-4767-A4CA-095CA8A09063}" dt="2020-11-19T08:25:30.470" v="6366" actId="20577"/>
          <ac:spMkLst>
            <pc:docMk/>
            <pc:sldMk cId="770574414" sldId="273"/>
            <ac:spMk id="4" creationId="{0C25EBA1-D185-4A49-8023-AEF45F02DB06}"/>
          </ac:spMkLst>
        </pc:spChg>
        <pc:graphicFrameChg chg="modGraphic">
          <ac:chgData name="Sindhuja Maram" userId="901b908477dd0912" providerId="LiveId" clId="{87BCD18C-1ABC-4767-A4CA-095CA8A09063}" dt="2020-11-18T15:12:10.948" v="5914" actId="20577"/>
          <ac:graphicFrameMkLst>
            <pc:docMk/>
            <pc:sldMk cId="770574414" sldId="273"/>
            <ac:graphicFrameMk id="3" creationId="{76F56783-5104-4457-BEFD-8942C2C14E34}"/>
          </ac:graphicFrameMkLst>
        </pc:graphicFrameChg>
      </pc:sldChg>
      <pc:sldChg chg="modSp mod">
        <pc:chgData name="Sindhuja Maram" userId="901b908477dd0912" providerId="LiveId" clId="{87BCD18C-1ABC-4767-A4CA-095CA8A09063}" dt="2020-11-19T08:25:42.446" v="6371" actId="20577"/>
        <pc:sldMkLst>
          <pc:docMk/>
          <pc:sldMk cId="2478294699" sldId="274"/>
        </pc:sldMkLst>
        <pc:spChg chg="mod">
          <ac:chgData name="Sindhuja Maram" userId="901b908477dd0912" providerId="LiveId" clId="{87BCD18C-1ABC-4767-A4CA-095CA8A09063}" dt="2020-11-19T08:25:42.446" v="6371" actId="20577"/>
          <ac:spMkLst>
            <pc:docMk/>
            <pc:sldMk cId="2478294699" sldId="274"/>
            <ac:spMk id="4" creationId="{0C25EBA1-D185-4A49-8023-AEF45F02DB06}"/>
          </ac:spMkLst>
        </pc:spChg>
        <pc:graphicFrameChg chg="modGraphic">
          <ac:chgData name="Sindhuja Maram" userId="901b908477dd0912" providerId="LiveId" clId="{87BCD18C-1ABC-4767-A4CA-095CA8A09063}" dt="2020-11-18T15:16:12.813" v="6211" actId="20577"/>
          <ac:graphicFrameMkLst>
            <pc:docMk/>
            <pc:sldMk cId="2478294699" sldId="274"/>
            <ac:graphicFrameMk id="2" creationId="{E47A4746-43A4-4266-B97D-BCBAD9D4021C}"/>
          </ac:graphicFrameMkLst>
        </pc:graphicFrameChg>
      </pc:sldChg>
    </pc:docChg>
  </pc:docChgLst>
  <pc:docChgLst>
    <pc:chgData name="Sindhuja Maram" userId="901b908477dd0912" providerId="LiveId" clId="{2E2B5A81-58D9-4411-8C29-4FE5C4012EFE}"/>
    <pc:docChg chg="custSel delSld modSld">
      <pc:chgData name="Sindhuja Maram" userId="901b908477dd0912" providerId="LiveId" clId="{2E2B5A81-58D9-4411-8C29-4FE5C4012EFE}" dt="2020-12-20T15:36:09.406" v="49" actId="20577"/>
      <pc:docMkLst>
        <pc:docMk/>
      </pc:docMkLst>
      <pc:sldChg chg="modSp mod">
        <pc:chgData name="Sindhuja Maram" userId="901b908477dd0912" providerId="LiveId" clId="{2E2B5A81-58D9-4411-8C29-4FE5C4012EFE}" dt="2020-12-19T17:46:30.924" v="22" actId="20577"/>
        <pc:sldMkLst>
          <pc:docMk/>
          <pc:sldMk cId="0" sldId="261"/>
        </pc:sldMkLst>
        <pc:spChg chg="mod">
          <ac:chgData name="Sindhuja Maram" userId="901b908477dd0912" providerId="LiveId" clId="{2E2B5A81-58D9-4411-8C29-4FE5C4012EFE}" dt="2020-12-19T17:46:30.924" v="22" actId="20577"/>
          <ac:spMkLst>
            <pc:docMk/>
            <pc:sldMk cId="0" sldId="261"/>
            <ac:spMk id="9" creationId="{62A24350-FD19-433B-8007-943930B6E214}"/>
          </ac:spMkLst>
        </pc:spChg>
      </pc:sldChg>
      <pc:sldChg chg="delSp modSp mod">
        <pc:chgData name="Sindhuja Maram" userId="901b908477dd0912" providerId="LiveId" clId="{2E2B5A81-58D9-4411-8C29-4FE5C4012EFE}" dt="2020-12-19T17:47:23.642" v="33" actId="1076"/>
        <pc:sldMkLst>
          <pc:docMk/>
          <pc:sldMk cId="0" sldId="262"/>
        </pc:sldMkLst>
        <pc:spChg chg="mod">
          <ac:chgData name="Sindhuja Maram" userId="901b908477dd0912" providerId="LiveId" clId="{2E2B5A81-58D9-4411-8C29-4FE5C4012EFE}" dt="2020-12-19T17:47:07.382" v="29" actId="1076"/>
          <ac:spMkLst>
            <pc:docMk/>
            <pc:sldMk cId="0" sldId="262"/>
            <ac:spMk id="31" creationId="{C311617C-9DEF-452B-9175-C099279ACEDC}"/>
          </ac:spMkLst>
        </pc:spChg>
        <pc:spChg chg="mod">
          <ac:chgData name="Sindhuja Maram" userId="901b908477dd0912" providerId="LiveId" clId="{2E2B5A81-58D9-4411-8C29-4FE5C4012EFE}" dt="2020-12-19T17:46:57.397" v="27" actId="1076"/>
          <ac:spMkLst>
            <pc:docMk/>
            <pc:sldMk cId="0" sldId="262"/>
            <ac:spMk id="34" creationId="{1C4B7B8F-5C6B-47C0-9743-D6CBCF3AEBB4}"/>
          </ac:spMkLst>
        </pc:spChg>
        <pc:spChg chg="del">
          <ac:chgData name="Sindhuja Maram" userId="901b908477dd0912" providerId="LiveId" clId="{2E2B5A81-58D9-4411-8C29-4FE5C4012EFE}" dt="2020-12-19T17:46:41.325" v="23" actId="21"/>
          <ac:spMkLst>
            <pc:docMk/>
            <pc:sldMk cId="0" sldId="262"/>
            <ac:spMk id="43" creationId="{40FA7DDB-5AC6-46F2-81D3-81F95B393171}"/>
          </ac:spMkLst>
        </pc:spChg>
        <pc:spChg chg="mod">
          <ac:chgData name="Sindhuja Maram" userId="901b908477dd0912" providerId="LiveId" clId="{2E2B5A81-58D9-4411-8C29-4FE5C4012EFE}" dt="2020-12-19T17:47:11.715" v="30" actId="1076"/>
          <ac:spMkLst>
            <pc:docMk/>
            <pc:sldMk cId="0" sldId="262"/>
            <ac:spMk id="125" creationId="{32AA9C3D-3ADC-4923-9223-7CAFAD04EFEB}"/>
          </ac:spMkLst>
        </pc:spChg>
        <pc:cxnChg chg="mod">
          <ac:chgData name="Sindhuja Maram" userId="901b908477dd0912" providerId="LiveId" clId="{2E2B5A81-58D9-4411-8C29-4FE5C4012EFE}" dt="2020-12-19T17:47:23.642" v="33" actId="1076"/>
          <ac:cxnSpMkLst>
            <pc:docMk/>
            <pc:sldMk cId="0" sldId="262"/>
            <ac:cxnSpMk id="129" creationId="{FA7C344E-257E-450D-8A97-20C54F9B9573}"/>
          </ac:cxnSpMkLst>
        </pc:cxnChg>
        <pc:cxnChg chg="mod">
          <ac:chgData name="Sindhuja Maram" userId="901b908477dd0912" providerId="LiveId" clId="{2E2B5A81-58D9-4411-8C29-4FE5C4012EFE}" dt="2020-12-19T17:47:18.459" v="31" actId="1076"/>
          <ac:cxnSpMkLst>
            <pc:docMk/>
            <pc:sldMk cId="0" sldId="262"/>
            <ac:cxnSpMk id="131" creationId="{7ED6A135-31C8-487B-B4F9-8ABAD7CF49EC}"/>
          </ac:cxnSpMkLst>
        </pc:cxnChg>
        <pc:cxnChg chg="mod">
          <ac:chgData name="Sindhuja Maram" userId="901b908477dd0912" providerId="LiveId" clId="{2E2B5A81-58D9-4411-8C29-4FE5C4012EFE}" dt="2020-12-19T17:47:03.930" v="28" actId="1076"/>
          <ac:cxnSpMkLst>
            <pc:docMk/>
            <pc:sldMk cId="0" sldId="262"/>
            <ac:cxnSpMk id="134" creationId="{C36A084A-880C-49DE-B89D-4DB44D6A11D5}"/>
          </ac:cxnSpMkLst>
        </pc:cxnChg>
        <pc:cxnChg chg="del mod">
          <ac:chgData name="Sindhuja Maram" userId="901b908477dd0912" providerId="LiveId" clId="{2E2B5A81-58D9-4411-8C29-4FE5C4012EFE}" dt="2020-12-19T17:46:45.225" v="25" actId="21"/>
          <ac:cxnSpMkLst>
            <pc:docMk/>
            <pc:sldMk cId="0" sldId="262"/>
            <ac:cxnSpMk id="136" creationId="{35BA89BF-5E6B-4D6D-9BD2-028DA006FE95}"/>
          </ac:cxnSpMkLst>
        </pc:cxnChg>
      </pc:sldChg>
      <pc:sldChg chg="modSp mod">
        <pc:chgData name="Sindhuja Maram" userId="901b908477dd0912" providerId="LiveId" clId="{2E2B5A81-58D9-4411-8C29-4FE5C4012EFE}" dt="2020-12-20T15:35:45.925" v="40" actId="20577"/>
        <pc:sldMkLst>
          <pc:docMk/>
          <pc:sldMk cId="23530320" sldId="264"/>
        </pc:sldMkLst>
        <pc:spChg chg="mod">
          <ac:chgData name="Sindhuja Maram" userId="901b908477dd0912" providerId="LiveId" clId="{2E2B5A81-58D9-4411-8C29-4FE5C4012EFE}" dt="2020-12-20T15:35:45.925" v="40" actId="20577"/>
          <ac:spMkLst>
            <pc:docMk/>
            <pc:sldMk cId="23530320" sldId="264"/>
            <ac:spMk id="4" creationId="{0C25EBA1-D185-4A49-8023-AEF45F02DB06}"/>
          </ac:spMkLst>
        </pc:spChg>
      </pc:sldChg>
      <pc:sldChg chg="modSp mod">
        <pc:chgData name="Sindhuja Maram" userId="901b908477dd0912" providerId="LiveId" clId="{2E2B5A81-58D9-4411-8C29-4FE5C4012EFE}" dt="2020-12-20T15:35:52.080" v="42" actId="20577"/>
        <pc:sldMkLst>
          <pc:docMk/>
          <pc:sldMk cId="1737379336" sldId="265"/>
        </pc:sldMkLst>
        <pc:spChg chg="mod">
          <ac:chgData name="Sindhuja Maram" userId="901b908477dd0912" providerId="LiveId" clId="{2E2B5A81-58D9-4411-8C29-4FE5C4012EFE}" dt="2020-12-20T15:35:52.080" v="42" actId="20577"/>
          <ac:spMkLst>
            <pc:docMk/>
            <pc:sldMk cId="1737379336" sldId="265"/>
            <ac:spMk id="4" creationId="{0C25EBA1-D185-4A49-8023-AEF45F02DB06}"/>
          </ac:spMkLst>
        </pc:spChg>
      </pc:sldChg>
      <pc:sldChg chg="modSp mod">
        <pc:chgData name="Sindhuja Maram" userId="901b908477dd0912" providerId="LiveId" clId="{2E2B5A81-58D9-4411-8C29-4FE5C4012EFE}" dt="2020-12-20T15:36:02.419" v="46" actId="20577"/>
        <pc:sldMkLst>
          <pc:docMk/>
          <pc:sldMk cId="3732132365" sldId="266"/>
        </pc:sldMkLst>
        <pc:spChg chg="mod">
          <ac:chgData name="Sindhuja Maram" userId="901b908477dd0912" providerId="LiveId" clId="{2E2B5A81-58D9-4411-8C29-4FE5C4012EFE}" dt="2020-12-20T15:36:02.419" v="46" actId="20577"/>
          <ac:spMkLst>
            <pc:docMk/>
            <pc:sldMk cId="3732132365" sldId="266"/>
            <ac:spMk id="4" creationId="{0C25EBA1-D185-4A49-8023-AEF45F02DB06}"/>
          </ac:spMkLst>
        </pc:spChg>
      </pc:sldChg>
      <pc:sldChg chg="del">
        <pc:chgData name="Sindhuja Maram" userId="901b908477dd0912" providerId="LiveId" clId="{2E2B5A81-58D9-4411-8C29-4FE5C4012EFE}" dt="2020-12-20T15:35:27.027" v="34" actId="2696"/>
        <pc:sldMkLst>
          <pc:docMk/>
          <pc:sldMk cId="3661130694" sldId="269"/>
        </pc:sldMkLst>
      </pc:sldChg>
      <pc:sldChg chg="modSp mod">
        <pc:chgData name="Sindhuja Maram" userId="901b908477dd0912" providerId="LiveId" clId="{2E2B5A81-58D9-4411-8C29-4FE5C4012EFE}" dt="2020-12-20T15:35:34.601" v="36" actId="20577"/>
        <pc:sldMkLst>
          <pc:docMk/>
          <pc:sldMk cId="3062834417" sldId="270"/>
        </pc:sldMkLst>
        <pc:spChg chg="mod">
          <ac:chgData name="Sindhuja Maram" userId="901b908477dd0912" providerId="LiveId" clId="{2E2B5A81-58D9-4411-8C29-4FE5C4012EFE}" dt="2020-12-20T15:35:34.601" v="36" actId="20577"/>
          <ac:spMkLst>
            <pc:docMk/>
            <pc:sldMk cId="3062834417" sldId="270"/>
            <ac:spMk id="4" creationId="{0C25EBA1-D185-4A49-8023-AEF45F02DB06}"/>
          </ac:spMkLst>
        </pc:spChg>
      </pc:sldChg>
      <pc:sldChg chg="modSp mod">
        <pc:chgData name="Sindhuja Maram" userId="901b908477dd0912" providerId="LiveId" clId="{2E2B5A81-58D9-4411-8C29-4FE5C4012EFE}" dt="2020-12-20T15:35:39.340" v="38" actId="20577"/>
        <pc:sldMkLst>
          <pc:docMk/>
          <pc:sldMk cId="4252973552" sldId="272"/>
        </pc:sldMkLst>
        <pc:spChg chg="mod">
          <ac:chgData name="Sindhuja Maram" userId="901b908477dd0912" providerId="LiveId" clId="{2E2B5A81-58D9-4411-8C29-4FE5C4012EFE}" dt="2020-12-20T15:35:39.340" v="38" actId="20577"/>
          <ac:spMkLst>
            <pc:docMk/>
            <pc:sldMk cId="4252973552" sldId="272"/>
            <ac:spMk id="4" creationId="{0C25EBA1-D185-4A49-8023-AEF45F02DB06}"/>
          </ac:spMkLst>
        </pc:spChg>
      </pc:sldChg>
      <pc:sldChg chg="modSp mod">
        <pc:chgData name="Sindhuja Maram" userId="901b908477dd0912" providerId="LiveId" clId="{2E2B5A81-58D9-4411-8C29-4FE5C4012EFE}" dt="2020-12-20T15:35:57.361" v="44" actId="20577"/>
        <pc:sldMkLst>
          <pc:docMk/>
          <pc:sldMk cId="770574414" sldId="273"/>
        </pc:sldMkLst>
        <pc:spChg chg="mod">
          <ac:chgData name="Sindhuja Maram" userId="901b908477dd0912" providerId="LiveId" clId="{2E2B5A81-58D9-4411-8C29-4FE5C4012EFE}" dt="2020-12-20T15:35:57.361" v="44" actId="20577"/>
          <ac:spMkLst>
            <pc:docMk/>
            <pc:sldMk cId="770574414" sldId="273"/>
            <ac:spMk id="4" creationId="{0C25EBA1-D185-4A49-8023-AEF45F02DB06}"/>
          </ac:spMkLst>
        </pc:spChg>
      </pc:sldChg>
      <pc:sldChg chg="modSp mod">
        <pc:chgData name="Sindhuja Maram" userId="901b908477dd0912" providerId="LiveId" clId="{2E2B5A81-58D9-4411-8C29-4FE5C4012EFE}" dt="2020-12-20T15:36:09.406" v="49" actId="20577"/>
        <pc:sldMkLst>
          <pc:docMk/>
          <pc:sldMk cId="2478294699" sldId="274"/>
        </pc:sldMkLst>
        <pc:spChg chg="mod">
          <ac:chgData name="Sindhuja Maram" userId="901b908477dd0912" providerId="LiveId" clId="{2E2B5A81-58D9-4411-8C29-4FE5C4012EFE}" dt="2020-12-20T15:36:09.406" v="49" actId="20577"/>
          <ac:spMkLst>
            <pc:docMk/>
            <pc:sldMk cId="2478294699" sldId="274"/>
            <ac:spMk id="4" creationId="{0C25EBA1-D185-4A49-8023-AEF45F02DB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92D919E6-1EEB-4302-B256-F2477B1153F8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9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8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25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3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96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84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1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2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0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4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4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66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4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2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D919E6-1EEB-4302-B256-F2477B1153F8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  <p:sldLayoutId id="21474840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971800"/>
            <a:ext cx="6019800" cy="16764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Cafeteria Management System</a:t>
            </a:r>
            <a:br>
              <a:rPr lang="en-US" dirty="0"/>
            </a:br>
            <a:br>
              <a:rPr lang="en-US" dirty="0"/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Gayathri(013) and Sindhuja(043) 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no.B13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09600"/>
            <a:ext cx="7050464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UC07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elete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account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Customer 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her/his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Customer should have an account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Edited account will be stored in the system</a:t>
            </a: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6F56783-5104-4457-BEFD-8942C2C1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8886"/>
              </p:ext>
            </p:extLst>
          </p:nvPr>
        </p:nvGraphicFramePr>
        <p:xfrm>
          <a:off x="838200" y="3352800"/>
          <a:ext cx="73152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711">
                  <a:extLst>
                    <a:ext uri="{9D8B030D-6E8A-4147-A177-3AD203B41FA5}">
                      <a16:colId xmlns:a16="http://schemas.microsoft.com/office/drawing/2014/main" val="1851215585"/>
                    </a:ext>
                  </a:extLst>
                </a:gridCol>
                <a:gridCol w="3903489">
                  <a:extLst>
                    <a:ext uri="{9D8B030D-6E8A-4147-A177-3AD203B41FA5}">
                      <a16:colId xmlns:a16="http://schemas.microsoft.com/office/drawing/2014/main" val="3469431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8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1.Selects the delete account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2.Account will be removed from the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6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09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57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76" y="818256"/>
            <a:ext cx="8001000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UC08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Request for food menu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request for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food menu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None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D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isplays bill</a:t>
            </a: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47A4746-43A4-4266-B97D-BCBAD9D40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79207"/>
              </p:ext>
            </p:extLst>
          </p:nvPr>
        </p:nvGraphicFramePr>
        <p:xfrm>
          <a:off x="1330750" y="3701524"/>
          <a:ext cx="6096000" cy="1529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1213214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76843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2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1.Selects the request for the food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6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Sends the issue request to the staff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0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13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76" y="638720"/>
            <a:ext cx="8001000" cy="324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UC09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makes payment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 payment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None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Food item is delivered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to the customer and the updating the quantity of food item</a:t>
            </a: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47A4746-43A4-4266-B97D-BCBAD9D40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37859"/>
              </p:ext>
            </p:extLst>
          </p:nvPr>
        </p:nvGraphicFramePr>
        <p:xfrm>
          <a:off x="1330750" y="3701524"/>
          <a:ext cx="6096000" cy="1529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1213214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76843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2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1.Selects the option to make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6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Displays bill amount to be paid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0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29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26763C-4130-468D-971C-A47F86C1B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4E1A37-5E5A-4CFF-8CCE-FCC127B09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83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716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F0D88-6EC0-47DD-B286-142F609CB570}"/>
              </a:ext>
            </a:extLst>
          </p:cNvPr>
          <p:cNvSpPr txBox="1"/>
          <p:nvPr/>
        </p:nvSpPr>
        <p:spPr>
          <a:xfrm>
            <a:off x="1524000" y="1202322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1800" b="1" dirty="0">
                <a:latin typeface="+mj-lt"/>
                <a:cs typeface="Times New Roman" panose="02020603050405020304" pitchFamily="18" charset="0"/>
              </a:rPr>
              <a:t>Actors wise Use cases(Features of our project):</a:t>
            </a:r>
          </a:p>
          <a:p>
            <a:pPr lvl="1" algn="ctr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A29FF-05C1-4834-858E-6D351678E0B3}"/>
              </a:ext>
            </a:extLst>
          </p:cNvPr>
          <p:cNvSpPr txBox="1"/>
          <p:nvPr/>
        </p:nvSpPr>
        <p:spPr>
          <a:xfrm>
            <a:off x="914399" y="2205087"/>
            <a:ext cx="29411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+mj-lt"/>
                <a:cs typeface="Times New Roman" panose="02020603050405020304" pitchFamily="18" charset="0"/>
              </a:rPr>
              <a:t>Customer</a:t>
            </a:r>
          </a:p>
          <a:p>
            <a:endParaRPr lang="en-IN" sz="1600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  <a:cs typeface="Times New Roman" panose="02020603050405020304" pitchFamily="18" charset="0"/>
              </a:rPr>
              <a:t>Login/register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  <a:cs typeface="Times New Roman" panose="02020603050405020304" pitchFamily="18" charset="0"/>
              </a:rPr>
              <a:t>Edit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  <a:cs typeface="Times New Roman" panose="02020603050405020304" pitchFamily="18" charset="0"/>
              </a:rPr>
              <a:t>Delete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  <a:cs typeface="Times New Roman" panose="02020603050405020304" pitchFamily="18" charset="0"/>
              </a:rPr>
              <a:t>Views menu and Orders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  <a:cs typeface="Times New Roman" panose="02020603050405020304" pitchFamily="18" charset="0"/>
              </a:rPr>
              <a:t>Makes payment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24350-FD19-433B-8007-943930B6E214}"/>
              </a:ext>
            </a:extLst>
          </p:cNvPr>
          <p:cNvSpPr txBox="1"/>
          <p:nvPr/>
        </p:nvSpPr>
        <p:spPr>
          <a:xfrm>
            <a:off x="4381500" y="2205087"/>
            <a:ext cx="3780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+mj-lt"/>
                <a:cs typeface="Times New Roman" panose="02020603050405020304" pitchFamily="18" charset="0"/>
              </a:rPr>
              <a:t>Café admin</a:t>
            </a:r>
          </a:p>
          <a:p>
            <a:endParaRPr lang="en-IN" sz="1600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  <a:cs typeface="Times New Roman" panose="02020603050405020304" pitchFamily="18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  <a:cs typeface="Times New Roman" panose="02020603050405020304" pitchFamily="18" charset="0"/>
              </a:rPr>
              <a:t>Views food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  <a:cs typeface="Times New Roman" panose="02020603050405020304" pitchFamily="18" charset="0"/>
              </a:rPr>
              <a:t>Views all registered customers accounts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21F54-40B5-49DF-A60C-B570B7EA313A}"/>
              </a:ext>
            </a:extLst>
          </p:cNvPr>
          <p:cNvSpPr txBox="1"/>
          <p:nvPr/>
        </p:nvSpPr>
        <p:spPr>
          <a:xfrm>
            <a:off x="952499" y="4238134"/>
            <a:ext cx="681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+mj-lt"/>
                <a:cs typeface="Times New Roman" panose="02020603050405020304" pitchFamily="18" charset="0"/>
              </a:rPr>
              <a:t>Café Staff member</a:t>
            </a:r>
          </a:p>
          <a:p>
            <a:endParaRPr lang="en-IN" sz="1600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  <a:cs typeface="Times New Roman" panose="02020603050405020304" pitchFamily="18" charset="0"/>
              </a:rPr>
              <a:t>Receives a message from the admin and process the customer’s order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AFD23-AB6E-41D8-A1B8-34C603B83411}"/>
              </a:ext>
            </a:extLst>
          </p:cNvPr>
          <p:cNvSpPr txBox="1"/>
          <p:nvPr/>
        </p:nvSpPr>
        <p:spPr>
          <a:xfrm>
            <a:off x="3560187" y="237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Use-Case Diagram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F98BDA-EB6D-4CDA-A1B2-372E30D2EAEA}"/>
              </a:ext>
            </a:extLst>
          </p:cNvPr>
          <p:cNvSpPr/>
          <p:nvPr/>
        </p:nvSpPr>
        <p:spPr>
          <a:xfrm>
            <a:off x="2737761" y="1735641"/>
            <a:ext cx="1539190" cy="5050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Edit account</a:t>
            </a:r>
          </a:p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7F7699-CF5F-44B3-9EEE-85BAD954EFF1}"/>
              </a:ext>
            </a:extLst>
          </p:cNvPr>
          <p:cNvSpPr/>
          <p:nvPr/>
        </p:nvSpPr>
        <p:spPr>
          <a:xfrm>
            <a:off x="2562137" y="2885961"/>
            <a:ext cx="1930403" cy="5162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Views food menu and order food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787CDC-F4A5-4BCF-A694-FE5A8376A282}"/>
              </a:ext>
            </a:extLst>
          </p:cNvPr>
          <p:cNvSpPr/>
          <p:nvPr/>
        </p:nvSpPr>
        <p:spPr>
          <a:xfrm>
            <a:off x="2738265" y="1160651"/>
            <a:ext cx="1572027" cy="5450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Login/register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11617C-9DEF-452B-9175-C099279ACEDC}"/>
              </a:ext>
            </a:extLst>
          </p:cNvPr>
          <p:cNvSpPr/>
          <p:nvPr/>
        </p:nvSpPr>
        <p:spPr>
          <a:xfrm>
            <a:off x="4816298" y="1749697"/>
            <a:ext cx="2284808" cy="6220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Views all registered  customers accounts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C4B7B8F-5C6B-47C0-9743-D6CBCF3AEBB4}"/>
              </a:ext>
            </a:extLst>
          </p:cNvPr>
          <p:cNvSpPr/>
          <p:nvPr/>
        </p:nvSpPr>
        <p:spPr>
          <a:xfrm>
            <a:off x="5198243" y="2458928"/>
            <a:ext cx="1526715" cy="6220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Views food quantity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8B215A1-A3D4-42A5-9AD5-FAE411CF2EBE}"/>
              </a:ext>
            </a:extLst>
          </p:cNvPr>
          <p:cNvSpPr/>
          <p:nvPr/>
        </p:nvSpPr>
        <p:spPr>
          <a:xfrm>
            <a:off x="3532572" y="4505313"/>
            <a:ext cx="1998052" cy="86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Receives message from admin and process the order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D8593C-A333-4FA6-A687-C7DF4431BB7F}"/>
              </a:ext>
            </a:extLst>
          </p:cNvPr>
          <p:cNvSpPr/>
          <p:nvPr/>
        </p:nvSpPr>
        <p:spPr>
          <a:xfrm>
            <a:off x="2639735" y="3462769"/>
            <a:ext cx="1821499" cy="4992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Makes payment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4CF5ED3-60D5-4C80-8609-7EC1AF542217}"/>
              </a:ext>
            </a:extLst>
          </p:cNvPr>
          <p:cNvSpPr/>
          <p:nvPr/>
        </p:nvSpPr>
        <p:spPr>
          <a:xfrm>
            <a:off x="2743224" y="2305020"/>
            <a:ext cx="1539190" cy="5162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Delete account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42BFA8D-15E6-4996-8506-5DBA5494D040}"/>
              </a:ext>
            </a:extLst>
          </p:cNvPr>
          <p:cNvCxnSpPr>
            <a:cxnSpLocks/>
          </p:cNvCxnSpPr>
          <p:nvPr/>
        </p:nvCxnSpPr>
        <p:spPr>
          <a:xfrm flipH="1" flipV="1">
            <a:off x="2356702" y="5888191"/>
            <a:ext cx="4807670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45A969-1B71-4F17-BD0E-09DAF9DB0A9B}"/>
              </a:ext>
            </a:extLst>
          </p:cNvPr>
          <p:cNvCxnSpPr>
            <a:cxnSpLocks/>
          </p:cNvCxnSpPr>
          <p:nvPr/>
        </p:nvCxnSpPr>
        <p:spPr>
          <a:xfrm flipV="1">
            <a:off x="2327811" y="649708"/>
            <a:ext cx="4921401" cy="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E009F9C-5656-4F92-A37A-887144A72DBD}"/>
              </a:ext>
            </a:extLst>
          </p:cNvPr>
          <p:cNvSpPr/>
          <p:nvPr/>
        </p:nvSpPr>
        <p:spPr>
          <a:xfrm>
            <a:off x="813893" y="1159176"/>
            <a:ext cx="341752" cy="35821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0CDCAC-514F-44CA-9518-CCC9187E6FCD}"/>
              </a:ext>
            </a:extLst>
          </p:cNvPr>
          <p:cNvCxnSpPr>
            <a:stCxn id="3" idx="4"/>
          </p:cNvCxnSpPr>
          <p:nvPr/>
        </p:nvCxnSpPr>
        <p:spPr>
          <a:xfrm flipH="1">
            <a:off x="982412" y="1517394"/>
            <a:ext cx="2357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4E4F70-D62E-4387-B523-1AAE5F291961}"/>
              </a:ext>
            </a:extLst>
          </p:cNvPr>
          <p:cNvCxnSpPr/>
          <p:nvPr/>
        </p:nvCxnSpPr>
        <p:spPr>
          <a:xfrm>
            <a:off x="824628" y="1620322"/>
            <a:ext cx="341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520884-7C3C-4452-8B87-C5C80B0A7817}"/>
              </a:ext>
            </a:extLst>
          </p:cNvPr>
          <p:cNvCxnSpPr/>
          <p:nvPr/>
        </p:nvCxnSpPr>
        <p:spPr>
          <a:xfrm flipH="1">
            <a:off x="814904" y="1758381"/>
            <a:ext cx="168519" cy="156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7A2740-29DF-4733-B6CD-FD5CC535D836}"/>
              </a:ext>
            </a:extLst>
          </p:cNvPr>
          <p:cNvCxnSpPr>
            <a:cxnSpLocks/>
          </p:cNvCxnSpPr>
          <p:nvPr/>
        </p:nvCxnSpPr>
        <p:spPr>
          <a:xfrm>
            <a:off x="964982" y="1789129"/>
            <a:ext cx="200752" cy="144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8D6FF1B4-1806-4C5F-B9DD-C21C6D5B4A61}"/>
              </a:ext>
            </a:extLst>
          </p:cNvPr>
          <p:cNvSpPr/>
          <p:nvPr/>
        </p:nvSpPr>
        <p:spPr>
          <a:xfrm>
            <a:off x="7927577" y="1479359"/>
            <a:ext cx="382568" cy="35821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12F34A-2E62-4596-9C0C-D12D31944256}"/>
              </a:ext>
            </a:extLst>
          </p:cNvPr>
          <p:cNvCxnSpPr>
            <a:cxnSpLocks/>
            <a:stCxn id="29" idx="4"/>
          </p:cNvCxnSpPr>
          <p:nvPr/>
        </p:nvCxnSpPr>
        <p:spPr>
          <a:xfrm flipH="1">
            <a:off x="8107865" y="1837577"/>
            <a:ext cx="10996" cy="32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E17564-5C86-4132-86AC-F94C95D80BC0}"/>
              </a:ext>
            </a:extLst>
          </p:cNvPr>
          <p:cNvCxnSpPr>
            <a:cxnSpLocks/>
          </p:cNvCxnSpPr>
          <p:nvPr/>
        </p:nvCxnSpPr>
        <p:spPr>
          <a:xfrm>
            <a:off x="7927577" y="1942526"/>
            <a:ext cx="364517" cy="3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B11266-90B8-4B57-8E40-57A53698B7F0}"/>
              </a:ext>
            </a:extLst>
          </p:cNvPr>
          <p:cNvCxnSpPr>
            <a:cxnSpLocks/>
          </p:cNvCxnSpPr>
          <p:nvPr/>
        </p:nvCxnSpPr>
        <p:spPr>
          <a:xfrm flipH="1">
            <a:off x="7932527" y="2146699"/>
            <a:ext cx="173233" cy="156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2516CF-1622-4261-BA59-B1ABEEF470CB}"/>
              </a:ext>
            </a:extLst>
          </p:cNvPr>
          <p:cNvCxnSpPr>
            <a:cxnSpLocks/>
          </p:cNvCxnSpPr>
          <p:nvPr/>
        </p:nvCxnSpPr>
        <p:spPr>
          <a:xfrm>
            <a:off x="8118861" y="2169342"/>
            <a:ext cx="173233" cy="17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04943A76-6D7E-43CB-89AB-1F9D3B02BA85}"/>
              </a:ext>
            </a:extLst>
          </p:cNvPr>
          <p:cNvSpPr/>
          <p:nvPr/>
        </p:nvSpPr>
        <p:spPr>
          <a:xfrm>
            <a:off x="1235197" y="4281357"/>
            <a:ext cx="353505" cy="32798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749C6E4-C083-4EF2-804D-F4755A3EC907}"/>
              </a:ext>
            </a:extLst>
          </p:cNvPr>
          <p:cNvCxnSpPr>
            <a:stCxn id="65" idx="4"/>
          </p:cNvCxnSpPr>
          <p:nvPr/>
        </p:nvCxnSpPr>
        <p:spPr>
          <a:xfrm flipH="1">
            <a:off x="1411949" y="4609345"/>
            <a:ext cx="1" cy="243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446DC41-7302-4DF1-9670-C0F668310378}"/>
              </a:ext>
            </a:extLst>
          </p:cNvPr>
          <p:cNvCxnSpPr>
            <a:cxnSpLocks/>
          </p:cNvCxnSpPr>
          <p:nvPr/>
        </p:nvCxnSpPr>
        <p:spPr>
          <a:xfrm flipH="1">
            <a:off x="1222189" y="4879267"/>
            <a:ext cx="179920" cy="19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B49E048-D315-4469-BD56-8644B950E7F3}"/>
              </a:ext>
            </a:extLst>
          </p:cNvPr>
          <p:cNvCxnSpPr>
            <a:cxnSpLocks/>
          </p:cNvCxnSpPr>
          <p:nvPr/>
        </p:nvCxnSpPr>
        <p:spPr>
          <a:xfrm>
            <a:off x="1411048" y="4879267"/>
            <a:ext cx="170483" cy="17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2B5B123-F8E4-48C3-A346-6C72F3559D40}"/>
              </a:ext>
            </a:extLst>
          </p:cNvPr>
          <p:cNvCxnSpPr>
            <a:cxnSpLocks/>
          </p:cNvCxnSpPr>
          <p:nvPr/>
        </p:nvCxnSpPr>
        <p:spPr>
          <a:xfrm flipV="1">
            <a:off x="1217706" y="4731099"/>
            <a:ext cx="3688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3095BE-0A91-438D-8FBE-4A8DE0136018}"/>
              </a:ext>
            </a:extLst>
          </p:cNvPr>
          <p:cNvCxnSpPr>
            <a:cxnSpLocks/>
          </p:cNvCxnSpPr>
          <p:nvPr/>
        </p:nvCxnSpPr>
        <p:spPr>
          <a:xfrm>
            <a:off x="2327811" y="659448"/>
            <a:ext cx="0" cy="519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E4EEF1-AC23-4B09-B543-ABC3C87E090A}"/>
              </a:ext>
            </a:extLst>
          </p:cNvPr>
          <p:cNvCxnSpPr>
            <a:cxnSpLocks/>
          </p:cNvCxnSpPr>
          <p:nvPr/>
        </p:nvCxnSpPr>
        <p:spPr>
          <a:xfrm flipH="1">
            <a:off x="7164372" y="640648"/>
            <a:ext cx="84840" cy="524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88F587-C50E-4640-BA12-81608D10A4AA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1688782" y="1433175"/>
            <a:ext cx="1049483" cy="82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986C7A4-11F4-4A98-9291-892DE3CF9B4B}"/>
              </a:ext>
            </a:extLst>
          </p:cNvPr>
          <p:cNvSpPr txBox="1"/>
          <p:nvPr/>
        </p:nvSpPr>
        <p:spPr>
          <a:xfrm>
            <a:off x="567874" y="2015844"/>
            <a:ext cx="12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BFA8685-6EC9-44C0-A4C0-58E0D0FE00D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737594" y="1988154"/>
            <a:ext cx="1000167" cy="25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D4469BE-F12A-4C68-874F-06776C6DD047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667004" y="2280825"/>
            <a:ext cx="1076220" cy="28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0C48EE7-E217-43A2-9246-CEFC62B72422}"/>
              </a:ext>
            </a:extLst>
          </p:cNvPr>
          <p:cNvCxnSpPr>
            <a:cxnSpLocks/>
          </p:cNvCxnSpPr>
          <p:nvPr/>
        </p:nvCxnSpPr>
        <p:spPr>
          <a:xfrm>
            <a:off x="1673790" y="2289487"/>
            <a:ext cx="925468" cy="848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D07DA35-C439-4D8E-BAA3-33F783307B21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1702351" y="2345881"/>
            <a:ext cx="937384" cy="136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5A75B48-E89C-4D49-ADD5-16D471A26A30}"/>
              </a:ext>
            </a:extLst>
          </p:cNvPr>
          <p:cNvSpPr txBox="1"/>
          <p:nvPr/>
        </p:nvSpPr>
        <p:spPr>
          <a:xfrm>
            <a:off x="7721253" y="2345881"/>
            <a:ext cx="84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2AA9C3D-3ADC-4923-9223-7CAFAD04EFEB}"/>
              </a:ext>
            </a:extLst>
          </p:cNvPr>
          <p:cNvSpPr/>
          <p:nvPr/>
        </p:nvSpPr>
        <p:spPr>
          <a:xfrm>
            <a:off x="5087744" y="1150566"/>
            <a:ext cx="1572027" cy="5450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Login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A7C344E-257E-450D-8A97-20C54F9B9573}"/>
              </a:ext>
            </a:extLst>
          </p:cNvPr>
          <p:cNvCxnSpPr>
            <a:cxnSpLocks/>
          </p:cNvCxnSpPr>
          <p:nvPr/>
        </p:nvCxnSpPr>
        <p:spPr>
          <a:xfrm flipH="1" flipV="1">
            <a:off x="6706465" y="1394850"/>
            <a:ext cx="1001094" cy="992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ED6A135-31C8-487B-B4F9-8ABAD7CF49EC}"/>
              </a:ext>
            </a:extLst>
          </p:cNvPr>
          <p:cNvCxnSpPr>
            <a:cxnSpLocks/>
          </p:cNvCxnSpPr>
          <p:nvPr/>
        </p:nvCxnSpPr>
        <p:spPr>
          <a:xfrm flipH="1" flipV="1">
            <a:off x="7092330" y="2032264"/>
            <a:ext cx="615229" cy="37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36A084A-880C-49DE-B89D-4DB44D6A11D5}"/>
              </a:ext>
            </a:extLst>
          </p:cNvPr>
          <p:cNvCxnSpPr>
            <a:cxnSpLocks/>
          </p:cNvCxnSpPr>
          <p:nvPr/>
        </p:nvCxnSpPr>
        <p:spPr>
          <a:xfrm flipH="1">
            <a:off x="6717020" y="2356340"/>
            <a:ext cx="979543" cy="279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AB5896D-336C-42A2-82B7-E9C3D0D28595}"/>
              </a:ext>
            </a:extLst>
          </p:cNvPr>
          <p:cNvCxnSpPr>
            <a:cxnSpLocks/>
          </p:cNvCxnSpPr>
          <p:nvPr/>
        </p:nvCxnSpPr>
        <p:spPr>
          <a:xfrm flipH="1">
            <a:off x="5530624" y="2345881"/>
            <a:ext cx="2177528" cy="267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FFE8AF8-DC0A-47D8-A382-B23FC6E205F0}"/>
              </a:ext>
            </a:extLst>
          </p:cNvPr>
          <p:cNvSpPr txBox="1"/>
          <p:nvPr/>
        </p:nvSpPr>
        <p:spPr>
          <a:xfrm>
            <a:off x="1029341" y="5057764"/>
            <a:ext cx="109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Staff member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0B1EFCB-15BA-466A-827B-8DFA669172D8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1757577" y="4760403"/>
            <a:ext cx="1774995" cy="17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9721" y="1117600"/>
            <a:ext cx="3953406" cy="11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				</a:t>
            </a:r>
            <a:endParaRPr lang="en-US" sz="2800" dirty="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86" y="1009980"/>
            <a:ext cx="7904653" cy="26372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Use Case ID: UC01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Name: login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Actors: Admin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Description: Allows admin to login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Pre-conditions: None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Post-conditions: Can access the website 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Main Flow:</a:t>
            </a:r>
          </a:p>
          <a:p>
            <a:pPr marL="0" marR="0" lvl="0" indent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</a:pPr>
            <a:endParaRPr kumimoji="0" lang="en-US" altLang="en-US" sz="1700" b="0" i="0" u="none" strike="noStrike" normalizeH="0" baseline="0" dirty="0">
              <a:ln>
                <a:noFill/>
              </a:ln>
              <a:solidFill>
                <a:srgbClr val="262626"/>
              </a:solidFill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2D0207-6C74-44EC-A409-B426E06BF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18931"/>
              </p:ext>
            </p:extLst>
          </p:nvPr>
        </p:nvGraphicFramePr>
        <p:xfrm>
          <a:off x="1159497" y="3679856"/>
          <a:ext cx="6825006" cy="22067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3034">
                  <a:extLst>
                    <a:ext uri="{9D8B030D-6E8A-4147-A177-3AD203B41FA5}">
                      <a16:colId xmlns:a16="http://schemas.microsoft.com/office/drawing/2014/main" val="2578558397"/>
                    </a:ext>
                  </a:extLst>
                </a:gridCol>
                <a:gridCol w="3351972">
                  <a:extLst>
                    <a:ext uri="{9D8B030D-6E8A-4147-A177-3AD203B41FA5}">
                      <a16:colId xmlns:a16="http://schemas.microsoft.com/office/drawing/2014/main" val="2137572706"/>
                    </a:ext>
                  </a:extLst>
                </a:gridCol>
              </a:tblGrid>
              <a:tr h="26773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3804449397"/>
                  </a:ext>
                </a:extLst>
              </a:tr>
              <a:tr h="44020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1.Chooses the login option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656921642"/>
                  </a:ext>
                </a:extLst>
              </a:tr>
              <a:tr h="564885">
                <a:tc>
                  <a:txBody>
                    <a:bodyPr/>
                    <a:lstStyle/>
                    <a:p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2.Check if credentials are correct</a:t>
                      </a: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360722710"/>
                  </a:ext>
                </a:extLst>
              </a:tr>
              <a:tr h="47221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3.If credentials are not correct, user gets an error message 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19723243"/>
                  </a:ext>
                </a:extLst>
              </a:tr>
              <a:tr h="315517"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0802254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287770-5162-434A-B522-E623A11C8D79}"/>
              </a:ext>
            </a:extLst>
          </p:cNvPr>
          <p:cNvSpPr txBox="1"/>
          <p:nvPr/>
        </p:nvSpPr>
        <p:spPr>
          <a:xfrm>
            <a:off x="3206529" y="586838"/>
            <a:ext cx="348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Use Case Descriptions</a:t>
            </a:r>
          </a:p>
        </p:txBody>
      </p:sp>
    </p:spTree>
    <p:extLst>
      <p:ext uri="{BB962C8B-B14F-4D97-AF65-F5344CB8AC3E}">
        <p14:creationId xmlns:p14="http://schemas.microsoft.com/office/powerpoint/2010/main" val="261579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9721" y="1117600"/>
            <a:ext cx="3953406" cy="11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				</a:t>
            </a:r>
            <a:endParaRPr lang="en-US" sz="2800" dirty="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86" y="1009980"/>
            <a:ext cx="7904653" cy="26372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Use Case ID: UC02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Name: views food quantity 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Actors: Admin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Description: Allows the admin to check the food which is available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Pre-conditions: list of food items available already stored in system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Post-conditions: None 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Main Flow:</a:t>
            </a:r>
          </a:p>
          <a:p>
            <a:pPr marL="0" marR="0" lvl="0" indent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</a:pPr>
            <a:endParaRPr kumimoji="0" lang="en-US" altLang="en-US" sz="1700" b="0" i="0" u="none" strike="noStrike" normalizeH="0" baseline="0" dirty="0">
              <a:ln>
                <a:noFill/>
              </a:ln>
              <a:solidFill>
                <a:srgbClr val="262626"/>
              </a:solidFill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2D0207-6C74-44EC-A409-B426E06BF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73732"/>
              </p:ext>
            </p:extLst>
          </p:nvPr>
        </p:nvGraphicFramePr>
        <p:xfrm>
          <a:off x="1159497" y="3679856"/>
          <a:ext cx="6825006" cy="23296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3034">
                  <a:extLst>
                    <a:ext uri="{9D8B030D-6E8A-4147-A177-3AD203B41FA5}">
                      <a16:colId xmlns:a16="http://schemas.microsoft.com/office/drawing/2014/main" val="2578558397"/>
                    </a:ext>
                  </a:extLst>
                </a:gridCol>
                <a:gridCol w="3351972">
                  <a:extLst>
                    <a:ext uri="{9D8B030D-6E8A-4147-A177-3AD203B41FA5}">
                      <a16:colId xmlns:a16="http://schemas.microsoft.com/office/drawing/2014/main" val="2137572706"/>
                    </a:ext>
                  </a:extLst>
                </a:gridCol>
              </a:tblGrid>
              <a:tr h="26773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3804449397"/>
                  </a:ext>
                </a:extLst>
              </a:tr>
              <a:tr h="44020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1.Chooses the option to view food quantity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656921642"/>
                  </a:ext>
                </a:extLst>
              </a:tr>
              <a:tr h="564885">
                <a:tc>
                  <a:txBody>
                    <a:bodyPr/>
                    <a:lstStyle/>
                    <a:p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2.Displays the list of food items quantity available</a:t>
                      </a: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360722710"/>
                  </a:ext>
                </a:extLst>
              </a:tr>
              <a:tr h="47221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3.Admin can check all the available quantity of food items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19723243"/>
                  </a:ext>
                </a:extLst>
              </a:tr>
              <a:tr h="315517"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08022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04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9721" y="1117600"/>
            <a:ext cx="3953406" cy="11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				</a:t>
            </a:r>
            <a:endParaRPr lang="en-US" sz="2800" dirty="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86" y="1009980"/>
            <a:ext cx="7904653" cy="26372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Use Case ID: UC03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Name: view all registered customer accounts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Actors: Admin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Description: Allows the admin to view all customers accounts 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Pre-conditions: customer account details must be stored in system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Post-conditions: None 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Main Flow:</a:t>
            </a:r>
          </a:p>
          <a:p>
            <a:pPr marL="0" marR="0" lvl="0" indent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</a:pPr>
            <a:endParaRPr kumimoji="0" lang="en-US" altLang="en-US" sz="1700" b="0" i="0" u="none" strike="noStrike" normalizeH="0" baseline="0" dirty="0">
              <a:ln>
                <a:noFill/>
              </a:ln>
              <a:solidFill>
                <a:srgbClr val="262626"/>
              </a:solidFill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2D0207-6C74-44EC-A409-B426E06BF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02713"/>
              </p:ext>
            </p:extLst>
          </p:nvPr>
        </p:nvGraphicFramePr>
        <p:xfrm>
          <a:off x="1159497" y="3679856"/>
          <a:ext cx="6825006" cy="22387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3034">
                  <a:extLst>
                    <a:ext uri="{9D8B030D-6E8A-4147-A177-3AD203B41FA5}">
                      <a16:colId xmlns:a16="http://schemas.microsoft.com/office/drawing/2014/main" val="2578558397"/>
                    </a:ext>
                  </a:extLst>
                </a:gridCol>
                <a:gridCol w="3351972">
                  <a:extLst>
                    <a:ext uri="{9D8B030D-6E8A-4147-A177-3AD203B41FA5}">
                      <a16:colId xmlns:a16="http://schemas.microsoft.com/office/drawing/2014/main" val="2137572706"/>
                    </a:ext>
                  </a:extLst>
                </a:gridCol>
              </a:tblGrid>
              <a:tr h="26773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3804449397"/>
                  </a:ext>
                </a:extLst>
              </a:tr>
              <a:tr h="44020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1.Chooses the option to view all registered customer accounts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656921642"/>
                  </a:ext>
                </a:extLst>
              </a:tr>
              <a:tr h="564885">
                <a:tc>
                  <a:txBody>
                    <a:bodyPr/>
                    <a:lstStyle/>
                    <a:p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2.Displays the account details of registered customer accounts</a:t>
                      </a: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360722710"/>
                  </a:ext>
                </a:extLst>
              </a:tr>
              <a:tr h="472210">
                <a:tc>
                  <a:txBody>
                    <a:bodyPr/>
                    <a:lstStyle/>
                    <a:p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19723243"/>
                  </a:ext>
                </a:extLst>
              </a:tr>
              <a:tr h="315517"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08022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83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9721" y="1117600"/>
            <a:ext cx="3953406" cy="11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				</a:t>
            </a:r>
            <a:endParaRPr lang="en-US" sz="2800" dirty="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19" y="791763"/>
            <a:ext cx="7904653" cy="26372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Use Case ID: UC06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Name: processing the customer’s order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Actors: Staff member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Description: staff member receives the message from admin and the process the customer order 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Pre-conditions: None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Post-conditions: None </a:t>
            </a: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latin typeface="+mj-lt"/>
              </a:rPr>
              <a:t>Main Flow:</a:t>
            </a:r>
          </a:p>
          <a:p>
            <a:pPr marL="0" marR="0" lvl="0" indent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</a:pPr>
            <a:endParaRPr kumimoji="0" lang="en-US" altLang="en-US" sz="1700" b="0" i="0" u="none" strike="noStrike" normalizeH="0" baseline="0" dirty="0">
              <a:ln>
                <a:noFill/>
              </a:ln>
              <a:solidFill>
                <a:srgbClr val="262626"/>
              </a:solidFill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2D0207-6C74-44EC-A409-B426E06BF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54453"/>
              </p:ext>
            </p:extLst>
          </p:nvPr>
        </p:nvGraphicFramePr>
        <p:xfrm>
          <a:off x="1159497" y="3679856"/>
          <a:ext cx="6825006" cy="21158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3034">
                  <a:extLst>
                    <a:ext uri="{9D8B030D-6E8A-4147-A177-3AD203B41FA5}">
                      <a16:colId xmlns:a16="http://schemas.microsoft.com/office/drawing/2014/main" val="2578558397"/>
                    </a:ext>
                  </a:extLst>
                </a:gridCol>
                <a:gridCol w="3351972">
                  <a:extLst>
                    <a:ext uri="{9D8B030D-6E8A-4147-A177-3AD203B41FA5}">
                      <a16:colId xmlns:a16="http://schemas.microsoft.com/office/drawing/2014/main" val="2137572706"/>
                    </a:ext>
                  </a:extLst>
                </a:gridCol>
              </a:tblGrid>
              <a:tr h="26773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Staff member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+mj-lt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3804449397"/>
                  </a:ext>
                </a:extLst>
              </a:tr>
              <a:tr h="44020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1.Waits for the admin’s message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656921642"/>
                  </a:ext>
                </a:extLst>
              </a:tr>
              <a:tr h="564885">
                <a:tc>
                  <a:txBody>
                    <a:bodyPr/>
                    <a:lstStyle/>
                    <a:p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2.Displays the message from the admin</a:t>
                      </a: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360722710"/>
                  </a:ext>
                </a:extLst>
              </a:tr>
              <a:tr h="47221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3.Process the order sent by the admin</a:t>
                      </a: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19723243"/>
                  </a:ext>
                </a:extLst>
              </a:tr>
              <a:tr h="315517">
                <a:tc>
                  <a:txBody>
                    <a:bodyPr/>
                    <a:lstStyle/>
                    <a:p>
                      <a:endParaRPr lang="en-IN" sz="16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5427" marR="75427" marT="37714" marB="37714"/>
                </a:tc>
                <a:extLst>
                  <a:ext uri="{0D108BD9-81ED-4DB2-BD59-A6C34878D82A}">
                    <a16:rowId xmlns:a16="http://schemas.microsoft.com/office/drawing/2014/main" val="208022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97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80" y="646050"/>
            <a:ext cx="8205248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Use Case ID: UC05</a:t>
            </a:r>
            <a:endParaRPr lang="en-IN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Name: Login/register</a:t>
            </a:r>
            <a:endParaRPr lang="en-IN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Actors: customer</a:t>
            </a:r>
            <a:endParaRPr lang="en-IN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Description: Allows custo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mer 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to Login/register</a:t>
            </a:r>
            <a:endParaRPr lang="en-IN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Pre-conditions: 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None</a:t>
            </a:r>
            <a:endParaRPr lang="en-IN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Post-conditions: can access the remaining options</a:t>
            </a:r>
            <a:endParaRPr lang="en-US" sz="1600" dirty="0">
              <a:latin typeface="+mj-lt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Main Flow:</a:t>
            </a:r>
            <a:endParaRPr lang="en-IN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D64BB16-9962-4748-8D2E-C72220F68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32971"/>
              </p:ext>
            </p:extLst>
          </p:nvPr>
        </p:nvGraphicFramePr>
        <p:xfrm>
          <a:off x="714473" y="3224910"/>
          <a:ext cx="7715054" cy="2987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14197">
                  <a:extLst>
                    <a:ext uri="{9D8B030D-6E8A-4147-A177-3AD203B41FA5}">
                      <a16:colId xmlns:a16="http://schemas.microsoft.com/office/drawing/2014/main" val="4043730807"/>
                    </a:ext>
                  </a:extLst>
                </a:gridCol>
                <a:gridCol w="4400857">
                  <a:extLst>
                    <a:ext uri="{9D8B030D-6E8A-4147-A177-3AD203B41FA5}">
                      <a16:colId xmlns:a16="http://schemas.microsoft.com/office/drawing/2014/main" val="2222825401"/>
                    </a:ext>
                  </a:extLst>
                </a:gridCol>
              </a:tblGrid>
              <a:tr h="316029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+mj-lt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0063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1.Enters username and password and chooses login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600021"/>
                  </a:ext>
                </a:extLst>
              </a:tr>
              <a:tr h="1975182">
                <a:tc>
                  <a:txBody>
                    <a:bodyPr/>
                    <a:lstStyle/>
                    <a:p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2.Validates username and password</a:t>
                      </a:r>
                    </a:p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2.1.If the username is invalid, displays</a:t>
                      </a:r>
                    </a:p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Error message and prompts for the valid username</a:t>
                      </a:r>
                    </a:p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2.2.If the password is invalid, displays</a:t>
                      </a:r>
                    </a:p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Error message and prompts for the valid password</a:t>
                      </a:r>
                    </a:p>
                    <a:p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2.3.If the username and password are valid, then login and display the homepage</a:t>
                      </a:r>
                    </a:p>
                    <a:p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18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09600"/>
            <a:ext cx="7050464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UC06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dit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account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Customer 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edit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her/his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Customer should have an account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Edited account will be stored in the system</a:t>
            </a: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6F56783-5104-4457-BEFD-8942C2C1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405742"/>
              </p:ext>
            </p:extLst>
          </p:nvPr>
        </p:nvGraphicFramePr>
        <p:xfrm>
          <a:off x="838200" y="3352800"/>
          <a:ext cx="73152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711">
                  <a:extLst>
                    <a:ext uri="{9D8B030D-6E8A-4147-A177-3AD203B41FA5}">
                      <a16:colId xmlns:a16="http://schemas.microsoft.com/office/drawing/2014/main" val="1851215585"/>
                    </a:ext>
                  </a:extLst>
                </a:gridCol>
                <a:gridCol w="3903489">
                  <a:extLst>
                    <a:ext uri="{9D8B030D-6E8A-4147-A177-3AD203B41FA5}">
                      <a16:colId xmlns:a16="http://schemas.microsoft.com/office/drawing/2014/main" val="3469431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8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1.Selects the edit account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2.Stores the edited account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6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09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379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454</TotalTime>
  <Words>726</Words>
  <Application>Microsoft Office PowerPoint</Application>
  <PresentationFormat>On-screen Show (4:3)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Organic</vt:lpstr>
      <vt:lpstr> Cafeteria Management System  By Gayathri(013) and Sindhuja(043)  team no.B13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Cafeteria Management System  By Gayathri(013) and Sindhuja(043)  team no.B13</dc:title>
  <dc:creator>Sindhuja Maram</dc:creator>
  <cp:lastModifiedBy>Sindhuja Maram</cp:lastModifiedBy>
  <cp:revision>1</cp:revision>
  <dcterms:created xsi:type="dcterms:W3CDTF">2020-11-04T16:52:40Z</dcterms:created>
  <dcterms:modified xsi:type="dcterms:W3CDTF">2020-12-20T15:36:21Z</dcterms:modified>
</cp:coreProperties>
</file>