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12192000" cy="6858000"/>
  <p:defaultTextStyle>
    <a:defPPr>
      <a:defRPr lang="de-DE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50" d="100"/>
          <a:sy n="50" d="100"/>
        </p:scale>
        <p:origin x="898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/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FE1E96-6C2E-432D-80AD-656D531E0C6E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0" i="0">
                <a:solidFill>
                  <a:schemeClr val="bg1"/>
                </a:solidFill>
                <a:latin typeface="Corbel" panose="020B0503020204020204"/>
                <a:cs typeface="Corbel" panose="020B05030202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FE1E96-6C2E-432D-80AD-656D531E0C6E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0" i="0">
                <a:solidFill>
                  <a:schemeClr val="bg1"/>
                </a:solidFill>
                <a:latin typeface="Corbel" panose="020B0503020204020204"/>
                <a:cs typeface="Corbel" panose="020B05030202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/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FE1E96-6C2E-432D-80AD-656D531E0C6E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0" i="0">
                <a:solidFill>
                  <a:schemeClr val="bg1"/>
                </a:solidFill>
                <a:latin typeface="Corbel" panose="020B0503020204020204"/>
                <a:cs typeface="Corbel" panose="020B0503020204020204"/>
              </a:defRPr>
            </a:lvl1pPr>
          </a:lstStyle>
          <a:p/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FE1E96-6C2E-432D-80AD-656D531E0C6E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Holder 2"/>
          <p:cNvSpPr>
            <a:spLocks noGrp="1"/>
          </p:cNvSpPr>
          <p:nvPr>
            <p:ph type="ftr" sz="quarter" idx="3"/>
          </p:nvPr>
        </p:nvSpPr>
        <p:spPr>
          <a:xfrm>
            <a:off x="4144963" y="6378575"/>
            <a:ext cx="390207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Holder 3"/>
          <p:cNvSpPr>
            <a:spLocks noGrp="1"/>
          </p:cNvSpPr>
          <p:nvPr>
            <p:ph type="dt" sz="half" idx="2"/>
          </p:nvPr>
        </p:nvSpPr>
        <p:spPr>
          <a:xfrm>
            <a:off x="609600" y="6378575"/>
            <a:ext cx="280352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A3E2305-254D-4130-A0DD-C09373ADF4ED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Holder 4"/>
          <p:cNvSpPr>
            <a:spLocks noGrp="1"/>
          </p:cNvSpPr>
          <p:nvPr>
            <p:ph type="sldNum" sz="quarter" idx="4"/>
          </p:nvPr>
        </p:nvSpPr>
        <p:spPr>
          <a:xfrm>
            <a:off x="8778875" y="6378575"/>
            <a:ext cx="2803525" cy="3429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p>
            <a:pPr algn="r" eaLnBrk="1" hangingPunct="1"/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bk object 1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7" name="Holder 2"/>
          <p:cNvSpPr>
            <a:spLocks noGrp="1"/>
          </p:cNvSpPr>
          <p:nvPr>
            <p:ph type="title"/>
          </p:nvPr>
        </p:nvSpPr>
        <p:spPr>
          <a:xfrm>
            <a:off x="765175" y="1071563"/>
            <a:ext cx="10661650" cy="406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lvl="0"/>
            <a:endParaRPr lang="en-US" altLang="en-US" dirty="0"/>
          </a:p>
        </p:txBody>
      </p:sp>
      <p:sp>
        <p:nvSpPr>
          <p:cNvPr id="1028" name="Holder 3"/>
          <p:cNvSpPr>
            <a:spLocks noGrp="1"/>
          </p:cNvSpPr>
          <p:nvPr>
            <p:ph type="body" idx="1"/>
          </p:nvPr>
        </p:nvSpPr>
        <p:spPr>
          <a:xfrm>
            <a:off x="698500" y="1635125"/>
            <a:ext cx="10795000" cy="26574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lvl="0"/>
            <a:endParaRPr lang="en-US" altLang="en-US"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4963" y="6378575"/>
            <a:ext cx="390207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8575"/>
            <a:ext cx="280352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FE1E96-6C2E-432D-80AD-656D531E0C6E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875" y="6378575"/>
            <a:ext cx="2803525" cy="3429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3" Type="http://schemas.openxmlformats.org/officeDocument/2006/relationships/notesSlide" Target="../notesSlides/notesSlide10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3" Type="http://schemas.openxmlformats.org/officeDocument/2006/relationships/notesSlide" Target="../notesSlides/notesSlide11.xml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/>
          <p:nvPr/>
        </p:nvSpPr>
        <p:spPr>
          <a:xfrm>
            <a:off x="3744913" y="3390900"/>
            <a:ext cx="4770438" cy="635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800" b="1" kern="1200" cap="none" spc="-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C</a:t>
            </a:r>
            <a:r>
              <a:rPr kumimoji="0" sz="4800" b="1" kern="1200" cap="none" spc="1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Y</a:t>
            </a:r>
            <a:r>
              <a:rPr kumimoji="0" sz="4800" b="1" kern="1200" cap="none" spc="-3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BER</a:t>
            </a:r>
            <a:r>
              <a:rPr kumimoji="0" sz="4800" b="1" kern="1200" cap="none" spc="-210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4800" b="1" kern="1200" cap="none" spc="-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SECURITY</a:t>
            </a:r>
            <a:endParaRPr kumimoji="0" sz="4800" kern="1200" cap="none" spc="0" normalizeH="0" baseline="0" noProof="0">
              <a:latin typeface="Corbel" panose="020B0503020204020204"/>
              <a:ea typeface="+mn-ea"/>
              <a:cs typeface="Corbel" panose="020B0503020204020204"/>
            </a:endParaRPr>
          </a:p>
        </p:txBody>
      </p:sp>
      <p:sp>
        <p:nvSpPr>
          <p:cNvPr id="3075" name="object 3"/>
          <p:cNvSpPr/>
          <p:nvPr/>
        </p:nvSpPr>
        <p:spPr>
          <a:xfrm>
            <a:off x="5119688" y="1200150"/>
            <a:ext cx="1900237" cy="1900238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1506" name="object 2"/>
          <p:cNvSpPr/>
          <p:nvPr/>
        </p:nvSpPr>
        <p:spPr>
          <a:xfrm>
            <a:off x="0" y="0"/>
            <a:ext cx="12182475" cy="684847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396875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000" b="0" i="0" u="none" strike="noStrike" kern="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RESULTS</a:t>
            </a:r>
            <a:endParaRPr kumimoji="0" sz="3000" b="0" i="0" u="none" strike="noStrike" kern="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/>
              <a:ea typeface="+mj-ea"/>
              <a:cs typeface="Corbel" panose="020B0503020204020204"/>
            </a:endParaRPr>
          </a:p>
        </p:txBody>
      </p:sp>
      <p:sp>
        <p:nvSpPr>
          <p:cNvPr id="21508" name="object 4"/>
          <p:cNvSpPr txBox="1"/>
          <p:nvPr/>
        </p:nvSpPr>
        <p:spPr>
          <a:xfrm>
            <a:off x="698500" y="1635125"/>
            <a:ext cx="7243763" cy="242506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marL="279400" indent="-266700" defTabSz="914400" eaLnBrk="1" hangingPunct="1">
              <a:lnSpc>
                <a:spcPts val="2140"/>
              </a:lnSpc>
              <a:buClr>
                <a:srgbClr val="FFFFFF"/>
              </a:buClr>
              <a:buFont typeface="Wingdings" panose="05000000000000000000" pitchFamily="2" charset="2"/>
              <a:buChar char=""/>
              <a:tabLst>
                <a:tab pos="279400" algn="l"/>
              </a:tabLst>
            </a:pP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Denial of service is currently the most expensive computer crime for victim organizations.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9400" indent="-266700" defTabSz="914400" eaLnBrk="1" hangingPunct="1">
              <a:lnSpc>
                <a:spcPct val="99000"/>
              </a:lnSpc>
              <a:spcBef>
                <a:spcPts val="975"/>
              </a:spcBef>
              <a:buClr>
                <a:srgbClr val="FFFFFF"/>
              </a:buClr>
              <a:buFont typeface="Wingdings" panose="05000000000000000000" pitchFamily="2" charset="2"/>
              <a:buChar char=""/>
              <a:tabLst>
                <a:tab pos="279400" algn="l"/>
              </a:tabLst>
            </a:pP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firewall placement allows companies to use the Internet during a DoS attack, and it  allows them to continue receiving the packets they want.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9400" indent="-266700" defTabSz="914400" eaLnBrk="1" hangingPunct="1">
              <a:spcBef>
                <a:spcPts val="1040"/>
              </a:spcBef>
              <a:buClr>
                <a:srgbClr val="FFFFFF"/>
              </a:buClr>
              <a:buFont typeface="Wingdings" panose="05000000000000000000" pitchFamily="2" charset="2"/>
              <a:buChar char=""/>
              <a:tabLst>
                <a:tab pos="279400" algn="l"/>
              </a:tabLst>
            </a:pP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generate a successful DoS attack that bypasses these defenses.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9400" indent="-266700" defTabSz="914400" eaLnBrk="1" hangingPunct="1">
              <a:lnSpc>
                <a:spcPts val="1275"/>
              </a:lnSpc>
              <a:spcBef>
                <a:spcPts val="65"/>
              </a:spcBef>
              <a:tabLst>
                <a:tab pos="279400" algn="l"/>
              </a:tabLst>
            </a:pPr>
            <a:r>
              <a:rPr lang="en-US" altLang="en-US" sz="11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altLang="en-US" sz="11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79400" indent="-266700" defTabSz="914400" eaLnBrk="1" hangingPunct="1">
              <a:lnSpc>
                <a:spcPts val="1240"/>
              </a:lnSpc>
              <a:tabLst>
                <a:tab pos="279400" algn="l"/>
              </a:tabLst>
            </a:pPr>
            <a:r>
              <a:rPr lang="en-US" altLang="en-US" sz="11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altLang="en-US" sz="11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79400" indent="-266700" defTabSz="914400" eaLnBrk="1" hangingPunct="1">
              <a:lnSpc>
                <a:spcPts val="1240"/>
              </a:lnSpc>
              <a:tabLst>
                <a:tab pos="279400" algn="l"/>
              </a:tabLst>
            </a:pPr>
            <a:r>
              <a:rPr lang="en-US" altLang="en-US" sz="11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altLang="en-US" sz="11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79400" indent="-266700" defTabSz="914400" eaLnBrk="1" hangingPunct="1">
              <a:lnSpc>
                <a:spcPts val="2365"/>
              </a:lnSpc>
              <a:tabLst>
                <a:tab pos="279400" algn="l"/>
              </a:tabLst>
            </a:pPr>
            <a:r>
              <a:rPr lang="en-US" alt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link: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https://github.com/sindhujaaguru/DOS-ATTACK</a:t>
            </a:r>
            <a:endParaRPr lang="en-US" alt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object 5"/>
          <p:cNvSpPr/>
          <p:nvPr/>
        </p:nvSpPr>
        <p:spPr>
          <a:xfrm>
            <a:off x="0" y="877888"/>
            <a:ext cx="125413" cy="617537"/>
          </a:xfrm>
          <a:custGeom>
            <a:avLst/>
            <a:gdLst/>
            <a:ahLst/>
            <a:cxnLst>
              <a:cxn ang="0">
                <a:pos x="0" y="617158"/>
              </a:cxn>
              <a:cxn ang="0">
                <a:pos x="125412" y="617158"/>
              </a:cxn>
              <a:cxn ang="0">
                <a:pos x="125412" y="0"/>
              </a:cxn>
              <a:cxn ang="0">
                <a:pos x="0" y="0"/>
              </a:cxn>
              <a:cxn ang="0">
                <a:pos x="0" y="617158"/>
              </a:cxn>
            </a:cxnLst>
            <a:pathLst>
              <a:path w="125730" h="618490">
                <a:moveTo>
                  <a:pt x="0" y="618110"/>
                </a:moveTo>
                <a:lnTo>
                  <a:pt x="125729" y="618110"/>
                </a:lnTo>
                <a:lnTo>
                  <a:pt x="125729" y="0"/>
                </a:lnTo>
                <a:lnTo>
                  <a:pt x="0" y="0"/>
                </a:lnTo>
                <a:lnTo>
                  <a:pt x="0" y="618110"/>
                </a:lnTo>
                <a:close/>
              </a:path>
            </a:pathLst>
          </a:custGeom>
          <a:solidFill>
            <a:srgbClr val="1B567A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1510" name="object 6"/>
          <p:cNvSpPr/>
          <p:nvPr/>
        </p:nvSpPr>
        <p:spPr>
          <a:xfrm>
            <a:off x="8961438" y="3952875"/>
            <a:ext cx="595312" cy="4445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1511" name="object 7"/>
          <p:cNvSpPr/>
          <p:nvPr/>
        </p:nvSpPr>
        <p:spPr>
          <a:xfrm>
            <a:off x="9050338" y="4041775"/>
            <a:ext cx="423862" cy="273050"/>
          </a:xfrm>
          <a:custGeom>
            <a:avLst/>
            <a:gdLst/>
            <a:ahLst/>
            <a:cxnLst>
              <a:cxn ang="0">
                <a:pos x="224924" y="0"/>
              </a:cxn>
              <a:cxn ang="0">
                <a:pos x="218568" y="0"/>
              </a:cxn>
              <a:cxn ang="0">
                <a:pos x="215405" y="1274"/>
              </a:cxn>
              <a:cxn ang="0">
                <a:pos x="212880" y="2535"/>
              </a:cxn>
              <a:cxn ang="0">
                <a:pos x="8849" y="126360"/>
              </a:cxn>
              <a:cxn ang="0">
                <a:pos x="1885" y="133980"/>
              </a:cxn>
              <a:cxn ang="0">
                <a:pos x="0" y="142874"/>
              </a:cxn>
              <a:cxn ang="0">
                <a:pos x="1885" y="152399"/>
              </a:cxn>
              <a:cxn ang="0">
                <a:pos x="8849" y="159389"/>
              </a:cxn>
              <a:cxn ang="0">
                <a:pos x="192596" y="270509"/>
              </a:cxn>
              <a:cxn ang="0">
                <a:pos x="198922" y="273045"/>
              </a:cxn>
              <a:cxn ang="0">
                <a:pos x="205277" y="273045"/>
              </a:cxn>
              <a:cxn ang="0">
                <a:pos x="208440" y="271784"/>
              </a:cxn>
              <a:cxn ang="0">
                <a:pos x="210965" y="270509"/>
              </a:cxn>
              <a:cxn ang="0">
                <a:pos x="274343" y="231779"/>
              </a:cxn>
              <a:cxn ang="0">
                <a:pos x="201476" y="231779"/>
              </a:cxn>
              <a:cxn ang="0">
                <a:pos x="54467" y="142874"/>
              </a:cxn>
              <a:cxn ang="0">
                <a:pos x="221730" y="41279"/>
              </a:cxn>
              <a:cxn ang="0">
                <a:pos x="295235" y="41279"/>
              </a:cxn>
              <a:cxn ang="0">
                <a:pos x="231249" y="2535"/>
              </a:cxn>
              <a:cxn ang="0">
                <a:pos x="224924" y="0"/>
              </a:cxn>
              <a:cxn ang="0">
                <a:pos x="295235" y="41279"/>
              </a:cxn>
              <a:cxn ang="0">
                <a:pos x="221730" y="41279"/>
              </a:cxn>
              <a:cxn ang="0">
                <a:pos x="369379" y="130170"/>
              </a:cxn>
              <a:cxn ang="0">
                <a:pos x="201476" y="231779"/>
              </a:cxn>
              <a:cxn ang="0">
                <a:pos x="274343" y="231779"/>
              </a:cxn>
              <a:cxn ang="0">
                <a:pos x="414997" y="146684"/>
              </a:cxn>
              <a:cxn ang="0">
                <a:pos x="421960" y="139064"/>
              </a:cxn>
              <a:cxn ang="0">
                <a:pos x="423846" y="130170"/>
              </a:cxn>
              <a:cxn ang="0">
                <a:pos x="421960" y="120645"/>
              </a:cxn>
              <a:cxn ang="0">
                <a:pos x="414997" y="113669"/>
              </a:cxn>
              <a:cxn ang="0">
                <a:pos x="295235" y="41279"/>
              </a:cxn>
            </a:cxnLst>
            <a:pathLst>
              <a:path w="424815" h="273050">
                <a:moveTo>
                  <a:pt x="225430" y="0"/>
                </a:moveTo>
                <a:lnTo>
                  <a:pt x="219059" y="0"/>
                </a:lnTo>
                <a:lnTo>
                  <a:pt x="215889" y="1274"/>
                </a:lnTo>
                <a:lnTo>
                  <a:pt x="213359" y="2535"/>
                </a:lnTo>
                <a:lnTo>
                  <a:pt x="8869" y="126360"/>
                </a:lnTo>
                <a:lnTo>
                  <a:pt x="1889" y="133980"/>
                </a:lnTo>
                <a:lnTo>
                  <a:pt x="0" y="142874"/>
                </a:lnTo>
                <a:lnTo>
                  <a:pt x="1889" y="152399"/>
                </a:lnTo>
                <a:lnTo>
                  <a:pt x="8869" y="159389"/>
                </a:lnTo>
                <a:lnTo>
                  <a:pt x="193029" y="270509"/>
                </a:lnTo>
                <a:lnTo>
                  <a:pt x="199369" y="273045"/>
                </a:lnTo>
                <a:lnTo>
                  <a:pt x="205739" y="273045"/>
                </a:lnTo>
                <a:lnTo>
                  <a:pt x="208909" y="271784"/>
                </a:lnTo>
                <a:lnTo>
                  <a:pt x="211439" y="270509"/>
                </a:lnTo>
                <a:lnTo>
                  <a:pt x="274960" y="231779"/>
                </a:lnTo>
                <a:lnTo>
                  <a:pt x="201929" y="231779"/>
                </a:lnTo>
                <a:lnTo>
                  <a:pt x="54589" y="142874"/>
                </a:lnTo>
                <a:lnTo>
                  <a:pt x="222229" y="41279"/>
                </a:lnTo>
                <a:lnTo>
                  <a:pt x="295899" y="41279"/>
                </a:lnTo>
                <a:lnTo>
                  <a:pt x="231769" y="2535"/>
                </a:lnTo>
                <a:lnTo>
                  <a:pt x="225430" y="0"/>
                </a:lnTo>
                <a:close/>
              </a:path>
              <a:path w="424815" h="273050">
                <a:moveTo>
                  <a:pt x="295899" y="41279"/>
                </a:moveTo>
                <a:lnTo>
                  <a:pt x="222229" y="41279"/>
                </a:lnTo>
                <a:lnTo>
                  <a:pt x="370210" y="130170"/>
                </a:lnTo>
                <a:lnTo>
                  <a:pt x="201929" y="231779"/>
                </a:lnTo>
                <a:lnTo>
                  <a:pt x="274960" y="231779"/>
                </a:lnTo>
                <a:lnTo>
                  <a:pt x="415930" y="146684"/>
                </a:lnTo>
                <a:lnTo>
                  <a:pt x="422909" y="139064"/>
                </a:lnTo>
                <a:lnTo>
                  <a:pt x="424799" y="130170"/>
                </a:lnTo>
                <a:lnTo>
                  <a:pt x="422909" y="120645"/>
                </a:lnTo>
                <a:lnTo>
                  <a:pt x="415930" y="113669"/>
                </a:lnTo>
                <a:lnTo>
                  <a:pt x="295899" y="41279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1512" name="object 8"/>
          <p:cNvSpPr/>
          <p:nvPr/>
        </p:nvSpPr>
        <p:spPr>
          <a:xfrm>
            <a:off x="9677400" y="4383088"/>
            <a:ext cx="584200" cy="436562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1513" name="object 9"/>
          <p:cNvSpPr/>
          <p:nvPr/>
        </p:nvSpPr>
        <p:spPr>
          <a:xfrm>
            <a:off x="9764713" y="4471988"/>
            <a:ext cx="414337" cy="266700"/>
          </a:xfrm>
          <a:custGeom>
            <a:avLst/>
            <a:gdLst/>
            <a:ahLst/>
            <a:cxnLst>
              <a:cxn ang="0">
                <a:pos x="225897" y="0"/>
              </a:cxn>
              <a:cxn ang="0">
                <a:pos x="219531" y="0"/>
              </a:cxn>
              <a:cxn ang="0">
                <a:pos x="216363" y="630"/>
              </a:cxn>
              <a:cxn ang="0">
                <a:pos x="9533" y="126360"/>
              </a:cxn>
              <a:cxn ang="0">
                <a:pos x="2527" y="133349"/>
              </a:cxn>
              <a:cxn ang="0">
                <a:pos x="0" y="142874"/>
              </a:cxn>
              <a:cxn ang="0">
                <a:pos x="2527" y="152399"/>
              </a:cxn>
              <a:cxn ang="0">
                <a:pos x="9533" y="159376"/>
              </a:cxn>
              <a:cxn ang="0">
                <a:pos x="185907" y="266056"/>
              </a:cxn>
              <a:cxn ang="0">
                <a:pos x="188466" y="266699"/>
              </a:cxn>
              <a:cxn ang="0">
                <a:pos x="195440" y="266699"/>
              </a:cxn>
              <a:cxn ang="0">
                <a:pos x="198608" y="266056"/>
              </a:cxn>
              <a:cxn ang="0">
                <a:pos x="201135" y="264151"/>
              </a:cxn>
              <a:cxn ang="0">
                <a:pos x="264608" y="225420"/>
              </a:cxn>
              <a:cxn ang="0">
                <a:pos x="191633" y="225420"/>
              </a:cxn>
              <a:cxn ang="0">
                <a:pos x="55218" y="142874"/>
              </a:cxn>
              <a:cxn ang="0">
                <a:pos x="222730" y="41266"/>
              </a:cxn>
              <a:cxn ang="0">
                <a:pos x="295673" y="41266"/>
              </a:cxn>
              <a:cxn ang="0">
                <a:pos x="228424" y="630"/>
              </a:cxn>
              <a:cxn ang="0">
                <a:pos x="225897" y="0"/>
              </a:cxn>
              <a:cxn ang="0">
                <a:pos x="295673" y="41266"/>
              </a:cxn>
              <a:cxn ang="0">
                <a:pos x="222730" y="41266"/>
              </a:cxn>
              <a:cxn ang="0">
                <a:pos x="359785" y="123824"/>
              </a:cxn>
              <a:cxn ang="0">
                <a:pos x="191633" y="225420"/>
              </a:cxn>
              <a:cxn ang="0">
                <a:pos x="264608" y="225420"/>
              </a:cxn>
              <a:cxn ang="0">
                <a:pos x="405470" y="140326"/>
              </a:cxn>
              <a:cxn ang="0">
                <a:pos x="411805" y="132706"/>
              </a:cxn>
              <a:cxn ang="0">
                <a:pos x="414332" y="123824"/>
              </a:cxn>
              <a:cxn ang="0">
                <a:pos x="411805" y="114299"/>
              </a:cxn>
              <a:cxn ang="0">
                <a:pos x="405470" y="107310"/>
              </a:cxn>
              <a:cxn ang="0">
                <a:pos x="295673" y="41266"/>
              </a:cxn>
            </a:cxnLst>
            <a:pathLst>
              <a:path w="414654" h="266700">
                <a:moveTo>
                  <a:pt x="226070" y="0"/>
                </a:moveTo>
                <a:lnTo>
                  <a:pt x="219699" y="0"/>
                </a:lnTo>
                <a:lnTo>
                  <a:pt x="216529" y="630"/>
                </a:lnTo>
                <a:lnTo>
                  <a:pt x="9540" y="126360"/>
                </a:lnTo>
                <a:lnTo>
                  <a:pt x="2529" y="133349"/>
                </a:lnTo>
                <a:lnTo>
                  <a:pt x="0" y="142874"/>
                </a:lnTo>
                <a:lnTo>
                  <a:pt x="2529" y="152399"/>
                </a:lnTo>
                <a:lnTo>
                  <a:pt x="9540" y="159376"/>
                </a:lnTo>
                <a:lnTo>
                  <a:pt x="186049" y="266056"/>
                </a:lnTo>
                <a:lnTo>
                  <a:pt x="188610" y="266699"/>
                </a:lnTo>
                <a:lnTo>
                  <a:pt x="195590" y="266699"/>
                </a:lnTo>
                <a:lnTo>
                  <a:pt x="198760" y="266056"/>
                </a:lnTo>
                <a:lnTo>
                  <a:pt x="201289" y="264151"/>
                </a:lnTo>
                <a:lnTo>
                  <a:pt x="264810" y="225420"/>
                </a:lnTo>
                <a:lnTo>
                  <a:pt x="191780" y="225420"/>
                </a:lnTo>
                <a:lnTo>
                  <a:pt x="55260" y="142874"/>
                </a:lnTo>
                <a:lnTo>
                  <a:pt x="222900" y="41266"/>
                </a:lnTo>
                <a:lnTo>
                  <a:pt x="295899" y="41266"/>
                </a:lnTo>
                <a:lnTo>
                  <a:pt x="228599" y="630"/>
                </a:lnTo>
                <a:lnTo>
                  <a:pt x="226070" y="0"/>
                </a:lnTo>
                <a:close/>
              </a:path>
              <a:path w="414654" h="266700">
                <a:moveTo>
                  <a:pt x="295899" y="41266"/>
                </a:moveTo>
                <a:lnTo>
                  <a:pt x="222900" y="41266"/>
                </a:lnTo>
                <a:lnTo>
                  <a:pt x="360060" y="123824"/>
                </a:lnTo>
                <a:lnTo>
                  <a:pt x="191780" y="225420"/>
                </a:lnTo>
                <a:lnTo>
                  <a:pt x="264810" y="225420"/>
                </a:lnTo>
                <a:lnTo>
                  <a:pt x="405780" y="140326"/>
                </a:lnTo>
                <a:lnTo>
                  <a:pt x="412120" y="132706"/>
                </a:lnTo>
                <a:lnTo>
                  <a:pt x="414649" y="123824"/>
                </a:lnTo>
                <a:lnTo>
                  <a:pt x="412120" y="114299"/>
                </a:lnTo>
                <a:lnTo>
                  <a:pt x="405780" y="107310"/>
                </a:lnTo>
                <a:lnTo>
                  <a:pt x="295899" y="41266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1514" name="object 10"/>
          <p:cNvSpPr/>
          <p:nvPr/>
        </p:nvSpPr>
        <p:spPr>
          <a:xfrm>
            <a:off x="9677400" y="4065588"/>
            <a:ext cx="412750" cy="65087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1515" name="object 11"/>
          <p:cNvSpPr/>
          <p:nvPr/>
        </p:nvSpPr>
        <p:spPr>
          <a:xfrm>
            <a:off x="9764713" y="4152900"/>
            <a:ext cx="242887" cy="482600"/>
          </a:xfrm>
          <a:custGeom>
            <a:avLst/>
            <a:gdLst/>
            <a:ahLst/>
            <a:cxnLst>
              <a:cxn ang="0">
                <a:pos x="224442" y="0"/>
              </a:cxn>
              <a:cxn ang="0">
                <a:pos x="221268" y="0"/>
              </a:cxn>
              <a:cxn ang="0">
                <a:pos x="218095" y="1276"/>
              </a:cxn>
              <a:cxn ang="0">
                <a:pos x="4456" y="130355"/>
              </a:cxn>
              <a:cxn ang="0">
                <a:pos x="1282" y="136709"/>
              </a:cxn>
              <a:cxn ang="0">
                <a:pos x="1282" y="154508"/>
              </a:cxn>
              <a:cxn ang="0">
                <a:pos x="0" y="463525"/>
              </a:cxn>
              <a:cxn ang="0">
                <a:pos x="1282" y="470524"/>
              </a:cxn>
              <a:cxn ang="0">
                <a:pos x="5737" y="476877"/>
              </a:cxn>
              <a:cxn ang="0">
                <a:pos x="11444" y="480692"/>
              </a:cxn>
              <a:cxn ang="0">
                <a:pos x="18433" y="482600"/>
              </a:cxn>
              <a:cxn ang="0">
                <a:pos x="21607" y="482600"/>
              </a:cxn>
              <a:cxn ang="0">
                <a:pos x="24812" y="481337"/>
              </a:cxn>
              <a:cxn ang="0">
                <a:pos x="27346" y="480062"/>
              </a:cxn>
              <a:cxn ang="0">
                <a:pos x="109993" y="429834"/>
              </a:cxn>
              <a:cxn ang="0">
                <a:pos x="36867" y="429834"/>
              </a:cxn>
              <a:cxn ang="0">
                <a:pos x="37508" y="154508"/>
              </a:cxn>
              <a:cxn ang="0">
                <a:pos x="206008" y="52779"/>
              </a:cxn>
              <a:cxn ang="0">
                <a:pos x="242876" y="52779"/>
              </a:cxn>
              <a:cxn ang="0">
                <a:pos x="242876" y="19719"/>
              </a:cxn>
              <a:cxn ang="0">
                <a:pos x="240985" y="11444"/>
              </a:cxn>
              <a:cxn ang="0">
                <a:pos x="237170" y="5722"/>
              </a:cxn>
              <a:cxn ang="0">
                <a:pos x="231431" y="1907"/>
              </a:cxn>
              <a:cxn ang="0">
                <a:pos x="224442" y="0"/>
              </a:cxn>
              <a:cxn ang="0">
                <a:pos x="242876" y="52779"/>
              </a:cxn>
              <a:cxn ang="0">
                <a:pos x="206008" y="52779"/>
              </a:cxn>
              <a:cxn ang="0">
                <a:pos x="205367" y="328091"/>
              </a:cxn>
              <a:cxn ang="0">
                <a:pos x="36867" y="429834"/>
              </a:cxn>
              <a:cxn ang="0">
                <a:pos x="109993" y="429834"/>
              </a:cxn>
              <a:cxn ang="0">
                <a:pos x="238451" y="352258"/>
              </a:cxn>
              <a:cxn ang="0">
                <a:pos x="241625" y="345904"/>
              </a:cxn>
              <a:cxn ang="0">
                <a:pos x="241625" y="328091"/>
              </a:cxn>
              <a:cxn ang="0">
                <a:pos x="242876" y="52779"/>
              </a:cxn>
            </a:cxnLst>
            <a:pathLst>
              <a:path w="242570" h="481964">
                <a:moveTo>
                  <a:pt x="224149" y="0"/>
                </a:moveTo>
                <a:lnTo>
                  <a:pt x="220979" y="0"/>
                </a:lnTo>
                <a:lnTo>
                  <a:pt x="217810" y="1274"/>
                </a:lnTo>
                <a:lnTo>
                  <a:pt x="4450" y="130183"/>
                </a:lnTo>
                <a:lnTo>
                  <a:pt x="1280" y="136529"/>
                </a:lnTo>
                <a:lnTo>
                  <a:pt x="1280" y="154304"/>
                </a:lnTo>
                <a:lnTo>
                  <a:pt x="0" y="462914"/>
                </a:lnTo>
                <a:lnTo>
                  <a:pt x="1280" y="469904"/>
                </a:lnTo>
                <a:lnTo>
                  <a:pt x="5730" y="476249"/>
                </a:lnTo>
                <a:lnTo>
                  <a:pt x="11429" y="480059"/>
                </a:lnTo>
                <a:lnTo>
                  <a:pt x="18409" y="481964"/>
                </a:lnTo>
                <a:lnTo>
                  <a:pt x="21579" y="481964"/>
                </a:lnTo>
                <a:lnTo>
                  <a:pt x="24780" y="480703"/>
                </a:lnTo>
                <a:lnTo>
                  <a:pt x="27310" y="479429"/>
                </a:lnTo>
                <a:lnTo>
                  <a:pt x="109849" y="429268"/>
                </a:lnTo>
                <a:lnTo>
                  <a:pt x="36819" y="429268"/>
                </a:lnTo>
                <a:lnTo>
                  <a:pt x="37459" y="154304"/>
                </a:lnTo>
                <a:lnTo>
                  <a:pt x="205739" y="52709"/>
                </a:lnTo>
                <a:lnTo>
                  <a:pt x="242559" y="52709"/>
                </a:lnTo>
                <a:lnTo>
                  <a:pt x="242559" y="19693"/>
                </a:lnTo>
                <a:lnTo>
                  <a:pt x="240670" y="11429"/>
                </a:lnTo>
                <a:lnTo>
                  <a:pt x="236860" y="5714"/>
                </a:lnTo>
                <a:lnTo>
                  <a:pt x="231129" y="1904"/>
                </a:lnTo>
                <a:lnTo>
                  <a:pt x="224149" y="0"/>
                </a:lnTo>
                <a:close/>
              </a:path>
              <a:path w="242570" h="481964">
                <a:moveTo>
                  <a:pt x="242559" y="52709"/>
                </a:moveTo>
                <a:lnTo>
                  <a:pt x="205739" y="52709"/>
                </a:lnTo>
                <a:lnTo>
                  <a:pt x="205099" y="327659"/>
                </a:lnTo>
                <a:lnTo>
                  <a:pt x="36819" y="429268"/>
                </a:lnTo>
                <a:lnTo>
                  <a:pt x="109849" y="429268"/>
                </a:lnTo>
                <a:lnTo>
                  <a:pt x="238140" y="351794"/>
                </a:lnTo>
                <a:lnTo>
                  <a:pt x="241310" y="345448"/>
                </a:lnTo>
                <a:lnTo>
                  <a:pt x="241310" y="327659"/>
                </a:lnTo>
                <a:lnTo>
                  <a:pt x="242559" y="52709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1516" name="object 12"/>
          <p:cNvSpPr/>
          <p:nvPr/>
        </p:nvSpPr>
        <p:spPr>
          <a:xfrm>
            <a:off x="9147175" y="3744913"/>
            <a:ext cx="941388" cy="65405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1517" name="object 13"/>
          <p:cNvSpPr/>
          <p:nvPr/>
        </p:nvSpPr>
        <p:spPr>
          <a:xfrm>
            <a:off x="9236075" y="3833813"/>
            <a:ext cx="771525" cy="482600"/>
          </a:xfrm>
          <a:custGeom>
            <a:avLst/>
            <a:gdLst/>
            <a:ahLst/>
            <a:cxnLst>
              <a:cxn ang="0">
                <a:pos x="225430" y="0"/>
              </a:cxn>
              <a:cxn ang="0">
                <a:pos x="219059" y="0"/>
              </a:cxn>
              <a:cxn ang="0">
                <a:pos x="215889" y="1272"/>
              </a:cxn>
              <a:cxn ang="0">
                <a:pos x="213359" y="2545"/>
              </a:cxn>
              <a:cxn ang="0">
                <a:pos x="9509" y="126837"/>
              </a:cxn>
              <a:cxn ang="0">
                <a:pos x="2529" y="133817"/>
              </a:cxn>
              <a:cxn ang="0">
                <a:pos x="0" y="143329"/>
              </a:cxn>
              <a:cxn ang="0">
                <a:pos x="2529" y="152842"/>
              </a:cxn>
              <a:cxn ang="0">
                <a:pos x="9509" y="159809"/>
              </a:cxn>
              <a:cxn ang="0">
                <a:pos x="542909" y="481974"/>
              </a:cxn>
              <a:cxn ang="0">
                <a:pos x="546110" y="482604"/>
              </a:cxn>
              <a:cxn ang="0">
                <a:pos x="552449" y="482604"/>
              </a:cxn>
              <a:cxn ang="0">
                <a:pos x="555619" y="481974"/>
              </a:cxn>
              <a:cxn ang="0">
                <a:pos x="558149" y="480071"/>
              </a:cxn>
              <a:cxn ang="0">
                <a:pos x="621670" y="441378"/>
              </a:cxn>
              <a:cxn ang="0">
                <a:pos x="549280" y="441378"/>
              </a:cxn>
              <a:cxn ang="0">
                <a:pos x="54620" y="143329"/>
              </a:cxn>
              <a:cxn ang="0">
                <a:pos x="222260" y="41225"/>
              </a:cxn>
              <a:cxn ang="0">
                <a:pos x="295259" y="41225"/>
              </a:cxn>
              <a:cxn ang="0">
                <a:pos x="231769" y="2545"/>
              </a:cxn>
              <a:cxn ang="0">
                <a:pos x="225430" y="0"/>
              </a:cxn>
              <a:cxn ang="0">
                <a:pos x="295259" y="41225"/>
              </a:cxn>
              <a:cxn ang="0">
                <a:pos x="222260" y="41225"/>
              </a:cxn>
              <a:cxn ang="0">
                <a:pos x="716920" y="339917"/>
              </a:cxn>
              <a:cxn ang="0">
                <a:pos x="549280" y="441378"/>
              </a:cxn>
              <a:cxn ang="0">
                <a:pos x="621670" y="441378"/>
              </a:cxn>
              <a:cxn ang="0">
                <a:pos x="761999" y="356409"/>
              </a:cxn>
              <a:cxn ang="0">
                <a:pos x="768979" y="348799"/>
              </a:cxn>
              <a:cxn ang="0">
                <a:pos x="771509" y="339917"/>
              </a:cxn>
              <a:cxn ang="0">
                <a:pos x="768979" y="330404"/>
              </a:cxn>
              <a:cxn ang="0">
                <a:pos x="761999" y="323423"/>
              </a:cxn>
              <a:cxn ang="0">
                <a:pos x="295259" y="41225"/>
              </a:cxn>
            </a:cxnLst>
            <a:pathLst>
              <a:path w="771525" h="483235">
                <a:moveTo>
                  <a:pt x="225430" y="0"/>
                </a:moveTo>
                <a:lnTo>
                  <a:pt x="219059" y="0"/>
                </a:lnTo>
                <a:lnTo>
                  <a:pt x="215889" y="1274"/>
                </a:lnTo>
                <a:lnTo>
                  <a:pt x="213359" y="2548"/>
                </a:lnTo>
                <a:lnTo>
                  <a:pt x="9509" y="127004"/>
                </a:lnTo>
                <a:lnTo>
                  <a:pt x="2529" y="133993"/>
                </a:lnTo>
                <a:lnTo>
                  <a:pt x="0" y="143518"/>
                </a:lnTo>
                <a:lnTo>
                  <a:pt x="2529" y="153043"/>
                </a:lnTo>
                <a:lnTo>
                  <a:pt x="9509" y="160019"/>
                </a:lnTo>
                <a:lnTo>
                  <a:pt x="542909" y="482608"/>
                </a:lnTo>
                <a:lnTo>
                  <a:pt x="546110" y="483239"/>
                </a:lnTo>
                <a:lnTo>
                  <a:pt x="552449" y="483239"/>
                </a:lnTo>
                <a:lnTo>
                  <a:pt x="555619" y="482608"/>
                </a:lnTo>
                <a:lnTo>
                  <a:pt x="558149" y="480703"/>
                </a:lnTo>
                <a:lnTo>
                  <a:pt x="621670" y="441959"/>
                </a:lnTo>
                <a:lnTo>
                  <a:pt x="549280" y="441959"/>
                </a:lnTo>
                <a:lnTo>
                  <a:pt x="54620" y="143518"/>
                </a:lnTo>
                <a:lnTo>
                  <a:pt x="222260" y="41279"/>
                </a:lnTo>
                <a:lnTo>
                  <a:pt x="295259" y="41279"/>
                </a:lnTo>
                <a:lnTo>
                  <a:pt x="231769" y="2548"/>
                </a:lnTo>
                <a:lnTo>
                  <a:pt x="225430" y="0"/>
                </a:lnTo>
                <a:close/>
              </a:path>
              <a:path w="771525" h="483235">
                <a:moveTo>
                  <a:pt x="295259" y="41279"/>
                </a:moveTo>
                <a:lnTo>
                  <a:pt x="222260" y="41279"/>
                </a:lnTo>
                <a:lnTo>
                  <a:pt x="716920" y="340364"/>
                </a:lnTo>
                <a:lnTo>
                  <a:pt x="549280" y="441959"/>
                </a:lnTo>
                <a:lnTo>
                  <a:pt x="621670" y="441959"/>
                </a:lnTo>
                <a:lnTo>
                  <a:pt x="761999" y="356878"/>
                </a:lnTo>
                <a:lnTo>
                  <a:pt x="768979" y="349258"/>
                </a:lnTo>
                <a:lnTo>
                  <a:pt x="771509" y="340364"/>
                </a:lnTo>
                <a:lnTo>
                  <a:pt x="768979" y="330839"/>
                </a:lnTo>
                <a:lnTo>
                  <a:pt x="761999" y="323849"/>
                </a:lnTo>
                <a:lnTo>
                  <a:pt x="295259" y="41279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1518" name="object 14"/>
          <p:cNvSpPr/>
          <p:nvPr/>
        </p:nvSpPr>
        <p:spPr>
          <a:xfrm>
            <a:off x="8961438" y="3870325"/>
            <a:ext cx="1095375" cy="1216025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1519" name="object 15"/>
          <p:cNvSpPr/>
          <p:nvPr/>
        </p:nvSpPr>
        <p:spPr>
          <a:xfrm>
            <a:off x="9050338" y="3959225"/>
            <a:ext cx="925512" cy="1044575"/>
          </a:xfrm>
          <a:custGeom>
            <a:avLst/>
            <a:gdLst/>
            <a:ahLst/>
            <a:cxnLst>
              <a:cxn ang="0">
                <a:pos x="21601" y="207392"/>
              </a:cxn>
              <a:cxn ang="0">
                <a:pos x="18428" y="207392"/>
              </a:cxn>
              <a:cxn ang="0">
                <a:pos x="9519" y="209925"/>
              </a:cxn>
              <a:cxn ang="0">
                <a:pos x="3172" y="216276"/>
              </a:cxn>
              <a:cxn ang="0">
                <a:pos x="0" y="225789"/>
              </a:cxn>
              <a:cxn ang="0">
                <a:pos x="2532" y="235932"/>
              </a:cxn>
              <a:cxn ang="0">
                <a:pos x="448761" y="1040769"/>
              </a:cxn>
              <a:cxn ang="0">
                <a:pos x="455108" y="1044574"/>
              </a:cxn>
              <a:cxn ang="0">
                <a:pos x="464657" y="1044574"/>
              </a:cxn>
              <a:cxn ang="0">
                <a:pos x="467831" y="1043302"/>
              </a:cxn>
              <a:cxn ang="0">
                <a:pos x="542187" y="999540"/>
              </a:cxn>
              <a:cxn ang="0">
                <a:pos x="468471" y="999540"/>
              </a:cxn>
              <a:cxn ang="0">
                <a:pos x="68650" y="278421"/>
              </a:cxn>
              <a:cxn ang="0">
                <a:pos x="141725" y="278421"/>
              </a:cxn>
              <a:cxn ang="0">
                <a:pos x="27307" y="209925"/>
              </a:cxn>
              <a:cxn ang="0">
                <a:pos x="24775" y="208022"/>
              </a:cxn>
              <a:cxn ang="0">
                <a:pos x="21601" y="207392"/>
              </a:cxn>
              <a:cxn ang="0">
                <a:pos x="294923" y="52002"/>
              </a:cxn>
              <a:cxn ang="0">
                <a:pos x="221817" y="52002"/>
              </a:cxn>
              <a:cxn ang="0">
                <a:pos x="716377" y="349464"/>
              </a:cxn>
              <a:cxn ang="0">
                <a:pos x="715736" y="656426"/>
              </a:cxn>
              <a:cxn ang="0">
                <a:pos x="715095" y="662764"/>
              </a:cxn>
              <a:cxn ang="0">
                <a:pos x="718909" y="669115"/>
              </a:cxn>
              <a:cxn ang="0">
                <a:pos x="870826" y="760444"/>
              </a:cxn>
              <a:cxn ang="0">
                <a:pos x="468471" y="999540"/>
              </a:cxn>
              <a:cxn ang="0">
                <a:pos x="542187" y="999540"/>
              </a:cxn>
              <a:cxn ang="0">
                <a:pos x="916593" y="777569"/>
              </a:cxn>
              <a:cxn ang="0">
                <a:pos x="923580" y="769958"/>
              </a:cxn>
              <a:cxn ang="0">
                <a:pos x="925502" y="761074"/>
              </a:cxn>
              <a:cxn ang="0">
                <a:pos x="923580" y="751560"/>
              </a:cxn>
              <a:cxn ang="0">
                <a:pos x="916593" y="743950"/>
              </a:cxn>
              <a:cxn ang="0">
                <a:pos x="751953" y="645010"/>
              </a:cxn>
              <a:cxn ang="0">
                <a:pos x="753235" y="355801"/>
              </a:cxn>
              <a:cxn ang="0">
                <a:pos x="753235" y="331697"/>
              </a:cxn>
              <a:cxn ang="0">
                <a:pos x="749421" y="325358"/>
              </a:cxn>
              <a:cxn ang="0">
                <a:pos x="294923" y="52002"/>
              </a:cxn>
              <a:cxn ang="0">
                <a:pos x="141725" y="278421"/>
              </a:cxn>
              <a:cxn ang="0">
                <a:pos x="68650" y="278421"/>
              </a:cxn>
              <a:cxn ang="0">
                <a:pos x="196401" y="355172"/>
              </a:cxn>
              <a:cxn ang="0">
                <a:pos x="199575" y="355801"/>
              </a:cxn>
              <a:cxn ang="0">
                <a:pos x="202748" y="355801"/>
              </a:cxn>
              <a:cxn ang="0">
                <a:pos x="221207" y="303800"/>
              </a:cxn>
              <a:cxn ang="0">
                <a:pos x="184319" y="303800"/>
              </a:cxn>
              <a:cxn ang="0">
                <a:pos x="141725" y="278421"/>
              </a:cxn>
              <a:cxn ang="0">
                <a:pos x="206562" y="0"/>
              </a:cxn>
              <a:cxn ang="0">
                <a:pos x="203388" y="0"/>
              </a:cxn>
              <a:cxn ang="0">
                <a:pos x="196401" y="1272"/>
              </a:cxn>
              <a:cxn ang="0">
                <a:pos x="190695" y="5707"/>
              </a:cxn>
              <a:cxn ang="0">
                <a:pos x="186881" y="11415"/>
              </a:cxn>
              <a:cxn ang="0">
                <a:pos x="184959" y="19026"/>
              </a:cxn>
              <a:cxn ang="0">
                <a:pos x="184319" y="303800"/>
              </a:cxn>
              <a:cxn ang="0">
                <a:pos x="221207" y="303800"/>
              </a:cxn>
              <a:cxn ang="0">
                <a:pos x="221817" y="52002"/>
              </a:cxn>
              <a:cxn ang="0">
                <a:pos x="294923" y="52002"/>
              </a:cxn>
              <a:cxn ang="0">
                <a:pos x="209765" y="629"/>
              </a:cxn>
              <a:cxn ang="0">
                <a:pos x="206562" y="0"/>
              </a:cxn>
            </a:cxnLst>
            <a:pathLst>
              <a:path w="924559" h="1045845">
                <a:moveTo>
                  <a:pt x="21579" y="207644"/>
                </a:moveTo>
                <a:lnTo>
                  <a:pt x="18409" y="207644"/>
                </a:lnTo>
                <a:lnTo>
                  <a:pt x="9509" y="210180"/>
                </a:lnTo>
                <a:lnTo>
                  <a:pt x="3169" y="216539"/>
                </a:lnTo>
                <a:lnTo>
                  <a:pt x="0" y="226064"/>
                </a:lnTo>
                <a:lnTo>
                  <a:pt x="2529" y="236219"/>
                </a:lnTo>
                <a:lnTo>
                  <a:pt x="448299" y="1042034"/>
                </a:lnTo>
                <a:lnTo>
                  <a:pt x="454639" y="1045844"/>
                </a:lnTo>
                <a:lnTo>
                  <a:pt x="464179" y="1045844"/>
                </a:lnTo>
                <a:lnTo>
                  <a:pt x="467349" y="1044570"/>
                </a:lnTo>
                <a:lnTo>
                  <a:pt x="541629" y="1000755"/>
                </a:lnTo>
                <a:lnTo>
                  <a:pt x="467989" y="1000755"/>
                </a:lnTo>
                <a:lnTo>
                  <a:pt x="68579" y="278760"/>
                </a:lnTo>
                <a:lnTo>
                  <a:pt x="141579" y="278760"/>
                </a:lnTo>
                <a:lnTo>
                  <a:pt x="27279" y="210180"/>
                </a:lnTo>
                <a:lnTo>
                  <a:pt x="24749" y="208275"/>
                </a:lnTo>
                <a:lnTo>
                  <a:pt x="21579" y="207644"/>
                </a:lnTo>
                <a:close/>
              </a:path>
              <a:path w="924559" h="1045845">
                <a:moveTo>
                  <a:pt x="294619" y="52065"/>
                </a:moveTo>
                <a:lnTo>
                  <a:pt x="221589" y="52065"/>
                </a:lnTo>
                <a:lnTo>
                  <a:pt x="715639" y="349889"/>
                </a:lnTo>
                <a:lnTo>
                  <a:pt x="714999" y="657224"/>
                </a:lnTo>
                <a:lnTo>
                  <a:pt x="714359" y="663570"/>
                </a:lnTo>
                <a:lnTo>
                  <a:pt x="718169" y="669929"/>
                </a:lnTo>
                <a:lnTo>
                  <a:pt x="869929" y="761369"/>
                </a:lnTo>
                <a:lnTo>
                  <a:pt x="467989" y="1000755"/>
                </a:lnTo>
                <a:lnTo>
                  <a:pt x="541629" y="1000755"/>
                </a:lnTo>
                <a:lnTo>
                  <a:pt x="915649" y="778514"/>
                </a:lnTo>
                <a:lnTo>
                  <a:pt x="922629" y="770894"/>
                </a:lnTo>
                <a:lnTo>
                  <a:pt x="924549" y="761999"/>
                </a:lnTo>
                <a:lnTo>
                  <a:pt x="922629" y="752474"/>
                </a:lnTo>
                <a:lnTo>
                  <a:pt x="915649" y="744854"/>
                </a:lnTo>
                <a:lnTo>
                  <a:pt x="751179" y="645794"/>
                </a:lnTo>
                <a:lnTo>
                  <a:pt x="752459" y="356234"/>
                </a:lnTo>
                <a:lnTo>
                  <a:pt x="752459" y="332100"/>
                </a:lnTo>
                <a:lnTo>
                  <a:pt x="748649" y="325754"/>
                </a:lnTo>
                <a:lnTo>
                  <a:pt x="294619" y="52065"/>
                </a:lnTo>
                <a:close/>
              </a:path>
              <a:path w="924559" h="1045845">
                <a:moveTo>
                  <a:pt x="141579" y="278760"/>
                </a:moveTo>
                <a:lnTo>
                  <a:pt x="68579" y="278760"/>
                </a:lnTo>
                <a:lnTo>
                  <a:pt x="196199" y="355604"/>
                </a:lnTo>
                <a:lnTo>
                  <a:pt x="199369" y="356234"/>
                </a:lnTo>
                <a:lnTo>
                  <a:pt x="202539" y="356234"/>
                </a:lnTo>
                <a:lnTo>
                  <a:pt x="220979" y="304169"/>
                </a:lnTo>
                <a:lnTo>
                  <a:pt x="184129" y="304169"/>
                </a:lnTo>
                <a:lnTo>
                  <a:pt x="141579" y="278760"/>
                </a:lnTo>
                <a:close/>
              </a:path>
              <a:path w="924559" h="1045845">
                <a:moveTo>
                  <a:pt x="206349" y="0"/>
                </a:moveTo>
                <a:lnTo>
                  <a:pt x="203179" y="0"/>
                </a:lnTo>
                <a:lnTo>
                  <a:pt x="196199" y="1274"/>
                </a:lnTo>
                <a:lnTo>
                  <a:pt x="190499" y="5714"/>
                </a:lnTo>
                <a:lnTo>
                  <a:pt x="186689" y="11429"/>
                </a:lnTo>
                <a:lnTo>
                  <a:pt x="184769" y="19049"/>
                </a:lnTo>
                <a:lnTo>
                  <a:pt x="184129" y="304169"/>
                </a:lnTo>
                <a:lnTo>
                  <a:pt x="220979" y="304169"/>
                </a:lnTo>
                <a:lnTo>
                  <a:pt x="221589" y="52065"/>
                </a:lnTo>
                <a:lnTo>
                  <a:pt x="294619" y="52065"/>
                </a:lnTo>
                <a:lnTo>
                  <a:pt x="209549" y="630"/>
                </a:lnTo>
                <a:lnTo>
                  <a:pt x="206349" y="0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1520" name="object 16"/>
          <p:cNvSpPr/>
          <p:nvPr/>
        </p:nvSpPr>
        <p:spPr>
          <a:xfrm>
            <a:off x="8769350" y="2182813"/>
            <a:ext cx="714375" cy="411162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1521" name="object 17"/>
          <p:cNvSpPr/>
          <p:nvPr/>
        </p:nvSpPr>
        <p:spPr>
          <a:xfrm>
            <a:off x="8858250" y="2271713"/>
            <a:ext cx="542925" cy="241300"/>
          </a:xfrm>
          <a:custGeom>
            <a:avLst/>
            <a:gdLst/>
            <a:ahLst/>
            <a:cxnLst>
              <a:cxn ang="0">
                <a:pos x="116587" y="162549"/>
              </a:cxn>
              <a:cxn ang="0">
                <a:pos x="192609" y="175259"/>
              </a:cxn>
              <a:cxn ang="0">
                <a:pos x="274957" y="214000"/>
              </a:cxn>
              <a:cxn ang="0">
                <a:pos x="293324" y="225430"/>
              </a:cxn>
              <a:cxn ang="0">
                <a:pos x="311051" y="237469"/>
              </a:cxn>
              <a:cxn ang="0">
                <a:pos x="317408" y="241279"/>
              </a:cxn>
              <a:cxn ang="0">
                <a:pos x="327534" y="240029"/>
              </a:cxn>
              <a:cxn ang="0">
                <a:pos x="394676" y="199369"/>
              </a:cxn>
              <a:cxn ang="0">
                <a:pos x="314853" y="194950"/>
              </a:cxn>
              <a:cxn ang="0">
                <a:pos x="300287" y="185409"/>
              </a:cxn>
              <a:cxn ang="0">
                <a:pos x="259114" y="162549"/>
              </a:cxn>
              <a:cxn ang="0">
                <a:pos x="319932" y="38740"/>
              </a:cxn>
              <a:cxn ang="0">
                <a:pos x="395954" y="51419"/>
              </a:cxn>
              <a:cxn ang="0">
                <a:pos x="478300" y="90159"/>
              </a:cxn>
              <a:cxn ang="0">
                <a:pos x="485902" y="94609"/>
              </a:cxn>
              <a:cxn ang="0">
                <a:pos x="321847" y="199369"/>
              </a:cxn>
              <a:cxn ang="0">
                <a:pos x="533432" y="114299"/>
              </a:cxn>
              <a:cxn ang="0">
                <a:pos x="542919" y="99059"/>
              </a:cxn>
              <a:cxn ang="0">
                <a:pos x="534709" y="82539"/>
              </a:cxn>
              <a:cxn ang="0">
                <a:pos x="496698" y="56509"/>
              </a:cxn>
              <a:cxn ang="0">
                <a:pos x="319932" y="0"/>
              </a:cxn>
              <a:cxn ang="0">
                <a:pos x="212223" y="29199"/>
              </a:cxn>
              <a:cxn ang="0">
                <a:pos x="0" y="165079"/>
              </a:cxn>
              <a:cxn ang="0">
                <a:pos x="1916" y="179710"/>
              </a:cxn>
              <a:cxn ang="0">
                <a:pos x="11402" y="189219"/>
              </a:cxn>
              <a:cxn ang="0">
                <a:pos x="24084" y="188579"/>
              </a:cxn>
              <a:cxn ang="0">
                <a:pos x="47529" y="175900"/>
              </a:cxn>
              <a:cxn ang="0">
                <a:pos x="92504" y="163829"/>
              </a:cxn>
              <a:cxn ang="0">
                <a:pos x="259114" y="162549"/>
              </a:cxn>
              <a:cxn ang="0">
                <a:pos x="208421" y="140969"/>
              </a:cxn>
              <a:cxn ang="0">
                <a:pos x="128598" y="124449"/>
              </a:cxn>
              <a:cxn ang="0">
                <a:pos x="250872" y="52059"/>
              </a:cxn>
              <a:cxn ang="0">
                <a:pos x="295847" y="39989"/>
              </a:cxn>
              <a:cxn ang="0">
                <a:pos x="462488" y="38740"/>
              </a:cxn>
              <a:cxn ang="0">
                <a:pos x="405472" y="14599"/>
              </a:cxn>
              <a:cxn ang="0">
                <a:pos x="319932" y="0"/>
              </a:cxn>
            </a:cxnLst>
            <a:pathLst>
              <a:path w="544195" h="241300">
                <a:moveTo>
                  <a:pt x="259720" y="162549"/>
                </a:moveTo>
                <a:lnTo>
                  <a:pt x="116860" y="162549"/>
                </a:lnTo>
                <a:lnTo>
                  <a:pt x="153680" y="165719"/>
                </a:lnTo>
                <a:lnTo>
                  <a:pt x="193060" y="175259"/>
                </a:lnTo>
                <a:lnTo>
                  <a:pt x="233690" y="191140"/>
                </a:lnTo>
                <a:lnTo>
                  <a:pt x="275600" y="214000"/>
                </a:lnTo>
                <a:lnTo>
                  <a:pt x="284500" y="219699"/>
                </a:lnTo>
                <a:lnTo>
                  <a:pt x="294010" y="225430"/>
                </a:lnTo>
                <a:lnTo>
                  <a:pt x="302910" y="231769"/>
                </a:lnTo>
                <a:lnTo>
                  <a:pt x="311779" y="237469"/>
                </a:lnTo>
                <a:lnTo>
                  <a:pt x="314980" y="240029"/>
                </a:lnTo>
                <a:lnTo>
                  <a:pt x="318150" y="241279"/>
                </a:lnTo>
                <a:lnTo>
                  <a:pt x="325130" y="241279"/>
                </a:lnTo>
                <a:lnTo>
                  <a:pt x="328300" y="240029"/>
                </a:lnTo>
                <a:lnTo>
                  <a:pt x="330829" y="238749"/>
                </a:lnTo>
                <a:lnTo>
                  <a:pt x="395599" y="199369"/>
                </a:lnTo>
                <a:lnTo>
                  <a:pt x="322600" y="199369"/>
                </a:lnTo>
                <a:lnTo>
                  <a:pt x="315589" y="194950"/>
                </a:lnTo>
                <a:lnTo>
                  <a:pt x="308609" y="189859"/>
                </a:lnTo>
                <a:lnTo>
                  <a:pt x="300989" y="185409"/>
                </a:lnTo>
                <a:lnTo>
                  <a:pt x="294010" y="180959"/>
                </a:lnTo>
                <a:lnTo>
                  <a:pt x="259720" y="162549"/>
                </a:lnTo>
                <a:close/>
              </a:path>
              <a:path w="544195" h="241300">
                <a:moveTo>
                  <a:pt x="463570" y="38740"/>
                </a:moveTo>
                <a:lnTo>
                  <a:pt x="320680" y="38740"/>
                </a:lnTo>
                <a:lnTo>
                  <a:pt x="358139" y="41909"/>
                </a:lnTo>
                <a:lnTo>
                  <a:pt x="396880" y="51419"/>
                </a:lnTo>
                <a:lnTo>
                  <a:pt x="437509" y="67299"/>
                </a:lnTo>
                <a:lnTo>
                  <a:pt x="479419" y="90159"/>
                </a:lnTo>
                <a:lnTo>
                  <a:pt x="483229" y="92080"/>
                </a:lnTo>
                <a:lnTo>
                  <a:pt x="487039" y="94609"/>
                </a:lnTo>
                <a:lnTo>
                  <a:pt x="491489" y="97139"/>
                </a:lnTo>
                <a:lnTo>
                  <a:pt x="322600" y="199369"/>
                </a:lnTo>
                <a:lnTo>
                  <a:pt x="395599" y="199369"/>
                </a:lnTo>
                <a:lnTo>
                  <a:pt x="534680" y="114299"/>
                </a:lnTo>
                <a:lnTo>
                  <a:pt x="541660" y="107929"/>
                </a:lnTo>
                <a:lnTo>
                  <a:pt x="544189" y="99059"/>
                </a:lnTo>
                <a:lnTo>
                  <a:pt x="542300" y="89519"/>
                </a:lnTo>
                <a:lnTo>
                  <a:pt x="535960" y="82539"/>
                </a:lnTo>
                <a:lnTo>
                  <a:pt x="526420" y="75559"/>
                </a:lnTo>
                <a:lnTo>
                  <a:pt x="497860" y="56509"/>
                </a:lnTo>
                <a:lnTo>
                  <a:pt x="463570" y="38740"/>
                </a:lnTo>
                <a:close/>
              </a:path>
              <a:path w="544195" h="241300">
                <a:moveTo>
                  <a:pt x="320680" y="0"/>
                </a:moveTo>
                <a:lnTo>
                  <a:pt x="264170" y="7619"/>
                </a:lnTo>
                <a:lnTo>
                  <a:pt x="212719" y="29199"/>
                </a:lnTo>
                <a:lnTo>
                  <a:pt x="8900" y="153649"/>
                </a:lnTo>
                <a:lnTo>
                  <a:pt x="0" y="165079"/>
                </a:lnTo>
                <a:lnTo>
                  <a:pt x="0" y="172699"/>
                </a:lnTo>
                <a:lnTo>
                  <a:pt x="1920" y="179710"/>
                </a:lnTo>
                <a:lnTo>
                  <a:pt x="5730" y="185409"/>
                </a:lnTo>
                <a:lnTo>
                  <a:pt x="11429" y="189219"/>
                </a:lnTo>
                <a:lnTo>
                  <a:pt x="20970" y="189219"/>
                </a:lnTo>
                <a:lnTo>
                  <a:pt x="24140" y="188579"/>
                </a:lnTo>
                <a:lnTo>
                  <a:pt x="27310" y="186689"/>
                </a:lnTo>
                <a:lnTo>
                  <a:pt x="47640" y="175900"/>
                </a:lnTo>
                <a:lnTo>
                  <a:pt x="69220" y="168280"/>
                </a:lnTo>
                <a:lnTo>
                  <a:pt x="92720" y="163829"/>
                </a:lnTo>
                <a:lnTo>
                  <a:pt x="116860" y="162549"/>
                </a:lnTo>
                <a:lnTo>
                  <a:pt x="259720" y="162549"/>
                </a:lnTo>
                <a:lnTo>
                  <a:pt x="250819" y="158099"/>
                </a:lnTo>
                <a:lnTo>
                  <a:pt x="208909" y="140969"/>
                </a:lnTo>
                <a:lnTo>
                  <a:pt x="168280" y="129539"/>
                </a:lnTo>
                <a:lnTo>
                  <a:pt x="128899" y="124449"/>
                </a:lnTo>
                <a:lnTo>
                  <a:pt x="231160" y="62849"/>
                </a:lnTo>
                <a:lnTo>
                  <a:pt x="251459" y="52059"/>
                </a:lnTo>
                <a:lnTo>
                  <a:pt x="273679" y="44439"/>
                </a:lnTo>
                <a:lnTo>
                  <a:pt x="296539" y="39989"/>
                </a:lnTo>
                <a:lnTo>
                  <a:pt x="320680" y="38740"/>
                </a:lnTo>
                <a:lnTo>
                  <a:pt x="463570" y="38740"/>
                </a:lnTo>
                <a:lnTo>
                  <a:pt x="451500" y="32369"/>
                </a:lnTo>
                <a:lnTo>
                  <a:pt x="406420" y="14599"/>
                </a:lnTo>
                <a:lnTo>
                  <a:pt x="362590" y="3809"/>
                </a:lnTo>
                <a:lnTo>
                  <a:pt x="320680" y="0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1522" name="object 18"/>
          <p:cNvSpPr/>
          <p:nvPr/>
        </p:nvSpPr>
        <p:spPr>
          <a:xfrm>
            <a:off x="9175750" y="2108200"/>
            <a:ext cx="871538" cy="487363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1523" name="object 19"/>
          <p:cNvSpPr/>
          <p:nvPr/>
        </p:nvSpPr>
        <p:spPr>
          <a:xfrm>
            <a:off x="9263063" y="2197100"/>
            <a:ext cx="703262" cy="315913"/>
          </a:xfrm>
          <a:custGeom>
            <a:avLst/>
            <a:gdLst/>
            <a:ahLst/>
            <a:cxnLst>
              <a:cxn ang="0">
                <a:pos x="148016" y="162092"/>
              </a:cxn>
              <a:cxn ang="0">
                <a:pos x="249652" y="179171"/>
              </a:cxn>
              <a:cxn ang="0">
                <a:pos x="358942" y="229828"/>
              </a:cxn>
              <a:cxn ang="0">
                <a:pos x="468840" y="311481"/>
              </a:cxn>
              <a:cxn ang="0">
                <a:pos x="476464" y="315919"/>
              </a:cxn>
              <a:cxn ang="0">
                <a:pos x="487259" y="315280"/>
              </a:cxn>
              <a:cxn ang="0">
                <a:pos x="555229" y="273496"/>
              </a:cxn>
              <a:cxn ang="0">
                <a:pos x="457405" y="252620"/>
              </a:cxn>
              <a:cxn ang="0">
                <a:pos x="404682" y="214634"/>
              </a:cxn>
              <a:cxn ang="0">
                <a:pos x="329057" y="170327"/>
              </a:cxn>
              <a:cxn ang="0">
                <a:pos x="513300" y="37985"/>
              </a:cxn>
              <a:cxn ang="0">
                <a:pos x="401480" y="42422"/>
              </a:cxn>
              <a:cxn ang="0">
                <a:pos x="507599" y="76609"/>
              </a:cxn>
              <a:cxn ang="0">
                <a:pos x="609234" y="136140"/>
              </a:cxn>
              <a:cxn ang="0">
                <a:pos x="482807" y="273496"/>
              </a:cxn>
              <a:cxn ang="0">
                <a:pos x="693732" y="189320"/>
              </a:cxn>
              <a:cxn ang="0">
                <a:pos x="703246" y="174733"/>
              </a:cxn>
              <a:cxn ang="0">
                <a:pos x="668300" y="134226"/>
              </a:cxn>
              <a:cxn ang="0">
                <a:pos x="533640" y="46859"/>
              </a:cxn>
              <a:cxn ang="0">
                <a:pos x="351928" y="0"/>
              </a:cxn>
              <a:cxn ang="0">
                <a:pos x="213455" y="37377"/>
              </a:cxn>
              <a:cxn ang="0">
                <a:pos x="0" y="180447"/>
              </a:cxn>
              <a:cxn ang="0">
                <a:pos x="5702" y="193726"/>
              </a:cxn>
              <a:cxn ang="0">
                <a:pos x="21589" y="196917"/>
              </a:cxn>
              <a:cxn ang="0">
                <a:pos x="27932" y="194365"/>
              </a:cxn>
              <a:cxn ang="0">
                <a:pos x="84498" y="169689"/>
              </a:cxn>
              <a:cxn ang="0">
                <a:pos x="148016" y="162092"/>
              </a:cxn>
              <a:cxn ang="0">
                <a:pos x="282066" y="150058"/>
              </a:cxn>
              <a:cxn ang="0">
                <a:pos x="191226" y="126629"/>
              </a:cxn>
              <a:cxn ang="0">
                <a:pos x="143564" y="124106"/>
              </a:cxn>
              <a:cxn ang="0">
                <a:pos x="259837" y="56370"/>
              </a:cxn>
              <a:cxn ang="0">
                <a:pos x="319543" y="39900"/>
              </a:cxn>
              <a:cxn ang="0">
                <a:pos x="513300" y="37985"/>
              </a:cxn>
              <a:cxn ang="0">
                <a:pos x="440237" y="11395"/>
              </a:cxn>
              <a:cxn ang="0">
                <a:pos x="351928" y="0"/>
              </a:cxn>
              <a:cxn ang="0">
                <a:pos x="143564" y="124106"/>
              </a:cxn>
              <a:cxn ang="0">
                <a:pos x="148016" y="123468"/>
              </a:cxn>
            </a:cxnLst>
            <a:pathLst>
              <a:path w="702945" h="316864">
                <a:moveTo>
                  <a:pt x="309250" y="162580"/>
                </a:moveTo>
                <a:lnTo>
                  <a:pt x="147949" y="162580"/>
                </a:lnTo>
                <a:lnTo>
                  <a:pt x="197479" y="167030"/>
                </a:lnTo>
                <a:lnTo>
                  <a:pt x="249539" y="179710"/>
                </a:lnTo>
                <a:lnTo>
                  <a:pt x="303519" y="200680"/>
                </a:lnTo>
                <a:lnTo>
                  <a:pt x="358780" y="230520"/>
                </a:lnTo>
                <a:lnTo>
                  <a:pt x="415930" y="268620"/>
                </a:lnTo>
                <a:lnTo>
                  <a:pt x="468629" y="312419"/>
                </a:lnTo>
                <a:lnTo>
                  <a:pt x="471799" y="314980"/>
                </a:lnTo>
                <a:lnTo>
                  <a:pt x="476249" y="316870"/>
                </a:lnTo>
                <a:lnTo>
                  <a:pt x="483869" y="316870"/>
                </a:lnTo>
                <a:lnTo>
                  <a:pt x="487039" y="316229"/>
                </a:lnTo>
                <a:lnTo>
                  <a:pt x="489569" y="314340"/>
                </a:lnTo>
                <a:lnTo>
                  <a:pt x="554979" y="274319"/>
                </a:lnTo>
                <a:lnTo>
                  <a:pt x="482589" y="274319"/>
                </a:lnTo>
                <a:lnTo>
                  <a:pt x="457199" y="253380"/>
                </a:lnTo>
                <a:lnTo>
                  <a:pt x="431170" y="233690"/>
                </a:lnTo>
                <a:lnTo>
                  <a:pt x="404500" y="215280"/>
                </a:lnTo>
                <a:lnTo>
                  <a:pt x="377189" y="197510"/>
                </a:lnTo>
                <a:lnTo>
                  <a:pt x="328909" y="170840"/>
                </a:lnTo>
                <a:lnTo>
                  <a:pt x="309250" y="162580"/>
                </a:lnTo>
                <a:close/>
              </a:path>
              <a:path w="702945" h="316864">
                <a:moveTo>
                  <a:pt x="513069" y="38099"/>
                </a:moveTo>
                <a:lnTo>
                  <a:pt x="351769" y="38099"/>
                </a:lnTo>
                <a:lnTo>
                  <a:pt x="401299" y="42550"/>
                </a:lnTo>
                <a:lnTo>
                  <a:pt x="453389" y="55260"/>
                </a:lnTo>
                <a:lnTo>
                  <a:pt x="507370" y="76840"/>
                </a:lnTo>
                <a:lnTo>
                  <a:pt x="563239" y="106679"/>
                </a:lnTo>
                <a:lnTo>
                  <a:pt x="608959" y="136550"/>
                </a:lnTo>
                <a:lnTo>
                  <a:pt x="652759" y="170840"/>
                </a:lnTo>
                <a:lnTo>
                  <a:pt x="482589" y="274319"/>
                </a:lnTo>
                <a:lnTo>
                  <a:pt x="554979" y="274319"/>
                </a:lnTo>
                <a:lnTo>
                  <a:pt x="693419" y="189890"/>
                </a:lnTo>
                <a:lnTo>
                  <a:pt x="699759" y="183520"/>
                </a:lnTo>
                <a:lnTo>
                  <a:pt x="702929" y="175259"/>
                </a:lnTo>
                <a:lnTo>
                  <a:pt x="701680" y="166390"/>
                </a:lnTo>
                <a:lnTo>
                  <a:pt x="667999" y="134630"/>
                </a:lnTo>
                <a:lnTo>
                  <a:pt x="610240" y="91439"/>
                </a:lnTo>
                <a:lnTo>
                  <a:pt x="533399" y="47000"/>
                </a:lnTo>
                <a:lnTo>
                  <a:pt x="513069" y="38099"/>
                </a:lnTo>
                <a:close/>
              </a:path>
              <a:path w="702945" h="316864">
                <a:moveTo>
                  <a:pt x="351769" y="0"/>
                </a:moveTo>
                <a:lnTo>
                  <a:pt x="279379" y="9540"/>
                </a:lnTo>
                <a:lnTo>
                  <a:pt x="213359" y="37490"/>
                </a:lnTo>
                <a:lnTo>
                  <a:pt x="9509" y="161940"/>
                </a:lnTo>
                <a:lnTo>
                  <a:pt x="0" y="180990"/>
                </a:lnTo>
                <a:lnTo>
                  <a:pt x="2529" y="187970"/>
                </a:lnTo>
                <a:lnTo>
                  <a:pt x="5699" y="194309"/>
                </a:lnTo>
                <a:lnTo>
                  <a:pt x="12070" y="197510"/>
                </a:lnTo>
                <a:lnTo>
                  <a:pt x="21579" y="197510"/>
                </a:lnTo>
                <a:lnTo>
                  <a:pt x="24749" y="196870"/>
                </a:lnTo>
                <a:lnTo>
                  <a:pt x="27919" y="194950"/>
                </a:lnTo>
                <a:lnTo>
                  <a:pt x="55229" y="180350"/>
                </a:lnTo>
                <a:lnTo>
                  <a:pt x="84460" y="170200"/>
                </a:lnTo>
                <a:lnTo>
                  <a:pt x="115549" y="164470"/>
                </a:lnTo>
                <a:lnTo>
                  <a:pt x="147949" y="162580"/>
                </a:lnTo>
                <a:lnTo>
                  <a:pt x="309250" y="162580"/>
                </a:lnTo>
                <a:lnTo>
                  <a:pt x="281939" y="150510"/>
                </a:lnTo>
                <a:lnTo>
                  <a:pt x="236219" y="135910"/>
                </a:lnTo>
                <a:lnTo>
                  <a:pt x="191140" y="127010"/>
                </a:lnTo>
                <a:lnTo>
                  <a:pt x="149839" y="124480"/>
                </a:lnTo>
                <a:lnTo>
                  <a:pt x="143499" y="124480"/>
                </a:lnTo>
                <a:lnTo>
                  <a:pt x="231769" y="70500"/>
                </a:lnTo>
                <a:lnTo>
                  <a:pt x="259720" y="56540"/>
                </a:lnTo>
                <a:lnTo>
                  <a:pt x="288919" y="46360"/>
                </a:lnTo>
                <a:lnTo>
                  <a:pt x="319399" y="40020"/>
                </a:lnTo>
                <a:lnTo>
                  <a:pt x="351769" y="38099"/>
                </a:lnTo>
                <a:lnTo>
                  <a:pt x="513069" y="38099"/>
                </a:lnTo>
                <a:lnTo>
                  <a:pt x="486399" y="26060"/>
                </a:lnTo>
                <a:lnTo>
                  <a:pt x="440039" y="11429"/>
                </a:lnTo>
                <a:lnTo>
                  <a:pt x="394959" y="2560"/>
                </a:lnTo>
                <a:lnTo>
                  <a:pt x="351769" y="0"/>
                </a:lnTo>
                <a:close/>
              </a:path>
              <a:path w="702945" h="316864">
                <a:moveTo>
                  <a:pt x="147949" y="123840"/>
                </a:moveTo>
                <a:lnTo>
                  <a:pt x="143499" y="124480"/>
                </a:lnTo>
                <a:lnTo>
                  <a:pt x="149839" y="124480"/>
                </a:lnTo>
                <a:lnTo>
                  <a:pt x="147949" y="123840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1524" name="object 20"/>
          <p:cNvSpPr/>
          <p:nvPr/>
        </p:nvSpPr>
        <p:spPr>
          <a:xfrm>
            <a:off x="9737725" y="2120900"/>
            <a:ext cx="908050" cy="433388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1525" name="object 21"/>
          <p:cNvSpPr/>
          <p:nvPr/>
        </p:nvSpPr>
        <p:spPr>
          <a:xfrm>
            <a:off x="9825038" y="2209800"/>
            <a:ext cx="738187" cy="263525"/>
          </a:xfrm>
          <a:custGeom>
            <a:avLst/>
            <a:gdLst/>
            <a:ahLst/>
            <a:cxnLst>
              <a:cxn ang="0">
                <a:pos x="201842" y="162549"/>
              </a:cxn>
              <a:cxn ang="0">
                <a:pos x="298332" y="173370"/>
              </a:cxn>
              <a:cxn ang="0">
                <a:pos x="399877" y="206380"/>
              </a:cxn>
              <a:cxn ang="0">
                <a:pos x="506511" y="261000"/>
              </a:cxn>
              <a:cxn ang="0">
                <a:pos x="512240" y="263530"/>
              </a:cxn>
              <a:cxn ang="0">
                <a:pos x="521745" y="262889"/>
              </a:cxn>
              <a:cxn ang="0">
                <a:pos x="587768" y="222260"/>
              </a:cxn>
              <a:cxn ang="0">
                <a:pos x="468428" y="196230"/>
              </a:cxn>
              <a:cxn ang="0">
                <a:pos x="391621" y="162549"/>
              </a:cxn>
              <a:cxn ang="0">
                <a:pos x="405606" y="38099"/>
              </a:cxn>
              <a:cxn ang="0">
                <a:pos x="493198" y="47640"/>
              </a:cxn>
              <a:cxn ang="0">
                <a:pos x="585847" y="74919"/>
              </a:cxn>
              <a:cxn ang="0">
                <a:pos x="682337" y="120639"/>
              </a:cxn>
              <a:cxn ang="0">
                <a:pos x="587768" y="222260"/>
              </a:cxn>
              <a:cxn ang="0">
                <a:pos x="735013" y="129539"/>
              </a:cxn>
              <a:cxn ang="0">
                <a:pos x="735013" y="111130"/>
              </a:cxn>
              <a:cxn ang="0">
                <a:pos x="679808" y="76199"/>
              </a:cxn>
              <a:cxn ang="0">
                <a:pos x="596024" y="38099"/>
              </a:cxn>
              <a:cxn ang="0">
                <a:pos x="354177" y="3169"/>
              </a:cxn>
              <a:cxn ang="0">
                <a:pos x="257080" y="29199"/>
              </a:cxn>
              <a:cxn ang="0">
                <a:pos x="8896" y="176540"/>
              </a:cxn>
              <a:cxn ang="0">
                <a:pos x="1919" y="203210"/>
              </a:cxn>
              <a:cxn ang="0">
                <a:pos x="12065" y="212719"/>
              </a:cxn>
              <a:cxn ang="0">
                <a:pos x="27298" y="210190"/>
              </a:cxn>
              <a:cxn ang="0">
                <a:pos x="109802" y="174619"/>
              </a:cxn>
              <a:cxn ang="0">
                <a:pos x="201842" y="162549"/>
              </a:cxn>
              <a:cxn ang="0">
                <a:pos x="375779" y="156209"/>
              </a:cxn>
              <a:cxn ang="0">
                <a:pos x="286907" y="132709"/>
              </a:cxn>
              <a:cxn ang="0">
                <a:pos x="233590" y="125729"/>
              </a:cxn>
              <a:cxn ang="0">
                <a:pos x="231061" y="85740"/>
              </a:cxn>
              <a:cxn ang="0">
                <a:pos x="313565" y="50170"/>
              </a:cxn>
              <a:cxn ang="0">
                <a:pos x="405606" y="38099"/>
              </a:cxn>
              <a:cxn ang="0">
                <a:pos x="585239" y="33649"/>
              </a:cxn>
              <a:cxn ang="0">
                <a:pos x="493198" y="8260"/>
              </a:cxn>
              <a:cxn ang="0">
                <a:pos x="405606" y="0"/>
              </a:cxn>
              <a:cxn ang="0">
                <a:pos x="192337" y="124449"/>
              </a:cxn>
              <a:cxn ang="0">
                <a:pos x="173935" y="125089"/>
              </a:cxn>
              <a:cxn ang="0">
                <a:pos x="233590" y="125729"/>
              </a:cxn>
            </a:cxnLst>
            <a:pathLst>
              <a:path w="738504" h="263525">
                <a:moveTo>
                  <a:pt x="391789" y="162549"/>
                </a:moveTo>
                <a:lnTo>
                  <a:pt x="201929" y="162549"/>
                </a:lnTo>
                <a:lnTo>
                  <a:pt x="249570" y="165750"/>
                </a:lnTo>
                <a:lnTo>
                  <a:pt x="298460" y="173370"/>
                </a:lnTo>
                <a:lnTo>
                  <a:pt x="348630" y="187330"/>
                </a:lnTo>
                <a:lnTo>
                  <a:pt x="400049" y="206380"/>
                </a:lnTo>
                <a:lnTo>
                  <a:pt x="452749" y="231129"/>
                </a:lnTo>
                <a:lnTo>
                  <a:pt x="506729" y="261000"/>
                </a:lnTo>
                <a:lnTo>
                  <a:pt x="509290" y="262889"/>
                </a:lnTo>
                <a:lnTo>
                  <a:pt x="512460" y="263530"/>
                </a:lnTo>
                <a:lnTo>
                  <a:pt x="518800" y="263530"/>
                </a:lnTo>
                <a:lnTo>
                  <a:pt x="521969" y="262889"/>
                </a:lnTo>
                <a:lnTo>
                  <a:pt x="524530" y="261000"/>
                </a:lnTo>
                <a:lnTo>
                  <a:pt x="588020" y="222260"/>
                </a:lnTo>
                <a:lnTo>
                  <a:pt x="515630" y="222260"/>
                </a:lnTo>
                <a:lnTo>
                  <a:pt x="468629" y="196230"/>
                </a:lnTo>
                <a:lnTo>
                  <a:pt x="422269" y="174619"/>
                </a:lnTo>
                <a:lnTo>
                  <a:pt x="391789" y="162549"/>
                </a:lnTo>
                <a:close/>
              </a:path>
              <a:path w="738504" h="263525">
                <a:moveTo>
                  <a:pt x="596280" y="38099"/>
                </a:moveTo>
                <a:lnTo>
                  <a:pt x="405780" y="38099"/>
                </a:lnTo>
                <a:lnTo>
                  <a:pt x="448939" y="40629"/>
                </a:lnTo>
                <a:lnTo>
                  <a:pt x="493410" y="47640"/>
                </a:lnTo>
                <a:lnTo>
                  <a:pt x="539130" y="59070"/>
                </a:lnTo>
                <a:lnTo>
                  <a:pt x="586099" y="74919"/>
                </a:lnTo>
                <a:lnTo>
                  <a:pt x="633740" y="95249"/>
                </a:lnTo>
                <a:lnTo>
                  <a:pt x="682630" y="120639"/>
                </a:lnTo>
                <a:lnTo>
                  <a:pt x="515630" y="222260"/>
                </a:lnTo>
                <a:lnTo>
                  <a:pt x="588020" y="222260"/>
                </a:lnTo>
                <a:lnTo>
                  <a:pt x="728990" y="136519"/>
                </a:lnTo>
                <a:lnTo>
                  <a:pt x="735329" y="129539"/>
                </a:lnTo>
                <a:lnTo>
                  <a:pt x="737890" y="120030"/>
                </a:lnTo>
                <a:lnTo>
                  <a:pt x="735329" y="111130"/>
                </a:lnTo>
                <a:lnTo>
                  <a:pt x="728990" y="103510"/>
                </a:lnTo>
                <a:lnTo>
                  <a:pt x="680100" y="76199"/>
                </a:lnTo>
                <a:lnTo>
                  <a:pt x="632459" y="52699"/>
                </a:lnTo>
                <a:lnTo>
                  <a:pt x="596280" y="38099"/>
                </a:lnTo>
                <a:close/>
              </a:path>
              <a:path w="738504" h="263525">
                <a:moveTo>
                  <a:pt x="405780" y="0"/>
                </a:moveTo>
                <a:lnTo>
                  <a:pt x="354329" y="3169"/>
                </a:lnTo>
                <a:lnTo>
                  <a:pt x="304799" y="13350"/>
                </a:lnTo>
                <a:lnTo>
                  <a:pt x="257190" y="29199"/>
                </a:lnTo>
                <a:lnTo>
                  <a:pt x="212719" y="52699"/>
                </a:lnTo>
                <a:lnTo>
                  <a:pt x="8900" y="176540"/>
                </a:lnTo>
                <a:lnTo>
                  <a:pt x="0" y="195590"/>
                </a:lnTo>
                <a:lnTo>
                  <a:pt x="1920" y="203210"/>
                </a:lnTo>
                <a:lnTo>
                  <a:pt x="5730" y="208909"/>
                </a:lnTo>
                <a:lnTo>
                  <a:pt x="12070" y="212719"/>
                </a:lnTo>
                <a:lnTo>
                  <a:pt x="20970" y="212719"/>
                </a:lnTo>
                <a:lnTo>
                  <a:pt x="27310" y="210190"/>
                </a:lnTo>
                <a:lnTo>
                  <a:pt x="67330" y="189219"/>
                </a:lnTo>
                <a:lnTo>
                  <a:pt x="109849" y="174619"/>
                </a:lnTo>
                <a:lnTo>
                  <a:pt x="154960" y="165750"/>
                </a:lnTo>
                <a:lnTo>
                  <a:pt x="201929" y="162549"/>
                </a:lnTo>
                <a:lnTo>
                  <a:pt x="391789" y="162549"/>
                </a:lnTo>
                <a:lnTo>
                  <a:pt x="375940" y="156209"/>
                </a:lnTo>
                <a:lnTo>
                  <a:pt x="331469" y="142250"/>
                </a:lnTo>
                <a:lnTo>
                  <a:pt x="287030" y="132709"/>
                </a:lnTo>
                <a:lnTo>
                  <a:pt x="243839" y="126370"/>
                </a:lnTo>
                <a:lnTo>
                  <a:pt x="233690" y="125729"/>
                </a:lnTo>
                <a:lnTo>
                  <a:pt x="164470" y="125729"/>
                </a:lnTo>
                <a:lnTo>
                  <a:pt x="231160" y="85740"/>
                </a:lnTo>
                <a:lnTo>
                  <a:pt x="271150" y="64769"/>
                </a:lnTo>
                <a:lnTo>
                  <a:pt x="313700" y="50170"/>
                </a:lnTo>
                <a:lnTo>
                  <a:pt x="358780" y="41269"/>
                </a:lnTo>
                <a:lnTo>
                  <a:pt x="405780" y="38099"/>
                </a:lnTo>
                <a:lnTo>
                  <a:pt x="596280" y="38099"/>
                </a:lnTo>
                <a:lnTo>
                  <a:pt x="585490" y="33649"/>
                </a:lnTo>
                <a:lnTo>
                  <a:pt x="539130" y="19049"/>
                </a:lnTo>
                <a:lnTo>
                  <a:pt x="493410" y="8260"/>
                </a:lnTo>
                <a:lnTo>
                  <a:pt x="448939" y="1920"/>
                </a:lnTo>
                <a:lnTo>
                  <a:pt x="405780" y="0"/>
                </a:lnTo>
                <a:close/>
              </a:path>
              <a:path w="738504" h="263525">
                <a:moveTo>
                  <a:pt x="201929" y="124449"/>
                </a:moveTo>
                <a:lnTo>
                  <a:pt x="192420" y="124449"/>
                </a:lnTo>
                <a:lnTo>
                  <a:pt x="182879" y="125089"/>
                </a:lnTo>
                <a:lnTo>
                  <a:pt x="174010" y="125089"/>
                </a:lnTo>
                <a:lnTo>
                  <a:pt x="164470" y="125729"/>
                </a:lnTo>
                <a:lnTo>
                  <a:pt x="233690" y="125729"/>
                </a:lnTo>
                <a:lnTo>
                  <a:pt x="201929" y="124449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1526" name="object 22"/>
          <p:cNvSpPr/>
          <p:nvPr/>
        </p:nvSpPr>
        <p:spPr>
          <a:xfrm>
            <a:off x="10234613" y="2220913"/>
            <a:ext cx="1106487" cy="2008187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1527" name="object 23"/>
          <p:cNvSpPr/>
          <p:nvPr/>
        </p:nvSpPr>
        <p:spPr>
          <a:xfrm>
            <a:off x="10321925" y="2309813"/>
            <a:ext cx="938213" cy="1838325"/>
          </a:xfrm>
          <a:custGeom>
            <a:avLst/>
            <a:gdLst/>
            <a:ahLst/>
            <a:cxnLst>
              <a:cxn ang="0">
                <a:pos x="212936" y="2529"/>
              </a:cxn>
              <a:cxn ang="0">
                <a:pos x="0" y="142859"/>
              </a:cxn>
              <a:cxn ang="0">
                <a:pos x="47017" y="183520"/>
              </a:cxn>
              <a:cxn ang="0">
                <a:pos x="157010" y="267949"/>
              </a:cxn>
              <a:cxn ang="0">
                <a:pos x="260594" y="368289"/>
              </a:cxn>
              <a:cxn ang="0">
                <a:pos x="356582" y="482589"/>
              </a:cxn>
              <a:cxn ang="0">
                <a:pos x="444301" y="608319"/>
              </a:cxn>
              <a:cxn ang="0">
                <a:pos x="520578" y="742309"/>
              </a:cxn>
              <a:cxn ang="0">
                <a:pos x="585414" y="881999"/>
              </a:cxn>
              <a:cxn ang="0">
                <a:pos x="636917" y="1024889"/>
              </a:cxn>
              <a:cxn ang="0">
                <a:pos x="673133" y="1169029"/>
              </a:cxn>
              <a:cxn ang="0">
                <a:pos x="693484" y="1311280"/>
              </a:cxn>
              <a:cxn ang="0">
                <a:pos x="695376" y="1461119"/>
              </a:cxn>
              <a:cxn ang="0">
                <a:pos x="670601" y="1614799"/>
              </a:cxn>
              <a:cxn ang="0">
                <a:pos x="616566" y="1739898"/>
              </a:cxn>
              <a:cxn ang="0">
                <a:pos x="560639" y="1815455"/>
              </a:cxn>
              <a:cxn ang="0">
                <a:pos x="578427" y="1838315"/>
              </a:cxn>
              <a:cxn ang="0">
                <a:pos x="725277" y="1752590"/>
              </a:cxn>
              <a:cxn ang="0">
                <a:pos x="691562" y="1668139"/>
              </a:cxn>
              <a:cxn ang="0">
                <a:pos x="727168" y="1518275"/>
              </a:cxn>
              <a:cxn ang="0">
                <a:pos x="732905" y="1358249"/>
              </a:cxn>
              <a:cxn ang="0">
                <a:pos x="718900" y="1216639"/>
              </a:cxn>
              <a:cxn ang="0">
                <a:pos x="687748" y="1072499"/>
              </a:cxn>
              <a:cxn ang="0">
                <a:pos x="641982" y="928359"/>
              </a:cxn>
              <a:cxn ang="0">
                <a:pos x="582882" y="786109"/>
              </a:cxn>
              <a:cxn ang="0">
                <a:pos x="511059" y="648949"/>
              </a:cxn>
              <a:cxn ang="0">
                <a:pos x="428405" y="518800"/>
              </a:cxn>
              <a:cxn ang="0">
                <a:pos x="336262" y="398129"/>
              </a:cxn>
              <a:cxn ang="0">
                <a:pos x="235819" y="290200"/>
              </a:cxn>
              <a:cxn ang="0">
                <a:pos x="128390" y="196839"/>
              </a:cxn>
              <a:cxn ang="0">
                <a:pos x="222455" y="41269"/>
              </a:cxn>
              <a:cxn ang="0">
                <a:pos x="231364" y="2529"/>
              </a:cxn>
              <a:cxn ang="0">
                <a:pos x="289854" y="41269"/>
              </a:cxn>
              <a:cxn ang="0">
                <a:pos x="296200" y="92080"/>
              </a:cxn>
              <a:cxn ang="0">
                <a:pos x="403629" y="182239"/>
              </a:cxn>
              <a:cxn ang="0">
                <a:pos x="503431" y="287639"/>
              </a:cxn>
              <a:cxn ang="0">
                <a:pos x="595606" y="405749"/>
              </a:cxn>
              <a:cxn ang="0">
                <a:pos x="678229" y="534040"/>
              </a:cxn>
              <a:cxn ang="0">
                <a:pos x="750052" y="669279"/>
              </a:cxn>
              <a:cxn ang="0">
                <a:pos x="809792" y="809609"/>
              </a:cxn>
              <a:cxn ang="0">
                <a:pos x="855559" y="951859"/>
              </a:cxn>
              <a:cxn ang="0">
                <a:pos x="886070" y="1094719"/>
              </a:cxn>
              <a:cxn ang="0">
                <a:pos x="900716" y="1235080"/>
              </a:cxn>
              <a:cxn ang="0">
                <a:pos x="894979" y="1390649"/>
              </a:cxn>
              <a:cxn ang="0">
                <a:pos x="860654" y="1534789"/>
              </a:cxn>
              <a:cxn ang="0">
                <a:pos x="798351" y="1649089"/>
              </a:cxn>
              <a:cxn ang="0">
                <a:pos x="725277" y="1752590"/>
              </a:cxn>
              <a:cxn ang="0">
                <a:pos x="851135" y="1638290"/>
              </a:cxn>
              <a:cxn ang="0">
                <a:pos x="908953" y="1504309"/>
              </a:cxn>
              <a:cxn ang="0">
                <a:pos x="936291" y="1341119"/>
              </a:cxn>
              <a:cxn ang="0">
                <a:pos x="934399" y="1188719"/>
              </a:cxn>
              <a:cxn ang="0">
                <a:pos x="914689" y="1047109"/>
              </a:cxn>
              <a:cxn ang="0">
                <a:pos x="879724" y="904219"/>
              </a:cxn>
              <a:cxn ang="0">
                <a:pos x="830143" y="761359"/>
              </a:cxn>
              <a:cxn ang="0">
                <a:pos x="767840" y="622279"/>
              </a:cxn>
              <a:cxn ang="0">
                <a:pos x="693484" y="487679"/>
              </a:cxn>
              <a:cxn ang="0">
                <a:pos x="608938" y="361309"/>
              </a:cxn>
              <a:cxn ang="0">
                <a:pos x="514873" y="245089"/>
              </a:cxn>
              <a:cxn ang="0">
                <a:pos x="413790" y="140969"/>
              </a:cxn>
              <a:cxn ang="0">
                <a:pos x="306361" y="52699"/>
              </a:cxn>
            </a:cxnLst>
            <a:pathLst>
              <a:path w="937259" h="1838325">
                <a:moveTo>
                  <a:pt x="225430" y="0"/>
                </a:moveTo>
                <a:lnTo>
                  <a:pt x="219059" y="0"/>
                </a:lnTo>
                <a:lnTo>
                  <a:pt x="212719" y="2529"/>
                </a:lnTo>
                <a:lnTo>
                  <a:pt x="8869" y="126370"/>
                </a:lnTo>
                <a:lnTo>
                  <a:pt x="1889" y="133990"/>
                </a:lnTo>
                <a:lnTo>
                  <a:pt x="0" y="142859"/>
                </a:lnTo>
                <a:lnTo>
                  <a:pt x="1889" y="152399"/>
                </a:lnTo>
                <a:lnTo>
                  <a:pt x="8869" y="159379"/>
                </a:lnTo>
                <a:lnTo>
                  <a:pt x="46969" y="183520"/>
                </a:lnTo>
                <a:lnTo>
                  <a:pt x="83819" y="209549"/>
                </a:lnTo>
                <a:lnTo>
                  <a:pt x="120639" y="237469"/>
                </a:lnTo>
                <a:lnTo>
                  <a:pt x="156850" y="267949"/>
                </a:lnTo>
                <a:lnTo>
                  <a:pt x="191749" y="299709"/>
                </a:lnTo>
                <a:lnTo>
                  <a:pt x="226679" y="333359"/>
                </a:lnTo>
                <a:lnTo>
                  <a:pt x="260329" y="368289"/>
                </a:lnTo>
                <a:lnTo>
                  <a:pt x="293369" y="405109"/>
                </a:lnTo>
                <a:lnTo>
                  <a:pt x="325099" y="443209"/>
                </a:lnTo>
                <a:lnTo>
                  <a:pt x="356219" y="482589"/>
                </a:lnTo>
                <a:lnTo>
                  <a:pt x="386699" y="523219"/>
                </a:lnTo>
                <a:lnTo>
                  <a:pt x="415930" y="565129"/>
                </a:lnTo>
                <a:lnTo>
                  <a:pt x="443849" y="608319"/>
                </a:lnTo>
                <a:lnTo>
                  <a:pt x="470519" y="652150"/>
                </a:lnTo>
                <a:lnTo>
                  <a:pt x="495940" y="696589"/>
                </a:lnTo>
                <a:lnTo>
                  <a:pt x="520049" y="742309"/>
                </a:lnTo>
                <a:lnTo>
                  <a:pt x="542909" y="788029"/>
                </a:lnTo>
                <a:lnTo>
                  <a:pt x="564520" y="835030"/>
                </a:lnTo>
                <a:lnTo>
                  <a:pt x="584819" y="881999"/>
                </a:lnTo>
                <a:lnTo>
                  <a:pt x="603229" y="929639"/>
                </a:lnTo>
                <a:lnTo>
                  <a:pt x="620389" y="977249"/>
                </a:lnTo>
                <a:lnTo>
                  <a:pt x="636269" y="1024889"/>
                </a:lnTo>
                <a:lnTo>
                  <a:pt x="650229" y="1073139"/>
                </a:lnTo>
                <a:lnTo>
                  <a:pt x="662299" y="1121389"/>
                </a:lnTo>
                <a:lnTo>
                  <a:pt x="672449" y="1169029"/>
                </a:lnTo>
                <a:lnTo>
                  <a:pt x="681349" y="1217279"/>
                </a:lnTo>
                <a:lnTo>
                  <a:pt x="687689" y="1264279"/>
                </a:lnTo>
                <a:lnTo>
                  <a:pt x="692779" y="1311280"/>
                </a:lnTo>
                <a:lnTo>
                  <a:pt x="695949" y="1358249"/>
                </a:lnTo>
                <a:lnTo>
                  <a:pt x="696589" y="1403969"/>
                </a:lnTo>
                <a:lnTo>
                  <a:pt x="694669" y="1461119"/>
                </a:lnTo>
                <a:lnTo>
                  <a:pt x="689609" y="1515108"/>
                </a:lnTo>
                <a:lnTo>
                  <a:pt x="681349" y="1566543"/>
                </a:lnTo>
                <a:lnTo>
                  <a:pt x="669919" y="1614799"/>
                </a:lnTo>
                <a:lnTo>
                  <a:pt x="655319" y="1659888"/>
                </a:lnTo>
                <a:lnTo>
                  <a:pt x="636910" y="1701155"/>
                </a:lnTo>
                <a:lnTo>
                  <a:pt x="615939" y="1739898"/>
                </a:lnTo>
                <a:lnTo>
                  <a:pt x="592439" y="1774188"/>
                </a:lnTo>
                <a:lnTo>
                  <a:pt x="565129" y="1805299"/>
                </a:lnTo>
                <a:lnTo>
                  <a:pt x="560069" y="1815455"/>
                </a:lnTo>
                <a:lnTo>
                  <a:pt x="561319" y="1826254"/>
                </a:lnTo>
                <a:lnTo>
                  <a:pt x="567689" y="1834505"/>
                </a:lnTo>
                <a:lnTo>
                  <a:pt x="577839" y="1838315"/>
                </a:lnTo>
                <a:lnTo>
                  <a:pt x="581009" y="1838315"/>
                </a:lnTo>
                <a:lnTo>
                  <a:pt x="587380" y="1835779"/>
                </a:lnTo>
                <a:lnTo>
                  <a:pt x="724540" y="1752590"/>
                </a:lnTo>
                <a:lnTo>
                  <a:pt x="651509" y="1752590"/>
                </a:lnTo>
                <a:lnTo>
                  <a:pt x="673089" y="1711954"/>
                </a:lnTo>
                <a:lnTo>
                  <a:pt x="690859" y="1668139"/>
                </a:lnTo>
                <a:lnTo>
                  <a:pt x="706099" y="1621145"/>
                </a:lnTo>
                <a:lnTo>
                  <a:pt x="717529" y="1570984"/>
                </a:lnTo>
                <a:lnTo>
                  <a:pt x="726429" y="1518275"/>
                </a:lnTo>
                <a:lnTo>
                  <a:pt x="731519" y="1462399"/>
                </a:lnTo>
                <a:lnTo>
                  <a:pt x="733409" y="1403969"/>
                </a:lnTo>
                <a:lnTo>
                  <a:pt x="732160" y="1358249"/>
                </a:lnTo>
                <a:lnTo>
                  <a:pt x="729599" y="1311280"/>
                </a:lnTo>
                <a:lnTo>
                  <a:pt x="724540" y="1264279"/>
                </a:lnTo>
                <a:lnTo>
                  <a:pt x="718169" y="1216639"/>
                </a:lnTo>
                <a:lnTo>
                  <a:pt x="709300" y="1169029"/>
                </a:lnTo>
                <a:lnTo>
                  <a:pt x="699119" y="1120780"/>
                </a:lnTo>
                <a:lnTo>
                  <a:pt x="687049" y="1072499"/>
                </a:lnTo>
                <a:lnTo>
                  <a:pt x="673729" y="1024249"/>
                </a:lnTo>
                <a:lnTo>
                  <a:pt x="658489" y="976000"/>
                </a:lnTo>
                <a:lnTo>
                  <a:pt x="641329" y="928359"/>
                </a:lnTo>
                <a:lnTo>
                  <a:pt x="623559" y="880750"/>
                </a:lnTo>
                <a:lnTo>
                  <a:pt x="603229" y="833109"/>
                </a:lnTo>
                <a:lnTo>
                  <a:pt x="582289" y="786109"/>
                </a:lnTo>
                <a:lnTo>
                  <a:pt x="559429" y="739780"/>
                </a:lnTo>
                <a:lnTo>
                  <a:pt x="535929" y="694060"/>
                </a:lnTo>
                <a:lnTo>
                  <a:pt x="510539" y="648949"/>
                </a:lnTo>
                <a:lnTo>
                  <a:pt x="484510" y="604509"/>
                </a:lnTo>
                <a:lnTo>
                  <a:pt x="456559" y="561319"/>
                </a:lnTo>
                <a:lnTo>
                  <a:pt x="427969" y="518800"/>
                </a:lnTo>
                <a:lnTo>
                  <a:pt x="398129" y="477499"/>
                </a:lnTo>
                <a:lnTo>
                  <a:pt x="367649" y="437509"/>
                </a:lnTo>
                <a:lnTo>
                  <a:pt x="335920" y="398129"/>
                </a:lnTo>
                <a:lnTo>
                  <a:pt x="303519" y="360669"/>
                </a:lnTo>
                <a:lnTo>
                  <a:pt x="269869" y="324490"/>
                </a:lnTo>
                <a:lnTo>
                  <a:pt x="235579" y="290200"/>
                </a:lnTo>
                <a:lnTo>
                  <a:pt x="200649" y="257159"/>
                </a:lnTo>
                <a:lnTo>
                  <a:pt x="165079" y="226039"/>
                </a:lnTo>
                <a:lnTo>
                  <a:pt x="128259" y="196839"/>
                </a:lnTo>
                <a:lnTo>
                  <a:pt x="91439" y="168889"/>
                </a:lnTo>
                <a:lnTo>
                  <a:pt x="53980" y="143499"/>
                </a:lnTo>
                <a:lnTo>
                  <a:pt x="222229" y="41269"/>
                </a:lnTo>
                <a:lnTo>
                  <a:pt x="289559" y="41269"/>
                </a:lnTo>
                <a:lnTo>
                  <a:pt x="268589" y="26669"/>
                </a:lnTo>
                <a:lnTo>
                  <a:pt x="231129" y="2529"/>
                </a:lnTo>
                <a:lnTo>
                  <a:pt x="228599" y="1249"/>
                </a:lnTo>
                <a:lnTo>
                  <a:pt x="225430" y="0"/>
                </a:lnTo>
                <a:close/>
              </a:path>
              <a:path w="937259" h="1838325">
                <a:moveTo>
                  <a:pt x="289559" y="41269"/>
                </a:moveTo>
                <a:lnTo>
                  <a:pt x="222229" y="41269"/>
                </a:lnTo>
                <a:lnTo>
                  <a:pt x="259079" y="65410"/>
                </a:lnTo>
                <a:lnTo>
                  <a:pt x="295899" y="92080"/>
                </a:lnTo>
                <a:lnTo>
                  <a:pt x="332719" y="119999"/>
                </a:lnTo>
                <a:lnTo>
                  <a:pt x="368289" y="150479"/>
                </a:lnTo>
                <a:lnTo>
                  <a:pt x="403219" y="182239"/>
                </a:lnTo>
                <a:lnTo>
                  <a:pt x="437509" y="215889"/>
                </a:lnTo>
                <a:lnTo>
                  <a:pt x="470519" y="251459"/>
                </a:lnTo>
                <a:lnTo>
                  <a:pt x="502919" y="287639"/>
                </a:lnTo>
                <a:lnTo>
                  <a:pt x="534649" y="325739"/>
                </a:lnTo>
                <a:lnTo>
                  <a:pt x="565769" y="365119"/>
                </a:lnTo>
                <a:lnTo>
                  <a:pt x="595000" y="405749"/>
                </a:lnTo>
                <a:lnTo>
                  <a:pt x="623559" y="447659"/>
                </a:lnTo>
                <a:lnTo>
                  <a:pt x="651509" y="490209"/>
                </a:lnTo>
                <a:lnTo>
                  <a:pt x="677539" y="534040"/>
                </a:lnTo>
                <a:lnTo>
                  <a:pt x="702929" y="578479"/>
                </a:lnTo>
                <a:lnTo>
                  <a:pt x="727069" y="623559"/>
                </a:lnTo>
                <a:lnTo>
                  <a:pt x="749289" y="669279"/>
                </a:lnTo>
                <a:lnTo>
                  <a:pt x="770869" y="715639"/>
                </a:lnTo>
                <a:lnTo>
                  <a:pt x="790559" y="761999"/>
                </a:lnTo>
                <a:lnTo>
                  <a:pt x="808969" y="809609"/>
                </a:lnTo>
                <a:lnTo>
                  <a:pt x="825489" y="856609"/>
                </a:lnTo>
                <a:lnTo>
                  <a:pt x="840729" y="904219"/>
                </a:lnTo>
                <a:lnTo>
                  <a:pt x="854689" y="951859"/>
                </a:lnTo>
                <a:lnTo>
                  <a:pt x="866759" y="1000109"/>
                </a:lnTo>
                <a:lnTo>
                  <a:pt x="876940" y="1047109"/>
                </a:lnTo>
                <a:lnTo>
                  <a:pt x="885169" y="1094719"/>
                </a:lnTo>
                <a:lnTo>
                  <a:pt x="892180" y="1141719"/>
                </a:lnTo>
                <a:lnTo>
                  <a:pt x="897239" y="1188719"/>
                </a:lnTo>
                <a:lnTo>
                  <a:pt x="899800" y="1235080"/>
                </a:lnTo>
                <a:lnTo>
                  <a:pt x="900409" y="1280159"/>
                </a:lnTo>
                <a:lnTo>
                  <a:pt x="899159" y="1336669"/>
                </a:lnTo>
                <a:lnTo>
                  <a:pt x="894069" y="1390649"/>
                </a:lnTo>
                <a:lnTo>
                  <a:pt x="885809" y="1441429"/>
                </a:lnTo>
                <a:lnTo>
                  <a:pt x="874379" y="1489709"/>
                </a:lnTo>
                <a:lnTo>
                  <a:pt x="859779" y="1534789"/>
                </a:lnTo>
                <a:lnTo>
                  <a:pt x="842009" y="1576068"/>
                </a:lnTo>
                <a:lnTo>
                  <a:pt x="821039" y="1614168"/>
                </a:lnTo>
                <a:lnTo>
                  <a:pt x="797539" y="1649089"/>
                </a:lnTo>
                <a:lnTo>
                  <a:pt x="770869" y="1680200"/>
                </a:lnTo>
                <a:lnTo>
                  <a:pt x="651509" y="1752590"/>
                </a:lnTo>
                <a:lnTo>
                  <a:pt x="724540" y="1752590"/>
                </a:lnTo>
                <a:lnTo>
                  <a:pt x="792479" y="1711323"/>
                </a:lnTo>
                <a:lnTo>
                  <a:pt x="824209" y="1675128"/>
                </a:lnTo>
                <a:lnTo>
                  <a:pt x="850270" y="1638290"/>
                </a:lnTo>
                <a:lnTo>
                  <a:pt x="872489" y="1597023"/>
                </a:lnTo>
                <a:lnTo>
                  <a:pt x="892180" y="1551934"/>
                </a:lnTo>
                <a:lnTo>
                  <a:pt x="908029" y="1504309"/>
                </a:lnTo>
                <a:lnTo>
                  <a:pt x="920739" y="1452859"/>
                </a:lnTo>
                <a:lnTo>
                  <a:pt x="929639" y="1398269"/>
                </a:lnTo>
                <a:lnTo>
                  <a:pt x="935339" y="1341119"/>
                </a:lnTo>
                <a:lnTo>
                  <a:pt x="937259" y="1280159"/>
                </a:lnTo>
                <a:lnTo>
                  <a:pt x="935979" y="1234439"/>
                </a:lnTo>
                <a:lnTo>
                  <a:pt x="933449" y="1188719"/>
                </a:lnTo>
                <a:lnTo>
                  <a:pt x="928999" y="1141719"/>
                </a:lnTo>
                <a:lnTo>
                  <a:pt x="922019" y="1094719"/>
                </a:lnTo>
                <a:lnTo>
                  <a:pt x="913759" y="1047109"/>
                </a:lnTo>
                <a:lnTo>
                  <a:pt x="904219" y="999469"/>
                </a:lnTo>
                <a:lnTo>
                  <a:pt x="892180" y="951859"/>
                </a:lnTo>
                <a:lnTo>
                  <a:pt x="878829" y="904219"/>
                </a:lnTo>
                <a:lnTo>
                  <a:pt x="863589" y="856609"/>
                </a:lnTo>
                <a:lnTo>
                  <a:pt x="847069" y="808969"/>
                </a:lnTo>
                <a:lnTo>
                  <a:pt x="829299" y="761359"/>
                </a:lnTo>
                <a:lnTo>
                  <a:pt x="809609" y="714359"/>
                </a:lnTo>
                <a:lnTo>
                  <a:pt x="789310" y="667999"/>
                </a:lnTo>
                <a:lnTo>
                  <a:pt x="767059" y="622279"/>
                </a:lnTo>
                <a:lnTo>
                  <a:pt x="743590" y="576559"/>
                </a:lnTo>
                <a:lnTo>
                  <a:pt x="718809" y="532119"/>
                </a:lnTo>
                <a:lnTo>
                  <a:pt x="692779" y="487679"/>
                </a:lnTo>
                <a:lnTo>
                  <a:pt x="665469" y="444489"/>
                </a:lnTo>
                <a:lnTo>
                  <a:pt x="637519" y="402579"/>
                </a:lnTo>
                <a:lnTo>
                  <a:pt x="608319" y="361309"/>
                </a:lnTo>
                <a:lnTo>
                  <a:pt x="577839" y="321289"/>
                </a:lnTo>
                <a:lnTo>
                  <a:pt x="546719" y="282580"/>
                </a:lnTo>
                <a:lnTo>
                  <a:pt x="514349" y="245089"/>
                </a:lnTo>
                <a:lnTo>
                  <a:pt x="481949" y="208909"/>
                </a:lnTo>
                <a:lnTo>
                  <a:pt x="447659" y="174619"/>
                </a:lnTo>
                <a:lnTo>
                  <a:pt x="413369" y="140969"/>
                </a:lnTo>
                <a:lnTo>
                  <a:pt x="378439" y="109849"/>
                </a:lnTo>
                <a:lnTo>
                  <a:pt x="342259" y="80009"/>
                </a:lnTo>
                <a:lnTo>
                  <a:pt x="306049" y="52699"/>
                </a:lnTo>
                <a:lnTo>
                  <a:pt x="289559" y="41269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1528" name="object 24"/>
          <p:cNvSpPr/>
          <p:nvPr/>
        </p:nvSpPr>
        <p:spPr>
          <a:xfrm>
            <a:off x="8658225" y="2233613"/>
            <a:ext cx="2479675" cy="1995487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1529" name="object 25"/>
          <p:cNvSpPr/>
          <p:nvPr/>
        </p:nvSpPr>
        <p:spPr>
          <a:xfrm>
            <a:off x="8747125" y="2320925"/>
            <a:ext cx="2308225" cy="1825625"/>
          </a:xfrm>
          <a:custGeom>
            <a:avLst/>
            <a:gdLst/>
            <a:ahLst/>
            <a:cxnLst>
              <a:cxn ang="0">
                <a:pos x="83796" y="130149"/>
              </a:cxn>
              <a:cxn ang="0">
                <a:pos x="3808" y="310499"/>
              </a:cxn>
              <a:cxn ang="0">
                <a:pos x="12067" y="494019"/>
              </a:cxn>
              <a:cxn ang="0">
                <a:pos x="2150169" y="1825614"/>
              </a:cxn>
              <a:cxn ang="0">
                <a:pos x="2195237" y="1786883"/>
              </a:cxn>
              <a:cxn ang="0">
                <a:pos x="46987" y="481309"/>
              </a:cxn>
              <a:cxn ang="0">
                <a:pos x="41258" y="307329"/>
              </a:cxn>
              <a:cxn ang="0">
                <a:pos x="137762" y="135879"/>
              </a:cxn>
              <a:cxn ang="0">
                <a:pos x="357401" y="106039"/>
              </a:cxn>
              <a:cxn ang="0">
                <a:pos x="1467727" y="49529"/>
              </a:cxn>
              <a:cxn ang="0">
                <a:pos x="1425189" y="74279"/>
              </a:cxn>
              <a:cxn ang="0">
                <a:pos x="1621973" y="171449"/>
              </a:cxn>
              <a:cxn ang="0">
                <a:pos x="1767354" y="287639"/>
              </a:cxn>
              <a:cxn ang="0">
                <a:pos x="1900667" y="431139"/>
              </a:cxn>
              <a:cxn ang="0">
                <a:pos x="2018745" y="596249"/>
              </a:cxn>
              <a:cxn ang="0">
                <a:pos x="2118418" y="775959"/>
              </a:cxn>
              <a:cxn ang="0">
                <a:pos x="2195877" y="965179"/>
              </a:cxn>
              <a:cxn ang="0">
                <a:pos x="2247923" y="1156959"/>
              </a:cxn>
              <a:cxn ang="0">
                <a:pos x="2271416" y="1345539"/>
              </a:cxn>
              <a:cxn ang="0">
                <a:pos x="2254260" y="1565903"/>
              </a:cxn>
              <a:cxn ang="0">
                <a:pos x="2178081" y="1747509"/>
              </a:cxn>
              <a:cxn ang="0">
                <a:pos x="2244114" y="1708135"/>
              </a:cxn>
              <a:cxn ang="0">
                <a:pos x="2301248" y="1509384"/>
              </a:cxn>
              <a:cxn ang="0">
                <a:pos x="2305057" y="1299819"/>
              </a:cxn>
              <a:cxn ang="0">
                <a:pos x="2275225" y="1111239"/>
              </a:cxn>
              <a:cxn ang="0">
                <a:pos x="2218731" y="920739"/>
              </a:cxn>
              <a:cxn ang="0">
                <a:pos x="2138103" y="733409"/>
              </a:cxn>
              <a:cxn ang="0">
                <a:pos x="2036541" y="556259"/>
              </a:cxn>
              <a:cxn ang="0">
                <a:pos x="1917823" y="394319"/>
              </a:cxn>
              <a:cxn ang="0">
                <a:pos x="1784510" y="253349"/>
              </a:cxn>
              <a:cxn ang="0">
                <a:pos x="1639770" y="138409"/>
              </a:cxn>
              <a:cxn ang="0">
                <a:pos x="1467727" y="49529"/>
              </a:cxn>
              <a:cxn ang="0">
                <a:pos x="764959" y="54589"/>
              </a:cxn>
              <a:cxn ang="0">
                <a:pos x="983990" y="186689"/>
              </a:cxn>
              <a:cxn ang="0">
                <a:pos x="1006204" y="189219"/>
              </a:cxn>
              <a:cxn ang="0">
                <a:pos x="968754" y="125729"/>
              </a:cxn>
              <a:cxn ang="0">
                <a:pos x="844338" y="46329"/>
              </a:cxn>
              <a:cxn ang="0">
                <a:pos x="263458" y="115549"/>
              </a:cxn>
              <a:cxn ang="0">
                <a:pos x="424074" y="189859"/>
              </a:cxn>
              <a:cxn ang="0">
                <a:pos x="436140" y="190499"/>
              </a:cxn>
              <a:cxn ang="0">
                <a:pos x="469141" y="144139"/>
              </a:cxn>
              <a:cxn ang="0">
                <a:pos x="403748" y="130789"/>
              </a:cxn>
              <a:cxn ang="0">
                <a:pos x="1185224" y="24109"/>
              </a:cxn>
              <a:cxn ang="0">
                <a:pos x="1025888" y="110489"/>
              </a:cxn>
              <a:cxn ang="0">
                <a:pos x="1084911" y="109849"/>
              </a:cxn>
              <a:cxn ang="0">
                <a:pos x="1278559" y="49529"/>
              </a:cxn>
              <a:cxn ang="0">
                <a:pos x="1367413" y="21579"/>
              </a:cxn>
              <a:cxn ang="0">
                <a:pos x="619610" y="3169"/>
              </a:cxn>
              <a:cxn ang="0">
                <a:pos x="455185" y="99059"/>
              </a:cxn>
              <a:cxn ang="0">
                <a:pos x="507231" y="97139"/>
              </a:cxn>
              <a:cxn ang="0">
                <a:pos x="663398" y="38099"/>
              </a:cxn>
              <a:cxn ang="0">
                <a:pos x="706576" y="2529"/>
              </a:cxn>
            </a:cxnLst>
            <a:pathLst>
              <a:path w="2308859" h="1825625">
                <a:moveTo>
                  <a:pt x="226710" y="74279"/>
                </a:moveTo>
                <a:lnTo>
                  <a:pt x="170200" y="81899"/>
                </a:lnTo>
                <a:lnTo>
                  <a:pt x="119390" y="103479"/>
                </a:lnTo>
                <a:lnTo>
                  <a:pt x="83819" y="130149"/>
                </a:lnTo>
                <a:lnTo>
                  <a:pt x="54620" y="165079"/>
                </a:lnTo>
                <a:lnTo>
                  <a:pt x="31120" y="206989"/>
                </a:lnTo>
                <a:lnTo>
                  <a:pt x="13990" y="255269"/>
                </a:lnTo>
                <a:lnTo>
                  <a:pt x="3809" y="310499"/>
                </a:lnTo>
                <a:lnTo>
                  <a:pt x="0" y="370819"/>
                </a:lnTo>
                <a:lnTo>
                  <a:pt x="1280" y="410839"/>
                </a:lnTo>
                <a:lnTo>
                  <a:pt x="5090" y="452109"/>
                </a:lnTo>
                <a:lnTo>
                  <a:pt x="12070" y="494019"/>
                </a:lnTo>
                <a:lnTo>
                  <a:pt x="20970" y="536569"/>
                </a:lnTo>
                <a:lnTo>
                  <a:pt x="29839" y="548639"/>
                </a:lnTo>
                <a:lnTo>
                  <a:pt x="2147590" y="1824340"/>
                </a:lnTo>
                <a:lnTo>
                  <a:pt x="2150760" y="1825614"/>
                </a:lnTo>
                <a:lnTo>
                  <a:pt x="2158380" y="1825614"/>
                </a:lnTo>
                <a:lnTo>
                  <a:pt x="2163439" y="1823709"/>
                </a:lnTo>
                <a:lnTo>
                  <a:pt x="2166640" y="1819899"/>
                </a:lnTo>
                <a:lnTo>
                  <a:pt x="2195840" y="1786883"/>
                </a:lnTo>
                <a:lnTo>
                  <a:pt x="2199010" y="1782430"/>
                </a:lnTo>
                <a:lnTo>
                  <a:pt x="2150760" y="1782430"/>
                </a:lnTo>
                <a:lnTo>
                  <a:pt x="54620" y="519409"/>
                </a:lnTo>
                <a:lnTo>
                  <a:pt x="47000" y="481309"/>
                </a:lnTo>
                <a:lnTo>
                  <a:pt x="41269" y="443849"/>
                </a:lnTo>
                <a:lnTo>
                  <a:pt x="37459" y="407029"/>
                </a:lnTo>
                <a:lnTo>
                  <a:pt x="36850" y="370819"/>
                </a:lnTo>
                <a:lnTo>
                  <a:pt x="41269" y="307329"/>
                </a:lnTo>
                <a:lnTo>
                  <a:pt x="53339" y="250819"/>
                </a:lnTo>
                <a:lnTo>
                  <a:pt x="74310" y="203179"/>
                </a:lnTo>
                <a:lnTo>
                  <a:pt x="102229" y="164439"/>
                </a:lnTo>
                <a:lnTo>
                  <a:pt x="137800" y="135879"/>
                </a:lnTo>
                <a:lnTo>
                  <a:pt x="179710" y="118109"/>
                </a:lnTo>
                <a:lnTo>
                  <a:pt x="226710" y="112379"/>
                </a:lnTo>
                <a:lnTo>
                  <a:pt x="369569" y="112379"/>
                </a:lnTo>
                <a:lnTo>
                  <a:pt x="357499" y="106039"/>
                </a:lnTo>
                <a:lnTo>
                  <a:pt x="312419" y="88239"/>
                </a:lnTo>
                <a:lnTo>
                  <a:pt x="268620" y="78089"/>
                </a:lnTo>
                <a:lnTo>
                  <a:pt x="226710" y="74279"/>
                </a:lnTo>
                <a:close/>
              </a:path>
              <a:path w="2308859" h="1825625">
                <a:moveTo>
                  <a:pt x="1468130" y="49529"/>
                </a:moveTo>
                <a:lnTo>
                  <a:pt x="1278910" y="49529"/>
                </a:lnTo>
                <a:lnTo>
                  <a:pt x="1326520" y="52059"/>
                </a:lnTo>
                <a:lnTo>
                  <a:pt x="1375409" y="60319"/>
                </a:lnTo>
                <a:lnTo>
                  <a:pt x="1425580" y="74279"/>
                </a:lnTo>
                <a:lnTo>
                  <a:pt x="1477639" y="93329"/>
                </a:lnTo>
                <a:lnTo>
                  <a:pt x="1530370" y="117469"/>
                </a:lnTo>
                <a:lnTo>
                  <a:pt x="1584319" y="147949"/>
                </a:lnTo>
                <a:lnTo>
                  <a:pt x="1622419" y="171449"/>
                </a:lnTo>
                <a:lnTo>
                  <a:pt x="1659910" y="198119"/>
                </a:lnTo>
                <a:lnTo>
                  <a:pt x="1696090" y="226039"/>
                </a:lnTo>
                <a:lnTo>
                  <a:pt x="1732300" y="255879"/>
                </a:lnTo>
                <a:lnTo>
                  <a:pt x="1767839" y="287639"/>
                </a:lnTo>
                <a:lnTo>
                  <a:pt x="1802129" y="321289"/>
                </a:lnTo>
                <a:lnTo>
                  <a:pt x="1836419" y="356219"/>
                </a:lnTo>
                <a:lnTo>
                  <a:pt x="1869460" y="393039"/>
                </a:lnTo>
                <a:lnTo>
                  <a:pt x="1901189" y="431139"/>
                </a:lnTo>
                <a:lnTo>
                  <a:pt x="1932310" y="470519"/>
                </a:lnTo>
                <a:lnTo>
                  <a:pt x="1962790" y="511149"/>
                </a:lnTo>
                <a:lnTo>
                  <a:pt x="1991380" y="553059"/>
                </a:lnTo>
                <a:lnTo>
                  <a:pt x="2019299" y="596249"/>
                </a:lnTo>
                <a:lnTo>
                  <a:pt x="2045969" y="640079"/>
                </a:lnTo>
                <a:lnTo>
                  <a:pt x="2071999" y="684519"/>
                </a:lnTo>
                <a:lnTo>
                  <a:pt x="2096140" y="729599"/>
                </a:lnTo>
                <a:lnTo>
                  <a:pt x="2119000" y="775959"/>
                </a:lnTo>
                <a:lnTo>
                  <a:pt x="2140579" y="822319"/>
                </a:lnTo>
                <a:lnTo>
                  <a:pt x="2160910" y="869929"/>
                </a:lnTo>
                <a:lnTo>
                  <a:pt x="2179319" y="916929"/>
                </a:lnTo>
                <a:lnTo>
                  <a:pt x="2196480" y="965179"/>
                </a:lnTo>
                <a:lnTo>
                  <a:pt x="2212360" y="1012819"/>
                </a:lnTo>
                <a:lnTo>
                  <a:pt x="2225680" y="1061069"/>
                </a:lnTo>
                <a:lnTo>
                  <a:pt x="2238390" y="1108709"/>
                </a:lnTo>
                <a:lnTo>
                  <a:pt x="2248540" y="1156959"/>
                </a:lnTo>
                <a:lnTo>
                  <a:pt x="2257440" y="1204569"/>
                </a:lnTo>
                <a:lnTo>
                  <a:pt x="2263780" y="1252209"/>
                </a:lnTo>
                <a:lnTo>
                  <a:pt x="2268870" y="1299209"/>
                </a:lnTo>
                <a:lnTo>
                  <a:pt x="2272040" y="1345539"/>
                </a:lnTo>
                <a:lnTo>
                  <a:pt x="2272680" y="1391899"/>
                </a:lnTo>
                <a:lnTo>
                  <a:pt x="2270759" y="1452859"/>
                </a:lnTo>
                <a:lnTo>
                  <a:pt x="2264420" y="1511289"/>
                </a:lnTo>
                <a:lnTo>
                  <a:pt x="2254879" y="1565903"/>
                </a:lnTo>
                <a:lnTo>
                  <a:pt x="2241560" y="1617338"/>
                </a:lnTo>
                <a:lnTo>
                  <a:pt x="2223790" y="1664320"/>
                </a:lnTo>
                <a:lnTo>
                  <a:pt x="2203460" y="1708135"/>
                </a:lnTo>
                <a:lnTo>
                  <a:pt x="2178679" y="1747509"/>
                </a:lnTo>
                <a:lnTo>
                  <a:pt x="2150760" y="1782430"/>
                </a:lnTo>
                <a:lnTo>
                  <a:pt x="2199010" y="1782430"/>
                </a:lnTo>
                <a:lnTo>
                  <a:pt x="2221870" y="1749414"/>
                </a:lnTo>
                <a:lnTo>
                  <a:pt x="2244730" y="1708135"/>
                </a:lnTo>
                <a:lnTo>
                  <a:pt x="2263780" y="1663689"/>
                </a:lnTo>
                <a:lnTo>
                  <a:pt x="2280300" y="1615433"/>
                </a:lnTo>
                <a:lnTo>
                  <a:pt x="2292370" y="1563998"/>
                </a:lnTo>
                <a:lnTo>
                  <a:pt x="2301880" y="1509384"/>
                </a:lnTo>
                <a:lnTo>
                  <a:pt x="2306970" y="1452219"/>
                </a:lnTo>
                <a:lnTo>
                  <a:pt x="2308859" y="1391899"/>
                </a:lnTo>
                <a:lnTo>
                  <a:pt x="2308219" y="1346179"/>
                </a:lnTo>
                <a:lnTo>
                  <a:pt x="2305690" y="1299819"/>
                </a:lnTo>
                <a:lnTo>
                  <a:pt x="2300599" y="1253489"/>
                </a:lnTo>
                <a:lnTo>
                  <a:pt x="2294260" y="1205849"/>
                </a:lnTo>
                <a:lnTo>
                  <a:pt x="2285999" y="1158849"/>
                </a:lnTo>
                <a:lnTo>
                  <a:pt x="2275850" y="1111239"/>
                </a:lnTo>
                <a:lnTo>
                  <a:pt x="2264420" y="1063599"/>
                </a:lnTo>
                <a:lnTo>
                  <a:pt x="2250460" y="1015989"/>
                </a:lnTo>
                <a:lnTo>
                  <a:pt x="2235829" y="967739"/>
                </a:lnTo>
                <a:lnTo>
                  <a:pt x="2219340" y="920739"/>
                </a:lnTo>
                <a:lnTo>
                  <a:pt x="2200930" y="873099"/>
                </a:lnTo>
                <a:lnTo>
                  <a:pt x="2181880" y="826129"/>
                </a:lnTo>
                <a:lnTo>
                  <a:pt x="2160910" y="779769"/>
                </a:lnTo>
                <a:lnTo>
                  <a:pt x="2138690" y="733409"/>
                </a:lnTo>
                <a:lnTo>
                  <a:pt x="2115190" y="688329"/>
                </a:lnTo>
                <a:lnTo>
                  <a:pt x="2090440" y="643249"/>
                </a:lnTo>
                <a:lnTo>
                  <a:pt x="2064379" y="599419"/>
                </a:lnTo>
                <a:lnTo>
                  <a:pt x="2037100" y="556259"/>
                </a:lnTo>
                <a:lnTo>
                  <a:pt x="2009150" y="514349"/>
                </a:lnTo>
                <a:lnTo>
                  <a:pt x="1979950" y="473049"/>
                </a:lnTo>
                <a:lnTo>
                  <a:pt x="1949470" y="433059"/>
                </a:lnTo>
                <a:lnTo>
                  <a:pt x="1918350" y="394319"/>
                </a:lnTo>
                <a:lnTo>
                  <a:pt x="1886590" y="356859"/>
                </a:lnTo>
                <a:lnTo>
                  <a:pt x="1853580" y="320649"/>
                </a:lnTo>
                <a:lnTo>
                  <a:pt x="1819290" y="286359"/>
                </a:lnTo>
                <a:lnTo>
                  <a:pt x="1785000" y="253349"/>
                </a:lnTo>
                <a:lnTo>
                  <a:pt x="1750070" y="221589"/>
                </a:lnTo>
                <a:lnTo>
                  <a:pt x="1713859" y="192389"/>
                </a:lnTo>
                <a:lnTo>
                  <a:pt x="1677680" y="164439"/>
                </a:lnTo>
                <a:lnTo>
                  <a:pt x="1640220" y="138409"/>
                </a:lnTo>
                <a:lnTo>
                  <a:pt x="1602760" y="114909"/>
                </a:lnTo>
                <a:lnTo>
                  <a:pt x="1554479" y="87629"/>
                </a:lnTo>
                <a:lnTo>
                  <a:pt x="1506870" y="64769"/>
                </a:lnTo>
                <a:lnTo>
                  <a:pt x="1468130" y="49529"/>
                </a:lnTo>
                <a:close/>
              </a:path>
              <a:path w="2308859" h="1825625">
                <a:moveTo>
                  <a:pt x="824880" y="38099"/>
                </a:moveTo>
                <a:lnTo>
                  <a:pt x="663580" y="38099"/>
                </a:lnTo>
                <a:lnTo>
                  <a:pt x="713110" y="41909"/>
                </a:lnTo>
                <a:lnTo>
                  <a:pt x="765169" y="54589"/>
                </a:lnTo>
                <a:lnTo>
                  <a:pt x="819149" y="76199"/>
                </a:lnTo>
                <a:lnTo>
                  <a:pt x="874410" y="105399"/>
                </a:lnTo>
                <a:lnTo>
                  <a:pt x="930920" y="143499"/>
                </a:lnTo>
                <a:lnTo>
                  <a:pt x="984260" y="186689"/>
                </a:lnTo>
                <a:lnTo>
                  <a:pt x="987430" y="189859"/>
                </a:lnTo>
                <a:lnTo>
                  <a:pt x="991880" y="191749"/>
                </a:lnTo>
                <a:lnTo>
                  <a:pt x="1001389" y="191749"/>
                </a:lnTo>
                <a:lnTo>
                  <a:pt x="1006480" y="189219"/>
                </a:lnTo>
                <a:lnTo>
                  <a:pt x="1010290" y="184129"/>
                </a:lnTo>
                <a:lnTo>
                  <a:pt x="1043299" y="145389"/>
                </a:lnTo>
                <a:lnTo>
                  <a:pt x="993160" y="145389"/>
                </a:lnTo>
                <a:lnTo>
                  <a:pt x="969020" y="125729"/>
                </a:lnTo>
                <a:lnTo>
                  <a:pt x="944239" y="107289"/>
                </a:lnTo>
                <a:lnTo>
                  <a:pt x="918850" y="89519"/>
                </a:lnTo>
                <a:lnTo>
                  <a:pt x="892820" y="72999"/>
                </a:lnTo>
                <a:lnTo>
                  <a:pt x="844570" y="46329"/>
                </a:lnTo>
                <a:lnTo>
                  <a:pt x="824880" y="38099"/>
                </a:lnTo>
                <a:close/>
              </a:path>
              <a:path w="2308859" h="1825625">
                <a:moveTo>
                  <a:pt x="369569" y="112379"/>
                </a:moveTo>
                <a:lnTo>
                  <a:pt x="226710" y="112379"/>
                </a:lnTo>
                <a:lnTo>
                  <a:pt x="263530" y="115549"/>
                </a:lnTo>
                <a:lnTo>
                  <a:pt x="302910" y="125089"/>
                </a:lnTo>
                <a:lnTo>
                  <a:pt x="343540" y="141579"/>
                </a:lnTo>
                <a:lnTo>
                  <a:pt x="385450" y="163829"/>
                </a:lnTo>
                <a:lnTo>
                  <a:pt x="424190" y="189859"/>
                </a:lnTo>
                <a:lnTo>
                  <a:pt x="428000" y="191109"/>
                </a:lnTo>
                <a:lnTo>
                  <a:pt x="433090" y="191109"/>
                </a:lnTo>
                <a:lnTo>
                  <a:pt x="434980" y="190499"/>
                </a:lnTo>
                <a:lnTo>
                  <a:pt x="436260" y="190499"/>
                </a:lnTo>
                <a:lnTo>
                  <a:pt x="441319" y="188579"/>
                </a:lnTo>
                <a:lnTo>
                  <a:pt x="445769" y="185409"/>
                </a:lnTo>
                <a:lnTo>
                  <a:pt x="448330" y="180319"/>
                </a:lnTo>
                <a:lnTo>
                  <a:pt x="469270" y="144139"/>
                </a:lnTo>
                <a:lnTo>
                  <a:pt x="424830" y="144139"/>
                </a:lnTo>
                <a:lnTo>
                  <a:pt x="418459" y="139689"/>
                </a:lnTo>
                <a:lnTo>
                  <a:pt x="410839" y="135239"/>
                </a:lnTo>
                <a:lnTo>
                  <a:pt x="403859" y="130789"/>
                </a:lnTo>
                <a:lnTo>
                  <a:pt x="369569" y="112379"/>
                </a:lnTo>
                <a:close/>
              </a:path>
              <a:path w="2308859" h="1825625">
                <a:moveTo>
                  <a:pt x="1279519" y="13319"/>
                </a:moveTo>
                <a:lnTo>
                  <a:pt x="1231910" y="15849"/>
                </a:lnTo>
                <a:lnTo>
                  <a:pt x="1185550" y="24109"/>
                </a:lnTo>
                <a:lnTo>
                  <a:pt x="1141750" y="37459"/>
                </a:lnTo>
                <a:lnTo>
                  <a:pt x="1100449" y="56509"/>
                </a:lnTo>
                <a:lnTo>
                  <a:pt x="1061740" y="80619"/>
                </a:lnTo>
                <a:lnTo>
                  <a:pt x="1026170" y="110489"/>
                </a:lnTo>
                <a:lnTo>
                  <a:pt x="993160" y="145389"/>
                </a:lnTo>
                <a:lnTo>
                  <a:pt x="1043299" y="145389"/>
                </a:lnTo>
                <a:lnTo>
                  <a:pt x="1045860" y="142859"/>
                </a:lnTo>
                <a:lnTo>
                  <a:pt x="1085209" y="109849"/>
                </a:lnTo>
                <a:lnTo>
                  <a:pt x="1129040" y="83179"/>
                </a:lnTo>
                <a:lnTo>
                  <a:pt x="1176040" y="64769"/>
                </a:lnTo>
                <a:lnTo>
                  <a:pt x="1226179" y="53339"/>
                </a:lnTo>
                <a:lnTo>
                  <a:pt x="1278910" y="49529"/>
                </a:lnTo>
                <a:lnTo>
                  <a:pt x="1468130" y="49529"/>
                </a:lnTo>
                <a:lnTo>
                  <a:pt x="1459870" y="46329"/>
                </a:lnTo>
                <a:lnTo>
                  <a:pt x="1412869" y="31729"/>
                </a:lnTo>
                <a:lnTo>
                  <a:pt x="1367789" y="21579"/>
                </a:lnTo>
                <a:lnTo>
                  <a:pt x="1323350" y="15239"/>
                </a:lnTo>
                <a:lnTo>
                  <a:pt x="1279519" y="13319"/>
                </a:lnTo>
                <a:close/>
              </a:path>
              <a:path w="2308859" h="1825625">
                <a:moveTo>
                  <a:pt x="663580" y="0"/>
                </a:moveTo>
                <a:lnTo>
                  <a:pt x="619780" y="3169"/>
                </a:lnTo>
                <a:lnTo>
                  <a:pt x="578479" y="12679"/>
                </a:lnTo>
                <a:lnTo>
                  <a:pt x="532150" y="32369"/>
                </a:lnTo>
                <a:lnTo>
                  <a:pt x="490849" y="61569"/>
                </a:lnTo>
                <a:lnTo>
                  <a:pt x="455310" y="99059"/>
                </a:lnTo>
                <a:lnTo>
                  <a:pt x="424830" y="144139"/>
                </a:lnTo>
                <a:lnTo>
                  <a:pt x="469270" y="144139"/>
                </a:lnTo>
                <a:lnTo>
                  <a:pt x="475000" y="134599"/>
                </a:lnTo>
                <a:lnTo>
                  <a:pt x="507370" y="97139"/>
                </a:lnTo>
                <a:lnTo>
                  <a:pt x="546110" y="68579"/>
                </a:lnTo>
                <a:lnTo>
                  <a:pt x="589300" y="48889"/>
                </a:lnTo>
                <a:lnTo>
                  <a:pt x="644530" y="38709"/>
                </a:lnTo>
                <a:lnTo>
                  <a:pt x="663580" y="38099"/>
                </a:lnTo>
                <a:lnTo>
                  <a:pt x="824880" y="38099"/>
                </a:lnTo>
                <a:lnTo>
                  <a:pt x="797570" y="26029"/>
                </a:lnTo>
                <a:lnTo>
                  <a:pt x="751850" y="11429"/>
                </a:lnTo>
                <a:lnTo>
                  <a:pt x="706770" y="2529"/>
                </a:lnTo>
                <a:lnTo>
                  <a:pt x="663580" y="0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3554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500" y="636588"/>
            <a:ext cx="7985125" cy="198247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marR="0" defTabSz="914400" eaLnBrk="1" fontAlgn="auto" hangingPunct="1">
              <a:lnSpc>
                <a:spcPts val="11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00" kern="1200" cap="none" spc="-5" normalizeH="0" baseline="0" noProof="0" dirty="0">
                <a:latin typeface="Microsoft Sans Serif" panose="020B0604020202020204"/>
                <a:ea typeface="+mn-ea"/>
                <a:cs typeface="Microsoft Sans Serif" panose="020B0604020202020204"/>
              </a:rPr>
              <a:t> </a:t>
            </a:r>
            <a:endParaRPr kumimoji="0" sz="1000" kern="1200" cap="none" spc="0" normalizeH="0" baseline="0" noProof="0">
              <a:latin typeface="Microsoft Sans Serif" panose="020B0604020202020204"/>
              <a:ea typeface="+mn-ea"/>
              <a:cs typeface="Microsoft Sans Serif" panose="020B0604020202020204"/>
            </a:endParaRPr>
          </a:p>
          <a:p>
            <a:pPr marL="12700" marR="0" defTabSz="914400" eaLnBrk="1" fontAlgn="auto" hangingPunct="1">
              <a:lnSpc>
                <a:spcPts val="11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00" kern="1200" cap="none" spc="-5" normalizeH="0" baseline="0" noProof="0" dirty="0">
                <a:latin typeface="Microsoft Sans Serif" panose="020B0604020202020204"/>
                <a:ea typeface="+mn-ea"/>
                <a:cs typeface="Microsoft Sans Serif" panose="020B0604020202020204"/>
              </a:rPr>
              <a:t> </a:t>
            </a:r>
            <a:endParaRPr kumimoji="0" sz="1000" kern="1200" cap="none" spc="0" normalizeH="0" baseline="0" noProof="0">
              <a:latin typeface="Microsoft Sans Serif" panose="020B0604020202020204"/>
              <a:ea typeface="+mn-ea"/>
              <a:cs typeface="Microsoft Sans Serif" panose="020B0604020202020204"/>
            </a:endParaRPr>
          </a:p>
          <a:p>
            <a:pPr marL="462280" marR="0" defTabSz="914400" eaLnBrk="1" fontAlgn="auto" hangingPunct="1">
              <a:spcBef>
                <a:spcPts val="6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000" kern="1200" cap="none" spc="-1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LI</a:t>
            </a:r>
            <a:r>
              <a:rPr kumimoji="0" sz="3000" kern="1200" cap="none" spc="-4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N</a:t>
            </a:r>
            <a:r>
              <a:rPr kumimoji="0" sz="3000" kern="1200" cap="none" spc="-2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KS</a:t>
            </a:r>
            <a:endParaRPr kumimoji="0" sz="3000" kern="1200" cap="none" spc="0" normalizeH="0" baseline="0" noProof="0">
              <a:latin typeface="Corbel" panose="020B0503020204020204"/>
              <a:ea typeface="+mn-ea"/>
              <a:cs typeface="Corbel" panose="020B0503020204020204"/>
            </a:endParaRPr>
          </a:p>
          <a:p>
            <a:pPr marR="0" defTabSz="914400" eaLnBrk="1" fontAlgn="auto" hangingPunct="1"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355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12700"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kern="1200" cap="none" spc="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Github</a:t>
            </a:r>
            <a:r>
              <a:rPr kumimoji="0" kern="1200" cap="none" spc="-4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li</a:t>
            </a:r>
            <a:r>
              <a:rPr kumimoji="0" kern="1200" cap="none" spc="-1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n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k</a:t>
            </a:r>
            <a:r>
              <a:rPr kumimoji="0" sz="2000" kern="1200" cap="none" spc="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:</a:t>
            </a:r>
            <a:r>
              <a:rPr kumimoji="0" sz="2000" kern="1200" cap="none" spc="-10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https://github.com/sindhujaaguru/DOS-ATTACK</a:t>
            </a:r>
            <a:endParaRPr kumimoji="0" sz="2000" kern="1200" cap="none" spc="-105" normalizeH="0" baseline="0" noProof="0" dirty="0">
              <a:solidFill>
                <a:srgbClr val="FFFFFF"/>
              </a:solidFill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12700" marR="0" defTabSz="914400" eaLnBrk="1" fontAlgn="auto" hangingPunct="1"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kern="1200" cap="none" spc="-1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Refere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n</a:t>
            </a:r>
            <a:r>
              <a:rPr kumimoji="0" kern="1200" cap="none" spc="-2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c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e</a:t>
            </a:r>
            <a:r>
              <a:rPr kumimoji="0" kern="1200" cap="none" spc="-4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l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i</a:t>
            </a:r>
            <a:r>
              <a:rPr kumimoji="0" kern="1200" cap="none" spc="-1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nk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:</a:t>
            </a:r>
            <a:r>
              <a:rPr kumimoji="0" kern="1200" cap="none" spc="-40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https://</a:t>
            </a:r>
            <a:r>
              <a:rPr kumimoji="0" kern="1200" cap="none" spc="1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s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k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i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lls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b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u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i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l</a:t>
            </a:r>
            <a:r>
              <a:rPr kumimoji="0" kern="1200" cap="none" spc="1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d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.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e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d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u</a:t>
            </a:r>
            <a:r>
              <a:rPr kumimoji="0" kern="1200" cap="none" spc="-1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n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e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t</a:t>
            </a:r>
            <a:r>
              <a:rPr kumimoji="0" kern="1200" cap="none" spc="-2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w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or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l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d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.</a:t>
            </a:r>
            <a:r>
              <a:rPr kumimoji="0" kern="1200" cap="none" spc="-2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c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om/course</a:t>
            </a:r>
            <a:r>
              <a:rPr kumimoji="0" kern="1200" cap="none" spc="1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s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/cs/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d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o</a:t>
            </a:r>
            <a:r>
              <a:rPr kumimoji="0" kern="1200" cap="none" spc="2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s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-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atta</a:t>
            </a:r>
            <a:r>
              <a:rPr kumimoji="0" kern="1200" cap="none" spc="-2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c</a:t>
            </a:r>
            <a:r>
              <a:rPr kumimoji="0" kern="1200" cap="none" spc="-1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k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-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u</a:t>
            </a:r>
            <a:r>
              <a:rPr kumimoji="0" kern="1200" cap="none" spc="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s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in</a:t>
            </a:r>
            <a:r>
              <a:rPr kumimoji="0" kern="1200" cap="none" spc="1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g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-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n</a:t>
            </a:r>
            <a:r>
              <a:rPr kumimoji="0" kern="1200" cap="none" spc="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s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2/</a:t>
            </a:r>
            <a:endParaRPr kumimoji="0" kern="1200" cap="none" spc="0" normalizeH="0" baseline="0" noProof="0"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23556" name="object 4"/>
          <p:cNvSpPr/>
          <p:nvPr/>
        </p:nvSpPr>
        <p:spPr>
          <a:xfrm>
            <a:off x="0" y="877888"/>
            <a:ext cx="125413" cy="617537"/>
          </a:xfrm>
          <a:custGeom>
            <a:avLst/>
            <a:gdLst/>
            <a:ahLst/>
            <a:cxnLst>
              <a:cxn ang="0">
                <a:pos x="0" y="617158"/>
              </a:cxn>
              <a:cxn ang="0">
                <a:pos x="125412" y="617158"/>
              </a:cxn>
              <a:cxn ang="0">
                <a:pos x="125412" y="0"/>
              </a:cxn>
              <a:cxn ang="0">
                <a:pos x="0" y="0"/>
              </a:cxn>
              <a:cxn ang="0">
                <a:pos x="0" y="617158"/>
              </a:cxn>
            </a:cxnLst>
            <a:pathLst>
              <a:path w="125730" h="618490">
                <a:moveTo>
                  <a:pt x="0" y="618110"/>
                </a:moveTo>
                <a:lnTo>
                  <a:pt x="125729" y="618110"/>
                </a:lnTo>
                <a:lnTo>
                  <a:pt x="125729" y="0"/>
                </a:lnTo>
                <a:lnTo>
                  <a:pt x="0" y="0"/>
                </a:lnTo>
                <a:lnTo>
                  <a:pt x="0" y="618110"/>
                </a:lnTo>
                <a:close/>
              </a:path>
            </a:pathLst>
          </a:custGeom>
          <a:solidFill>
            <a:srgbClr val="1B567A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3557" name="object 5"/>
          <p:cNvSpPr/>
          <p:nvPr/>
        </p:nvSpPr>
        <p:spPr>
          <a:xfrm>
            <a:off x="8961438" y="3952875"/>
            <a:ext cx="595312" cy="4445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3558" name="object 6"/>
          <p:cNvSpPr/>
          <p:nvPr/>
        </p:nvSpPr>
        <p:spPr>
          <a:xfrm>
            <a:off x="9050338" y="4041775"/>
            <a:ext cx="423862" cy="273050"/>
          </a:xfrm>
          <a:custGeom>
            <a:avLst/>
            <a:gdLst/>
            <a:ahLst/>
            <a:cxnLst>
              <a:cxn ang="0">
                <a:pos x="224924" y="0"/>
              </a:cxn>
              <a:cxn ang="0">
                <a:pos x="218568" y="0"/>
              </a:cxn>
              <a:cxn ang="0">
                <a:pos x="215405" y="1274"/>
              </a:cxn>
              <a:cxn ang="0">
                <a:pos x="212880" y="2535"/>
              </a:cxn>
              <a:cxn ang="0">
                <a:pos x="8849" y="126360"/>
              </a:cxn>
              <a:cxn ang="0">
                <a:pos x="1885" y="133980"/>
              </a:cxn>
              <a:cxn ang="0">
                <a:pos x="0" y="142874"/>
              </a:cxn>
              <a:cxn ang="0">
                <a:pos x="1885" y="152399"/>
              </a:cxn>
              <a:cxn ang="0">
                <a:pos x="8849" y="159389"/>
              </a:cxn>
              <a:cxn ang="0">
                <a:pos x="192596" y="270509"/>
              </a:cxn>
              <a:cxn ang="0">
                <a:pos x="198922" y="273045"/>
              </a:cxn>
              <a:cxn ang="0">
                <a:pos x="205277" y="273045"/>
              </a:cxn>
              <a:cxn ang="0">
                <a:pos x="208440" y="271784"/>
              </a:cxn>
              <a:cxn ang="0">
                <a:pos x="210965" y="270509"/>
              </a:cxn>
              <a:cxn ang="0">
                <a:pos x="274343" y="231779"/>
              </a:cxn>
              <a:cxn ang="0">
                <a:pos x="201476" y="231779"/>
              </a:cxn>
              <a:cxn ang="0">
                <a:pos x="54467" y="142874"/>
              </a:cxn>
              <a:cxn ang="0">
                <a:pos x="221730" y="41279"/>
              </a:cxn>
              <a:cxn ang="0">
                <a:pos x="295235" y="41279"/>
              </a:cxn>
              <a:cxn ang="0">
                <a:pos x="231249" y="2535"/>
              </a:cxn>
              <a:cxn ang="0">
                <a:pos x="224924" y="0"/>
              </a:cxn>
              <a:cxn ang="0">
                <a:pos x="295235" y="41279"/>
              </a:cxn>
              <a:cxn ang="0">
                <a:pos x="221730" y="41279"/>
              </a:cxn>
              <a:cxn ang="0">
                <a:pos x="369379" y="130170"/>
              </a:cxn>
              <a:cxn ang="0">
                <a:pos x="201476" y="231779"/>
              </a:cxn>
              <a:cxn ang="0">
                <a:pos x="274343" y="231779"/>
              </a:cxn>
              <a:cxn ang="0">
                <a:pos x="414997" y="146684"/>
              </a:cxn>
              <a:cxn ang="0">
                <a:pos x="421960" y="139064"/>
              </a:cxn>
              <a:cxn ang="0">
                <a:pos x="423846" y="130170"/>
              </a:cxn>
              <a:cxn ang="0">
                <a:pos x="421960" y="120645"/>
              </a:cxn>
              <a:cxn ang="0">
                <a:pos x="414997" y="113669"/>
              </a:cxn>
              <a:cxn ang="0">
                <a:pos x="295235" y="41279"/>
              </a:cxn>
            </a:cxnLst>
            <a:pathLst>
              <a:path w="424815" h="273050">
                <a:moveTo>
                  <a:pt x="225430" y="0"/>
                </a:moveTo>
                <a:lnTo>
                  <a:pt x="219059" y="0"/>
                </a:lnTo>
                <a:lnTo>
                  <a:pt x="215889" y="1274"/>
                </a:lnTo>
                <a:lnTo>
                  <a:pt x="213359" y="2535"/>
                </a:lnTo>
                <a:lnTo>
                  <a:pt x="8869" y="126360"/>
                </a:lnTo>
                <a:lnTo>
                  <a:pt x="1889" y="133980"/>
                </a:lnTo>
                <a:lnTo>
                  <a:pt x="0" y="142874"/>
                </a:lnTo>
                <a:lnTo>
                  <a:pt x="1889" y="152399"/>
                </a:lnTo>
                <a:lnTo>
                  <a:pt x="8869" y="159389"/>
                </a:lnTo>
                <a:lnTo>
                  <a:pt x="193029" y="270509"/>
                </a:lnTo>
                <a:lnTo>
                  <a:pt x="199369" y="273045"/>
                </a:lnTo>
                <a:lnTo>
                  <a:pt x="205739" y="273045"/>
                </a:lnTo>
                <a:lnTo>
                  <a:pt x="208909" y="271784"/>
                </a:lnTo>
                <a:lnTo>
                  <a:pt x="211439" y="270509"/>
                </a:lnTo>
                <a:lnTo>
                  <a:pt x="274960" y="231779"/>
                </a:lnTo>
                <a:lnTo>
                  <a:pt x="201929" y="231779"/>
                </a:lnTo>
                <a:lnTo>
                  <a:pt x="54589" y="142874"/>
                </a:lnTo>
                <a:lnTo>
                  <a:pt x="222229" y="41279"/>
                </a:lnTo>
                <a:lnTo>
                  <a:pt x="295899" y="41279"/>
                </a:lnTo>
                <a:lnTo>
                  <a:pt x="231769" y="2535"/>
                </a:lnTo>
                <a:lnTo>
                  <a:pt x="225430" y="0"/>
                </a:lnTo>
                <a:close/>
              </a:path>
              <a:path w="424815" h="273050">
                <a:moveTo>
                  <a:pt x="295899" y="41279"/>
                </a:moveTo>
                <a:lnTo>
                  <a:pt x="222229" y="41279"/>
                </a:lnTo>
                <a:lnTo>
                  <a:pt x="370210" y="130170"/>
                </a:lnTo>
                <a:lnTo>
                  <a:pt x="201929" y="231779"/>
                </a:lnTo>
                <a:lnTo>
                  <a:pt x="274960" y="231779"/>
                </a:lnTo>
                <a:lnTo>
                  <a:pt x="415930" y="146684"/>
                </a:lnTo>
                <a:lnTo>
                  <a:pt x="422909" y="139064"/>
                </a:lnTo>
                <a:lnTo>
                  <a:pt x="424799" y="130170"/>
                </a:lnTo>
                <a:lnTo>
                  <a:pt x="422909" y="120645"/>
                </a:lnTo>
                <a:lnTo>
                  <a:pt x="415930" y="113669"/>
                </a:lnTo>
                <a:lnTo>
                  <a:pt x="295899" y="41279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3559" name="object 7"/>
          <p:cNvSpPr/>
          <p:nvPr/>
        </p:nvSpPr>
        <p:spPr>
          <a:xfrm>
            <a:off x="9677400" y="4383088"/>
            <a:ext cx="584200" cy="436562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3560" name="object 8"/>
          <p:cNvSpPr/>
          <p:nvPr/>
        </p:nvSpPr>
        <p:spPr>
          <a:xfrm>
            <a:off x="9764713" y="4471988"/>
            <a:ext cx="414337" cy="266700"/>
          </a:xfrm>
          <a:custGeom>
            <a:avLst/>
            <a:gdLst/>
            <a:ahLst/>
            <a:cxnLst>
              <a:cxn ang="0">
                <a:pos x="225897" y="0"/>
              </a:cxn>
              <a:cxn ang="0">
                <a:pos x="219531" y="0"/>
              </a:cxn>
              <a:cxn ang="0">
                <a:pos x="216363" y="630"/>
              </a:cxn>
              <a:cxn ang="0">
                <a:pos x="9533" y="126360"/>
              </a:cxn>
              <a:cxn ang="0">
                <a:pos x="2527" y="133349"/>
              </a:cxn>
              <a:cxn ang="0">
                <a:pos x="0" y="142874"/>
              </a:cxn>
              <a:cxn ang="0">
                <a:pos x="2527" y="152399"/>
              </a:cxn>
              <a:cxn ang="0">
                <a:pos x="9533" y="159376"/>
              </a:cxn>
              <a:cxn ang="0">
                <a:pos x="185907" y="266056"/>
              </a:cxn>
              <a:cxn ang="0">
                <a:pos x="188466" y="266699"/>
              </a:cxn>
              <a:cxn ang="0">
                <a:pos x="195440" y="266699"/>
              </a:cxn>
              <a:cxn ang="0">
                <a:pos x="198608" y="266056"/>
              </a:cxn>
              <a:cxn ang="0">
                <a:pos x="201135" y="264151"/>
              </a:cxn>
              <a:cxn ang="0">
                <a:pos x="264608" y="225420"/>
              </a:cxn>
              <a:cxn ang="0">
                <a:pos x="191633" y="225420"/>
              </a:cxn>
              <a:cxn ang="0">
                <a:pos x="55218" y="142874"/>
              </a:cxn>
              <a:cxn ang="0">
                <a:pos x="222730" y="41266"/>
              </a:cxn>
              <a:cxn ang="0">
                <a:pos x="295673" y="41266"/>
              </a:cxn>
              <a:cxn ang="0">
                <a:pos x="228424" y="630"/>
              </a:cxn>
              <a:cxn ang="0">
                <a:pos x="225897" y="0"/>
              </a:cxn>
              <a:cxn ang="0">
                <a:pos x="295673" y="41266"/>
              </a:cxn>
              <a:cxn ang="0">
                <a:pos x="222730" y="41266"/>
              </a:cxn>
              <a:cxn ang="0">
                <a:pos x="359785" y="123824"/>
              </a:cxn>
              <a:cxn ang="0">
                <a:pos x="191633" y="225420"/>
              </a:cxn>
              <a:cxn ang="0">
                <a:pos x="264608" y="225420"/>
              </a:cxn>
              <a:cxn ang="0">
                <a:pos x="405470" y="140326"/>
              </a:cxn>
              <a:cxn ang="0">
                <a:pos x="411805" y="132706"/>
              </a:cxn>
              <a:cxn ang="0">
                <a:pos x="414332" y="123824"/>
              </a:cxn>
              <a:cxn ang="0">
                <a:pos x="411805" y="114299"/>
              </a:cxn>
              <a:cxn ang="0">
                <a:pos x="405470" y="107310"/>
              </a:cxn>
              <a:cxn ang="0">
                <a:pos x="295673" y="41266"/>
              </a:cxn>
            </a:cxnLst>
            <a:pathLst>
              <a:path w="414654" h="266700">
                <a:moveTo>
                  <a:pt x="226070" y="0"/>
                </a:moveTo>
                <a:lnTo>
                  <a:pt x="219699" y="0"/>
                </a:lnTo>
                <a:lnTo>
                  <a:pt x="216529" y="630"/>
                </a:lnTo>
                <a:lnTo>
                  <a:pt x="9540" y="126360"/>
                </a:lnTo>
                <a:lnTo>
                  <a:pt x="2529" y="133349"/>
                </a:lnTo>
                <a:lnTo>
                  <a:pt x="0" y="142874"/>
                </a:lnTo>
                <a:lnTo>
                  <a:pt x="2529" y="152399"/>
                </a:lnTo>
                <a:lnTo>
                  <a:pt x="9540" y="159376"/>
                </a:lnTo>
                <a:lnTo>
                  <a:pt x="186049" y="266056"/>
                </a:lnTo>
                <a:lnTo>
                  <a:pt x="188610" y="266699"/>
                </a:lnTo>
                <a:lnTo>
                  <a:pt x="195590" y="266699"/>
                </a:lnTo>
                <a:lnTo>
                  <a:pt x="198760" y="266056"/>
                </a:lnTo>
                <a:lnTo>
                  <a:pt x="201289" y="264151"/>
                </a:lnTo>
                <a:lnTo>
                  <a:pt x="264810" y="225420"/>
                </a:lnTo>
                <a:lnTo>
                  <a:pt x="191780" y="225420"/>
                </a:lnTo>
                <a:lnTo>
                  <a:pt x="55260" y="142874"/>
                </a:lnTo>
                <a:lnTo>
                  <a:pt x="222900" y="41266"/>
                </a:lnTo>
                <a:lnTo>
                  <a:pt x="295899" y="41266"/>
                </a:lnTo>
                <a:lnTo>
                  <a:pt x="228599" y="630"/>
                </a:lnTo>
                <a:lnTo>
                  <a:pt x="226070" y="0"/>
                </a:lnTo>
                <a:close/>
              </a:path>
              <a:path w="414654" h="266700">
                <a:moveTo>
                  <a:pt x="295899" y="41266"/>
                </a:moveTo>
                <a:lnTo>
                  <a:pt x="222900" y="41266"/>
                </a:lnTo>
                <a:lnTo>
                  <a:pt x="360060" y="123824"/>
                </a:lnTo>
                <a:lnTo>
                  <a:pt x="191780" y="225420"/>
                </a:lnTo>
                <a:lnTo>
                  <a:pt x="264810" y="225420"/>
                </a:lnTo>
                <a:lnTo>
                  <a:pt x="405780" y="140326"/>
                </a:lnTo>
                <a:lnTo>
                  <a:pt x="412120" y="132706"/>
                </a:lnTo>
                <a:lnTo>
                  <a:pt x="414649" y="123824"/>
                </a:lnTo>
                <a:lnTo>
                  <a:pt x="412120" y="114299"/>
                </a:lnTo>
                <a:lnTo>
                  <a:pt x="405780" y="107310"/>
                </a:lnTo>
                <a:lnTo>
                  <a:pt x="295899" y="41266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3561" name="object 9"/>
          <p:cNvSpPr/>
          <p:nvPr/>
        </p:nvSpPr>
        <p:spPr>
          <a:xfrm>
            <a:off x="9677400" y="4065588"/>
            <a:ext cx="412750" cy="65087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3562" name="object 10"/>
          <p:cNvSpPr/>
          <p:nvPr/>
        </p:nvSpPr>
        <p:spPr>
          <a:xfrm>
            <a:off x="9764713" y="4152900"/>
            <a:ext cx="242887" cy="482600"/>
          </a:xfrm>
          <a:custGeom>
            <a:avLst/>
            <a:gdLst/>
            <a:ahLst/>
            <a:cxnLst>
              <a:cxn ang="0">
                <a:pos x="224442" y="0"/>
              </a:cxn>
              <a:cxn ang="0">
                <a:pos x="221268" y="0"/>
              </a:cxn>
              <a:cxn ang="0">
                <a:pos x="218095" y="1276"/>
              </a:cxn>
              <a:cxn ang="0">
                <a:pos x="4456" y="130355"/>
              </a:cxn>
              <a:cxn ang="0">
                <a:pos x="1282" y="136709"/>
              </a:cxn>
              <a:cxn ang="0">
                <a:pos x="1282" y="154508"/>
              </a:cxn>
              <a:cxn ang="0">
                <a:pos x="0" y="463525"/>
              </a:cxn>
              <a:cxn ang="0">
                <a:pos x="1282" y="470524"/>
              </a:cxn>
              <a:cxn ang="0">
                <a:pos x="5737" y="476877"/>
              </a:cxn>
              <a:cxn ang="0">
                <a:pos x="11444" y="480692"/>
              </a:cxn>
              <a:cxn ang="0">
                <a:pos x="18433" y="482600"/>
              </a:cxn>
              <a:cxn ang="0">
                <a:pos x="21607" y="482600"/>
              </a:cxn>
              <a:cxn ang="0">
                <a:pos x="24812" y="481337"/>
              </a:cxn>
              <a:cxn ang="0">
                <a:pos x="27346" y="480062"/>
              </a:cxn>
              <a:cxn ang="0">
                <a:pos x="109993" y="429834"/>
              </a:cxn>
              <a:cxn ang="0">
                <a:pos x="36867" y="429834"/>
              </a:cxn>
              <a:cxn ang="0">
                <a:pos x="37508" y="154508"/>
              </a:cxn>
              <a:cxn ang="0">
                <a:pos x="206008" y="52779"/>
              </a:cxn>
              <a:cxn ang="0">
                <a:pos x="242876" y="52779"/>
              </a:cxn>
              <a:cxn ang="0">
                <a:pos x="242876" y="19719"/>
              </a:cxn>
              <a:cxn ang="0">
                <a:pos x="240985" y="11444"/>
              </a:cxn>
              <a:cxn ang="0">
                <a:pos x="237170" y="5722"/>
              </a:cxn>
              <a:cxn ang="0">
                <a:pos x="231431" y="1907"/>
              </a:cxn>
              <a:cxn ang="0">
                <a:pos x="224442" y="0"/>
              </a:cxn>
              <a:cxn ang="0">
                <a:pos x="242876" y="52779"/>
              </a:cxn>
              <a:cxn ang="0">
                <a:pos x="206008" y="52779"/>
              </a:cxn>
              <a:cxn ang="0">
                <a:pos x="205367" y="328091"/>
              </a:cxn>
              <a:cxn ang="0">
                <a:pos x="36867" y="429834"/>
              </a:cxn>
              <a:cxn ang="0">
                <a:pos x="109993" y="429834"/>
              </a:cxn>
              <a:cxn ang="0">
                <a:pos x="238451" y="352258"/>
              </a:cxn>
              <a:cxn ang="0">
                <a:pos x="241625" y="345904"/>
              </a:cxn>
              <a:cxn ang="0">
                <a:pos x="241625" y="328091"/>
              </a:cxn>
              <a:cxn ang="0">
                <a:pos x="242876" y="52779"/>
              </a:cxn>
            </a:cxnLst>
            <a:pathLst>
              <a:path w="242570" h="481964">
                <a:moveTo>
                  <a:pt x="224149" y="0"/>
                </a:moveTo>
                <a:lnTo>
                  <a:pt x="220979" y="0"/>
                </a:lnTo>
                <a:lnTo>
                  <a:pt x="217810" y="1274"/>
                </a:lnTo>
                <a:lnTo>
                  <a:pt x="4450" y="130183"/>
                </a:lnTo>
                <a:lnTo>
                  <a:pt x="1280" y="136529"/>
                </a:lnTo>
                <a:lnTo>
                  <a:pt x="1280" y="154304"/>
                </a:lnTo>
                <a:lnTo>
                  <a:pt x="0" y="462914"/>
                </a:lnTo>
                <a:lnTo>
                  <a:pt x="1280" y="469904"/>
                </a:lnTo>
                <a:lnTo>
                  <a:pt x="5730" y="476249"/>
                </a:lnTo>
                <a:lnTo>
                  <a:pt x="11429" y="480059"/>
                </a:lnTo>
                <a:lnTo>
                  <a:pt x="18409" y="481964"/>
                </a:lnTo>
                <a:lnTo>
                  <a:pt x="21579" y="481964"/>
                </a:lnTo>
                <a:lnTo>
                  <a:pt x="24780" y="480703"/>
                </a:lnTo>
                <a:lnTo>
                  <a:pt x="27310" y="479429"/>
                </a:lnTo>
                <a:lnTo>
                  <a:pt x="109849" y="429268"/>
                </a:lnTo>
                <a:lnTo>
                  <a:pt x="36819" y="429268"/>
                </a:lnTo>
                <a:lnTo>
                  <a:pt x="37459" y="154304"/>
                </a:lnTo>
                <a:lnTo>
                  <a:pt x="205739" y="52709"/>
                </a:lnTo>
                <a:lnTo>
                  <a:pt x="242559" y="52709"/>
                </a:lnTo>
                <a:lnTo>
                  <a:pt x="242559" y="19693"/>
                </a:lnTo>
                <a:lnTo>
                  <a:pt x="240670" y="11429"/>
                </a:lnTo>
                <a:lnTo>
                  <a:pt x="236860" y="5714"/>
                </a:lnTo>
                <a:lnTo>
                  <a:pt x="231129" y="1904"/>
                </a:lnTo>
                <a:lnTo>
                  <a:pt x="224149" y="0"/>
                </a:lnTo>
                <a:close/>
              </a:path>
              <a:path w="242570" h="481964">
                <a:moveTo>
                  <a:pt x="242559" y="52709"/>
                </a:moveTo>
                <a:lnTo>
                  <a:pt x="205739" y="52709"/>
                </a:lnTo>
                <a:lnTo>
                  <a:pt x="205099" y="327659"/>
                </a:lnTo>
                <a:lnTo>
                  <a:pt x="36819" y="429268"/>
                </a:lnTo>
                <a:lnTo>
                  <a:pt x="109849" y="429268"/>
                </a:lnTo>
                <a:lnTo>
                  <a:pt x="238140" y="351794"/>
                </a:lnTo>
                <a:lnTo>
                  <a:pt x="241310" y="345448"/>
                </a:lnTo>
                <a:lnTo>
                  <a:pt x="241310" y="327659"/>
                </a:lnTo>
                <a:lnTo>
                  <a:pt x="242559" y="52709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3563" name="object 11"/>
          <p:cNvSpPr/>
          <p:nvPr/>
        </p:nvSpPr>
        <p:spPr>
          <a:xfrm>
            <a:off x="9147175" y="3744913"/>
            <a:ext cx="941388" cy="65405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3564" name="object 12"/>
          <p:cNvSpPr/>
          <p:nvPr/>
        </p:nvSpPr>
        <p:spPr>
          <a:xfrm>
            <a:off x="9236075" y="3833813"/>
            <a:ext cx="771525" cy="482600"/>
          </a:xfrm>
          <a:custGeom>
            <a:avLst/>
            <a:gdLst/>
            <a:ahLst/>
            <a:cxnLst>
              <a:cxn ang="0">
                <a:pos x="225430" y="0"/>
              </a:cxn>
              <a:cxn ang="0">
                <a:pos x="219059" y="0"/>
              </a:cxn>
              <a:cxn ang="0">
                <a:pos x="215889" y="1272"/>
              </a:cxn>
              <a:cxn ang="0">
                <a:pos x="213359" y="2545"/>
              </a:cxn>
              <a:cxn ang="0">
                <a:pos x="9509" y="126837"/>
              </a:cxn>
              <a:cxn ang="0">
                <a:pos x="2529" y="133817"/>
              </a:cxn>
              <a:cxn ang="0">
                <a:pos x="0" y="143329"/>
              </a:cxn>
              <a:cxn ang="0">
                <a:pos x="2529" y="152842"/>
              </a:cxn>
              <a:cxn ang="0">
                <a:pos x="9509" y="159809"/>
              </a:cxn>
              <a:cxn ang="0">
                <a:pos x="542909" y="481974"/>
              </a:cxn>
              <a:cxn ang="0">
                <a:pos x="546110" y="482604"/>
              </a:cxn>
              <a:cxn ang="0">
                <a:pos x="552449" y="482604"/>
              </a:cxn>
              <a:cxn ang="0">
                <a:pos x="555619" y="481974"/>
              </a:cxn>
              <a:cxn ang="0">
                <a:pos x="558149" y="480071"/>
              </a:cxn>
              <a:cxn ang="0">
                <a:pos x="621670" y="441378"/>
              </a:cxn>
              <a:cxn ang="0">
                <a:pos x="549280" y="441378"/>
              </a:cxn>
              <a:cxn ang="0">
                <a:pos x="54620" y="143329"/>
              </a:cxn>
              <a:cxn ang="0">
                <a:pos x="222260" y="41225"/>
              </a:cxn>
              <a:cxn ang="0">
                <a:pos x="295259" y="41225"/>
              </a:cxn>
              <a:cxn ang="0">
                <a:pos x="231769" y="2545"/>
              </a:cxn>
              <a:cxn ang="0">
                <a:pos x="225430" y="0"/>
              </a:cxn>
              <a:cxn ang="0">
                <a:pos x="295259" y="41225"/>
              </a:cxn>
              <a:cxn ang="0">
                <a:pos x="222260" y="41225"/>
              </a:cxn>
              <a:cxn ang="0">
                <a:pos x="716920" y="339917"/>
              </a:cxn>
              <a:cxn ang="0">
                <a:pos x="549280" y="441378"/>
              </a:cxn>
              <a:cxn ang="0">
                <a:pos x="621670" y="441378"/>
              </a:cxn>
              <a:cxn ang="0">
                <a:pos x="761999" y="356409"/>
              </a:cxn>
              <a:cxn ang="0">
                <a:pos x="768979" y="348799"/>
              </a:cxn>
              <a:cxn ang="0">
                <a:pos x="771509" y="339917"/>
              </a:cxn>
              <a:cxn ang="0">
                <a:pos x="768979" y="330404"/>
              </a:cxn>
              <a:cxn ang="0">
                <a:pos x="761999" y="323423"/>
              </a:cxn>
              <a:cxn ang="0">
                <a:pos x="295259" y="41225"/>
              </a:cxn>
            </a:cxnLst>
            <a:pathLst>
              <a:path w="771525" h="483235">
                <a:moveTo>
                  <a:pt x="225430" y="0"/>
                </a:moveTo>
                <a:lnTo>
                  <a:pt x="219059" y="0"/>
                </a:lnTo>
                <a:lnTo>
                  <a:pt x="215889" y="1274"/>
                </a:lnTo>
                <a:lnTo>
                  <a:pt x="213359" y="2548"/>
                </a:lnTo>
                <a:lnTo>
                  <a:pt x="9509" y="127004"/>
                </a:lnTo>
                <a:lnTo>
                  <a:pt x="2529" y="133993"/>
                </a:lnTo>
                <a:lnTo>
                  <a:pt x="0" y="143518"/>
                </a:lnTo>
                <a:lnTo>
                  <a:pt x="2529" y="153043"/>
                </a:lnTo>
                <a:lnTo>
                  <a:pt x="9509" y="160019"/>
                </a:lnTo>
                <a:lnTo>
                  <a:pt x="542909" y="482608"/>
                </a:lnTo>
                <a:lnTo>
                  <a:pt x="546110" y="483239"/>
                </a:lnTo>
                <a:lnTo>
                  <a:pt x="552449" y="483239"/>
                </a:lnTo>
                <a:lnTo>
                  <a:pt x="555619" y="482608"/>
                </a:lnTo>
                <a:lnTo>
                  <a:pt x="558149" y="480703"/>
                </a:lnTo>
                <a:lnTo>
                  <a:pt x="621670" y="441959"/>
                </a:lnTo>
                <a:lnTo>
                  <a:pt x="549280" y="441959"/>
                </a:lnTo>
                <a:lnTo>
                  <a:pt x="54620" y="143518"/>
                </a:lnTo>
                <a:lnTo>
                  <a:pt x="222260" y="41279"/>
                </a:lnTo>
                <a:lnTo>
                  <a:pt x="295259" y="41279"/>
                </a:lnTo>
                <a:lnTo>
                  <a:pt x="231769" y="2548"/>
                </a:lnTo>
                <a:lnTo>
                  <a:pt x="225430" y="0"/>
                </a:lnTo>
                <a:close/>
              </a:path>
              <a:path w="771525" h="483235">
                <a:moveTo>
                  <a:pt x="295259" y="41279"/>
                </a:moveTo>
                <a:lnTo>
                  <a:pt x="222260" y="41279"/>
                </a:lnTo>
                <a:lnTo>
                  <a:pt x="716920" y="340364"/>
                </a:lnTo>
                <a:lnTo>
                  <a:pt x="549280" y="441959"/>
                </a:lnTo>
                <a:lnTo>
                  <a:pt x="621670" y="441959"/>
                </a:lnTo>
                <a:lnTo>
                  <a:pt x="761999" y="356878"/>
                </a:lnTo>
                <a:lnTo>
                  <a:pt x="768979" y="349258"/>
                </a:lnTo>
                <a:lnTo>
                  <a:pt x="771509" y="340364"/>
                </a:lnTo>
                <a:lnTo>
                  <a:pt x="768979" y="330839"/>
                </a:lnTo>
                <a:lnTo>
                  <a:pt x="761999" y="323849"/>
                </a:lnTo>
                <a:lnTo>
                  <a:pt x="295259" y="41279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3565" name="object 13"/>
          <p:cNvSpPr/>
          <p:nvPr/>
        </p:nvSpPr>
        <p:spPr>
          <a:xfrm>
            <a:off x="8961438" y="3870325"/>
            <a:ext cx="1095375" cy="1216025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3566" name="object 14"/>
          <p:cNvSpPr/>
          <p:nvPr/>
        </p:nvSpPr>
        <p:spPr>
          <a:xfrm>
            <a:off x="9050338" y="3959225"/>
            <a:ext cx="925512" cy="1044575"/>
          </a:xfrm>
          <a:custGeom>
            <a:avLst/>
            <a:gdLst/>
            <a:ahLst/>
            <a:cxnLst>
              <a:cxn ang="0">
                <a:pos x="21601" y="207392"/>
              </a:cxn>
              <a:cxn ang="0">
                <a:pos x="18428" y="207392"/>
              </a:cxn>
              <a:cxn ang="0">
                <a:pos x="9519" y="209925"/>
              </a:cxn>
              <a:cxn ang="0">
                <a:pos x="3172" y="216276"/>
              </a:cxn>
              <a:cxn ang="0">
                <a:pos x="0" y="225789"/>
              </a:cxn>
              <a:cxn ang="0">
                <a:pos x="2532" y="235932"/>
              </a:cxn>
              <a:cxn ang="0">
                <a:pos x="448761" y="1040769"/>
              </a:cxn>
              <a:cxn ang="0">
                <a:pos x="455108" y="1044574"/>
              </a:cxn>
              <a:cxn ang="0">
                <a:pos x="464657" y="1044574"/>
              </a:cxn>
              <a:cxn ang="0">
                <a:pos x="467831" y="1043302"/>
              </a:cxn>
              <a:cxn ang="0">
                <a:pos x="542187" y="999540"/>
              </a:cxn>
              <a:cxn ang="0">
                <a:pos x="468471" y="999540"/>
              </a:cxn>
              <a:cxn ang="0">
                <a:pos x="68650" y="278421"/>
              </a:cxn>
              <a:cxn ang="0">
                <a:pos x="141725" y="278421"/>
              </a:cxn>
              <a:cxn ang="0">
                <a:pos x="27307" y="209925"/>
              </a:cxn>
              <a:cxn ang="0">
                <a:pos x="24775" y="208022"/>
              </a:cxn>
              <a:cxn ang="0">
                <a:pos x="21601" y="207392"/>
              </a:cxn>
              <a:cxn ang="0">
                <a:pos x="294923" y="52002"/>
              </a:cxn>
              <a:cxn ang="0">
                <a:pos x="221817" y="52002"/>
              </a:cxn>
              <a:cxn ang="0">
                <a:pos x="716377" y="349464"/>
              </a:cxn>
              <a:cxn ang="0">
                <a:pos x="715736" y="656426"/>
              </a:cxn>
              <a:cxn ang="0">
                <a:pos x="715095" y="662764"/>
              </a:cxn>
              <a:cxn ang="0">
                <a:pos x="718909" y="669115"/>
              </a:cxn>
              <a:cxn ang="0">
                <a:pos x="870826" y="760444"/>
              </a:cxn>
              <a:cxn ang="0">
                <a:pos x="468471" y="999540"/>
              </a:cxn>
              <a:cxn ang="0">
                <a:pos x="542187" y="999540"/>
              </a:cxn>
              <a:cxn ang="0">
                <a:pos x="916593" y="777569"/>
              </a:cxn>
              <a:cxn ang="0">
                <a:pos x="923580" y="769958"/>
              </a:cxn>
              <a:cxn ang="0">
                <a:pos x="925502" y="761074"/>
              </a:cxn>
              <a:cxn ang="0">
                <a:pos x="923580" y="751560"/>
              </a:cxn>
              <a:cxn ang="0">
                <a:pos x="916593" y="743950"/>
              </a:cxn>
              <a:cxn ang="0">
                <a:pos x="751953" y="645010"/>
              </a:cxn>
              <a:cxn ang="0">
                <a:pos x="753235" y="355801"/>
              </a:cxn>
              <a:cxn ang="0">
                <a:pos x="753235" y="331697"/>
              </a:cxn>
              <a:cxn ang="0">
                <a:pos x="749421" y="325358"/>
              </a:cxn>
              <a:cxn ang="0">
                <a:pos x="294923" y="52002"/>
              </a:cxn>
              <a:cxn ang="0">
                <a:pos x="141725" y="278421"/>
              </a:cxn>
              <a:cxn ang="0">
                <a:pos x="68650" y="278421"/>
              </a:cxn>
              <a:cxn ang="0">
                <a:pos x="196401" y="355172"/>
              </a:cxn>
              <a:cxn ang="0">
                <a:pos x="199575" y="355801"/>
              </a:cxn>
              <a:cxn ang="0">
                <a:pos x="202748" y="355801"/>
              </a:cxn>
              <a:cxn ang="0">
                <a:pos x="221207" y="303800"/>
              </a:cxn>
              <a:cxn ang="0">
                <a:pos x="184319" y="303800"/>
              </a:cxn>
              <a:cxn ang="0">
                <a:pos x="141725" y="278421"/>
              </a:cxn>
              <a:cxn ang="0">
                <a:pos x="206562" y="0"/>
              </a:cxn>
              <a:cxn ang="0">
                <a:pos x="203388" y="0"/>
              </a:cxn>
              <a:cxn ang="0">
                <a:pos x="196401" y="1272"/>
              </a:cxn>
              <a:cxn ang="0">
                <a:pos x="190695" y="5707"/>
              </a:cxn>
              <a:cxn ang="0">
                <a:pos x="186881" y="11415"/>
              </a:cxn>
              <a:cxn ang="0">
                <a:pos x="184959" y="19026"/>
              </a:cxn>
              <a:cxn ang="0">
                <a:pos x="184319" y="303800"/>
              </a:cxn>
              <a:cxn ang="0">
                <a:pos x="221207" y="303800"/>
              </a:cxn>
              <a:cxn ang="0">
                <a:pos x="221817" y="52002"/>
              </a:cxn>
              <a:cxn ang="0">
                <a:pos x="294923" y="52002"/>
              </a:cxn>
              <a:cxn ang="0">
                <a:pos x="209765" y="629"/>
              </a:cxn>
              <a:cxn ang="0">
                <a:pos x="206562" y="0"/>
              </a:cxn>
            </a:cxnLst>
            <a:pathLst>
              <a:path w="924559" h="1045845">
                <a:moveTo>
                  <a:pt x="21579" y="207644"/>
                </a:moveTo>
                <a:lnTo>
                  <a:pt x="18409" y="207644"/>
                </a:lnTo>
                <a:lnTo>
                  <a:pt x="9509" y="210180"/>
                </a:lnTo>
                <a:lnTo>
                  <a:pt x="3169" y="216539"/>
                </a:lnTo>
                <a:lnTo>
                  <a:pt x="0" y="226064"/>
                </a:lnTo>
                <a:lnTo>
                  <a:pt x="2529" y="236219"/>
                </a:lnTo>
                <a:lnTo>
                  <a:pt x="448299" y="1042034"/>
                </a:lnTo>
                <a:lnTo>
                  <a:pt x="454639" y="1045844"/>
                </a:lnTo>
                <a:lnTo>
                  <a:pt x="464179" y="1045844"/>
                </a:lnTo>
                <a:lnTo>
                  <a:pt x="467349" y="1044570"/>
                </a:lnTo>
                <a:lnTo>
                  <a:pt x="541629" y="1000755"/>
                </a:lnTo>
                <a:lnTo>
                  <a:pt x="467989" y="1000755"/>
                </a:lnTo>
                <a:lnTo>
                  <a:pt x="68579" y="278760"/>
                </a:lnTo>
                <a:lnTo>
                  <a:pt x="141579" y="278760"/>
                </a:lnTo>
                <a:lnTo>
                  <a:pt x="27279" y="210180"/>
                </a:lnTo>
                <a:lnTo>
                  <a:pt x="24749" y="208275"/>
                </a:lnTo>
                <a:lnTo>
                  <a:pt x="21579" y="207644"/>
                </a:lnTo>
                <a:close/>
              </a:path>
              <a:path w="924559" h="1045845">
                <a:moveTo>
                  <a:pt x="294619" y="52065"/>
                </a:moveTo>
                <a:lnTo>
                  <a:pt x="221589" y="52065"/>
                </a:lnTo>
                <a:lnTo>
                  <a:pt x="715639" y="349889"/>
                </a:lnTo>
                <a:lnTo>
                  <a:pt x="714999" y="657224"/>
                </a:lnTo>
                <a:lnTo>
                  <a:pt x="714359" y="663570"/>
                </a:lnTo>
                <a:lnTo>
                  <a:pt x="718169" y="669929"/>
                </a:lnTo>
                <a:lnTo>
                  <a:pt x="869929" y="761369"/>
                </a:lnTo>
                <a:lnTo>
                  <a:pt x="467989" y="1000755"/>
                </a:lnTo>
                <a:lnTo>
                  <a:pt x="541629" y="1000755"/>
                </a:lnTo>
                <a:lnTo>
                  <a:pt x="915649" y="778514"/>
                </a:lnTo>
                <a:lnTo>
                  <a:pt x="922629" y="770894"/>
                </a:lnTo>
                <a:lnTo>
                  <a:pt x="924549" y="761999"/>
                </a:lnTo>
                <a:lnTo>
                  <a:pt x="922629" y="752474"/>
                </a:lnTo>
                <a:lnTo>
                  <a:pt x="915649" y="744854"/>
                </a:lnTo>
                <a:lnTo>
                  <a:pt x="751179" y="645794"/>
                </a:lnTo>
                <a:lnTo>
                  <a:pt x="752459" y="356234"/>
                </a:lnTo>
                <a:lnTo>
                  <a:pt x="752459" y="332100"/>
                </a:lnTo>
                <a:lnTo>
                  <a:pt x="748649" y="325754"/>
                </a:lnTo>
                <a:lnTo>
                  <a:pt x="294619" y="52065"/>
                </a:lnTo>
                <a:close/>
              </a:path>
              <a:path w="924559" h="1045845">
                <a:moveTo>
                  <a:pt x="141579" y="278760"/>
                </a:moveTo>
                <a:lnTo>
                  <a:pt x="68579" y="278760"/>
                </a:lnTo>
                <a:lnTo>
                  <a:pt x="196199" y="355604"/>
                </a:lnTo>
                <a:lnTo>
                  <a:pt x="199369" y="356234"/>
                </a:lnTo>
                <a:lnTo>
                  <a:pt x="202539" y="356234"/>
                </a:lnTo>
                <a:lnTo>
                  <a:pt x="220979" y="304169"/>
                </a:lnTo>
                <a:lnTo>
                  <a:pt x="184129" y="304169"/>
                </a:lnTo>
                <a:lnTo>
                  <a:pt x="141579" y="278760"/>
                </a:lnTo>
                <a:close/>
              </a:path>
              <a:path w="924559" h="1045845">
                <a:moveTo>
                  <a:pt x="206349" y="0"/>
                </a:moveTo>
                <a:lnTo>
                  <a:pt x="203179" y="0"/>
                </a:lnTo>
                <a:lnTo>
                  <a:pt x="196199" y="1274"/>
                </a:lnTo>
                <a:lnTo>
                  <a:pt x="190499" y="5714"/>
                </a:lnTo>
                <a:lnTo>
                  <a:pt x="186689" y="11429"/>
                </a:lnTo>
                <a:lnTo>
                  <a:pt x="184769" y="19049"/>
                </a:lnTo>
                <a:lnTo>
                  <a:pt x="184129" y="304169"/>
                </a:lnTo>
                <a:lnTo>
                  <a:pt x="220979" y="304169"/>
                </a:lnTo>
                <a:lnTo>
                  <a:pt x="221589" y="52065"/>
                </a:lnTo>
                <a:lnTo>
                  <a:pt x="294619" y="52065"/>
                </a:lnTo>
                <a:lnTo>
                  <a:pt x="209549" y="630"/>
                </a:lnTo>
                <a:lnTo>
                  <a:pt x="206349" y="0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3567" name="object 15"/>
          <p:cNvSpPr/>
          <p:nvPr/>
        </p:nvSpPr>
        <p:spPr>
          <a:xfrm>
            <a:off x="8769350" y="2182813"/>
            <a:ext cx="714375" cy="411162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3568" name="object 16"/>
          <p:cNvSpPr/>
          <p:nvPr/>
        </p:nvSpPr>
        <p:spPr>
          <a:xfrm>
            <a:off x="8858250" y="2271713"/>
            <a:ext cx="542925" cy="241300"/>
          </a:xfrm>
          <a:custGeom>
            <a:avLst/>
            <a:gdLst/>
            <a:ahLst/>
            <a:cxnLst>
              <a:cxn ang="0">
                <a:pos x="116587" y="162549"/>
              </a:cxn>
              <a:cxn ang="0">
                <a:pos x="192609" y="175259"/>
              </a:cxn>
              <a:cxn ang="0">
                <a:pos x="274957" y="214000"/>
              </a:cxn>
              <a:cxn ang="0">
                <a:pos x="293324" y="225430"/>
              </a:cxn>
              <a:cxn ang="0">
                <a:pos x="311051" y="237469"/>
              </a:cxn>
              <a:cxn ang="0">
                <a:pos x="317408" y="241279"/>
              </a:cxn>
              <a:cxn ang="0">
                <a:pos x="327534" y="240029"/>
              </a:cxn>
              <a:cxn ang="0">
                <a:pos x="394676" y="199369"/>
              </a:cxn>
              <a:cxn ang="0">
                <a:pos x="314853" y="194950"/>
              </a:cxn>
              <a:cxn ang="0">
                <a:pos x="300287" y="185409"/>
              </a:cxn>
              <a:cxn ang="0">
                <a:pos x="259114" y="162549"/>
              </a:cxn>
              <a:cxn ang="0">
                <a:pos x="319932" y="38740"/>
              </a:cxn>
              <a:cxn ang="0">
                <a:pos x="395954" y="51419"/>
              </a:cxn>
              <a:cxn ang="0">
                <a:pos x="478300" y="90159"/>
              </a:cxn>
              <a:cxn ang="0">
                <a:pos x="485902" y="94609"/>
              </a:cxn>
              <a:cxn ang="0">
                <a:pos x="321847" y="199369"/>
              </a:cxn>
              <a:cxn ang="0">
                <a:pos x="533432" y="114299"/>
              </a:cxn>
              <a:cxn ang="0">
                <a:pos x="542919" y="99059"/>
              </a:cxn>
              <a:cxn ang="0">
                <a:pos x="534709" y="82539"/>
              </a:cxn>
              <a:cxn ang="0">
                <a:pos x="496698" y="56509"/>
              </a:cxn>
              <a:cxn ang="0">
                <a:pos x="319932" y="0"/>
              </a:cxn>
              <a:cxn ang="0">
                <a:pos x="212223" y="29199"/>
              </a:cxn>
              <a:cxn ang="0">
                <a:pos x="0" y="165079"/>
              </a:cxn>
              <a:cxn ang="0">
                <a:pos x="1916" y="179710"/>
              </a:cxn>
              <a:cxn ang="0">
                <a:pos x="11402" y="189219"/>
              </a:cxn>
              <a:cxn ang="0">
                <a:pos x="24084" y="188579"/>
              </a:cxn>
              <a:cxn ang="0">
                <a:pos x="47529" y="175900"/>
              </a:cxn>
              <a:cxn ang="0">
                <a:pos x="92504" y="163829"/>
              </a:cxn>
              <a:cxn ang="0">
                <a:pos x="259114" y="162549"/>
              </a:cxn>
              <a:cxn ang="0">
                <a:pos x="208421" y="140969"/>
              </a:cxn>
              <a:cxn ang="0">
                <a:pos x="128598" y="124449"/>
              </a:cxn>
              <a:cxn ang="0">
                <a:pos x="250872" y="52059"/>
              </a:cxn>
              <a:cxn ang="0">
                <a:pos x="295847" y="39989"/>
              </a:cxn>
              <a:cxn ang="0">
                <a:pos x="462488" y="38740"/>
              </a:cxn>
              <a:cxn ang="0">
                <a:pos x="405472" y="14599"/>
              </a:cxn>
              <a:cxn ang="0">
                <a:pos x="319932" y="0"/>
              </a:cxn>
            </a:cxnLst>
            <a:pathLst>
              <a:path w="544195" h="241300">
                <a:moveTo>
                  <a:pt x="259720" y="162549"/>
                </a:moveTo>
                <a:lnTo>
                  <a:pt x="116860" y="162549"/>
                </a:lnTo>
                <a:lnTo>
                  <a:pt x="153680" y="165719"/>
                </a:lnTo>
                <a:lnTo>
                  <a:pt x="193060" y="175259"/>
                </a:lnTo>
                <a:lnTo>
                  <a:pt x="233690" y="191140"/>
                </a:lnTo>
                <a:lnTo>
                  <a:pt x="275600" y="214000"/>
                </a:lnTo>
                <a:lnTo>
                  <a:pt x="284500" y="219699"/>
                </a:lnTo>
                <a:lnTo>
                  <a:pt x="294010" y="225430"/>
                </a:lnTo>
                <a:lnTo>
                  <a:pt x="302910" y="231769"/>
                </a:lnTo>
                <a:lnTo>
                  <a:pt x="311779" y="237469"/>
                </a:lnTo>
                <a:lnTo>
                  <a:pt x="314980" y="240029"/>
                </a:lnTo>
                <a:lnTo>
                  <a:pt x="318150" y="241279"/>
                </a:lnTo>
                <a:lnTo>
                  <a:pt x="325130" y="241279"/>
                </a:lnTo>
                <a:lnTo>
                  <a:pt x="328300" y="240029"/>
                </a:lnTo>
                <a:lnTo>
                  <a:pt x="330829" y="238749"/>
                </a:lnTo>
                <a:lnTo>
                  <a:pt x="395599" y="199369"/>
                </a:lnTo>
                <a:lnTo>
                  <a:pt x="322600" y="199369"/>
                </a:lnTo>
                <a:lnTo>
                  <a:pt x="315589" y="194950"/>
                </a:lnTo>
                <a:lnTo>
                  <a:pt x="308609" y="189859"/>
                </a:lnTo>
                <a:lnTo>
                  <a:pt x="300989" y="185409"/>
                </a:lnTo>
                <a:lnTo>
                  <a:pt x="294010" y="180959"/>
                </a:lnTo>
                <a:lnTo>
                  <a:pt x="259720" y="162549"/>
                </a:lnTo>
                <a:close/>
              </a:path>
              <a:path w="544195" h="241300">
                <a:moveTo>
                  <a:pt x="463570" y="38740"/>
                </a:moveTo>
                <a:lnTo>
                  <a:pt x="320680" y="38740"/>
                </a:lnTo>
                <a:lnTo>
                  <a:pt x="358139" y="41909"/>
                </a:lnTo>
                <a:lnTo>
                  <a:pt x="396880" y="51419"/>
                </a:lnTo>
                <a:lnTo>
                  <a:pt x="437509" y="67299"/>
                </a:lnTo>
                <a:lnTo>
                  <a:pt x="479419" y="90159"/>
                </a:lnTo>
                <a:lnTo>
                  <a:pt x="483229" y="92080"/>
                </a:lnTo>
                <a:lnTo>
                  <a:pt x="487039" y="94609"/>
                </a:lnTo>
                <a:lnTo>
                  <a:pt x="491489" y="97139"/>
                </a:lnTo>
                <a:lnTo>
                  <a:pt x="322600" y="199369"/>
                </a:lnTo>
                <a:lnTo>
                  <a:pt x="395599" y="199369"/>
                </a:lnTo>
                <a:lnTo>
                  <a:pt x="534680" y="114299"/>
                </a:lnTo>
                <a:lnTo>
                  <a:pt x="541660" y="107929"/>
                </a:lnTo>
                <a:lnTo>
                  <a:pt x="544189" y="99059"/>
                </a:lnTo>
                <a:lnTo>
                  <a:pt x="542300" y="89519"/>
                </a:lnTo>
                <a:lnTo>
                  <a:pt x="535960" y="82539"/>
                </a:lnTo>
                <a:lnTo>
                  <a:pt x="526420" y="75559"/>
                </a:lnTo>
                <a:lnTo>
                  <a:pt x="497860" y="56509"/>
                </a:lnTo>
                <a:lnTo>
                  <a:pt x="463570" y="38740"/>
                </a:lnTo>
                <a:close/>
              </a:path>
              <a:path w="544195" h="241300">
                <a:moveTo>
                  <a:pt x="320680" y="0"/>
                </a:moveTo>
                <a:lnTo>
                  <a:pt x="264170" y="7619"/>
                </a:lnTo>
                <a:lnTo>
                  <a:pt x="212719" y="29199"/>
                </a:lnTo>
                <a:lnTo>
                  <a:pt x="8900" y="153649"/>
                </a:lnTo>
                <a:lnTo>
                  <a:pt x="0" y="165079"/>
                </a:lnTo>
                <a:lnTo>
                  <a:pt x="0" y="172699"/>
                </a:lnTo>
                <a:lnTo>
                  <a:pt x="1920" y="179710"/>
                </a:lnTo>
                <a:lnTo>
                  <a:pt x="5730" y="185409"/>
                </a:lnTo>
                <a:lnTo>
                  <a:pt x="11429" y="189219"/>
                </a:lnTo>
                <a:lnTo>
                  <a:pt x="20970" y="189219"/>
                </a:lnTo>
                <a:lnTo>
                  <a:pt x="24140" y="188579"/>
                </a:lnTo>
                <a:lnTo>
                  <a:pt x="27310" y="186689"/>
                </a:lnTo>
                <a:lnTo>
                  <a:pt x="47640" y="175900"/>
                </a:lnTo>
                <a:lnTo>
                  <a:pt x="69220" y="168280"/>
                </a:lnTo>
                <a:lnTo>
                  <a:pt x="92720" y="163829"/>
                </a:lnTo>
                <a:lnTo>
                  <a:pt x="116860" y="162549"/>
                </a:lnTo>
                <a:lnTo>
                  <a:pt x="259720" y="162549"/>
                </a:lnTo>
                <a:lnTo>
                  <a:pt x="250819" y="158099"/>
                </a:lnTo>
                <a:lnTo>
                  <a:pt x="208909" y="140969"/>
                </a:lnTo>
                <a:lnTo>
                  <a:pt x="168280" y="129539"/>
                </a:lnTo>
                <a:lnTo>
                  <a:pt x="128899" y="124449"/>
                </a:lnTo>
                <a:lnTo>
                  <a:pt x="231160" y="62849"/>
                </a:lnTo>
                <a:lnTo>
                  <a:pt x="251459" y="52059"/>
                </a:lnTo>
                <a:lnTo>
                  <a:pt x="273679" y="44439"/>
                </a:lnTo>
                <a:lnTo>
                  <a:pt x="296539" y="39989"/>
                </a:lnTo>
                <a:lnTo>
                  <a:pt x="320680" y="38740"/>
                </a:lnTo>
                <a:lnTo>
                  <a:pt x="463570" y="38740"/>
                </a:lnTo>
                <a:lnTo>
                  <a:pt x="451500" y="32369"/>
                </a:lnTo>
                <a:lnTo>
                  <a:pt x="406420" y="14599"/>
                </a:lnTo>
                <a:lnTo>
                  <a:pt x="362590" y="3809"/>
                </a:lnTo>
                <a:lnTo>
                  <a:pt x="320680" y="0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3569" name="object 17"/>
          <p:cNvSpPr/>
          <p:nvPr/>
        </p:nvSpPr>
        <p:spPr>
          <a:xfrm>
            <a:off x="9175750" y="2108200"/>
            <a:ext cx="871538" cy="487363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3570" name="object 18"/>
          <p:cNvSpPr/>
          <p:nvPr/>
        </p:nvSpPr>
        <p:spPr>
          <a:xfrm>
            <a:off x="9263063" y="2197100"/>
            <a:ext cx="703262" cy="315913"/>
          </a:xfrm>
          <a:custGeom>
            <a:avLst/>
            <a:gdLst/>
            <a:ahLst/>
            <a:cxnLst>
              <a:cxn ang="0">
                <a:pos x="148016" y="162092"/>
              </a:cxn>
              <a:cxn ang="0">
                <a:pos x="249652" y="179171"/>
              </a:cxn>
              <a:cxn ang="0">
                <a:pos x="358942" y="229828"/>
              </a:cxn>
              <a:cxn ang="0">
                <a:pos x="468840" y="311481"/>
              </a:cxn>
              <a:cxn ang="0">
                <a:pos x="476464" y="315919"/>
              </a:cxn>
              <a:cxn ang="0">
                <a:pos x="487259" y="315280"/>
              </a:cxn>
              <a:cxn ang="0">
                <a:pos x="555229" y="273496"/>
              </a:cxn>
              <a:cxn ang="0">
                <a:pos x="457405" y="252620"/>
              </a:cxn>
              <a:cxn ang="0">
                <a:pos x="404682" y="214634"/>
              </a:cxn>
              <a:cxn ang="0">
                <a:pos x="329057" y="170327"/>
              </a:cxn>
              <a:cxn ang="0">
                <a:pos x="513300" y="37985"/>
              </a:cxn>
              <a:cxn ang="0">
                <a:pos x="401480" y="42422"/>
              </a:cxn>
              <a:cxn ang="0">
                <a:pos x="507599" y="76609"/>
              </a:cxn>
              <a:cxn ang="0">
                <a:pos x="609234" y="136140"/>
              </a:cxn>
              <a:cxn ang="0">
                <a:pos x="482807" y="273496"/>
              </a:cxn>
              <a:cxn ang="0">
                <a:pos x="693732" y="189320"/>
              </a:cxn>
              <a:cxn ang="0">
                <a:pos x="703246" y="174733"/>
              </a:cxn>
              <a:cxn ang="0">
                <a:pos x="668300" y="134226"/>
              </a:cxn>
              <a:cxn ang="0">
                <a:pos x="533640" y="46859"/>
              </a:cxn>
              <a:cxn ang="0">
                <a:pos x="351928" y="0"/>
              </a:cxn>
              <a:cxn ang="0">
                <a:pos x="213455" y="37377"/>
              </a:cxn>
              <a:cxn ang="0">
                <a:pos x="0" y="180447"/>
              </a:cxn>
              <a:cxn ang="0">
                <a:pos x="5702" y="193726"/>
              </a:cxn>
              <a:cxn ang="0">
                <a:pos x="21589" y="196917"/>
              </a:cxn>
              <a:cxn ang="0">
                <a:pos x="27932" y="194365"/>
              </a:cxn>
              <a:cxn ang="0">
                <a:pos x="84498" y="169689"/>
              </a:cxn>
              <a:cxn ang="0">
                <a:pos x="148016" y="162092"/>
              </a:cxn>
              <a:cxn ang="0">
                <a:pos x="282066" y="150058"/>
              </a:cxn>
              <a:cxn ang="0">
                <a:pos x="191226" y="126629"/>
              </a:cxn>
              <a:cxn ang="0">
                <a:pos x="143564" y="124106"/>
              </a:cxn>
              <a:cxn ang="0">
                <a:pos x="259837" y="56370"/>
              </a:cxn>
              <a:cxn ang="0">
                <a:pos x="319543" y="39900"/>
              </a:cxn>
              <a:cxn ang="0">
                <a:pos x="513300" y="37985"/>
              </a:cxn>
              <a:cxn ang="0">
                <a:pos x="440237" y="11395"/>
              </a:cxn>
              <a:cxn ang="0">
                <a:pos x="351928" y="0"/>
              </a:cxn>
              <a:cxn ang="0">
                <a:pos x="143564" y="124106"/>
              </a:cxn>
              <a:cxn ang="0">
                <a:pos x="148016" y="123468"/>
              </a:cxn>
            </a:cxnLst>
            <a:pathLst>
              <a:path w="702945" h="316864">
                <a:moveTo>
                  <a:pt x="309250" y="162580"/>
                </a:moveTo>
                <a:lnTo>
                  <a:pt x="147949" y="162580"/>
                </a:lnTo>
                <a:lnTo>
                  <a:pt x="197479" y="167030"/>
                </a:lnTo>
                <a:lnTo>
                  <a:pt x="249539" y="179710"/>
                </a:lnTo>
                <a:lnTo>
                  <a:pt x="303519" y="200680"/>
                </a:lnTo>
                <a:lnTo>
                  <a:pt x="358780" y="230520"/>
                </a:lnTo>
                <a:lnTo>
                  <a:pt x="415930" y="268620"/>
                </a:lnTo>
                <a:lnTo>
                  <a:pt x="468629" y="312419"/>
                </a:lnTo>
                <a:lnTo>
                  <a:pt x="471799" y="314980"/>
                </a:lnTo>
                <a:lnTo>
                  <a:pt x="476249" y="316870"/>
                </a:lnTo>
                <a:lnTo>
                  <a:pt x="483869" y="316870"/>
                </a:lnTo>
                <a:lnTo>
                  <a:pt x="487039" y="316229"/>
                </a:lnTo>
                <a:lnTo>
                  <a:pt x="489569" y="314340"/>
                </a:lnTo>
                <a:lnTo>
                  <a:pt x="554979" y="274319"/>
                </a:lnTo>
                <a:lnTo>
                  <a:pt x="482589" y="274319"/>
                </a:lnTo>
                <a:lnTo>
                  <a:pt x="457199" y="253380"/>
                </a:lnTo>
                <a:lnTo>
                  <a:pt x="431170" y="233690"/>
                </a:lnTo>
                <a:lnTo>
                  <a:pt x="404500" y="215280"/>
                </a:lnTo>
                <a:lnTo>
                  <a:pt x="377189" y="197510"/>
                </a:lnTo>
                <a:lnTo>
                  <a:pt x="328909" y="170840"/>
                </a:lnTo>
                <a:lnTo>
                  <a:pt x="309250" y="162580"/>
                </a:lnTo>
                <a:close/>
              </a:path>
              <a:path w="702945" h="316864">
                <a:moveTo>
                  <a:pt x="513069" y="38099"/>
                </a:moveTo>
                <a:lnTo>
                  <a:pt x="351769" y="38099"/>
                </a:lnTo>
                <a:lnTo>
                  <a:pt x="401299" y="42550"/>
                </a:lnTo>
                <a:lnTo>
                  <a:pt x="453389" y="55260"/>
                </a:lnTo>
                <a:lnTo>
                  <a:pt x="507370" y="76840"/>
                </a:lnTo>
                <a:lnTo>
                  <a:pt x="563239" y="106679"/>
                </a:lnTo>
                <a:lnTo>
                  <a:pt x="608959" y="136550"/>
                </a:lnTo>
                <a:lnTo>
                  <a:pt x="652759" y="170840"/>
                </a:lnTo>
                <a:lnTo>
                  <a:pt x="482589" y="274319"/>
                </a:lnTo>
                <a:lnTo>
                  <a:pt x="554979" y="274319"/>
                </a:lnTo>
                <a:lnTo>
                  <a:pt x="693419" y="189890"/>
                </a:lnTo>
                <a:lnTo>
                  <a:pt x="699759" y="183520"/>
                </a:lnTo>
                <a:lnTo>
                  <a:pt x="702929" y="175259"/>
                </a:lnTo>
                <a:lnTo>
                  <a:pt x="701680" y="166390"/>
                </a:lnTo>
                <a:lnTo>
                  <a:pt x="667999" y="134630"/>
                </a:lnTo>
                <a:lnTo>
                  <a:pt x="610240" y="91439"/>
                </a:lnTo>
                <a:lnTo>
                  <a:pt x="533399" y="47000"/>
                </a:lnTo>
                <a:lnTo>
                  <a:pt x="513069" y="38099"/>
                </a:lnTo>
                <a:close/>
              </a:path>
              <a:path w="702945" h="316864">
                <a:moveTo>
                  <a:pt x="351769" y="0"/>
                </a:moveTo>
                <a:lnTo>
                  <a:pt x="279379" y="9540"/>
                </a:lnTo>
                <a:lnTo>
                  <a:pt x="213359" y="37490"/>
                </a:lnTo>
                <a:lnTo>
                  <a:pt x="9509" y="161940"/>
                </a:lnTo>
                <a:lnTo>
                  <a:pt x="0" y="180990"/>
                </a:lnTo>
                <a:lnTo>
                  <a:pt x="2529" y="187970"/>
                </a:lnTo>
                <a:lnTo>
                  <a:pt x="5699" y="194309"/>
                </a:lnTo>
                <a:lnTo>
                  <a:pt x="12070" y="197510"/>
                </a:lnTo>
                <a:lnTo>
                  <a:pt x="21579" y="197510"/>
                </a:lnTo>
                <a:lnTo>
                  <a:pt x="24749" y="196870"/>
                </a:lnTo>
                <a:lnTo>
                  <a:pt x="27919" y="194950"/>
                </a:lnTo>
                <a:lnTo>
                  <a:pt x="55229" y="180350"/>
                </a:lnTo>
                <a:lnTo>
                  <a:pt x="84460" y="170200"/>
                </a:lnTo>
                <a:lnTo>
                  <a:pt x="115549" y="164470"/>
                </a:lnTo>
                <a:lnTo>
                  <a:pt x="147949" y="162580"/>
                </a:lnTo>
                <a:lnTo>
                  <a:pt x="309250" y="162580"/>
                </a:lnTo>
                <a:lnTo>
                  <a:pt x="281939" y="150510"/>
                </a:lnTo>
                <a:lnTo>
                  <a:pt x="236219" y="135910"/>
                </a:lnTo>
                <a:lnTo>
                  <a:pt x="191140" y="127010"/>
                </a:lnTo>
                <a:lnTo>
                  <a:pt x="149839" y="124480"/>
                </a:lnTo>
                <a:lnTo>
                  <a:pt x="143499" y="124480"/>
                </a:lnTo>
                <a:lnTo>
                  <a:pt x="231769" y="70500"/>
                </a:lnTo>
                <a:lnTo>
                  <a:pt x="259720" y="56540"/>
                </a:lnTo>
                <a:lnTo>
                  <a:pt x="288919" y="46360"/>
                </a:lnTo>
                <a:lnTo>
                  <a:pt x="319399" y="40020"/>
                </a:lnTo>
                <a:lnTo>
                  <a:pt x="351769" y="38099"/>
                </a:lnTo>
                <a:lnTo>
                  <a:pt x="513069" y="38099"/>
                </a:lnTo>
                <a:lnTo>
                  <a:pt x="486399" y="26060"/>
                </a:lnTo>
                <a:lnTo>
                  <a:pt x="440039" y="11429"/>
                </a:lnTo>
                <a:lnTo>
                  <a:pt x="394959" y="2560"/>
                </a:lnTo>
                <a:lnTo>
                  <a:pt x="351769" y="0"/>
                </a:lnTo>
                <a:close/>
              </a:path>
              <a:path w="702945" h="316864">
                <a:moveTo>
                  <a:pt x="147949" y="123840"/>
                </a:moveTo>
                <a:lnTo>
                  <a:pt x="143499" y="124480"/>
                </a:lnTo>
                <a:lnTo>
                  <a:pt x="149839" y="124480"/>
                </a:lnTo>
                <a:lnTo>
                  <a:pt x="147949" y="123840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3571" name="object 19"/>
          <p:cNvSpPr/>
          <p:nvPr/>
        </p:nvSpPr>
        <p:spPr>
          <a:xfrm>
            <a:off x="9737725" y="2120900"/>
            <a:ext cx="908050" cy="433388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3572" name="object 20"/>
          <p:cNvSpPr/>
          <p:nvPr/>
        </p:nvSpPr>
        <p:spPr>
          <a:xfrm>
            <a:off x="9825038" y="2209800"/>
            <a:ext cx="738187" cy="263525"/>
          </a:xfrm>
          <a:custGeom>
            <a:avLst/>
            <a:gdLst/>
            <a:ahLst/>
            <a:cxnLst>
              <a:cxn ang="0">
                <a:pos x="201842" y="162549"/>
              </a:cxn>
              <a:cxn ang="0">
                <a:pos x="298332" y="173370"/>
              </a:cxn>
              <a:cxn ang="0">
                <a:pos x="399877" y="206380"/>
              </a:cxn>
              <a:cxn ang="0">
                <a:pos x="506511" y="261000"/>
              </a:cxn>
              <a:cxn ang="0">
                <a:pos x="512240" y="263530"/>
              </a:cxn>
              <a:cxn ang="0">
                <a:pos x="521745" y="262889"/>
              </a:cxn>
              <a:cxn ang="0">
                <a:pos x="587768" y="222260"/>
              </a:cxn>
              <a:cxn ang="0">
                <a:pos x="468428" y="196230"/>
              </a:cxn>
              <a:cxn ang="0">
                <a:pos x="391621" y="162549"/>
              </a:cxn>
              <a:cxn ang="0">
                <a:pos x="405606" y="38099"/>
              </a:cxn>
              <a:cxn ang="0">
                <a:pos x="493198" y="47640"/>
              </a:cxn>
              <a:cxn ang="0">
                <a:pos x="585847" y="74919"/>
              </a:cxn>
              <a:cxn ang="0">
                <a:pos x="682337" y="120639"/>
              </a:cxn>
              <a:cxn ang="0">
                <a:pos x="587768" y="222260"/>
              </a:cxn>
              <a:cxn ang="0">
                <a:pos x="735013" y="129539"/>
              </a:cxn>
              <a:cxn ang="0">
                <a:pos x="735013" y="111130"/>
              </a:cxn>
              <a:cxn ang="0">
                <a:pos x="679808" y="76199"/>
              </a:cxn>
              <a:cxn ang="0">
                <a:pos x="596024" y="38099"/>
              </a:cxn>
              <a:cxn ang="0">
                <a:pos x="354177" y="3169"/>
              </a:cxn>
              <a:cxn ang="0">
                <a:pos x="257080" y="29199"/>
              </a:cxn>
              <a:cxn ang="0">
                <a:pos x="8896" y="176540"/>
              </a:cxn>
              <a:cxn ang="0">
                <a:pos x="1919" y="203210"/>
              </a:cxn>
              <a:cxn ang="0">
                <a:pos x="12065" y="212719"/>
              </a:cxn>
              <a:cxn ang="0">
                <a:pos x="27298" y="210190"/>
              </a:cxn>
              <a:cxn ang="0">
                <a:pos x="109802" y="174619"/>
              </a:cxn>
              <a:cxn ang="0">
                <a:pos x="201842" y="162549"/>
              </a:cxn>
              <a:cxn ang="0">
                <a:pos x="375779" y="156209"/>
              </a:cxn>
              <a:cxn ang="0">
                <a:pos x="286907" y="132709"/>
              </a:cxn>
              <a:cxn ang="0">
                <a:pos x="233590" y="125729"/>
              </a:cxn>
              <a:cxn ang="0">
                <a:pos x="231061" y="85740"/>
              </a:cxn>
              <a:cxn ang="0">
                <a:pos x="313565" y="50170"/>
              </a:cxn>
              <a:cxn ang="0">
                <a:pos x="405606" y="38099"/>
              </a:cxn>
              <a:cxn ang="0">
                <a:pos x="585239" y="33649"/>
              </a:cxn>
              <a:cxn ang="0">
                <a:pos x="493198" y="8260"/>
              </a:cxn>
              <a:cxn ang="0">
                <a:pos x="405606" y="0"/>
              </a:cxn>
              <a:cxn ang="0">
                <a:pos x="192337" y="124449"/>
              </a:cxn>
              <a:cxn ang="0">
                <a:pos x="173935" y="125089"/>
              </a:cxn>
              <a:cxn ang="0">
                <a:pos x="233590" y="125729"/>
              </a:cxn>
            </a:cxnLst>
            <a:pathLst>
              <a:path w="738504" h="263525">
                <a:moveTo>
                  <a:pt x="391789" y="162549"/>
                </a:moveTo>
                <a:lnTo>
                  <a:pt x="201929" y="162549"/>
                </a:lnTo>
                <a:lnTo>
                  <a:pt x="249570" y="165750"/>
                </a:lnTo>
                <a:lnTo>
                  <a:pt x="298460" y="173370"/>
                </a:lnTo>
                <a:lnTo>
                  <a:pt x="348630" y="187330"/>
                </a:lnTo>
                <a:lnTo>
                  <a:pt x="400049" y="206380"/>
                </a:lnTo>
                <a:lnTo>
                  <a:pt x="452749" y="231129"/>
                </a:lnTo>
                <a:lnTo>
                  <a:pt x="506729" y="261000"/>
                </a:lnTo>
                <a:lnTo>
                  <a:pt x="509290" y="262889"/>
                </a:lnTo>
                <a:lnTo>
                  <a:pt x="512460" y="263530"/>
                </a:lnTo>
                <a:lnTo>
                  <a:pt x="518800" y="263530"/>
                </a:lnTo>
                <a:lnTo>
                  <a:pt x="521969" y="262889"/>
                </a:lnTo>
                <a:lnTo>
                  <a:pt x="524530" y="261000"/>
                </a:lnTo>
                <a:lnTo>
                  <a:pt x="588020" y="222260"/>
                </a:lnTo>
                <a:lnTo>
                  <a:pt x="515630" y="222260"/>
                </a:lnTo>
                <a:lnTo>
                  <a:pt x="468629" y="196230"/>
                </a:lnTo>
                <a:lnTo>
                  <a:pt x="422269" y="174619"/>
                </a:lnTo>
                <a:lnTo>
                  <a:pt x="391789" y="162549"/>
                </a:lnTo>
                <a:close/>
              </a:path>
              <a:path w="738504" h="263525">
                <a:moveTo>
                  <a:pt x="596280" y="38099"/>
                </a:moveTo>
                <a:lnTo>
                  <a:pt x="405780" y="38099"/>
                </a:lnTo>
                <a:lnTo>
                  <a:pt x="448939" y="40629"/>
                </a:lnTo>
                <a:lnTo>
                  <a:pt x="493410" y="47640"/>
                </a:lnTo>
                <a:lnTo>
                  <a:pt x="539130" y="59070"/>
                </a:lnTo>
                <a:lnTo>
                  <a:pt x="586099" y="74919"/>
                </a:lnTo>
                <a:lnTo>
                  <a:pt x="633740" y="95249"/>
                </a:lnTo>
                <a:lnTo>
                  <a:pt x="682630" y="120639"/>
                </a:lnTo>
                <a:lnTo>
                  <a:pt x="515630" y="222260"/>
                </a:lnTo>
                <a:lnTo>
                  <a:pt x="588020" y="222260"/>
                </a:lnTo>
                <a:lnTo>
                  <a:pt x="728990" y="136519"/>
                </a:lnTo>
                <a:lnTo>
                  <a:pt x="735329" y="129539"/>
                </a:lnTo>
                <a:lnTo>
                  <a:pt x="737890" y="120030"/>
                </a:lnTo>
                <a:lnTo>
                  <a:pt x="735329" y="111130"/>
                </a:lnTo>
                <a:lnTo>
                  <a:pt x="728990" y="103510"/>
                </a:lnTo>
                <a:lnTo>
                  <a:pt x="680100" y="76199"/>
                </a:lnTo>
                <a:lnTo>
                  <a:pt x="632459" y="52699"/>
                </a:lnTo>
                <a:lnTo>
                  <a:pt x="596280" y="38099"/>
                </a:lnTo>
                <a:close/>
              </a:path>
              <a:path w="738504" h="263525">
                <a:moveTo>
                  <a:pt x="405780" y="0"/>
                </a:moveTo>
                <a:lnTo>
                  <a:pt x="354329" y="3169"/>
                </a:lnTo>
                <a:lnTo>
                  <a:pt x="304799" y="13350"/>
                </a:lnTo>
                <a:lnTo>
                  <a:pt x="257190" y="29199"/>
                </a:lnTo>
                <a:lnTo>
                  <a:pt x="212719" y="52699"/>
                </a:lnTo>
                <a:lnTo>
                  <a:pt x="8900" y="176540"/>
                </a:lnTo>
                <a:lnTo>
                  <a:pt x="0" y="195590"/>
                </a:lnTo>
                <a:lnTo>
                  <a:pt x="1920" y="203210"/>
                </a:lnTo>
                <a:lnTo>
                  <a:pt x="5730" y="208909"/>
                </a:lnTo>
                <a:lnTo>
                  <a:pt x="12070" y="212719"/>
                </a:lnTo>
                <a:lnTo>
                  <a:pt x="20970" y="212719"/>
                </a:lnTo>
                <a:lnTo>
                  <a:pt x="27310" y="210190"/>
                </a:lnTo>
                <a:lnTo>
                  <a:pt x="67330" y="189219"/>
                </a:lnTo>
                <a:lnTo>
                  <a:pt x="109849" y="174619"/>
                </a:lnTo>
                <a:lnTo>
                  <a:pt x="154960" y="165750"/>
                </a:lnTo>
                <a:lnTo>
                  <a:pt x="201929" y="162549"/>
                </a:lnTo>
                <a:lnTo>
                  <a:pt x="391789" y="162549"/>
                </a:lnTo>
                <a:lnTo>
                  <a:pt x="375940" y="156209"/>
                </a:lnTo>
                <a:lnTo>
                  <a:pt x="331469" y="142250"/>
                </a:lnTo>
                <a:lnTo>
                  <a:pt x="287030" y="132709"/>
                </a:lnTo>
                <a:lnTo>
                  <a:pt x="243839" y="126370"/>
                </a:lnTo>
                <a:lnTo>
                  <a:pt x="233690" y="125729"/>
                </a:lnTo>
                <a:lnTo>
                  <a:pt x="164470" y="125729"/>
                </a:lnTo>
                <a:lnTo>
                  <a:pt x="231160" y="85740"/>
                </a:lnTo>
                <a:lnTo>
                  <a:pt x="271150" y="64769"/>
                </a:lnTo>
                <a:lnTo>
                  <a:pt x="313700" y="50170"/>
                </a:lnTo>
                <a:lnTo>
                  <a:pt x="358780" y="41269"/>
                </a:lnTo>
                <a:lnTo>
                  <a:pt x="405780" y="38099"/>
                </a:lnTo>
                <a:lnTo>
                  <a:pt x="596280" y="38099"/>
                </a:lnTo>
                <a:lnTo>
                  <a:pt x="585490" y="33649"/>
                </a:lnTo>
                <a:lnTo>
                  <a:pt x="539130" y="19049"/>
                </a:lnTo>
                <a:lnTo>
                  <a:pt x="493410" y="8260"/>
                </a:lnTo>
                <a:lnTo>
                  <a:pt x="448939" y="1920"/>
                </a:lnTo>
                <a:lnTo>
                  <a:pt x="405780" y="0"/>
                </a:lnTo>
                <a:close/>
              </a:path>
              <a:path w="738504" h="263525">
                <a:moveTo>
                  <a:pt x="201929" y="124449"/>
                </a:moveTo>
                <a:lnTo>
                  <a:pt x="192420" y="124449"/>
                </a:lnTo>
                <a:lnTo>
                  <a:pt x="182879" y="125089"/>
                </a:lnTo>
                <a:lnTo>
                  <a:pt x="174010" y="125089"/>
                </a:lnTo>
                <a:lnTo>
                  <a:pt x="164470" y="125729"/>
                </a:lnTo>
                <a:lnTo>
                  <a:pt x="233690" y="125729"/>
                </a:lnTo>
                <a:lnTo>
                  <a:pt x="201929" y="124449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3573" name="object 21"/>
          <p:cNvSpPr/>
          <p:nvPr/>
        </p:nvSpPr>
        <p:spPr>
          <a:xfrm>
            <a:off x="10234613" y="2220913"/>
            <a:ext cx="1106487" cy="2008187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3574" name="object 22"/>
          <p:cNvSpPr/>
          <p:nvPr/>
        </p:nvSpPr>
        <p:spPr>
          <a:xfrm>
            <a:off x="10321925" y="2309813"/>
            <a:ext cx="938213" cy="1838325"/>
          </a:xfrm>
          <a:custGeom>
            <a:avLst/>
            <a:gdLst/>
            <a:ahLst/>
            <a:cxnLst>
              <a:cxn ang="0">
                <a:pos x="212936" y="2529"/>
              </a:cxn>
              <a:cxn ang="0">
                <a:pos x="0" y="142859"/>
              </a:cxn>
              <a:cxn ang="0">
                <a:pos x="47017" y="183520"/>
              </a:cxn>
              <a:cxn ang="0">
                <a:pos x="157010" y="267949"/>
              </a:cxn>
              <a:cxn ang="0">
                <a:pos x="260594" y="368289"/>
              </a:cxn>
              <a:cxn ang="0">
                <a:pos x="356582" y="482589"/>
              </a:cxn>
              <a:cxn ang="0">
                <a:pos x="444301" y="608319"/>
              </a:cxn>
              <a:cxn ang="0">
                <a:pos x="520578" y="742309"/>
              </a:cxn>
              <a:cxn ang="0">
                <a:pos x="585414" y="881999"/>
              </a:cxn>
              <a:cxn ang="0">
                <a:pos x="636917" y="1024889"/>
              </a:cxn>
              <a:cxn ang="0">
                <a:pos x="673133" y="1169029"/>
              </a:cxn>
              <a:cxn ang="0">
                <a:pos x="693484" y="1311280"/>
              </a:cxn>
              <a:cxn ang="0">
                <a:pos x="695376" y="1461119"/>
              </a:cxn>
              <a:cxn ang="0">
                <a:pos x="670601" y="1614799"/>
              </a:cxn>
              <a:cxn ang="0">
                <a:pos x="616566" y="1739898"/>
              </a:cxn>
              <a:cxn ang="0">
                <a:pos x="560639" y="1815455"/>
              </a:cxn>
              <a:cxn ang="0">
                <a:pos x="578427" y="1838315"/>
              </a:cxn>
              <a:cxn ang="0">
                <a:pos x="725277" y="1752590"/>
              </a:cxn>
              <a:cxn ang="0">
                <a:pos x="691562" y="1668139"/>
              </a:cxn>
              <a:cxn ang="0">
                <a:pos x="727168" y="1518275"/>
              </a:cxn>
              <a:cxn ang="0">
                <a:pos x="732905" y="1358249"/>
              </a:cxn>
              <a:cxn ang="0">
                <a:pos x="718900" y="1216639"/>
              </a:cxn>
              <a:cxn ang="0">
                <a:pos x="687748" y="1072499"/>
              </a:cxn>
              <a:cxn ang="0">
                <a:pos x="641982" y="928359"/>
              </a:cxn>
              <a:cxn ang="0">
                <a:pos x="582882" y="786109"/>
              </a:cxn>
              <a:cxn ang="0">
                <a:pos x="511059" y="648949"/>
              </a:cxn>
              <a:cxn ang="0">
                <a:pos x="428405" y="518800"/>
              </a:cxn>
              <a:cxn ang="0">
                <a:pos x="336262" y="398129"/>
              </a:cxn>
              <a:cxn ang="0">
                <a:pos x="235819" y="290200"/>
              </a:cxn>
              <a:cxn ang="0">
                <a:pos x="128390" y="196839"/>
              </a:cxn>
              <a:cxn ang="0">
                <a:pos x="222455" y="41269"/>
              </a:cxn>
              <a:cxn ang="0">
                <a:pos x="231364" y="2529"/>
              </a:cxn>
              <a:cxn ang="0">
                <a:pos x="289854" y="41269"/>
              </a:cxn>
              <a:cxn ang="0">
                <a:pos x="296200" y="92080"/>
              </a:cxn>
              <a:cxn ang="0">
                <a:pos x="403629" y="182239"/>
              </a:cxn>
              <a:cxn ang="0">
                <a:pos x="503431" y="287639"/>
              </a:cxn>
              <a:cxn ang="0">
                <a:pos x="595606" y="405749"/>
              </a:cxn>
              <a:cxn ang="0">
                <a:pos x="678229" y="534040"/>
              </a:cxn>
              <a:cxn ang="0">
                <a:pos x="750052" y="669279"/>
              </a:cxn>
              <a:cxn ang="0">
                <a:pos x="809792" y="809609"/>
              </a:cxn>
              <a:cxn ang="0">
                <a:pos x="855559" y="951859"/>
              </a:cxn>
              <a:cxn ang="0">
                <a:pos x="886070" y="1094719"/>
              </a:cxn>
              <a:cxn ang="0">
                <a:pos x="900716" y="1235080"/>
              </a:cxn>
              <a:cxn ang="0">
                <a:pos x="894979" y="1390649"/>
              </a:cxn>
              <a:cxn ang="0">
                <a:pos x="860654" y="1534789"/>
              </a:cxn>
              <a:cxn ang="0">
                <a:pos x="798351" y="1649089"/>
              </a:cxn>
              <a:cxn ang="0">
                <a:pos x="725277" y="1752590"/>
              </a:cxn>
              <a:cxn ang="0">
                <a:pos x="851135" y="1638290"/>
              </a:cxn>
              <a:cxn ang="0">
                <a:pos x="908953" y="1504309"/>
              </a:cxn>
              <a:cxn ang="0">
                <a:pos x="936291" y="1341119"/>
              </a:cxn>
              <a:cxn ang="0">
                <a:pos x="934399" y="1188719"/>
              </a:cxn>
              <a:cxn ang="0">
                <a:pos x="914689" y="1047109"/>
              </a:cxn>
              <a:cxn ang="0">
                <a:pos x="879724" y="904219"/>
              </a:cxn>
              <a:cxn ang="0">
                <a:pos x="830143" y="761359"/>
              </a:cxn>
              <a:cxn ang="0">
                <a:pos x="767840" y="622279"/>
              </a:cxn>
              <a:cxn ang="0">
                <a:pos x="693484" y="487679"/>
              </a:cxn>
              <a:cxn ang="0">
                <a:pos x="608938" y="361309"/>
              </a:cxn>
              <a:cxn ang="0">
                <a:pos x="514873" y="245089"/>
              </a:cxn>
              <a:cxn ang="0">
                <a:pos x="413790" y="140969"/>
              </a:cxn>
              <a:cxn ang="0">
                <a:pos x="306361" y="52699"/>
              </a:cxn>
            </a:cxnLst>
            <a:pathLst>
              <a:path w="937259" h="1838325">
                <a:moveTo>
                  <a:pt x="225430" y="0"/>
                </a:moveTo>
                <a:lnTo>
                  <a:pt x="219059" y="0"/>
                </a:lnTo>
                <a:lnTo>
                  <a:pt x="212719" y="2529"/>
                </a:lnTo>
                <a:lnTo>
                  <a:pt x="8869" y="126370"/>
                </a:lnTo>
                <a:lnTo>
                  <a:pt x="1889" y="133990"/>
                </a:lnTo>
                <a:lnTo>
                  <a:pt x="0" y="142859"/>
                </a:lnTo>
                <a:lnTo>
                  <a:pt x="1889" y="152399"/>
                </a:lnTo>
                <a:lnTo>
                  <a:pt x="8869" y="159379"/>
                </a:lnTo>
                <a:lnTo>
                  <a:pt x="46969" y="183520"/>
                </a:lnTo>
                <a:lnTo>
                  <a:pt x="83819" y="209549"/>
                </a:lnTo>
                <a:lnTo>
                  <a:pt x="120639" y="237469"/>
                </a:lnTo>
                <a:lnTo>
                  <a:pt x="156850" y="267949"/>
                </a:lnTo>
                <a:lnTo>
                  <a:pt x="191749" y="299709"/>
                </a:lnTo>
                <a:lnTo>
                  <a:pt x="226679" y="333359"/>
                </a:lnTo>
                <a:lnTo>
                  <a:pt x="260329" y="368289"/>
                </a:lnTo>
                <a:lnTo>
                  <a:pt x="293369" y="405109"/>
                </a:lnTo>
                <a:lnTo>
                  <a:pt x="325099" y="443209"/>
                </a:lnTo>
                <a:lnTo>
                  <a:pt x="356219" y="482589"/>
                </a:lnTo>
                <a:lnTo>
                  <a:pt x="386699" y="523219"/>
                </a:lnTo>
                <a:lnTo>
                  <a:pt x="415930" y="565129"/>
                </a:lnTo>
                <a:lnTo>
                  <a:pt x="443849" y="608319"/>
                </a:lnTo>
                <a:lnTo>
                  <a:pt x="470519" y="652150"/>
                </a:lnTo>
                <a:lnTo>
                  <a:pt x="495940" y="696589"/>
                </a:lnTo>
                <a:lnTo>
                  <a:pt x="520049" y="742309"/>
                </a:lnTo>
                <a:lnTo>
                  <a:pt x="542909" y="788029"/>
                </a:lnTo>
                <a:lnTo>
                  <a:pt x="564520" y="835030"/>
                </a:lnTo>
                <a:lnTo>
                  <a:pt x="584819" y="881999"/>
                </a:lnTo>
                <a:lnTo>
                  <a:pt x="603229" y="929639"/>
                </a:lnTo>
                <a:lnTo>
                  <a:pt x="620389" y="977249"/>
                </a:lnTo>
                <a:lnTo>
                  <a:pt x="636269" y="1024889"/>
                </a:lnTo>
                <a:lnTo>
                  <a:pt x="650229" y="1073139"/>
                </a:lnTo>
                <a:lnTo>
                  <a:pt x="662299" y="1121389"/>
                </a:lnTo>
                <a:lnTo>
                  <a:pt x="672449" y="1169029"/>
                </a:lnTo>
                <a:lnTo>
                  <a:pt x="681349" y="1217279"/>
                </a:lnTo>
                <a:lnTo>
                  <a:pt x="687689" y="1264279"/>
                </a:lnTo>
                <a:lnTo>
                  <a:pt x="692779" y="1311280"/>
                </a:lnTo>
                <a:lnTo>
                  <a:pt x="695949" y="1358249"/>
                </a:lnTo>
                <a:lnTo>
                  <a:pt x="696589" y="1403969"/>
                </a:lnTo>
                <a:lnTo>
                  <a:pt x="694669" y="1461119"/>
                </a:lnTo>
                <a:lnTo>
                  <a:pt x="689609" y="1515108"/>
                </a:lnTo>
                <a:lnTo>
                  <a:pt x="681349" y="1566543"/>
                </a:lnTo>
                <a:lnTo>
                  <a:pt x="669919" y="1614799"/>
                </a:lnTo>
                <a:lnTo>
                  <a:pt x="655319" y="1659888"/>
                </a:lnTo>
                <a:lnTo>
                  <a:pt x="636910" y="1701155"/>
                </a:lnTo>
                <a:lnTo>
                  <a:pt x="615939" y="1739898"/>
                </a:lnTo>
                <a:lnTo>
                  <a:pt x="592439" y="1774188"/>
                </a:lnTo>
                <a:lnTo>
                  <a:pt x="565129" y="1805299"/>
                </a:lnTo>
                <a:lnTo>
                  <a:pt x="560069" y="1815455"/>
                </a:lnTo>
                <a:lnTo>
                  <a:pt x="561319" y="1826254"/>
                </a:lnTo>
                <a:lnTo>
                  <a:pt x="567689" y="1834505"/>
                </a:lnTo>
                <a:lnTo>
                  <a:pt x="577839" y="1838315"/>
                </a:lnTo>
                <a:lnTo>
                  <a:pt x="581009" y="1838315"/>
                </a:lnTo>
                <a:lnTo>
                  <a:pt x="587380" y="1835779"/>
                </a:lnTo>
                <a:lnTo>
                  <a:pt x="724540" y="1752590"/>
                </a:lnTo>
                <a:lnTo>
                  <a:pt x="651509" y="1752590"/>
                </a:lnTo>
                <a:lnTo>
                  <a:pt x="673089" y="1711954"/>
                </a:lnTo>
                <a:lnTo>
                  <a:pt x="690859" y="1668139"/>
                </a:lnTo>
                <a:lnTo>
                  <a:pt x="706099" y="1621145"/>
                </a:lnTo>
                <a:lnTo>
                  <a:pt x="717529" y="1570984"/>
                </a:lnTo>
                <a:lnTo>
                  <a:pt x="726429" y="1518275"/>
                </a:lnTo>
                <a:lnTo>
                  <a:pt x="731519" y="1462399"/>
                </a:lnTo>
                <a:lnTo>
                  <a:pt x="733409" y="1403969"/>
                </a:lnTo>
                <a:lnTo>
                  <a:pt x="732160" y="1358249"/>
                </a:lnTo>
                <a:lnTo>
                  <a:pt x="729599" y="1311280"/>
                </a:lnTo>
                <a:lnTo>
                  <a:pt x="724540" y="1264279"/>
                </a:lnTo>
                <a:lnTo>
                  <a:pt x="718169" y="1216639"/>
                </a:lnTo>
                <a:lnTo>
                  <a:pt x="709300" y="1169029"/>
                </a:lnTo>
                <a:lnTo>
                  <a:pt x="699119" y="1120780"/>
                </a:lnTo>
                <a:lnTo>
                  <a:pt x="687049" y="1072499"/>
                </a:lnTo>
                <a:lnTo>
                  <a:pt x="673729" y="1024249"/>
                </a:lnTo>
                <a:lnTo>
                  <a:pt x="658489" y="976000"/>
                </a:lnTo>
                <a:lnTo>
                  <a:pt x="641329" y="928359"/>
                </a:lnTo>
                <a:lnTo>
                  <a:pt x="623559" y="880750"/>
                </a:lnTo>
                <a:lnTo>
                  <a:pt x="603229" y="833109"/>
                </a:lnTo>
                <a:lnTo>
                  <a:pt x="582289" y="786109"/>
                </a:lnTo>
                <a:lnTo>
                  <a:pt x="559429" y="739780"/>
                </a:lnTo>
                <a:lnTo>
                  <a:pt x="535929" y="694060"/>
                </a:lnTo>
                <a:lnTo>
                  <a:pt x="510539" y="648949"/>
                </a:lnTo>
                <a:lnTo>
                  <a:pt x="484510" y="604509"/>
                </a:lnTo>
                <a:lnTo>
                  <a:pt x="456559" y="561319"/>
                </a:lnTo>
                <a:lnTo>
                  <a:pt x="427969" y="518800"/>
                </a:lnTo>
                <a:lnTo>
                  <a:pt x="398129" y="477499"/>
                </a:lnTo>
                <a:lnTo>
                  <a:pt x="367649" y="437509"/>
                </a:lnTo>
                <a:lnTo>
                  <a:pt x="335920" y="398129"/>
                </a:lnTo>
                <a:lnTo>
                  <a:pt x="303519" y="360669"/>
                </a:lnTo>
                <a:lnTo>
                  <a:pt x="269869" y="324490"/>
                </a:lnTo>
                <a:lnTo>
                  <a:pt x="235579" y="290200"/>
                </a:lnTo>
                <a:lnTo>
                  <a:pt x="200649" y="257159"/>
                </a:lnTo>
                <a:lnTo>
                  <a:pt x="165079" y="226039"/>
                </a:lnTo>
                <a:lnTo>
                  <a:pt x="128259" y="196839"/>
                </a:lnTo>
                <a:lnTo>
                  <a:pt x="91439" y="168889"/>
                </a:lnTo>
                <a:lnTo>
                  <a:pt x="53980" y="143499"/>
                </a:lnTo>
                <a:lnTo>
                  <a:pt x="222229" y="41269"/>
                </a:lnTo>
                <a:lnTo>
                  <a:pt x="289559" y="41269"/>
                </a:lnTo>
                <a:lnTo>
                  <a:pt x="268589" y="26669"/>
                </a:lnTo>
                <a:lnTo>
                  <a:pt x="231129" y="2529"/>
                </a:lnTo>
                <a:lnTo>
                  <a:pt x="228599" y="1249"/>
                </a:lnTo>
                <a:lnTo>
                  <a:pt x="225430" y="0"/>
                </a:lnTo>
                <a:close/>
              </a:path>
              <a:path w="937259" h="1838325">
                <a:moveTo>
                  <a:pt x="289559" y="41269"/>
                </a:moveTo>
                <a:lnTo>
                  <a:pt x="222229" y="41269"/>
                </a:lnTo>
                <a:lnTo>
                  <a:pt x="259079" y="65410"/>
                </a:lnTo>
                <a:lnTo>
                  <a:pt x="295899" y="92080"/>
                </a:lnTo>
                <a:lnTo>
                  <a:pt x="332719" y="119999"/>
                </a:lnTo>
                <a:lnTo>
                  <a:pt x="368289" y="150479"/>
                </a:lnTo>
                <a:lnTo>
                  <a:pt x="403219" y="182239"/>
                </a:lnTo>
                <a:lnTo>
                  <a:pt x="437509" y="215889"/>
                </a:lnTo>
                <a:lnTo>
                  <a:pt x="470519" y="251459"/>
                </a:lnTo>
                <a:lnTo>
                  <a:pt x="502919" y="287639"/>
                </a:lnTo>
                <a:lnTo>
                  <a:pt x="534649" y="325739"/>
                </a:lnTo>
                <a:lnTo>
                  <a:pt x="565769" y="365119"/>
                </a:lnTo>
                <a:lnTo>
                  <a:pt x="595000" y="405749"/>
                </a:lnTo>
                <a:lnTo>
                  <a:pt x="623559" y="447659"/>
                </a:lnTo>
                <a:lnTo>
                  <a:pt x="651509" y="490209"/>
                </a:lnTo>
                <a:lnTo>
                  <a:pt x="677539" y="534040"/>
                </a:lnTo>
                <a:lnTo>
                  <a:pt x="702929" y="578479"/>
                </a:lnTo>
                <a:lnTo>
                  <a:pt x="727069" y="623559"/>
                </a:lnTo>
                <a:lnTo>
                  <a:pt x="749289" y="669279"/>
                </a:lnTo>
                <a:lnTo>
                  <a:pt x="770869" y="715639"/>
                </a:lnTo>
                <a:lnTo>
                  <a:pt x="790559" y="761999"/>
                </a:lnTo>
                <a:lnTo>
                  <a:pt x="808969" y="809609"/>
                </a:lnTo>
                <a:lnTo>
                  <a:pt x="825489" y="856609"/>
                </a:lnTo>
                <a:lnTo>
                  <a:pt x="840729" y="904219"/>
                </a:lnTo>
                <a:lnTo>
                  <a:pt x="854689" y="951859"/>
                </a:lnTo>
                <a:lnTo>
                  <a:pt x="866759" y="1000109"/>
                </a:lnTo>
                <a:lnTo>
                  <a:pt x="876940" y="1047109"/>
                </a:lnTo>
                <a:lnTo>
                  <a:pt x="885169" y="1094719"/>
                </a:lnTo>
                <a:lnTo>
                  <a:pt x="892180" y="1141719"/>
                </a:lnTo>
                <a:lnTo>
                  <a:pt x="897239" y="1188719"/>
                </a:lnTo>
                <a:lnTo>
                  <a:pt x="899800" y="1235080"/>
                </a:lnTo>
                <a:lnTo>
                  <a:pt x="900409" y="1280159"/>
                </a:lnTo>
                <a:lnTo>
                  <a:pt x="899159" y="1336669"/>
                </a:lnTo>
                <a:lnTo>
                  <a:pt x="894069" y="1390649"/>
                </a:lnTo>
                <a:lnTo>
                  <a:pt x="885809" y="1441429"/>
                </a:lnTo>
                <a:lnTo>
                  <a:pt x="874379" y="1489709"/>
                </a:lnTo>
                <a:lnTo>
                  <a:pt x="859779" y="1534789"/>
                </a:lnTo>
                <a:lnTo>
                  <a:pt x="842009" y="1576068"/>
                </a:lnTo>
                <a:lnTo>
                  <a:pt x="821039" y="1614168"/>
                </a:lnTo>
                <a:lnTo>
                  <a:pt x="797539" y="1649089"/>
                </a:lnTo>
                <a:lnTo>
                  <a:pt x="770869" y="1680200"/>
                </a:lnTo>
                <a:lnTo>
                  <a:pt x="651509" y="1752590"/>
                </a:lnTo>
                <a:lnTo>
                  <a:pt x="724540" y="1752590"/>
                </a:lnTo>
                <a:lnTo>
                  <a:pt x="792479" y="1711323"/>
                </a:lnTo>
                <a:lnTo>
                  <a:pt x="824209" y="1675128"/>
                </a:lnTo>
                <a:lnTo>
                  <a:pt x="850270" y="1638290"/>
                </a:lnTo>
                <a:lnTo>
                  <a:pt x="872489" y="1597023"/>
                </a:lnTo>
                <a:lnTo>
                  <a:pt x="892180" y="1551934"/>
                </a:lnTo>
                <a:lnTo>
                  <a:pt x="908029" y="1504309"/>
                </a:lnTo>
                <a:lnTo>
                  <a:pt x="920739" y="1452859"/>
                </a:lnTo>
                <a:lnTo>
                  <a:pt x="929639" y="1398269"/>
                </a:lnTo>
                <a:lnTo>
                  <a:pt x="935339" y="1341119"/>
                </a:lnTo>
                <a:lnTo>
                  <a:pt x="937259" y="1280159"/>
                </a:lnTo>
                <a:lnTo>
                  <a:pt x="935979" y="1234439"/>
                </a:lnTo>
                <a:lnTo>
                  <a:pt x="933449" y="1188719"/>
                </a:lnTo>
                <a:lnTo>
                  <a:pt x="928999" y="1141719"/>
                </a:lnTo>
                <a:lnTo>
                  <a:pt x="922019" y="1094719"/>
                </a:lnTo>
                <a:lnTo>
                  <a:pt x="913759" y="1047109"/>
                </a:lnTo>
                <a:lnTo>
                  <a:pt x="904219" y="999469"/>
                </a:lnTo>
                <a:lnTo>
                  <a:pt x="892180" y="951859"/>
                </a:lnTo>
                <a:lnTo>
                  <a:pt x="878829" y="904219"/>
                </a:lnTo>
                <a:lnTo>
                  <a:pt x="863589" y="856609"/>
                </a:lnTo>
                <a:lnTo>
                  <a:pt x="847069" y="808969"/>
                </a:lnTo>
                <a:lnTo>
                  <a:pt x="829299" y="761359"/>
                </a:lnTo>
                <a:lnTo>
                  <a:pt x="809609" y="714359"/>
                </a:lnTo>
                <a:lnTo>
                  <a:pt x="789310" y="667999"/>
                </a:lnTo>
                <a:lnTo>
                  <a:pt x="767059" y="622279"/>
                </a:lnTo>
                <a:lnTo>
                  <a:pt x="743590" y="576559"/>
                </a:lnTo>
                <a:lnTo>
                  <a:pt x="718809" y="532119"/>
                </a:lnTo>
                <a:lnTo>
                  <a:pt x="692779" y="487679"/>
                </a:lnTo>
                <a:lnTo>
                  <a:pt x="665469" y="444489"/>
                </a:lnTo>
                <a:lnTo>
                  <a:pt x="637519" y="402579"/>
                </a:lnTo>
                <a:lnTo>
                  <a:pt x="608319" y="361309"/>
                </a:lnTo>
                <a:lnTo>
                  <a:pt x="577839" y="321289"/>
                </a:lnTo>
                <a:lnTo>
                  <a:pt x="546719" y="282580"/>
                </a:lnTo>
                <a:lnTo>
                  <a:pt x="514349" y="245089"/>
                </a:lnTo>
                <a:lnTo>
                  <a:pt x="481949" y="208909"/>
                </a:lnTo>
                <a:lnTo>
                  <a:pt x="447659" y="174619"/>
                </a:lnTo>
                <a:lnTo>
                  <a:pt x="413369" y="140969"/>
                </a:lnTo>
                <a:lnTo>
                  <a:pt x="378439" y="109849"/>
                </a:lnTo>
                <a:lnTo>
                  <a:pt x="342259" y="80009"/>
                </a:lnTo>
                <a:lnTo>
                  <a:pt x="306049" y="52699"/>
                </a:lnTo>
                <a:lnTo>
                  <a:pt x="289559" y="41269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3575" name="object 23"/>
          <p:cNvSpPr/>
          <p:nvPr/>
        </p:nvSpPr>
        <p:spPr>
          <a:xfrm>
            <a:off x="8658225" y="2233613"/>
            <a:ext cx="2479675" cy="1995487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3576" name="object 24"/>
          <p:cNvSpPr/>
          <p:nvPr/>
        </p:nvSpPr>
        <p:spPr>
          <a:xfrm>
            <a:off x="8747125" y="2320925"/>
            <a:ext cx="2308225" cy="1825625"/>
          </a:xfrm>
          <a:custGeom>
            <a:avLst/>
            <a:gdLst/>
            <a:ahLst/>
            <a:cxnLst>
              <a:cxn ang="0">
                <a:pos x="83796" y="130149"/>
              </a:cxn>
              <a:cxn ang="0">
                <a:pos x="3808" y="310499"/>
              </a:cxn>
              <a:cxn ang="0">
                <a:pos x="12067" y="494019"/>
              </a:cxn>
              <a:cxn ang="0">
                <a:pos x="2150169" y="1825614"/>
              </a:cxn>
              <a:cxn ang="0">
                <a:pos x="2195237" y="1786883"/>
              </a:cxn>
              <a:cxn ang="0">
                <a:pos x="46987" y="481309"/>
              </a:cxn>
              <a:cxn ang="0">
                <a:pos x="41258" y="307329"/>
              </a:cxn>
              <a:cxn ang="0">
                <a:pos x="137762" y="135879"/>
              </a:cxn>
              <a:cxn ang="0">
                <a:pos x="357401" y="106039"/>
              </a:cxn>
              <a:cxn ang="0">
                <a:pos x="1467727" y="49529"/>
              </a:cxn>
              <a:cxn ang="0">
                <a:pos x="1425189" y="74279"/>
              </a:cxn>
              <a:cxn ang="0">
                <a:pos x="1621973" y="171449"/>
              </a:cxn>
              <a:cxn ang="0">
                <a:pos x="1767354" y="287639"/>
              </a:cxn>
              <a:cxn ang="0">
                <a:pos x="1900667" y="431139"/>
              </a:cxn>
              <a:cxn ang="0">
                <a:pos x="2018745" y="596249"/>
              </a:cxn>
              <a:cxn ang="0">
                <a:pos x="2118418" y="775959"/>
              </a:cxn>
              <a:cxn ang="0">
                <a:pos x="2195877" y="965179"/>
              </a:cxn>
              <a:cxn ang="0">
                <a:pos x="2247923" y="1156959"/>
              </a:cxn>
              <a:cxn ang="0">
                <a:pos x="2271416" y="1345539"/>
              </a:cxn>
              <a:cxn ang="0">
                <a:pos x="2254260" y="1565903"/>
              </a:cxn>
              <a:cxn ang="0">
                <a:pos x="2178081" y="1747509"/>
              </a:cxn>
              <a:cxn ang="0">
                <a:pos x="2244114" y="1708135"/>
              </a:cxn>
              <a:cxn ang="0">
                <a:pos x="2301248" y="1509384"/>
              </a:cxn>
              <a:cxn ang="0">
                <a:pos x="2305057" y="1299819"/>
              </a:cxn>
              <a:cxn ang="0">
                <a:pos x="2275225" y="1111239"/>
              </a:cxn>
              <a:cxn ang="0">
                <a:pos x="2218731" y="920739"/>
              </a:cxn>
              <a:cxn ang="0">
                <a:pos x="2138103" y="733409"/>
              </a:cxn>
              <a:cxn ang="0">
                <a:pos x="2036541" y="556259"/>
              </a:cxn>
              <a:cxn ang="0">
                <a:pos x="1917823" y="394319"/>
              </a:cxn>
              <a:cxn ang="0">
                <a:pos x="1784510" y="253349"/>
              </a:cxn>
              <a:cxn ang="0">
                <a:pos x="1639770" y="138409"/>
              </a:cxn>
              <a:cxn ang="0">
                <a:pos x="1467727" y="49529"/>
              </a:cxn>
              <a:cxn ang="0">
                <a:pos x="764959" y="54589"/>
              </a:cxn>
              <a:cxn ang="0">
                <a:pos x="983990" y="186689"/>
              </a:cxn>
              <a:cxn ang="0">
                <a:pos x="1006204" y="189219"/>
              </a:cxn>
              <a:cxn ang="0">
                <a:pos x="968754" y="125729"/>
              </a:cxn>
              <a:cxn ang="0">
                <a:pos x="844338" y="46329"/>
              </a:cxn>
              <a:cxn ang="0">
                <a:pos x="263458" y="115549"/>
              </a:cxn>
              <a:cxn ang="0">
                <a:pos x="424074" y="189859"/>
              </a:cxn>
              <a:cxn ang="0">
                <a:pos x="436140" y="190499"/>
              </a:cxn>
              <a:cxn ang="0">
                <a:pos x="469141" y="144139"/>
              </a:cxn>
              <a:cxn ang="0">
                <a:pos x="403748" y="130789"/>
              </a:cxn>
              <a:cxn ang="0">
                <a:pos x="1185224" y="24109"/>
              </a:cxn>
              <a:cxn ang="0">
                <a:pos x="1025888" y="110489"/>
              </a:cxn>
              <a:cxn ang="0">
                <a:pos x="1084911" y="109849"/>
              </a:cxn>
              <a:cxn ang="0">
                <a:pos x="1278559" y="49529"/>
              </a:cxn>
              <a:cxn ang="0">
                <a:pos x="1367413" y="21579"/>
              </a:cxn>
              <a:cxn ang="0">
                <a:pos x="619610" y="3169"/>
              </a:cxn>
              <a:cxn ang="0">
                <a:pos x="455185" y="99059"/>
              </a:cxn>
              <a:cxn ang="0">
                <a:pos x="507231" y="97139"/>
              </a:cxn>
              <a:cxn ang="0">
                <a:pos x="663398" y="38099"/>
              </a:cxn>
              <a:cxn ang="0">
                <a:pos x="706576" y="2529"/>
              </a:cxn>
            </a:cxnLst>
            <a:pathLst>
              <a:path w="2308859" h="1825625">
                <a:moveTo>
                  <a:pt x="226710" y="74279"/>
                </a:moveTo>
                <a:lnTo>
                  <a:pt x="170200" y="81899"/>
                </a:lnTo>
                <a:lnTo>
                  <a:pt x="119390" y="103479"/>
                </a:lnTo>
                <a:lnTo>
                  <a:pt x="83819" y="130149"/>
                </a:lnTo>
                <a:lnTo>
                  <a:pt x="54620" y="165079"/>
                </a:lnTo>
                <a:lnTo>
                  <a:pt x="31120" y="206989"/>
                </a:lnTo>
                <a:lnTo>
                  <a:pt x="13990" y="255269"/>
                </a:lnTo>
                <a:lnTo>
                  <a:pt x="3809" y="310499"/>
                </a:lnTo>
                <a:lnTo>
                  <a:pt x="0" y="370819"/>
                </a:lnTo>
                <a:lnTo>
                  <a:pt x="1280" y="410839"/>
                </a:lnTo>
                <a:lnTo>
                  <a:pt x="5090" y="452109"/>
                </a:lnTo>
                <a:lnTo>
                  <a:pt x="12070" y="494019"/>
                </a:lnTo>
                <a:lnTo>
                  <a:pt x="20970" y="536569"/>
                </a:lnTo>
                <a:lnTo>
                  <a:pt x="29839" y="548639"/>
                </a:lnTo>
                <a:lnTo>
                  <a:pt x="2147590" y="1824340"/>
                </a:lnTo>
                <a:lnTo>
                  <a:pt x="2150760" y="1825614"/>
                </a:lnTo>
                <a:lnTo>
                  <a:pt x="2158380" y="1825614"/>
                </a:lnTo>
                <a:lnTo>
                  <a:pt x="2163439" y="1823709"/>
                </a:lnTo>
                <a:lnTo>
                  <a:pt x="2166640" y="1819899"/>
                </a:lnTo>
                <a:lnTo>
                  <a:pt x="2195840" y="1786883"/>
                </a:lnTo>
                <a:lnTo>
                  <a:pt x="2199010" y="1782430"/>
                </a:lnTo>
                <a:lnTo>
                  <a:pt x="2150760" y="1782430"/>
                </a:lnTo>
                <a:lnTo>
                  <a:pt x="54620" y="519409"/>
                </a:lnTo>
                <a:lnTo>
                  <a:pt x="47000" y="481309"/>
                </a:lnTo>
                <a:lnTo>
                  <a:pt x="41269" y="443849"/>
                </a:lnTo>
                <a:lnTo>
                  <a:pt x="37459" y="407029"/>
                </a:lnTo>
                <a:lnTo>
                  <a:pt x="36850" y="370819"/>
                </a:lnTo>
                <a:lnTo>
                  <a:pt x="41269" y="307329"/>
                </a:lnTo>
                <a:lnTo>
                  <a:pt x="53339" y="250819"/>
                </a:lnTo>
                <a:lnTo>
                  <a:pt x="74310" y="203179"/>
                </a:lnTo>
                <a:lnTo>
                  <a:pt x="102229" y="164439"/>
                </a:lnTo>
                <a:lnTo>
                  <a:pt x="137800" y="135879"/>
                </a:lnTo>
                <a:lnTo>
                  <a:pt x="179710" y="118109"/>
                </a:lnTo>
                <a:lnTo>
                  <a:pt x="226710" y="112379"/>
                </a:lnTo>
                <a:lnTo>
                  <a:pt x="369569" y="112379"/>
                </a:lnTo>
                <a:lnTo>
                  <a:pt x="357499" y="106039"/>
                </a:lnTo>
                <a:lnTo>
                  <a:pt x="312419" y="88239"/>
                </a:lnTo>
                <a:lnTo>
                  <a:pt x="268620" y="78089"/>
                </a:lnTo>
                <a:lnTo>
                  <a:pt x="226710" y="74279"/>
                </a:lnTo>
                <a:close/>
              </a:path>
              <a:path w="2308859" h="1825625">
                <a:moveTo>
                  <a:pt x="1468130" y="49529"/>
                </a:moveTo>
                <a:lnTo>
                  <a:pt x="1278910" y="49529"/>
                </a:lnTo>
                <a:lnTo>
                  <a:pt x="1326520" y="52059"/>
                </a:lnTo>
                <a:lnTo>
                  <a:pt x="1375409" y="60319"/>
                </a:lnTo>
                <a:lnTo>
                  <a:pt x="1425580" y="74279"/>
                </a:lnTo>
                <a:lnTo>
                  <a:pt x="1477639" y="93329"/>
                </a:lnTo>
                <a:lnTo>
                  <a:pt x="1530370" y="117469"/>
                </a:lnTo>
                <a:lnTo>
                  <a:pt x="1584319" y="147949"/>
                </a:lnTo>
                <a:lnTo>
                  <a:pt x="1622419" y="171449"/>
                </a:lnTo>
                <a:lnTo>
                  <a:pt x="1659910" y="198119"/>
                </a:lnTo>
                <a:lnTo>
                  <a:pt x="1696090" y="226039"/>
                </a:lnTo>
                <a:lnTo>
                  <a:pt x="1732300" y="255879"/>
                </a:lnTo>
                <a:lnTo>
                  <a:pt x="1767839" y="287639"/>
                </a:lnTo>
                <a:lnTo>
                  <a:pt x="1802129" y="321289"/>
                </a:lnTo>
                <a:lnTo>
                  <a:pt x="1836419" y="356219"/>
                </a:lnTo>
                <a:lnTo>
                  <a:pt x="1869460" y="393039"/>
                </a:lnTo>
                <a:lnTo>
                  <a:pt x="1901189" y="431139"/>
                </a:lnTo>
                <a:lnTo>
                  <a:pt x="1932310" y="470519"/>
                </a:lnTo>
                <a:lnTo>
                  <a:pt x="1962790" y="511149"/>
                </a:lnTo>
                <a:lnTo>
                  <a:pt x="1991380" y="553059"/>
                </a:lnTo>
                <a:lnTo>
                  <a:pt x="2019299" y="596249"/>
                </a:lnTo>
                <a:lnTo>
                  <a:pt x="2045969" y="640079"/>
                </a:lnTo>
                <a:lnTo>
                  <a:pt x="2071999" y="684519"/>
                </a:lnTo>
                <a:lnTo>
                  <a:pt x="2096140" y="729599"/>
                </a:lnTo>
                <a:lnTo>
                  <a:pt x="2119000" y="775959"/>
                </a:lnTo>
                <a:lnTo>
                  <a:pt x="2140579" y="822319"/>
                </a:lnTo>
                <a:lnTo>
                  <a:pt x="2160910" y="869929"/>
                </a:lnTo>
                <a:lnTo>
                  <a:pt x="2179319" y="916929"/>
                </a:lnTo>
                <a:lnTo>
                  <a:pt x="2196480" y="965179"/>
                </a:lnTo>
                <a:lnTo>
                  <a:pt x="2212360" y="1012819"/>
                </a:lnTo>
                <a:lnTo>
                  <a:pt x="2225680" y="1061069"/>
                </a:lnTo>
                <a:lnTo>
                  <a:pt x="2238390" y="1108709"/>
                </a:lnTo>
                <a:lnTo>
                  <a:pt x="2248540" y="1156959"/>
                </a:lnTo>
                <a:lnTo>
                  <a:pt x="2257440" y="1204569"/>
                </a:lnTo>
                <a:lnTo>
                  <a:pt x="2263780" y="1252209"/>
                </a:lnTo>
                <a:lnTo>
                  <a:pt x="2268870" y="1299209"/>
                </a:lnTo>
                <a:lnTo>
                  <a:pt x="2272040" y="1345539"/>
                </a:lnTo>
                <a:lnTo>
                  <a:pt x="2272680" y="1391899"/>
                </a:lnTo>
                <a:lnTo>
                  <a:pt x="2270759" y="1452859"/>
                </a:lnTo>
                <a:lnTo>
                  <a:pt x="2264420" y="1511289"/>
                </a:lnTo>
                <a:lnTo>
                  <a:pt x="2254879" y="1565903"/>
                </a:lnTo>
                <a:lnTo>
                  <a:pt x="2241560" y="1617338"/>
                </a:lnTo>
                <a:lnTo>
                  <a:pt x="2223790" y="1664320"/>
                </a:lnTo>
                <a:lnTo>
                  <a:pt x="2203460" y="1708135"/>
                </a:lnTo>
                <a:lnTo>
                  <a:pt x="2178679" y="1747509"/>
                </a:lnTo>
                <a:lnTo>
                  <a:pt x="2150760" y="1782430"/>
                </a:lnTo>
                <a:lnTo>
                  <a:pt x="2199010" y="1782430"/>
                </a:lnTo>
                <a:lnTo>
                  <a:pt x="2221870" y="1749414"/>
                </a:lnTo>
                <a:lnTo>
                  <a:pt x="2244730" y="1708135"/>
                </a:lnTo>
                <a:lnTo>
                  <a:pt x="2263780" y="1663689"/>
                </a:lnTo>
                <a:lnTo>
                  <a:pt x="2280300" y="1615433"/>
                </a:lnTo>
                <a:lnTo>
                  <a:pt x="2292370" y="1563998"/>
                </a:lnTo>
                <a:lnTo>
                  <a:pt x="2301880" y="1509384"/>
                </a:lnTo>
                <a:lnTo>
                  <a:pt x="2306970" y="1452219"/>
                </a:lnTo>
                <a:lnTo>
                  <a:pt x="2308859" y="1391899"/>
                </a:lnTo>
                <a:lnTo>
                  <a:pt x="2308219" y="1346179"/>
                </a:lnTo>
                <a:lnTo>
                  <a:pt x="2305690" y="1299819"/>
                </a:lnTo>
                <a:lnTo>
                  <a:pt x="2300599" y="1253489"/>
                </a:lnTo>
                <a:lnTo>
                  <a:pt x="2294260" y="1205849"/>
                </a:lnTo>
                <a:lnTo>
                  <a:pt x="2285999" y="1158849"/>
                </a:lnTo>
                <a:lnTo>
                  <a:pt x="2275850" y="1111239"/>
                </a:lnTo>
                <a:lnTo>
                  <a:pt x="2264420" y="1063599"/>
                </a:lnTo>
                <a:lnTo>
                  <a:pt x="2250460" y="1015989"/>
                </a:lnTo>
                <a:lnTo>
                  <a:pt x="2235829" y="967739"/>
                </a:lnTo>
                <a:lnTo>
                  <a:pt x="2219340" y="920739"/>
                </a:lnTo>
                <a:lnTo>
                  <a:pt x="2200930" y="873099"/>
                </a:lnTo>
                <a:lnTo>
                  <a:pt x="2181880" y="826129"/>
                </a:lnTo>
                <a:lnTo>
                  <a:pt x="2160910" y="779769"/>
                </a:lnTo>
                <a:lnTo>
                  <a:pt x="2138690" y="733409"/>
                </a:lnTo>
                <a:lnTo>
                  <a:pt x="2115190" y="688329"/>
                </a:lnTo>
                <a:lnTo>
                  <a:pt x="2090440" y="643249"/>
                </a:lnTo>
                <a:lnTo>
                  <a:pt x="2064379" y="599419"/>
                </a:lnTo>
                <a:lnTo>
                  <a:pt x="2037100" y="556259"/>
                </a:lnTo>
                <a:lnTo>
                  <a:pt x="2009150" y="514349"/>
                </a:lnTo>
                <a:lnTo>
                  <a:pt x="1979950" y="473049"/>
                </a:lnTo>
                <a:lnTo>
                  <a:pt x="1949470" y="433059"/>
                </a:lnTo>
                <a:lnTo>
                  <a:pt x="1918350" y="394319"/>
                </a:lnTo>
                <a:lnTo>
                  <a:pt x="1886590" y="356859"/>
                </a:lnTo>
                <a:lnTo>
                  <a:pt x="1853580" y="320649"/>
                </a:lnTo>
                <a:lnTo>
                  <a:pt x="1819290" y="286359"/>
                </a:lnTo>
                <a:lnTo>
                  <a:pt x="1785000" y="253349"/>
                </a:lnTo>
                <a:lnTo>
                  <a:pt x="1750070" y="221589"/>
                </a:lnTo>
                <a:lnTo>
                  <a:pt x="1713859" y="192389"/>
                </a:lnTo>
                <a:lnTo>
                  <a:pt x="1677680" y="164439"/>
                </a:lnTo>
                <a:lnTo>
                  <a:pt x="1640220" y="138409"/>
                </a:lnTo>
                <a:lnTo>
                  <a:pt x="1602760" y="114909"/>
                </a:lnTo>
                <a:lnTo>
                  <a:pt x="1554479" y="87629"/>
                </a:lnTo>
                <a:lnTo>
                  <a:pt x="1506870" y="64769"/>
                </a:lnTo>
                <a:lnTo>
                  <a:pt x="1468130" y="49529"/>
                </a:lnTo>
                <a:close/>
              </a:path>
              <a:path w="2308859" h="1825625">
                <a:moveTo>
                  <a:pt x="824880" y="38099"/>
                </a:moveTo>
                <a:lnTo>
                  <a:pt x="663580" y="38099"/>
                </a:lnTo>
                <a:lnTo>
                  <a:pt x="713110" y="41909"/>
                </a:lnTo>
                <a:lnTo>
                  <a:pt x="765169" y="54589"/>
                </a:lnTo>
                <a:lnTo>
                  <a:pt x="819149" y="76199"/>
                </a:lnTo>
                <a:lnTo>
                  <a:pt x="874410" y="105399"/>
                </a:lnTo>
                <a:lnTo>
                  <a:pt x="930920" y="143499"/>
                </a:lnTo>
                <a:lnTo>
                  <a:pt x="984260" y="186689"/>
                </a:lnTo>
                <a:lnTo>
                  <a:pt x="987430" y="189859"/>
                </a:lnTo>
                <a:lnTo>
                  <a:pt x="991880" y="191749"/>
                </a:lnTo>
                <a:lnTo>
                  <a:pt x="1001389" y="191749"/>
                </a:lnTo>
                <a:lnTo>
                  <a:pt x="1006480" y="189219"/>
                </a:lnTo>
                <a:lnTo>
                  <a:pt x="1010290" y="184129"/>
                </a:lnTo>
                <a:lnTo>
                  <a:pt x="1043299" y="145389"/>
                </a:lnTo>
                <a:lnTo>
                  <a:pt x="993160" y="145389"/>
                </a:lnTo>
                <a:lnTo>
                  <a:pt x="969020" y="125729"/>
                </a:lnTo>
                <a:lnTo>
                  <a:pt x="944239" y="107289"/>
                </a:lnTo>
                <a:lnTo>
                  <a:pt x="918850" y="89519"/>
                </a:lnTo>
                <a:lnTo>
                  <a:pt x="892820" y="72999"/>
                </a:lnTo>
                <a:lnTo>
                  <a:pt x="844570" y="46329"/>
                </a:lnTo>
                <a:lnTo>
                  <a:pt x="824880" y="38099"/>
                </a:lnTo>
                <a:close/>
              </a:path>
              <a:path w="2308859" h="1825625">
                <a:moveTo>
                  <a:pt x="369569" y="112379"/>
                </a:moveTo>
                <a:lnTo>
                  <a:pt x="226710" y="112379"/>
                </a:lnTo>
                <a:lnTo>
                  <a:pt x="263530" y="115549"/>
                </a:lnTo>
                <a:lnTo>
                  <a:pt x="302910" y="125089"/>
                </a:lnTo>
                <a:lnTo>
                  <a:pt x="343540" y="141579"/>
                </a:lnTo>
                <a:lnTo>
                  <a:pt x="385450" y="163829"/>
                </a:lnTo>
                <a:lnTo>
                  <a:pt x="424190" y="189859"/>
                </a:lnTo>
                <a:lnTo>
                  <a:pt x="428000" y="191109"/>
                </a:lnTo>
                <a:lnTo>
                  <a:pt x="433090" y="191109"/>
                </a:lnTo>
                <a:lnTo>
                  <a:pt x="434980" y="190499"/>
                </a:lnTo>
                <a:lnTo>
                  <a:pt x="436260" y="190499"/>
                </a:lnTo>
                <a:lnTo>
                  <a:pt x="441319" y="188579"/>
                </a:lnTo>
                <a:lnTo>
                  <a:pt x="445769" y="185409"/>
                </a:lnTo>
                <a:lnTo>
                  <a:pt x="448330" y="180319"/>
                </a:lnTo>
                <a:lnTo>
                  <a:pt x="469270" y="144139"/>
                </a:lnTo>
                <a:lnTo>
                  <a:pt x="424830" y="144139"/>
                </a:lnTo>
                <a:lnTo>
                  <a:pt x="418459" y="139689"/>
                </a:lnTo>
                <a:lnTo>
                  <a:pt x="410839" y="135239"/>
                </a:lnTo>
                <a:lnTo>
                  <a:pt x="403859" y="130789"/>
                </a:lnTo>
                <a:lnTo>
                  <a:pt x="369569" y="112379"/>
                </a:lnTo>
                <a:close/>
              </a:path>
              <a:path w="2308859" h="1825625">
                <a:moveTo>
                  <a:pt x="1279519" y="13319"/>
                </a:moveTo>
                <a:lnTo>
                  <a:pt x="1231910" y="15849"/>
                </a:lnTo>
                <a:lnTo>
                  <a:pt x="1185550" y="24109"/>
                </a:lnTo>
                <a:lnTo>
                  <a:pt x="1141750" y="37459"/>
                </a:lnTo>
                <a:lnTo>
                  <a:pt x="1100449" y="56509"/>
                </a:lnTo>
                <a:lnTo>
                  <a:pt x="1061740" y="80619"/>
                </a:lnTo>
                <a:lnTo>
                  <a:pt x="1026170" y="110489"/>
                </a:lnTo>
                <a:lnTo>
                  <a:pt x="993160" y="145389"/>
                </a:lnTo>
                <a:lnTo>
                  <a:pt x="1043299" y="145389"/>
                </a:lnTo>
                <a:lnTo>
                  <a:pt x="1045860" y="142859"/>
                </a:lnTo>
                <a:lnTo>
                  <a:pt x="1085209" y="109849"/>
                </a:lnTo>
                <a:lnTo>
                  <a:pt x="1129040" y="83179"/>
                </a:lnTo>
                <a:lnTo>
                  <a:pt x="1176040" y="64769"/>
                </a:lnTo>
                <a:lnTo>
                  <a:pt x="1226179" y="53339"/>
                </a:lnTo>
                <a:lnTo>
                  <a:pt x="1278910" y="49529"/>
                </a:lnTo>
                <a:lnTo>
                  <a:pt x="1468130" y="49529"/>
                </a:lnTo>
                <a:lnTo>
                  <a:pt x="1459870" y="46329"/>
                </a:lnTo>
                <a:lnTo>
                  <a:pt x="1412869" y="31729"/>
                </a:lnTo>
                <a:lnTo>
                  <a:pt x="1367789" y="21579"/>
                </a:lnTo>
                <a:lnTo>
                  <a:pt x="1323350" y="15239"/>
                </a:lnTo>
                <a:lnTo>
                  <a:pt x="1279519" y="13319"/>
                </a:lnTo>
                <a:close/>
              </a:path>
              <a:path w="2308859" h="1825625">
                <a:moveTo>
                  <a:pt x="663580" y="0"/>
                </a:moveTo>
                <a:lnTo>
                  <a:pt x="619780" y="3169"/>
                </a:lnTo>
                <a:lnTo>
                  <a:pt x="578479" y="12679"/>
                </a:lnTo>
                <a:lnTo>
                  <a:pt x="532150" y="32369"/>
                </a:lnTo>
                <a:lnTo>
                  <a:pt x="490849" y="61569"/>
                </a:lnTo>
                <a:lnTo>
                  <a:pt x="455310" y="99059"/>
                </a:lnTo>
                <a:lnTo>
                  <a:pt x="424830" y="144139"/>
                </a:lnTo>
                <a:lnTo>
                  <a:pt x="469270" y="144139"/>
                </a:lnTo>
                <a:lnTo>
                  <a:pt x="475000" y="134599"/>
                </a:lnTo>
                <a:lnTo>
                  <a:pt x="507370" y="97139"/>
                </a:lnTo>
                <a:lnTo>
                  <a:pt x="546110" y="68579"/>
                </a:lnTo>
                <a:lnTo>
                  <a:pt x="589300" y="48889"/>
                </a:lnTo>
                <a:lnTo>
                  <a:pt x="644530" y="38709"/>
                </a:lnTo>
                <a:lnTo>
                  <a:pt x="663580" y="38099"/>
                </a:lnTo>
                <a:lnTo>
                  <a:pt x="824880" y="38099"/>
                </a:lnTo>
                <a:lnTo>
                  <a:pt x="797570" y="26029"/>
                </a:lnTo>
                <a:lnTo>
                  <a:pt x="751850" y="11429"/>
                </a:lnTo>
                <a:lnTo>
                  <a:pt x="706770" y="2529"/>
                </a:lnTo>
                <a:lnTo>
                  <a:pt x="663580" y="0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/>
          <p:nvPr/>
        </p:nvSpPr>
        <p:spPr>
          <a:xfrm>
            <a:off x="3400425" y="3025775"/>
            <a:ext cx="4535488" cy="787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6000" kern="1200" cap="none" spc="-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THAN</a:t>
            </a:r>
            <a:r>
              <a:rPr kumimoji="0" sz="6000" kern="1200" cap="none" spc="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K</a:t>
            </a:r>
            <a:r>
              <a:rPr kumimoji="0" sz="6000" kern="1200" cap="none" spc="-9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6000" kern="1200" cap="none" spc="-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YOU..</a:t>
            </a:r>
            <a:endParaRPr kumimoji="0" sz="6000" kern="1200" cap="none" spc="0" normalizeH="0" baseline="0" noProof="0">
              <a:latin typeface="Corbel" panose="020B0503020204020204"/>
              <a:ea typeface="+mn-ea"/>
              <a:cs typeface="Corbel" panose="020B0503020204020204"/>
            </a:endParaRPr>
          </a:p>
        </p:txBody>
      </p:sp>
      <p:sp>
        <p:nvSpPr>
          <p:cNvPr id="25603" name="object 3"/>
          <p:cNvSpPr/>
          <p:nvPr/>
        </p:nvSpPr>
        <p:spPr>
          <a:xfrm>
            <a:off x="7938" y="971550"/>
            <a:ext cx="127000" cy="504825"/>
          </a:xfrm>
          <a:custGeom>
            <a:avLst/>
            <a:gdLst/>
            <a:ahLst/>
            <a:cxnLst>
              <a:cxn ang="0">
                <a:pos x="0" y="504829"/>
              </a:cxn>
              <a:cxn ang="0">
                <a:pos x="127004" y="504829"/>
              </a:cxn>
              <a:cxn ang="0">
                <a:pos x="127004" y="0"/>
              </a:cxn>
              <a:cxn ang="0">
                <a:pos x="0" y="0"/>
              </a:cxn>
              <a:cxn ang="0">
                <a:pos x="0" y="504829"/>
              </a:cxn>
            </a:cxnLst>
            <a:pathLst>
              <a:path w="127000" h="504190">
                <a:moveTo>
                  <a:pt x="0" y="504194"/>
                </a:moveTo>
                <a:lnTo>
                  <a:pt x="127004" y="504194"/>
                </a:lnTo>
                <a:lnTo>
                  <a:pt x="127004" y="0"/>
                </a:lnTo>
                <a:lnTo>
                  <a:pt x="0" y="0"/>
                </a:lnTo>
                <a:lnTo>
                  <a:pt x="0" y="504194"/>
                </a:lnTo>
                <a:close/>
              </a:path>
            </a:pathLst>
          </a:custGeom>
          <a:solidFill>
            <a:srgbClr val="1B567A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object 2"/>
          <p:cNvSpPr/>
          <p:nvPr/>
        </p:nvSpPr>
        <p:spPr>
          <a:xfrm>
            <a:off x="9493250" y="4975225"/>
            <a:ext cx="71438" cy="9207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5123" name="object 3"/>
          <p:cNvSpPr/>
          <p:nvPr/>
        </p:nvSpPr>
        <p:spPr>
          <a:xfrm>
            <a:off x="10266363" y="4137025"/>
            <a:ext cx="150812" cy="10318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5124" name="object 4"/>
          <p:cNvSpPr/>
          <p:nvPr/>
        </p:nvSpPr>
        <p:spPr>
          <a:xfrm>
            <a:off x="8986838" y="4059238"/>
            <a:ext cx="1285875" cy="887412"/>
          </a:xfrm>
          <a:custGeom>
            <a:avLst/>
            <a:gdLst/>
            <a:ahLst/>
            <a:cxnLst>
              <a:cxn ang="0">
                <a:pos x="780795" y="8891"/>
              </a:cxn>
              <a:cxn ang="0">
                <a:pos x="648660" y="56499"/>
              </a:cxn>
              <a:cxn ang="0">
                <a:pos x="538116" y="138385"/>
              </a:cxn>
              <a:cxn ang="0">
                <a:pos x="455535" y="249465"/>
              </a:cxn>
              <a:cxn ang="0">
                <a:pos x="407870" y="381507"/>
              </a:cxn>
              <a:cxn ang="0">
                <a:pos x="400247" y="527496"/>
              </a:cxn>
              <a:cxn ang="0">
                <a:pos x="435195" y="665250"/>
              </a:cxn>
              <a:cxn ang="0">
                <a:pos x="506979" y="784579"/>
              </a:cxn>
              <a:cxn ang="0">
                <a:pos x="608651" y="878534"/>
              </a:cxn>
              <a:cxn ang="0">
                <a:pos x="587670" y="731258"/>
              </a:cxn>
              <a:cxn ang="0">
                <a:pos x="517775" y="609381"/>
              </a:cxn>
              <a:cxn ang="0">
                <a:pos x="496185" y="475449"/>
              </a:cxn>
              <a:cxn ang="0">
                <a:pos x="522227" y="342777"/>
              </a:cxn>
              <a:cxn ang="0">
                <a:pos x="595294" y="224709"/>
              </a:cxn>
              <a:cxn ang="0">
                <a:pos x="721726" y="132672"/>
              </a:cxn>
              <a:cxn ang="0">
                <a:pos x="880544" y="99024"/>
              </a:cxn>
              <a:cxn ang="0">
                <a:pos x="1096572" y="53320"/>
              </a:cxn>
              <a:cxn ang="0">
                <a:pos x="970779" y="9521"/>
              </a:cxn>
              <a:cxn ang="0">
                <a:pos x="336726" y="509727"/>
              </a:cxn>
              <a:cxn ang="0">
                <a:pos x="174705" y="549087"/>
              </a:cxn>
              <a:cxn ang="0">
                <a:pos x="37478" y="621451"/>
              </a:cxn>
              <a:cxn ang="0">
                <a:pos x="0" y="886782"/>
              </a:cxn>
              <a:cxn ang="0">
                <a:pos x="468861" y="869643"/>
              </a:cxn>
              <a:cxn ang="0">
                <a:pos x="454254" y="818227"/>
              </a:cxn>
              <a:cxn ang="0">
                <a:pos x="379938" y="695076"/>
              </a:cxn>
              <a:cxn ang="0">
                <a:pos x="341178" y="557335"/>
              </a:cxn>
              <a:cxn ang="0">
                <a:pos x="788418" y="664607"/>
              </a:cxn>
              <a:cxn ang="0">
                <a:pos x="642958" y="703968"/>
              </a:cxn>
              <a:cxn ang="0">
                <a:pos x="853220" y="658264"/>
              </a:cxn>
              <a:cxn ang="0">
                <a:pos x="782717" y="206940"/>
              </a:cxn>
              <a:cxn ang="0">
                <a:pos x="684888" y="304690"/>
              </a:cxn>
              <a:cxn ang="0">
                <a:pos x="669000" y="446884"/>
              </a:cxn>
              <a:cxn ang="0">
                <a:pos x="743316" y="564321"/>
              </a:cxn>
              <a:cxn ang="0">
                <a:pos x="876092" y="610656"/>
              </a:cxn>
              <a:cxn ang="0">
                <a:pos x="1088948" y="398002"/>
              </a:cxn>
              <a:cxn ang="0">
                <a:pos x="1042565" y="264699"/>
              </a:cxn>
              <a:cxn ang="0">
                <a:pos x="925037" y="191075"/>
              </a:cxn>
              <a:cxn ang="0">
                <a:pos x="322119" y="85693"/>
              </a:cxn>
              <a:cxn ang="0">
                <a:pos x="221088" y="161866"/>
              </a:cxn>
              <a:cxn ang="0">
                <a:pos x="189344" y="284386"/>
              </a:cxn>
              <a:cxn ang="0">
                <a:pos x="239507" y="396741"/>
              </a:cxn>
              <a:cxn ang="0">
                <a:pos x="336726" y="452597"/>
              </a:cxn>
              <a:cxn ang="0">
                <a:pos x="362769" y="312951"/>
              </a:cxn>
              <a:cxn ang="0">
                <a:pos x="425040" y="184718"/>
              </a:cxn>
              <a:cxn ang="0">
                <a:pos x="445989" y="88872"/>
              </a:cxn>
              <a:cxn ang="0">
                <a:pos x="1168997" y="99024"/>
              </a:cxn>
              <a:cxn ang="0">
                <a:pos x="975201" y="110450"/>
              </a:cxn>
              <a:cxn ang="0">
                <a:pos x="1100383" y="167579"/>
              </a:cxn>
              <a:cxn ang="0">
                <a:pos x="1195680" y="262795"/>
              </a:cxn>
              <a:cxn ang="0">
                <a:pos x="1262373" y="192979"/>
              </a:cxn>
              <a:cxn ang="0">
                <a:pos x="1170888" y="100298"/>
              </a:cxn>
            </a:cxnLst>
            <a:pathLst>
              <a:path w="1285240" h="887729">
                <a:moveTo>
                  <a:pt x="878220" y="0"/>
                </a:moveTo>
                <a:lnTo>
                  <a:pt x="828690" y="1904"/>
                </a:lnTo>
                <a:lnTo>
                  <a:pt x="780409" y="8894"/>
                </a:lnTo>
                <a:lnTo>
                  <a:pt x="734689" y="20324"/>
                </a:lnTo>
                <a:lnTo>
                  <a:pt x="690250" y="36194"/>
                </a:lnTo>
                <a:lnTo>
                  <a:pt x="648340" y="56519"/>
                </a:lnTo>
                <a:lnTo>
                  <a:pt x="608350" y="80009"/>
                </a:lnTo>
                <a:lnTo>
                  <a:pt x="571499" y="107954"/>
                </a:lnTo>
                <a:lnTo>
                  <a:pt x="537850" y="138434"/>
                </a:lnTo>
                <a:lnTo>
                  <a:pt x="506729" y="172724"/>
                </a:lnTo>
                <a:lnTo>
                  <a:pt x="479419" y="209549"/>
                </a:lnTo>
                <a:lnTo>
                  <a:pt x="455310" y="249554"/>
                </a:lnTo>
                <a:lnTo>
                  <a:pt x="434980" y="291464"/>
                </a:lnTo>
                <a:lnTo>
                  <a:pt x="419099" y="335279"/>
                </a:lnTo>
                <a:lnTo>
                  <a:pt x="407669" y="381643"/>
                </a:lnTo>
                <a:lnTo>
                  <a:pt x="400049" y="429268"/>
                </a:lnTo>
                <a:lnTo>
                  <a:pt x="397520" y="478154"/>
                </a:lnTo>
                <a:lnTo>
                  <a:pt x="400049" y="527684"/>
                </a:lnTo>
                <a:lnTo>
                  <a:pt x="407669" y="575309"/>
                </a:lnTo>
                <a:lnTo>
                  <a:pt x="419099" y="621673"/>
                </a:lnTo>
                <a:lnTo>
                  <a:pt x="434980" y="665488"/>
                </a:lnTo>
                <a:lnTo>
                  <a:pt x="455310" y="708029"/>
                </a:lnTo>
                <a:lnTo>
                  <a:pt x="479419" y="748034"/>
                </a:lnTo>
                <a:lnTo>
                  <a:pt x="506729" y="784859"/>
                </a:lnTo>
                <a:lnTo>
                  <a:pt x="537850" y="819149"/>
                </a:lnTo>
                <a:lnTo>
                  <a:pt x="571499" y="850904"/>
                </a:lnTo>
                <a:lnTo>
                  <a:pt x="608350" y="878848"/>
                </a:lnTo>
                <a:lnTo>
                  <a:pt x="623590" y="887729"/>
                </a:lnTo>
                <a:lnTo>
                  <a:pt x="780409" y="731519"/>
                </a:lnTo>
                <a:lnTo>
                  <a:pt x="587380" y="731519"/>
                </a:lnTo>
                <a:lnTo>
                  <a:pt x="558820" y="692789"/>
                </a:lnTo>
                <a:lnTo>
                  <a:pt x="535320" y="652153"/>
                </a:lnTo>
                <a:lnTo>
                  <a:pt x="517519" y="609599"/>
                </a:lnTo>
                <a:lnTo>
                  <a:pt x="504840" y="565784"/>
                </a:lnTo>
                <a:lnTo>
                  <a:pt x="497860" y="520708"/>
                </a:lnTo>
                <a:lnTo>
                  <a:pt x="495940" y="475619"/>
                </a:lnTo>
                <a:lnTo>
                  <a:pt x="499750" y="430529"/>
                </a:lnTo>
                <a:lnTo>
                  <a:pt x="508010" y="386084"/>
                </a:lnTo>
                <a:lnTo>
                  <a:pt x="521969" y="342899"/>
                </a:lnTo>
                <a:lnTo>
                  <a:pt x="541660" y="300989"/>
                </a:lnTo>
                <a:lnTo>
                  <a:pt x="565800" y="261628"/>
                </a:lnTo>
                <a:lnTo>
                  <a:pt x="595000" y="224789"/>
                </a:lnTo>
                <a:lnTo>
                  <a:pt x="629290" y="191774"/>
                </a:lnTo>
                <a:lnTo>
                  <a:pt x="673120" y="158758"/>
                </a:lnTo>
                <a:lnTo>
                  <a:pt x="721370" y="132719"/>
                </a:lnTo>
                <a:lnTo>
                  <a:pt x="772180" y="113669"/>
                </a:lnTo>
                <a:lnTo>
                  <a:pt x="825520" y="102869"/>
                </a:lnTo>
                <a:lnTo>
                  <a:pt x="880109" y="99059"/>
                </a:lnTo>
                <a:lnTo>
                  <a:pt x="1168420" y="99059"/>
                </a:lnTo>
                <a:lnTo>
                  <a:pt x="1134130" y="74938"/>
                </a:lnTo>
                <a:lnTo>
                  <a:pt x="1096030" y="53339"/>
                </a:lnTo>
                <a:lnTo>
                  <a:pt x="1056010" y="34933"/>
                </a:lnTo>
                <a:lnTo>
                  <a:pt x="1014100" y="20324"/>
                </a:lnTo>
                <a:lnTo>
                  <a:pt x="970300" y="9524"/>
                </a:lnTo>
                <a:lnTo>
                  <a:pt x="924580" y="2548"/>
                </a:lnTo>
                <a:lnTo>
                  <a:pt x="878220" y="0"/>
                </a:lnTo>
                <a:close/>
              </a:path>
              <a:path w="1285240" h="887729">
                <a:moveTo>
                  <a:pt x="336560" y="509909"/>
                </a:moveTo>
                <a:lnTo>
                  <a:pt x="280050" y="518159"/>
                </a:lnTo>
                <a:lnTo>
                  <a:pt x="222900" y="533399"/>
                </a:lnTo>
                <a:lnTo>
                  <a:pt x="174619" y="549283"/>
                </a:lnTo>
                <a:lnTo>
                  <a:pt x="127010" y="570238"/>
                </a:lnTo>
                <a:lnTo>
                  <a:pt x="81290" y="594359"/>
                </a:lnTo>
                <a:lnTo>
                  <a:pt x="37459" y="621673"/>
                </a:lnTo>
                <a:lnTo>
                  <a:pt x="8900" y="654689"/>
                </a:lnTo>
                <a:lnTo>
                  <a:pt x="0" y="697229"/>
                </a:lnTo>
                <a:lnTo>
                  <a:pt x="0" y="887099"/>
                </a:lnTo>
                <a:lnTo>
                  <a:pt x="454670" y="887099"/>
                </a:lnTo>
                <a:lnTo>
                  <a:pt x="461650" y="878204"/>
                </a:lnTo>
                <a:lnTo>
                  <a:pt x="468629" y="869954"/>
                </a:lnTo>
                <a:lnTo>
                  <a:pt x="476890" y="862334"/>
                </a:lnTo>
                <a:lnTo>
                  <a:pt x="486430" y="855344"/>
                </a:lnTo>
                <a:lnTo>
                  <a:pt x="454030" y="818519"/>
                </a:lnTo>
                <a:lnTo>
                  <a:pt x="425470" y="779788"/>
                </a:lnTo>
                <a:lnTo>
                  <a:pt x="400690" y="738509"/>
                </a:lnTo>
                <a:lnTo>
                  <a:pt x="379750" y="695324"/>
                </a:lnTo>
                <a:lnTo>
                  <a:pt x="363230" y="650879"/>
                </a:lnTo>
                <a:lnTo>
                  <a:pt x="349879" y="604528"/>
                </a:lnTo>
                <a:lnTo>
                  <a:pt x="341010" y="557534"/>
                </a:lnTo>
                <a:lnTo>
                  <a:pt x="336560" y="509909"/>
                </a:lnTo>
                <a:close/>
              </a:path>
              <a:path w="1285240" h="887729">
                <a:moveTo>
                  <a:pt x="852799" y="658499"/>
                </a:moveTo>
                <a:lnTo>
                  <a:pt x="788029" y="664844"/>
                </a:lnTo>
                <a:lnTo>
                  <a:pt x="744230" y="673739"/>
                </a:lnTo>
                <a:lnTo>
                  <a:pt x="701039" y="684538"/>
                </a:lnTo>
                <a:lnTo>
                  <a:pt x="642640" y="704219"/>
                </a:lnTo>
                <a:lnTo>
                  <a:pt x="587380" y="731519"/>
                </a:lnTo>
                <a:lnTo>
                  <a:pt x="780409" y="731519"/>
                </a:lnTo>
                <a:lnTo>
                  <a:pt x="852799" y="658499"/>
                </a:lnTo>
                <a:close/>
              </a:path>
              <a:path w="1285240" h="887729">
                <a:moveTo>
                  <a:pt x="875659" y="185428"/>
                </a:moveTo>
                <a:lnTo>
                  <a:pt x="827410" y="191143"/>
                </a:lnTo>
                <a:lnTo>
                  <a:pt x="782330" y="207014"/>
                </a:lnTo>
                <a:lnTo>
                  <a:pt x="742949" y="232409"/>
                </a:lnTo>
                <a:lnTo>
                  <a:pt x="709940" y="264794"/>
                </a:lnTo>
                <a:lnTo>
                  <a:pt x="684550" y="304799"/>
                </a:lnTo>
                <a:lnTo>
                  <a:pt x="668670" y="349258"/>
                </a:lnTo>
                <a:lnTo>
                  <a:pt x="662939" y="398144"/>
                </a:lnTo>
                <a:lnTo>
                  <a:pt x="668670" y="447044"/>
                </a:lnTo>
                <a:lnTo>
                  <a:pt x="684550" y="492133"/>
                </a:lnTo>
                <a:lnTo>
                  <a:pt x="709940" y="531494"/>
                </a:lnTo>
                <a:lnTo>
                  <a:pt x="742949" y="564523"/>
                </a:lnTo>
                <a:lnTo>
                  <a:pt x="782330" y="589288"/>
                </a:lnTo>
                <a:lnTo>
                  <a:pt x="827410" y="605159"/>
                </a:lnTo>
                <a:lnTo>
                  <a:pt x="875659" y="610874"/>
                </a:lnTo>
                <a:lnTo>
                  <a:pt x="903610" y="607694"/>
                </a:lnTo>
                <a:lnTo>
                  <a:pt x="1085209" y="426089"/>
                </a:lnTo>
                <a:lnTo>
                  <a:pt x="1088410" y="398144"/>
                </a:lnTo>
                <a:lnTo>
                  <a:pt x="1083320" y="349258"/>
                </a:lnTo>
                <a:lnTo>
                  <a:pt x="1066799" y="304799"/>
                </a:lnTo>
                <a:lnTo>
                  <a:pt x="1042050" y="264794"/>
                </a:lnTo>
                <a:lnTo>
                  <a:pt x="1009009" y="232409"/>
                </a:lnTo>
                <a:lnTo>
                  <a:pt x="969660" y="207014"/>
                </a:lnTo>
                <a:lnTo>
                  <a:pt x="924580" y="191143"/>
                </a:lnTo>
                <a:lnTo>
                  <a:pt x="875659" y="185428"/>
                </a:lnTo>
                <a:close/>
              </a:path>
              <a:path w="1285240" h="887729">
                <a:moveTo>
                  <a:pt x="362590" y="77474"/>
                </a:moveTo>
                <a:lnTo>
                  <a:pt x="321960" y="85724"/>
                </a:lnTo>
                <a:lnTo>
                  <a:pt x="283860" y="102869"/>
                </a:lnTo>
                <a:lnTo>
                  <a:pt x="249570" y="128278"/>
                </a:lnTo>
                <a:lnTo>
                  <a:pt x="220979" y="161924"/>
                </a:lnTo>
                <a:lnTo>
                  <a:pt x="200680" y="201299"/>
                </a:lnTo>
                <a:lnTo>
                  <a:pt x="189859" y="242578"/>
                </a:lnTo>
                <a:lnTo>
                  <a:pt x="189250" y="284488"/>
                </a:lnTo>
                <a:lnTo>
                  <a:pt x="196870" y="325124"/>
                </a:lnTo>
                <a:lnTo>
                  <a:pt x="214000" y="363224"/>
                </a:lnTo>
                <a:lnTo>
                  <a:pt x="239389" y="396883"/>
                </a:lnTo>
                <a:lnTo>
                  <a:pt x="273679" y="425458"/>
                </a:lnTo>
                <a:lnTo>
                  <a:pt x="320039" y="447674"/>
                </a:lnTo>
                <a:lnTo>
                  <a:pt x="336560" y="452759"/>
                </a:lnTo>
                <a:lnTo>
                  <a:pt x="341010" y="405134"/>
                </a:lnTo>
                <a:lnTo>
                  <a:pt x="349879" y="358139"/>
                </a:lnTo>
                <a:lnTo>
                  <a:pt x="362590" y="313063"/>
                </a:lnTo>
                <a:lnTo>
                  <a:pt x="379750" y="268604"/>
                </a:lnTo>
                <a:lnTo>
                  <a:pt x="400049" y="226064"/>
                </a:lnTo>
                <a:lnTo>
                  <a:pt x="424830" y="184784"/>
                </a:lnTo>
                <a:lnTo>
                  <a:pt x="452749" y="146054"/>
                </a:lnTo>
                <a:lnTo>
                  <a:pt x="483869" y="109228"/>
                </a:lnTo>
                <a:lnTo>
                  <a:pt x="445769" y="88904"/>
                </a:lnTo>
                <a:lnTo>
                  <a:pt x="404500" y="78748"/>
                </a:lnTo>
                <a:lnTo>
                  <a:pt x="362590" y="77474"/>
                </a:lnTo>
                <a:close/>
              </a:path>
              <a:path w="1285240" h="887729">
                <a:moveTo>
                  <a:pt x="1168420" y="99059"/>
                </a:moveTo>
                <a:lnTo>
                  <a:pt x="880109" y="99059"/>
                </a:lnTo>
                <a:lnTo>
                  <a:pt x="928390" y="101608"/>
                </a:lnTo>
                <a:lnTo>
                  <a:pt x="974719" y="110489"/>
                </a:lnTo>
                <a:lnTo>
                  <a:pt x="1019190" y="124468"/>
                </a:lnTo>
                <a:lnTo>
                  <a:pt x="1061100" y="143518"/>
                </a:lnTo>
                <a:lnTo>
                  <a:pt x="1099840" y="167639"/>
                </a:lnTo>
                <a:lnTo>
                  <a:pt x="1135379" y="195584"/>
                </a:lnTo>
                <a:lnTo>
                  <a:pt x="1167140" y="227338"/>
                </a:lnTo>
                <a:lnTo>
                  <a:pt x="1195090" y="262889"/>
                </a:lnTo>
                <a:lnTo>
                  <a:pt x="1215389" y="295918"/>
                </a:lnTo>
                <a:lnTo>
                  <a:pt x="1285250" y="226064"/>
                </a:lnTo>
                <a:lnTo>
                  <a:pt x="1261750" y="193048"/>
                </a:lnTo>
                <a:lnTo>
                  <a:pt x="1234439" y="159389"/>
                </a:lnTo>
                <a:lnTo>
                  <a:pt x="1203319" y="128278"/>
                </a:lnTo>
                <a:lnTo>
                  <a:pt x="1170310" y="100334"/>
                </a:lnTo>
                <a:lnTo>
                  <a:pt x="1168420" y="9905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2513013" y="3303588"/>
            <a:ext cx="5527675" cy="482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marR="0" defTabSz="914400" eaLnBrk="1" fontAlgn="auto" hangingPunct="1">
              <a:lnSpc>
                <a:spcPts val="37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600" b="1" kern="1200" cap="none" spc="0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DOS ATTA</a:t>
            </a:r>
            <a:r>
              <a:rPr kumimoji="0" sz="3600" b="1" kern="1200" cap="none" spc="10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C</a:t>
            </a:r>
            <a:r>
              <a:rPr kumimoji="0" sz="3600" b="1" kern="1200" cap="none" spc="0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K USI</a:t>
            </a:r>
            <a:r>
              <a:rPr kumimoji="0" sz="3600" b="1" kern="1200" cap="none" spc="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N</a:t>
            </a:r>
            <a:r>
              <a:rPr kumimoji="0" sz="3600" b="1" kern="1200" cap="none" spc="0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G NS2</a:t>
            </a:r>
            <a:endParaRPr kumimoji="0" sz="36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170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338" y="1157288"/>
            <a:ext cx="4192588" cy="635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000" kern="1200" cap="none" spc="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D</a:t>
            </a:r>
            <a:r>
              <a:rPr kumimoji="0" sz="3000" kern="1200" cap="none" spc="-2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OS</a:t>
            </a:r>
            <a:r>
              <a:rPr kumimoji="0" sz="3000" kern="1200" cap="none" spc="-190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3000" kern="1200" cap="none" spc="-1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A</a:t>
            </a:r>
            <a:r>
              <a:rPr kumimoji="0" sz="3000" kern="1200" cap="none" spc="-2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TT</a:t>
            </a:r>
            <a:r>
              <a:rPr kumimoji="0" sz="3000" kern="1200" cap="none" spc="-1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A</a:t>
            </a:r>
            <a:r>
              <a:rPr kumimoji="0" sz="3000" kern="1200" cap="none" spc="-2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CK</a:t>
            </a:r>
            <a:r>
              <a:rPr kumimoji="0" sz="3000" kern="1200" cap="none" spc="-180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3000" kern="1200" cap="none" spc="-2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U</a:t>
            </a:r>
            <a:r>
              <a:rPr kumimoji="0" sz="3000" kern="1200" cap="none" spc="-4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S</a:t>
            </a:r>
            <a:r>
              <a:rPr kumimoji="0" sz="3000" kern="1200" cap="none" spc="-4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I</a:t>
            </a:r>
            <a:r>
              <a:rPr kumimoji="0" sz="3000" kern="1200" cap="none" spc="-1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N</a:t>
            </a:r>
            <a:r>
              <a:rPr kumimoji="0" sz="3000" kern="1200" cap="none" spc="-2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G</a:t>
            </a:r>
            <a:r>
              <a:rPr kumimoji="0" sz="3000" kern="1200" cap="none" spc="-17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3000" kern="1200" cap="none" spc="-1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N</a:t>
            </a:r>
            <a:r>
              <a:rPr kumimoji="0" sz="3000" kern="1200" cap="none" spc="-3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S</a:t>
            </a:r>
            <a:r>
              <a:rPr kumimoji="0" sz="4800" kern="1200" cap="none" spc="-2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2</a:t>
            </a:r>
            <a:endParaRPr kumimoji="0" sz="4800" kern="1200" cap="none" spc="0" normalizeH="0" baseline="0" noProof="0">
              <a:latin typeface="Corbel" panose="020B0503020204020204"/>
              <a:ea typeface="+mn-ea"/>
              <a:cs typeface="Corbel" panose="020B0503020204020204"/>
            </a:endParaRPr>
          </a:p>
        </p:txBody>
      </p:sp>
      <p:sp>
        <p:nvSpPr>
          <p:cNvPr id="7172" name="object 4"/>
          <p:cNvSpPr txBox="1"/>
          <p:nvPr/>
        </p:nvSpPr>
        <p:spPr>
          <a:xfrm>
            <a:off x="795338" y="2470150"/>
            <a:ext cx="4418012" cy="9239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marL="12700" eaLnBrk="1" hangingPunct="1">
              <a:lnSpc>
                <a:spcPts val="2140"/>
              </a:lnSpc>
            </a:pP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network Topology and generate TCP and UDP Traffic.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eaLnBrk="1" hangingPunct="1">
              <a:spcBef>
                <a:spcPts val="915"/>
              </a:spcBef>
            </a:pP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Denial of Service attack on Network.</a:t>
            </a: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73" name="object 5"/>
          <p:cNvSpPr/>
          <p:nvPr/>
        </p:nvSpPr>
        <p:spPr>
          <a:xfrm>
            <a:off x="5913438" y="854075"/>
            <a:ext cx="1157287" cy="115728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7174" name="object 6"/>
          <p:cNvSpPr/>
          <p:nvPr/>
        </p:nvSpPr>
        <p:spPr>
          <a:xfrm>
            <a:off x="6273800" y="1484313"/>
            <a:ext cx="5918200" cy="406082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AGEN</a:t>
            </a:r>
            <a:r>
              <a:rPr kumimoji="0" sz="3000" b="0" i="0" u="none" strike="noStrike" kern="0" cap="none" spc="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D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A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/>
              <a:ea typeface="+mj-ea"/>
              <a:cs typeface="Corbel" panose="020B0503020204020204"/>
            </a:endParaRPr>
          </a:p>
        </p:txBody>
      </p:sp>
      <p:sp>
        <p:nvSpPr>
          <p:cNvPr id="9219" name="object 3"/>
          <p:cNvSpPr txBox="1"/>
          <p:nvPr/>
        </p:nvSpPr>
        <p:spPr>
          <a:xfrm>
            <a:off x="765175" y="1962150"/>
            <a:ext cx="7207250" cy="34623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marL="57150" eaLnBrk="1" hangingPunct="1">
              <a:lnSpc>
                <a:spcPct val="146000"/>
              </a:lnSpc>
            </a:pP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DoS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or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Denial-of-Service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attack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is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attack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targeting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availability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web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applications.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Unlike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other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kinds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attacks,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primary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goal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DoS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attack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is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not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to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steal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information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but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to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slow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or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take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down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web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site.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attackers'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motivations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are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diverse,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ranging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from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simple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fun,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to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financial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gain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and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ideology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(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hacktivism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).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denial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service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attack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generates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high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or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slow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rate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attack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traffic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exhausting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computing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resources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target,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therefore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preventing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legitimate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users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from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accessing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website.</a:t>
            </a:r>
            <a:endParaRPr lang="en-US" altLang="en-US" dirty="0">
              <a:latin typeface="Corbel" panose="020B0503020204020204" pitchFamily="34" charset="0"/>
              <a:cs typeface="Corbel" panose="020B0503020204020204" pitchFamily="34" charset="0"/>
            </a:endParaRPr>
          </a:p>
          <a:p>
            <a:pPr marL="57150" eaLnBrk="1" hangingPunct="1">
              <a:lnSpc>
                <a:spcPct val="146000"/>
              </a:lnSpc>
            </a:pP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main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agenda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this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project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is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to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show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DoS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attack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within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network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using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NAM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and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NS2.</a:t>
            </a:r>
            <a:endParaRPr lang="en-US" altLang="en-US" dirty="0">
              <a:latin typeface="Corbel" panose="020B0503020204020204" pitchFamily="34" charset="0"/>
              <a:ea typeface="Corbel" panose="020B0503020204020204" pitchFamily="34" charset="0"/>
            </a:endParaRPr>
          </a:p>
        </p:txBody>
      </p:sp>
      <p:sp>
        <p:nvSpPr>
          <p:cNvPr id="9220" name="object 4"/>
          <p:cNvSpPr/>
          <p:nvPr/>
        </p:nvSpPr>
        <p:spPr>
          <a:xfrm>
            <a:off x="3175" y="971550"/>
            <a:ext cx="127000" cy="503238"/>
          </a:xfrm>
          <a:custGeom>
            <a:avLst/>
            <a:gdLst/>
            <a:ahLst/>
            <a:cxnLst>
              <a:cxn ang="0">
                <a:pos x="0" y="503233"/>
              </a:cxn>
              <a:cxn ang="0">
                <a:pos x="127004" y="503233"/>
              </a:cxn>
              <a:cxn ang="0">
                <a:pos x="127004" y="0"/>
              </a:cxn>
              <a:cxn ang="0">
                <a:pos x="0" y="0"/>
              </a:cxn>
              <a:cxn ang="0">
                <a:pos x="0" y="503233"/>
              </a:cxn>
            </a:cxnLst>
            <a:pathLst>
              <a:path w="127000" h="503555">
                <a:moveTo>
                  <a:pt x="0" y="503550"/>
                </a:moveTo>
                <a:lnTo>
                  <a:pt x="127004" y="503550"/>
                </a:lnTo>
                <a:lnTo>
                  <a:pt x="127004" y="0"/>
                </a:lnTo>
                <a:lnTo>
                  <a:pt x="0" y="0"/>
                </a:lnTo>
                <a:lnTo>
                  <a:pt x="0" y="503550"/>
                </a:lnTo>
                <a:close/>
              </a:path>
            </a:pathLst>
          </a:custGeom>
          <a:solidFill>
            <a:srgbClr val="1B567A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P</a:t>
            </a:r>
            <a:r>
              <a:rPr kumimoji="0" sz="3000" b="0" i="0" u="none" strike="noStrike" kern="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R</a:t>
            </a:r>
            <a:r>
              <a:rPr kumimoji="0" sz="3000" b="0" i="0" u="none" strike="noStrike" kern="0" cap="none" spc="-3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OJ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E</a:t>
            </a:r>
            <a:r>
              <a:rPr kumimoji="0" sz="3000" b="0" i="0" u="none" strike="noStrike" kern="0" cap="none" spc="-2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C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T</a:t>
            </a:r>
            <a:r>
              <a:rPr kumimoji="0" sz="3000" b="0" i="0" u="none" strike="noStrike" kern="0" cap="none" spc="-29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OVE</a:t>
            </a:r>
            <a:r>
              <a:rPr kumimoji="0" sz="3000" b="0" i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R</a:t>
            </a:r>
            <a:r>
              <a:rPr kumimoji="0" sz="3000" b="0" i="0" u="none" strike="noStrike" kern="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V</a:t>
            </a:r>
            <a:r>
              <a:rPr kumimoji="0" sz="3000" b="0" i="0" u="none" strike="noStrike" kern="0" cap="none" spc="-2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I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EW</a:t>
            </a:r>
            <a:endParaRPr kumimoji="0" sz="3000" b="0" i="0" u="none" strike="noStrike" kern="0" cap="none" spc="-5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/>
              <a:ea typeface="+mj-ea"/>
              <a:cs typeface="Corbel" panose="020B0503020204020204"/>
            </a:endParaRPr>
          </a:p>
        </p:txBody>
      </p:sp>
      <p:sp>
        <p:nvSpPr>
          <p:cNvPr id="11267" name="object 3"/>
          <p:cNvSpPr txBox="1"/>
          <p:nvPr/>
        </p:nvSpPr>
        <p:spPr>
          <a:xfrm>
            <a:off x="698500" y="2095500"/>
            <a:ext cx="6775450" cy="31194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marL="78105" eaLnBrk="1" hangingPunct="1">
              <a:lnSpc>
                <a:spcPts val="2150"/>
              </a:lnSpc>
              <a:buNone/>
            </a:pP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we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know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most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companies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are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facing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problems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because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this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denial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service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attack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which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can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cause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four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types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attacks.They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are</a:t>
            </a:r>
            <a:endParaRPr lang="en-US" altLang="en-US" dirty="0">
              <a:latin typeface="Corbel" panose="020B0503020204020204" pitchFamily="34" charset="0"/>
              <a:cs typeface="Corbel" panose="020B0503020204020204" pitchFamily="34" charset="0"/>
            </a:endParaRPr>
          </a:p>
          <a:p>
            <a:pPr marL="78105" eaLnBrk="1" hangingPunct="1">
              <a:spcBef>
                <a:spcPts val="990"/>
              </a:spcBef>
              <a:buClr>
                <a:srgbClr val="FFFFFF"/>
              </a:buClr>
              <a:buFont typeface="Corbel" panose="020B0503020204020204" pitchFamily="34" charset="0"/>
              <a:buAutoNum type="arabicPeriod"/>
            </a:pP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Penetration</a:t>
            </a:r>
            <a:endParaRPr lang="en-US" altLang="en-US" dirty="0">
              <a:latin typeface="Corbel" panose="020B0503020204020204" pitchFamily="34" charset="0"/>
              <a:cs typeface="Corbel" panose="020B0503020204020204" pitchFamily="34" charset="0"/>
            </a:endParaRPr>
          </a:p>
          <a:p>
            <a:pPr marL="78105" eaLnBrk="1" hangingPunct="1">
              <a:spcBef>
                <a:spcPts val="1075"/>
              </a:spcBef>
              <a:buClr>
                <a:srgbClr val="FFFFFF"/>
              </a:buClr>
              <a:buFont typeface="Corbel" panose="020B0503020204020204" pitchFamily="34" charset="0"/>
              <a:buAutoNum type="arabicPeriod"/>
            </a:pP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Eavesdropping</a:t>
            </a:r>
            <a:endParaRPr lang="en-US" altLang="en-US" dirty="0">
              <a:latin typeface="Corbel" panose="020B0503020204020204" pitchFamily="34" charset="0"/>
              <a:cs typeface="Corbel" panose="020B0503020204020204" pitchFamily="34" charset="0"/>
            </a:endParaRPr>
          </a:p>
          <a:p>
            <a:pPr marL="78105" eaLnBrk="1" hangingPunct="1">
              <a:spcBef>
                <a:spcPts val="1050"/>
              </a:spcBef>
              <a:buClr>
                <a:srgbClr val="FFFFFF"/>
              </a:buClr>
              <a:buFont typeface="Corbel" panose="020B0503020204020204" pitchFamily="34" charset="0"/>
              <a:buAutoNum type="arabicPeriod"/>
            </a:pP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Man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in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Middle</a:t>
            </a:r>
            <a:endParaRPr lang="en-US" altLang="en-US" dirty="0">
              <a:latin typeface="Corbel" panose="020B0503020204020204" pitchFamily="34" charset="0"/>
              <a:cs typeface="Corbel" panose="020B0503020204020204" pitchFamily="34" charset="0"/>
            </a:endParaRPr>
          </a:p>
          <a:p>
            <a:pPr marL="78105" eaLnBrk="1" hangingPunct="1">
              <a:spcBef>
                <a:spcPts val="1065"/>
              </a:spcBef>
              <a:buClr>
                <a:srgbClr val="FFFFFF"/>
              </a:buClr>
              <a:buFont typeface="Corbel" panose="020B0503020204020204" pitchFamily="34" charset="0"/>
              <a:buAutoNum type="arabicPeriod"/>
            </a:pP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Flooding</a:t>
            </a:r>
            <a:endParaRPr lang="en-US" altLang="en-US" dirty="0">
              <a:latin typeface="Corbel" panose="020B0503020204020204" pitchFamily="34" charset="0"/>
              <a:cs typeface="Corbel" panose="020B0503020204020204" pitchFamily="34" charset="0"/>
            </a:endParaRPr>
          </a:p>
          <a:p>
            <a:pPr marL="78105" eaLnBrk="1" hangingPunct="1">
              <a:spcBef>
                <a:spcPts val="1065"/>
              </a:spcBef>
              <a:buNone/>
            </a:pP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In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order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to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overcome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such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type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issues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and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our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project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provides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solution.By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introducing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strategic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firewalls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,switches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and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routers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we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can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reduce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effect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DoS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attacks.</a:t>
            </a:r>
            <a:endParaRPr lang="en-US" altLang="en-US" dirty="0">
              <a:latin typeface="Corbel" panose="020B0503020204020204" pitchFamily="34" charset="0"/>
              <a:ea typeface="Corbel" panose="020B0503020204020204" pitchFamily="34" charset="0"/>
            </a:endParaRPr>
          </a:p>
        </p:txBody>
      </p:sp>
      <p:sp>
        <p:nvSpPr>
          <p:cNvPr id="11268" name="object 4"/>
          <p:cNvSpPr/>
          <p:nvPr/>
        </p:nvSpPr>
        <p:spPr>
          <a:xfrm>
            <a:off x="7216775" y="2063750"/>
            <a:ext cx="4579938" cy="24765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1269" name="object 5"/>
          <p:cNvSpPr/>
          <p:nvPr/>
        </p:nvSpPr>
        <p:spPr>
          <a:xfrm>
            <a:off x="3175" y="990600"/>
            <a:ext cx="127000" cy="504825"/>
          </a:xfrm>
          <a:custGeom>
            <a:avLst/>
            <a:gdLst/>
            <a:ahLst/>
            <a:cxnLst>
              <a:cxn ang="0">
                <a:pos x="0" y="504833"/>
              </a:cxn>
              <a:cxn ang="0">
                <a:pos x="127004" y="504833"/>
              </a:cxn>
              <a:cxn ang="0">
                <a:pos x="127004" y="0"/>
              </a:cxn>
              <a:cxn ang="0">
                <a:pos x="0" y="0"/>
              </a:cxn>
              <a:cxn ang="0">
                <a:pos x="0" y="504833"/>
              </a:cxn>
            </a:cxnLst>
            <a:pathLst>
              <a:path w="127000" h="503555">
                <a:moveTo>
                  <a:pt x="0" y="503563"/>
                </a:moveTo>
                <a:lnTo>
                  <a:pt x="127004" y="503563"/>
                </a:lnTo>
                <a:lnTo>
                  <a:pt x="127004" y="0"/>
                </a:lnTo>
                <a:lnTo>
                  <a:pt x="0" y="0"/>
                </a:lnTo>
                <a:lnTo>
                  <a:pt x="0" y="503563"/>
                </a:lnTo>
                <a:close/>
              </a:path>
            </a:pathLst>
          </a:custGeom>
          <a:solidFill>
            <a:srgbClr val="1B567A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3314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32385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WHO</a:t>
            </a:r>
            <a:r>
              <a:rPr kumimoji="0" sz="3000" b="0" i="0" u="none" strike="noStrike" kern="0" cap="none" spc="-29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A</a:t>
            </a:r>
            <a:r>
              <a:rPr kumimoji="0" sz="3000" b="0" i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R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E</a:t>
            </a:r>
            <a:r>
              <a:rPr kumimoji="0" sz="3000" b="0" i="0" u="none" strike="noStrike" kern="0" cap="none" spc="-38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THE</a:t>
            </a:r>
            <a:r>
              <a:rPr kumimoji="0" sz="3000" b="0" i="0" u="none" strike="noStrike" kern="0" cap="none" spc="-16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E</a:t>
            </a:r>
            <a:r>
              <a:rPr kumimoji="0" sz="3000" b="0" i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N</a:t>
            </a:r>
            <a:r>
              <a:rPr kumimoji="0" sz="3000" b="0" i="0" u="none" strike="noStrike" kern="0" cap="none" spc="-2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D</a:t>
            </a:r>
            <a:r>
              <a:rPr kumimoji="0" sz="3000" b="0" i="0" u="none" strike="noStrike" kern="0" cap="none" spc="-24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000" b="0" i="0" u="none" strike="noStrike" kern="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USERS?</a:t>
            </a:r>
            <a:endParaRPr kumimoji="0" sz="3000" b="0" i="0" u="none" strike="noStrike" kern="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/>
              <a:ea typeface="+mj-ea"/>
              <a:cs typeface="Corbel" panose="020B0503020204020204"/>
            </a:endParaRPr>
          </a:p>
        </p:txBody>
      </p:sp>
      <p:sp>
        <p:nvSpPr>
          <p:cNvPr id="13316" name="object 4"/>
          <p:cNvSpPr txBox="1"/>
          <p:nvPr/>
        </p:nvSpPr>
        <p:spPr>
          <a:xfrm>
            <a:off x="854075" y="2008188"/>
            <a:ext cx="6022975" cy="16383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marL="12700" eaLnBrk="1" hangingPunct="1">
              <a:lnSpc>
                <a:spcPct val="101000"/>
              </a:lnSpc>
            </a:pP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End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users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are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web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servers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high-profile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organizations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such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banking,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commerce,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and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media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companies,</a:t>
            </a:r>
            <a:endParaRPr lang="en-US" altLang="en-US" dirty="0">
              <a:latin typeface="Corbel" panose="020B0503020204020204" pitchFamily="34" charset="0"/>
              <a:cs typeface="Corbel" panose="020B0503020204020204" pitchFamily="34" charset="0"/>
            </a:endParaRPr>
          </a:p>
          <a:p>
            <a:pPr marL="12700" eaLnBrk="1" hangingPunct="1">
              <a:lnSpc>
                <a:spcPct val="101000"/>
              </a:lnSpc>
            </a:pP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or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government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and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trade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organizations.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Though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DoS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attacks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do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not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typically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result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in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theft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or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loss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significant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information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or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other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assets,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they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can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cost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victim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great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deal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time</a:t>
            </a:r>
            <a:endParaRPr lang="en-US" altLang="en-US" dirty="0">
              <a:latin typeface="Corbel" panose="020B0503020204020204" pitchFamily="34" charset="0"/>
              <a:cs typeface="Corbel" panose="020B0503020204020204" pitchFamily="34" charset="0"/>
            </a:endParaRPr>
          </a:p>
          <a:p>
            <a:pPr marL="12700" eaLnBrk="1" hangingPunct="1">
              <a:spcBef>
                <a:spcPts val="25"/>
              </a:spcBef>
            </a:pP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and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money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to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handle.</a:t>
            </a:r>
            <a:endParaRPr lang="en-US" altLang="en-US" dirty="0">
              <a:latin typeface="Corbel" panose="020B0503020204020204" pitchFamily="34" charset="0"/>
              <a:ea typeface="Corbel" panose="020B0503020204020204" pitchFamily="34" charset="0"/>
            </a:endParaRPr>
          </a:p>
        </p:txBody>
      </p:sp>
      <p:sp>
        <p:nvSpPr>
          <p:cNvPr id="13317" name="object 5"/>
          <p:cNvSpPr/>
          <p:nvPr/>
        </p:nvSpPr>
        <p:spPr>
          <a:xfrm>
            <a:off x="7800975" y="2298700"/>
            <a:ext cx="2957513" cy="2395538"/>
          </a:xfrm>
          <a:custGeom>
            <a:avLst/>
            <a:gdLst/>
            <a:ahLst/>
            <a:cxnLst>
              <a:cxn ang="0">
                <a:pos x="16487" y="1293385"/>
              </a:cxn>
              <a:cxn ang="0">
                <a:pos x="4419" y="1349917"/>
              </a:cxn>
              <a:cxn ang="0">
                <a:pos x="893334" y="2312331"/>
              </a:cxn>
              <a:cxn ang="0">
                <a:pos x="973335" y="2363786"/>
              </a:cxn>
              <a:cxn ang="0">
                <a:pos x="1063485" y="2391110"/>
              </a:cxn>
              <a:cxn ang="0">
                <a:pos x="1157475" y="2391741"/>
              </a:cxn>
              <a:cxn ang="0">
                <a:pos x="1246986" y="2366335"/>
              </a:cxn>
              <a:cxn ang="0">
                <a:pos x="1327627" y="2314880"/>
              </a:cxn>
              <a:cxn ang="0">
                <a:pos x="1113650" y="2292642"/>
              </a:cxn>
              <a:cxn ang="0">
                <a:pos x="1012711" y="2270404"/>
              </a:cxn>
              <a:cxn ang="0">
                <a:pos x="924450" y="2207514"/>
              </a:cxn>
              <a:cxn ang="0">
                <a:pos x="489517" y="924948"/>
              </a:cxn>
              <a:cxn ang="0">
                <a:pos x="523803" y="815663"/>
              </a:cxn>
              <a:cxn ang="0">
                <a:pos x="508565" y="804229"/>
              </a:cxn>
              <a:cxn ang="0">
                <a:pos x="490797" y="800417"/>
              </a:cxn>
              <a:cxn ang="0">
                <a:pos x="1302880" y="2207514"/>
              </a:cxn>
              <a:cxn ang="0">
                <a:pos x="1216509" y="2270404"/>
              </a:cxn>
              <a:cxn ang="0">
                <a:pos x="1113650" y="2292642"/>
              </a:cxn>
              <a:cxn ang="0">
                <a:pos x="1362553" y="2278671"/>
              </a:cxn>
              <a:cxn ang="0">
                <a:pos x="2455907" y="1092655"/>
              </a:cxn>
              <a:cxn ang="0">
                <a:pos x="2458436" y="1052619"/>
              </a:cxn>
              <a:cxn ang="0">
                <a:pos x="2442558" y="1030390"/>
              </a:cxn>
              <a:cxn ang="0">
                <a:pos x="2425430" y="1022767"/>
              </a:cxn>
              <a:cxn ang="0">
                <a:pos x="785385" y="1125038"/>
              </a:cxn>
              <a:cxn ang="0">
                <a:pos x="736500" y="1176508"/>
              </a:cxn>
              <a:cxn ang="0">
                <a:pos x="1012071" y="1495395"/>
              </a:cxn>
              <a:cxn ang="0">
                <a:pos x="1106671" y="1539868"/>
              </a:cxn>
              <a:cxn ang="0">
                <a:pos x="1157475" y="1527802"/>
              </a:cxn>
              <a:cxn ang="0">
                <a:pos x="1201271" y="1495395"/>
              </a:cxn>
              <a:cxn ang="0">
                <a:pos x="1109840" y="1433770"/>
              </a:cxn>
              <a:cxn ang="0">
                <a:pos x="1093352" y="1431239"/>
              </a:cxn>
              <a:cxn ang="0">
                <a:pos x="1078724" y="1423616"/>
              </a:cxn>
              <a:cxn ang="0">
                <a:pos x="811442" y="1133941"/>
              </a:cxn>
              <a:cxn ang="0">
                <a:pos x="794284" y="1126318"/>
              </a:cxn>
              <a:cxn ang="0">
                <a:pos x="2474315" y="0"/>
              </a:cxn>
              <a:cxn ang="0">
                <a:pos x="1141597" y="1423616"/>
              </a:cxn>
              <a:cxn ang="0">
                <a:pos x="1126999" y="1431239"/>
              </a:cxn>
              <a:cxn ang="0">
                <a:pos x="1109840" y="1433770"/>
              </a:cxn>
              <a:cxn ang="0">
                <a:pos x="2464806" y="127701"/>
              </a:cxn>
              <a:cxn ang="0">
                <a:pos x="2508601" y="15245"/>
              </a:cxn>
              <a:cxn ang="0">
                <a:pos x="2491473" y="3811"/>
              </a:cxn>
              <a:cxn ang="0">
                <a:pos x="2474315" y="0"/>
              </a:cxn>
              <a:cxn ang="0">
                <a:pos x="489517" y="924948"/>
              </a:cxn>
              <a:cxn ang="0">
                <a:pos x="629192" y="1074847"/>
              </a:cxn>
              <a:cxn ang="0">
                <a:pos x="645710" y="1082470"/>
              </a:cxn>
              <a:cxn ang="0">
                <a:pos x="663478" y="1082470"/>
              </a:cxn>
              <a:cxn ang="0">
                <a:pos x="704134" y="1032311"/>
              </a:cxn>
              <a:cxn ang="0">
                <a:pos x="687616" y="996086"/>
              </a:cxn>
              <a:cxn ang="0">
                <a:pos x="2612477" y="127701"/>
              </a:cxn>
              <a:cxn ang="0">
                <a:pos x="2839396" y="530441"/>
              </a:cxn>
              <a:cxn ang="0">
                <a:pos x="2493363" y="912233"/>
              </a:cxn>
              <a:cxn ang="0">
                <a:pos x="2493363" y="949708"/>
              </a:cxn>
              <a:cxn ang="0">
                <a:pos x="2539078" y="982121"/>
              </a:cxn>
              <a:cxn ang="0">
                <a:pos x="2940365" y="567915"/>
              </a:cxn>
              <a:cxn ang="0">
                <a:pos x="2957493" y="523458"/>
              </a:cxn>
              <a:cxn ang="0">
                <a:pos x="2954323" y="503119"/>
              </a:cxn>
              <a:cxn ang="0">
                <a:pos x="2612477" y="127701"/>
              </a:cxn>
            </a:cxnLst>
            <a:pathLst>
              <a:path w="2957829" h="2394585">
                <a:moveTo>
                  <a:pt x="490849" y="800099"/>
                </a:moveTo>
                <a:lnTo>
                  <a:pt x="16489" y="1292870"/>
                </a:lnTo>
                <a:lnTo>
                  <a:pt x="0" y="1330330"/>
                </a:lnTo>
                <a:lnTo>
                  <a:pt x="4419" y="1349380"/>
                </a:lnTo>
                <a:lnTo>
                  <a:pt x="858499" y="2277764"/>
                </a:lnTo>
                <a:lnTo>
                  <a:pt x="893429" y="2311411"/>
                </a:lnTo>
                <a:lnTo>
                  <a:pt x="932169" y="2339986"/>
                </a:lnTo>
                <a:lnTo>
                  <a:pt x="973439" y="2362846"/>
                </a:lnTo>
                <a:lnTo>
                  <a:pt x="1017879" y="2379360"/>
                </a:lnTo>
                <a:lnTo>
                  <a:pt x="1063599" y="2390159"/>
                </a:lnTo>
                <a:lnTo>
                  <a:pt x="1110599" y="2393969"/>
                </a:lnTo>
                <a:lnTo>
                  <a:pt x="1157599" y="2390790"/>
                </a:lnTo>
                <a:lnTo>
                  <a:pt x="1203319" y="2381265"/>
                </a:lnTo>
                <a:lnTo>
                  <a:pt x="1247119" y="2365394"/>
                </a:lnTo>
                <a:lnTo>
                  <a:pt x="1289029" y="2342534"/>
                </a:lnTo>
                <a:lnTo>
                  <a:pt x="1327769" y="2313959"/>
                </a:lnTo>
                <a:lnTo>
                  <a:pt x="1349221" y="2291730"/>
                </a:lnTo>
                <a:lnTo>
                  <a:pt x="1113769" y="2291730"/>
                </a:lnTo>
                <a:lnTo>
                  <a:pt x="1062349" y="2286015"/>
                </a:lnTo>
                <a:lnTo>
                  <a:pt x="1012819" y="2269501"/>
                </a:lnTo>
                <a:lnTo>
                  <a:pt x="966459" y="2242831"/>
                </a:lnTo>
                <a:lnTo>
                  <a:pt x="924549" y="2206636"/>
                </a:lnTo>
                <a:lnTo>
                  <a:pt x="114299" y="1326520"/>
                </a:lnTo>
                <a:lnTo>
                  <a:pt x="489569" y="924580"/>
                </a:lnTo>
                <a:lnTo>
                  <a:pt x="623093" y="924580"/>
                </a:lnTo>
                <a:lnTo>
                  <a:pt x="523859" y="815339"/>
                </a:lnTo>
                <a:lnTo>
                  <a:pt x="516879" y="808360"/>
                </a:lnTo>
                <a:lnTo>
                  <a:pt x="508619" y="803909"/>
                </a:lnTo>
                <a:lnTo>
                  <a:pt x="499719" y="800740"/>
                </a:lnTo>
                <a:lnTo>
                  <a:pt x="490849" y="800099"/>
                </a:lnTo>
                <a:close/>
              </a:path>
              <a:path w="2957829" h="2394585">
                <a:moveTo>
                  <a:pt x="2417429" y="1021720"/>
                </a:moveTo>
                <a:lnTo>
                  <a:pt x="1303019" y="2206636"/>
                </a:lnTo>
                <a:lnTo>
                  <a:pt x="1262359" y="2242831"/>
                </a:lnTo>
                <a:lnTo>
                  <a:pt x="1216639" y="2269501"/>
                </a:lnTo>
                <a:lnTo>
                  <a:pt x="1166469" y="2286015"/>
                </a:lnTo>
                <a:lnTo>
                  <a:pt x="1113769" y="2291730"/>
                </a:lnTo>
                <a:lnTo>
                  <a:pt x="1349221" y="2291730"/>
                </a:lnTo>
                <a:lnTo>
                  <a:pt x="1362699" y="2277764"/>
                </a:lnTo>
                <a:lnTo>
                  <a:pt x="2444099" y="1111910"/>
                </a:lnTo>
                <a:lnTo>
                  <a:pt x="2456169" y="1092220"/>
                </a:lnTo>
                <a:lnTo>
                  <a:pt x="2461259" y="1071890"/>
                </a:lnTo>
                <a:lnTo>
                  <a:pt x="2458699" y="1052200"/>
                </a:lnTo>
                <a:lnTo>
                  <a:pt x="2450439" y="1036960"/>
                </a:lnTo>
                <a:lnTo>
                  <a:pt x="2442819" y="1029980"/>
                </a:lnTo>
                <a:lnTo>
                  <a:pt x="2434589" y="1025530"/>
                </a:lnTo>
                <a:lnTo>
                  <a:pt x="2425689" y="1022360"/>
                </a:lnTo>
                <a:lnTo>
                  <a:pt x="2417429" y="1021720"/>
                </a:lnTo>
                <a:close/>
              </a:path>
              <a:path w="2957829" h="2394585">
                <a:moveTo>
                  <a:pt x="785469" y="1124590"/>
                </a:moveTo>
                <a:lnTo>
                  <a:pt x="740389" y="1156990"/>
                </a:lnTo>
                <a:lnTo>
                  <a:pt x="736579" y="1176040"/>
                </a:lnTo>
                <a:lnTo>
                  <a:pt x="740389" y="1196339"/>
                </a:lnTo>
                <a:lnTo>
                  <a:pt x="1012179" y="1494800"/>
                </a:lnTo>
                <a:lnTo>
                  <a:pt x="1055369" y="1528456"/>
                </a:lnTo>
                <a:lnTo>
                  <a:pt x="1106789" y="1539255"/>
                </a:lnTo>
                <a:lnTo>
                  <a:pt x="1132819" y="1536076"/>
                </a:lnTo>
                <a:lnTo>
                  <a:pt x="1157599" y="1527194"/>
                </a:lnTo>
                <a:lnTo>
                  <a:pt x="1181099" y="1513216"/>
                </a:lnTo>
                <a:lnTo>
                  <a:pt x="1201399" y="1494800"/>
                </a:lnTo>
                <a:lnTo>
                  <a:pt x="1258337" y="1433200"/>
                </a:lnTo>
                <a:lnTo>
                  <a:pt x="1109959" y="1433200"/>
                </a:lnTo>
                <a:lnTo>
                  <a:pt x="1101089" y="1432559"/>
                </a:lnTo>
                <a:lnTo>
                  <a:pt x="1093469" y="1430670"/>
                </a:lnTo>
                <a:lnTo>
                  <a:pt x="1085849" y="1427500"/>
                </a:lnTo>
                <a:lnTo>
                  <a:pt x="1078839" y="1423050"/>
                </a:lnTo>
                <a:lnTo>
                  <a:pt x="820399" y="1140470"/>
                </a:lnTo>
                <a:lnTo>
                  <a:pt x="811529" y="1133490"/>
                </a:lnTo>
                <a:lnTo>
                  <a:pt x="803269" y="1128400"/>
                </a:lnTo>
                <a:lnTo>
                  <a:pt x="794369" y="1125870"/>
                </a:lnTo>
                <a:lnTo>
                  <a:pt x="785469" y="1124590"/>
                </a:lnTo>
                <a:close/>
              </a:path>
              <a:path w="2957829" h="2394585">
                <a:moveTo>
                  <a:pt x="2474579" y="0"/>
                </a:moveTo>
                <a:lnTo>
                  <a:pt x="2439649" y="15239"/>
                </a:lnTo>
                <a:lnTo>
                  <a:pt x="1141719" y="1423050"/>
                </a:lnTo>
                <a:lnTo>
                  <a:pt x="1134739" y="1427500"/>
                </a:lnTo>
                <a:lnTo>
                  <a:pt x="1127119" y="1430670"/>
                </a:lnTo>
                <a:lnTo>
                  <a:pt x="1118859" y="1432559"/>
                </a:lnTo>
                <a:lnTo>
                  <a:pt x="1109959" y="1433200"/>
                </a:lnTo>
                <a:lnTo>
                  <a:pt x="1258337" y="1433200"/>
                </a:lnTo>
                <a:lnTo>
                  <a:pt x="2465069" y="127650"/>
                </a:lnTo>
                <a:lnTo>
                  <a:pt x="2612756" y="127650"/>
                </a:lnTo>
                <a:lnTo>
                  <a:pt x="2508869" y="15239"/>
                </a:lnTo>
                <a:lnTo>
                  <a:pt x="2500609" y="8260"/>
                </a:lnTo>
                <a:lnTo>
                  <a:pt x="2491739" y="3809"/>
                </a:lnTo>
                <a:lnTo>
                  <a:pt x="2483479" y="640"/>
                </a:lnTo>
                <a:lnTo>
                  <a:pt x="2474579" y="0"/>
                </a:lnTo>
                <a:close/>
              </a:path>
              <a:path w="2957829" h="2394585">
                <a:moveTo>
                  <a:pt x="623093" y="924580"/>
                </a:moveTo>
                <a:lnTo>
                  <a:pt x="489569" y="924580"/>
                </a:lnTo>
                <a:lnTo>
                  <a:pt x="621639" y="1067440"/>
                </a:lnTo>
                <a:lnTo>
                  <a:pt x="629259" y="1074419"/>
                </a:lnTo>
                <a:lnTo>
                  <a:pt x="637519" y="1078870"/>
                </a:lnTo>
                <a:lnTo>
                  <a:pt x="645779" y="1082039"/>
                </a:lnTo>
                <a:lnTo>
                  <a:pt x="654679" y="1082680"/>
                </a:lnTo>
                <a:lnTo>
                  <a:pt x="663549" y="1082039"/>
                </a:lnTo>
                <a:lnTo>
                  <a:pt x="700399" y="1050310"/>
                </a:lnTo>
                <a:lnTo>
                  <a:pt x="704209" y="1031900"/>
                </a:lnTo>
                <a:lnTo>
                  <a:pt x="700399" y="1012850"/>
                </a:lnTo>
                <a:lnTo>
                  <a:pt x="687689" y="995690"/>
                </a:lnTo>
                <a:lnTo>
                  <a:pt x="623093" y="924580"/>
                </a:lnTo>
                <a:close/>
              </a:path>
              <a:path w="2957829" h="2394585">
                <a:moveTo>
                  <a:pt x="2612756" y="127650"/>
                </a:moveTo>
                <a:lnTo>
                  <a:pt x="2465069" y="127650"/>
                </a:lnTo>
                <a:lnTo>
                  <a:pt x="2839699" y="530230"/>
                </a:lnTo>
                <a:lnTo>
                  <a:pt x="2505699" y="894740"/>
                </a:lnTo>
                <a:lnTo>
                  <a:pt x="2493629" y="911870"/>
                </a:lnTo>
                <a:lnTo>
                  <a:pt x="2489179" y="930280"/>
                </a:lnTo>
                <a:lnTo>
                  <a:pt x="2493629" y="949330"/>
                </a:lnTo>
                <a:lnTo>
                  <a:pt x="2521579" y="977920"/>
                </a:lnTo>
                <a:lnTo>
                  <a:pt x="2539349" y="981730"/>
                </a:lnTo>
                <a:lnTo>
                  <a:pt x="2548249" y="980450"/>
                </a:lnTo>
                <a:lnTo>
                  <a:pt x="2940679" y="567689"/>
                </a:lnTo>
                <a:lnTo>
                  <a:pt x="2953359" y="533399"/>
                </a:lnTo>
                <a:lnTo>
                  <a:pt x="2957809" y="523250"/>
                </a:lnTo>
                <a:lnTo>
                  <a:pt x="2957809" y="513100"/>
                </a:lnTo>
                <a:lnTo>
                  <a:pt x="2954639" y="502919"/>
                </a:lnTo>
                <a:lnTo>
                  <a:pt x="2950189" y="492770"/>
                </a:lnTo>
                <a:lnTo>
                  <a:pt x="2612756" y="1276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3318" name="object 6"/>
          <p:cNvSpPr/>
          <p:nvPr/>
        </p:nvSpPr>
        <p:spPr>
          <a:xfrm>
            <a:off x="7497763" y="1516063"/>
            <a:ext cx="3568700" cy="38608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3319" name="object 7"/>
          <p:cNvSpPr/>
          <p:nvPr/>
        </p:nvSpPr>
        <p:spPr>
          <a:xfrm>
            <a:off x="7567613" y="1565275"/>
            <a:ext cx="3433762" cy="3727450"/>
          </a:xfrm>
          <a:custGeom>
            <a:avLst/>
            <a:gdLst/>
            <a:ahLst/>
            <a:cxnLst>
              <a:cxn ang="0">
                <a:pos x="5700" y="1713219"/>
              </a:cxn>
              <a:cxn ang="0">
                <a:pos x="29842" y="1518269"/>
              </a:cxn>
              <a:cxn ang="0">
                <a:pos x="71756" y="1329689"/>
              </a:cxn>
              <a:cxn ang="0">
                <a:pos x="130832" y="1149339"/>
              </a:cxn>
              <a:cxn ang="0">
                <a:pos x="205758" y="977889"/>
              </a:cxn>
              <a:cxn ang="0">
                <a:pos x="296566" y="816620"/>
              </a:cxn>
              <a:cxn ang="0">
                <a:pos x="400727" y="666749"/>
              </a:cxn>
              <a:cxn ang="0">
                <a:pos x="518207" y="529589"/>
              </a:cxn>
              <a:cxn ang="0">
                <a:pos x="647759" y="405140"/>
              </a:cxn>
              <a:cxn ang="0">
                <a:pos x="788742" y="295899"/>
              </a:cxn>
              <a:cxn ang="0">
                <a:pos x="939876" y="201289"/>
              </a:cxn>
              <a:cxn ang="0">
                <a:pos x="1099911" y="123809"/>
              </a:cxn>
              <a:cxn ang="0">
                <a:pos x="1267566" y="64769"/>
              </a:cxn>
              <a:cxn ang="0">
                <a:pos x="1442842" y="23500"/>
              </a:cxn>
              <a:cxn ang="0">
                <a:pos x="1624490" y="2529"/>
              </a:cxn>
              <a:cxn ang="0">
                <a:pos x="1809916" y="2529"/>
              </a:cxn>
              <a:cxn ang="0">
                <a:pos x="1990893" y="23500"/>
              </a:cxn>
              <a:cxn ang="0">
                <a:pos x="2166169" y="64769"/>
              </a:cxn>
              <a:cxn ang="0">
                <a:pos x="2334465" y="123809"/>
              </a:cxn>
              <a:cxn ang="0">
                <a:pos x="2494499" y="201289"/>
              </a:cxn>
              <a:cxn ang="0">
                <a:pos x="2645664" y="295899"/>
              </a:cxn>
              <a:cxn ang="0">
                <a:pos x="2786007" y="405140"/>
              </a:cxn>
              <a:cxn ang="0">
                <a:pos x="2915559" y="529589"/>
              </a:cxn>
              <a:cxn ang="0">
                <a:pos x="3033039" y="666749"/>
              </a:cxn>
              <a:cxn ang="0">
                <a:pos x="3137809" y="816620"/>
              </a:cxn>
              <a:cxn ang="0">
                <a:pos x="3228008" y="977889"/>
              </a:cxn>
              <a:cxn ang="0">
                <a:pos x="3303574" y="1149339"/>
              </a:cxn>
              <a:cxn ang="0">
                <a:pos x="3362619" y="1329689"/>
              </a:cxn>
              <a:cxn ang="0">
                <a:pos x="3404533" y="1518269"/>
              </a:cxn>
              <a:cxn ang="0">
                <a:pos x="3428676" y="1713219"/>
              </a:cxn>
              <a:cxn ang="0">
                <a:pos x="3433126" y="1914509"/>
              </a:cxn>
              <a:cxn ang="0">
                <a:pos x="3419166" y="2112629"/>
              </a:cxn>
              <a:cxn ang="0">
                <a:pos x="3385482" y="2304419"/>
              </a:cxn>
              <a:cxn ang="0">
                <a:pos x="3334698" y="2489204"/>
              </a:cxn>
              <a:cxn ang="0">
                <a:pos x="3267361" y="2665094"/>
              </a:cxn>
              <a:cxn ang="0">
                <a:pos x="3184813" y="2831460"/>
              </a:cxn>
              <a:cxn ang="0">
                <a:pos x="3087025" y="2987039"/>
              </a:cxn>
              <a:cxn ang="0">
                <a:pos x="2975884" y="3131188"/>
              </a:cxn>
              <a:cxn ang="0">
                <a:pos x="2852672" y="3261990"/>
              </a:cxn>
              <a:cxn ang="0">
                <a:pos x="2716780" y="3378838"/>
              </a:cxn>
              <a:cxn ang="0">
                <a:pos x="2571346" y="3481065"/>
              </a:cxn>
              <a:cxn ang="0">
                <a:pos x="2415762" y="3566790"/>
              </a:cxn>
              <a:cxn ang="0">
                <a:pos x="2251277" y="3635370"/>
              </a:cxn>
              <a:cxn ang="0">
                <a:pos x="2079811" y="3686174"/>
              </a:cxn>
              <a:cxn ang="0">
                <a:pos x="1901365" y="3717285"/>
              </a:cxn>
              <a:cxn ang="0">
                <a:pos x="1717188" y="3727453"/>
              </a:cxn>
              <a:cxn ang="0">
                <a:pos x="1533042" y="3717285"/>
              </a:cxn>
              <a:cxn ang="0">
                <a:pos x="1354564" y="3686174"/>
              </a:cxn>
              <a:cxn ang="0">
                <a:pos x="1182489" y="3635370"/>
              </a:cxn>
              <a:cxn ang="0">
                <a:pos x="1018644" y="3566790"/>
              </a:cxn>
              <a:cxn ang="0">
                <a:pos x="863029" y="3481065"/>
              </a:cxn>
              <a:cxn ang="0">
                <a:pos x="716986" y="3378838"/>
              </a:cxn>
              <a:cxn ang="0">
                <a:pos x="581703" y="3261990"/>
              </a:cxn>
              <a:cxn ang="0">
                <a:pos x="457882" y="3131188"/>
              </a:cxn>
              <a:cxn ang="0">
                <a:pos x="346741" y="2987039"/>
              </a:cxn>
              <a:cxn ang="0">
                <a:pos x="249562" y="2831460"/>
              </a:cxn>
              <a:cxn ang="0">
                <a:pos x="166374" y="2665094"/>
              </a:cxn>
              <a:cxn ang="0">
                <a:pos x="99068" y="2489204"/>
              </a:cxn>
              <a:cxn ang="0">
                <a:pos x="48253" y="2304419"/>
              </a:cxn>
              <a:cxn ang="0">
                <a:pos x="15240" y="2112629"/>
              </a:cxn>
              <a:cxn ang="0">
                <a:pos x="640" y="1914509"/>
              </a:cxn>
            </a:cxnLst>
            <a:pathLst>
              <a:path w="3433445" h="3727450">
                <a:moveTo>
                  <a:pt x="0" y="1863730"/>
                </a:moveTo>
                <a:lnTo>
                  <a:pt x="640" y="1813559"/>
                </a:lnTo>
                <a:lnTo>
                  <a:pt x="2529" y="1763389"/>
                </a:lnTo>
                <a:lnTo>
                  <a:pt x="5699" y="1713219"/>
                </a:lnTo>
                <a:lnTo>
                  <a:pt x="10149" y="1664329"/>
                </a:lnTo>
                <a:lnTo>
                  <a:pt x="15239" y="1614799"/>
                </a:lnTo>
                <a:lnTo>
                  <a:pt x="21579" y="1566550"/>
                </a:lnTo>
                <a:lnTo>
                  <a:pt x="29839" y="1518269"/>
                </a:lnTo>
                <a:lnTo>
                  <a:pt x="38740" y="1470659"/>
                </a:lnTo>
                <a:lnTo>
                  <a:pt x="48249" y="1423019"/>
                </a:lnTo>
                <a:lnTo>
                  <a:pt x="59679" y="1376050"/>
                </a:lnTo>
                <a:lnTo>
                  <a:pt x="71749" y="1329689"/>
                </a:lnTo>
                <a:lnTo>
                  <a:pt x="85100" y="1283969"/>
                </a:lnTo>
                <a:lnTo>
                  <a:pt x="99059" y="1238249"/>
                </a:lnTo>
                <a:lnTo>
                  <a:pt x="114299" y="1193810"/>
                </a:lnTo>
                <a:lnTo>
                  <a:pt x="130820" y="1149339"/>
                </a:lnTo>
                <a:lnTo>
                  <a:pt x="147949" y="1105540"/>
                </a:lnTo>
                <a:lnTo>
                  <a:pt x="166359" y="1062349"/>
                </a:lnTo>
                <a:lnTo>
                  <a:pt x="186049" y="1019799"/>
                </a:lnTo>
                <a:lnTo>
                  <a:pt x="205739" y="977889"/>
                </a:lnTo>
                <a:lnTo>
                  <a:pt x="227319" y="936619"/>
                </a:lnTo>
                <a:lnTo>
                  <a:pt x="249539" y="895990"/>
                </a:lnTo>
                <a:lnTo>
                  <a:pt x="272399" y="855969"/>
                </a:lnTo>
                <a:lnTo>
                  <a:pt x="296539" y="816620"/>
                </a:lnTo>
                <a:lnTo>
                  <a:pt x="321320" y="778520"/>
                </a:lnTo>
                <a:lnTo>
                  <a:pt x="346709" y="740420"/>
                </a:lnTo>
                <a:lnTo>
                  <a:pt x="373379" y="703569"/>
                </a:lnTo>
                <a:lnTo>
                  <a:pt x="400690" y="666749"/>
                </a:lnTo>
                <a:lnTo>
                  <a:pt x="429249" y="631179"/>
                </a:lnTo>
                <a:lnTo>
                  <a:pt x="457840" y="596889"/>
                </a:lnTo>
                <a:lnTo>
                  <a:pt x="487679" y="562599"/>
                </a:lnTo>
                <a:lnTo>
                  <a:pt x="518159" y="529589"/>
                </a:lnTo>
                <a:lnTo>
                  <a:pt x="549920" y="497189"/>
                </a:lnTo>
                <a:lnTo>
                  <a:pt x="581649" y="465460"/>
                </a:lnTo>
                <a:lnTo>
                  <a:pt x="614690" y="434980"/>
                </a:lnTo>
                <a:lnTo>
                  <a:pt x="647699" y="405140"/>
                </a:lnTo>
                <a:lnTo>
                  <a:pt x="681989" y="376549"/>
                </a:lnTo>
                <a:lnTo>
                  <a:pt x="716920" y="348599"/>
                </a:lnTo>
                <a:lnTo>
                  <a:pt x="752459" y="321929"/>
                </a:lnTo>
                <a:lnTo>
                  <a:pt x="788669" y="295899"/>
                </a:lnTo>
                <a:lnTo>
                  <a:pt x="825489" y="270509"/>
                </a:lnTo>
                <a:lnTo>
                  <a:pt x="862949" y="246369"/>
                </a:lnTo>
                <a:lnTo>
                  <a:pt x="901049" y="223509"/>
                </a:lnTo>
                <a:lnTo>
                  <a:pt x="939789" y="201289"/>
                </a:lnTo>
                <a:lnTo>
                  <a:pt x="978529" y="180350"/>
                </a:lnTo>
                <a:lnTo>
                  <a:pt x="1018550" y="160660"/>
                </a:lnTo>
                <a:lnTo>
                  <a:pt x="1058539" y="141610"/>
                </a:lnTo>
                <a:lnTo>
                  <a:pt x="1099809" y="123809"/>
                </a:lnTo>
                <a:lnTo>
                  <a:pt x="1141079" y="107320"/>
                </a:lnTo>
                <a:lnTo>
                  <a:pt x="1182380" y="92080"/>
                </a:lnTo>
                <a:lnTo>
                  <a:pt x="1224899" y="77480"/>
                </a:lnTo>
                <a:lnTo>
                  <a:pt x="1267449" y="64769"/>
                </a:lnTo>
                <a:lnTo>
                  <a:pt x="1310639" y="52699"/>
                </a:lnTo>
                <a:lnTo>
                  <a:pt x="1354439" y="41909"/>
                </a:lnTo>
                <a:lnTo>
                  <a:pt x="1398269" y="31760"/>
                </a:lnTo>
                <a:lnTo>
                  <a:pt x="1442709" y="23500"/>
                </a:lnTo>
                <a:lnTo>
                  <a:pt x="1487789" y="16520"/>
                </a:lnTo>
                <a:lnTo>
                  <a:pt x="1532900" y="10789"/>
                </a:lnTo>
                <a:lnTo>
                  <a:pt x="1578620" y="5699"/>
                </a:lnTo>
                <a:lnTo>
                  <a:pt x="1624340" y="2529"/>
                </a:lnTo>
                <a:lnTo>
                  <a:pt x="1670669" y="640"/>
                </a:lnTo>
                <a:lnTo>
                  <a:pt x="1717029" y="0"/>
                </a:lnTo>
                <a:lnTo>
                  <a:pt x="1763389" y="640"/>
                </a:lnTo>
                <a:lnTo>
                  <a:pt x="1809749" y="2529"/>
                </a:lnTo>
                <a:lnTo>
                  <a:pt x="1855469" y="5699"/>
                </a:lnTo>
                <a:lnTo>
                  <a:pt x="1901189" y="10789"/>
                </a:lnTo>
                <a:lnTo>
                  <a:pt x="1946269" y="16520"/>
                </a:lnTo>
                <a:lnTo>
                  <a:pt x="1990709" y="23500"/>
                </a:lnTo>
                <a:lnTo>
                  <a:pt x="2035180" y="31760"/>
                </a:lnTo>
                <a:lnTo>
                  <a:pt x="2079619" y="41909"/>
                </a:lnTo>
                <a:lnTo>
                  <a:pt x="2122810" y="52699"/>
                </a:lnTo>
                <a:lnTo>
                  <a:pt x="2165969" y="64769"/>
                </a:lnTo>
                <a:lnTo>
                  <a:pt x="2209159" y="77480"/>
                </a:lnTo>
                <a:lnTo>
                  <a:pt x="2251069" y="92080"/>
                </a:lnTo>
                <a:lnTo>
                  <a:pt x="2292979" y="107320"/>
                </a:lnTo>
                <a:lnTo>
                  <a:pt x="2334249" y="123809"/>
                </a:lnTo>
                <a:lnTo>
                  <a:pt x="2374910" y="141610"/>
                </a:lnTo>
                <a:lnTo>
                  <a:pt x="2415539" y="160660"/>
                </a:lnTo>
                <a:lnTo>
                  <a:pt x="2454920" y="180350"/>
                </a:lnTo>
                <a:lnTo>
                  <a:pt x="2494269" y="201289"/>
                </a:lnTo>
                <a:lnTo>
                  <a:pt x="2533009" y="223509"/>
                </a:lnTo>
                <a:lnTo>
                  <a:pt x="2571109" y="246369"/>
                </a:lnTo>
                <a:lnTo>
                  <a:pt x="2608569" y="270509"/>
                </a:lnTo>
                <a:lnTo>
                  <a:pt x="2645420" y="295899"/>
                </a:lnTo>
                <a:lnTo>
                  <a:pt x="2680959" y="321929"/>
                </a:lnTo>
                <a:lnTo>
                  <a:pt x="2716529" y="348599"/>
                </a:lnTo>
                <a:lnTo>
                  <a:pt x="2751460" y="376549"/>
                </a:lnTo>
                <a:lnTo>
                  <a:pt x="2785750" y="405140"/>
                </a:lnTo>
                <a:lnTo>
                  <a:pt x="2819399" y="434980"/>
                </a:lnTo>
                <a:lnTo>
                  <a:pt x="2852409" y="465460"/>
                </a:lnTo>
                <a:lnTo>
                  <a:pt x="2884169" y="497189"/>
                </a:lnTo>
                <a:lnTo>
                  <a:pt x="2915290" y="529589"/>
                </a:lnTo>
                <a:lnTo>
                  <a:pt x="2945770" y="562599"/>
                </a:lnTo>
                <a:lnTo>
                  <a:pt x="2975609" y="596889"/>
                </a:lnTo>
                <a:lnTo>
                  <a:pt x="3004809" y="631179"/>
                </a:lnTo>
                <a:lnTo>
                  <a:pt x="3032759" y="666749"/>
                </a:lnTo>
                <a:lnTo>
                  <a:pt x="3060710" y="703569"/>
                </a:lnTo>
                <a:lnTo>
                  <a:pt x="3086740" y="740420"/>
                </a:lnTo>
                <a:lnTo>
                  <a:pt x="3112769" y="778520"/>
                </a:lnTo>
                <a:lnTo>
                  <a:pt x="3137519" y="816620"/>
                </a:lnTo>
                <a:lnTo>
                  <a:pt x="3161659" y="855969"/>
                </a:lnTo>
                <a:lnTo>
                  <a:pt x="3184519" y="895990"/>
                </a:lnTo>
                <a:lnTo>
                  <a:pt x="3206739" y="936619"/>
                </a:lnTo>
                <a:lnTo>
                  <a:pt x="3227710" y="977889"/>
                </a:lnTo>
                <a:lnTo>
                  <a:pt x="3248009" y="1019799"/>
                </a:lnTo>
                <a:lnTo>
                  <a:pt x="3267059" y="1062349"/>
                </a:lnTo>
                <a:lnTo>
                  <a:pt x="3285500" y="1105540"/>
                </a:lnTo>
                <a:lnTo>
                  <a:pt x="3303269" y="1149339"/>
                </a:lnTo>
                <a:lnTo>
                  <a:pt x="3319150" y="1193810"/>
                </a:lnTo>
                <a:lnTo>
                  <a:pt x="3334390" y="1238249"/>
                </a:lnTo>
                <a:lnTo>
                  <a:pt x="3348989" y="1283969"/>
                </a:lnTo>
                <a:lnTo>
                  <a:pt x="3362309" y="1329689"/>
                </a:lnTo>
                <a:lnTo>
                  <a:pt x="3374379" y="1376050"/>
                </a:lnTo>
                <a:lnTo>
                  <a:pt x="3385169" y="1423019"/>
                </a:lnTo>
                <a:lnTo>
                  <a:pt x="3395350" y="1470659"/>
                </a:lnTo>
                <a:lnTo>
                  <a:pt x="3404219" y="1518269"/>
                </a:lnTo>
                <a:lnTo>
                  <a:pt x="3411839" y="1566550"/>
                </a:lnTo>
                <a:lnTo>
                  <a:pt x="3418850" y="1614799"/>
                </a:lnTo>
                <a:lnTo>
                  <a:pt x="3423909" y="1664329"/>
                </a:lnTo>
                <a:lnTo>
                  <a:pt x="3428359" y="1713219"/>
                </a:lnTo>
                <a:lnTo>
                  <a:pt x="3431529" y="1763389"/>
                </a:lnTo>
                <a:lnTo>
                  <a:pt x="3432809" y="1813559"/>
                </a:lnTo>
                <a:lnTo>
                  <a:pt x="3433450" y="1863730"/>
                </a:lnTo>
                <a:lnTo>
                  <a:pt x="3432809" y="1914509"/>
                </a:lnTo>
                <a:lnTo>
                  <a:pt x="3431529" y="1964679"/>
                </a:lnTo>
                <a:lnTo>
                  <a:pt x="3428359" y="2014209"/>
                </a:lnTo>
                <a:lnTo>
                  <a:pt x="3423909" y="2063739"/>
                </a:lnTo>
                <a:lnTo>
                  <a:pt x="3418850" y="2112629"/>
                </a:lnTo>
                <a:lnTo>
                  <a:pt x="3411839" y="2161550"/>
                </a:lnTo>
                <a:lnTo>
                  <a:pt x="3404219" y="2209799"/>
                </a:lnTo>
                <a:lnTo>
                  <a:pt x="3395350" y="2257424"/>
                </a:lnTo>
                <a:lnTo>
                  <a:pt x="3385169" y="2304419"/>
                </a:lnTo>
                <a:lnTo>
                  <a:pt x="3374379" y="2351400"/>
                </a:lnTo>
                <a:lnTo>
                  <a:pt x="3362309" y="2397764"/>
                </a:lnTo>
                <a:lnTo>
                  <a:pt x="3348989" y="2444114"/>
                </a:lnTo>
                <a:lnTo>
                  <a:pt x="3334390" y="2489204"/>
                </a:lnTo>
                <a:lnTo>
                  <a:pt x="3319150" y="2534280"/>
                </a:lnTo>
                <a:lnTo>
                  <a:pt x="3303269" y="2578095"/>
                </a:lnTo>
                <a:lnTo>
                  <a:pt x="3285500" y="2621910"/>
                </a:lnTo>
                <a:lnTo>
                  <a:pt x="3267059" y="2665094"/>
                </a:lnTo>
                <a:lnTo>
                  <a:pt x="3248009" y="2707635"/>
                </a:lnTo>
                <a:lnTo>
                  <a:pt x="3227710" y="2749545"/>
                </a:lnTo>
                <a:lnTo>
                  <a:pt x="3206739" y="2790824"/>
                </a:lnTo>
                <a:lnTo>
                  <a:pt x="3184519" y="2831460"/>
                </a:lnTo>
                <a:lnTo>
                  <a:pt x="3161659" y="2871465"/>
                </a:lnTo>
                <a:lnTo>
                  <a:pt x="3137519" y="2910839"/>
                </a:lnTo>
                <a:lnTo>
                  <a:pt x="3112769" y="2949570"/>
                </a:lnTo>
                <a:lnTo>
                  <a:pt x="3086740" y="2987039"/>
                </a:lnTo>
                <a:lnTo>
                  <a:pt x="3060710" y="3024508"/>
                </a:lnTo>
                <a:lnTo>
                  <a:pt x="3032759" y="3060703"/>
                </a:lnTo>
                <a:lnTo>
                  <a:pt x="3004809" y="3096255"/>
                </a:lnTo>
                <a:lnTo>
                  <a:pt x="2975609" y="3131188"/>
                </a:lnTo>
                <a:lnTo>
                  <a:pt x="2945770" y="3164835"/>
                </a:lnTo>
                <a:lnTo>
                  <a:pt x="2915290" y="3198494"/>
                </a:lnTo>
                <a:lnTo>
                  <a:pt x="2884169" y="3230879"/>
                </a:lnTo>
                <a:lnTo>
                  <a:pt x="2852409" y="3261990"/>
                </a:lnTo>
                <a:lnTo>
                  <a:pt x="2819399" y="3292470"/>
                </a:lnTo>
                <a:lnTo>
                  <a:pt x="2785750" y="3322319"/>
                </a:lnTo>
                <a:lnTo>
                  <a:pt x="2751460" y="3351525"/>
                </a:lnTo>
                <a:lnTo>
                  <a:pt x="2716529" y="3378838"/>
                </a:lnTo>
                <a:lnTo>
                  <a:pt x="2680959" y="3406139"/>
                </a:lnTo>
                <a:lnTo>
                  <a:pt x="2645420" y="3432178"/>
                </a:lnTo>
                <a:lnTo>
                  <a:pt x="2608569" y="3456943"/>
                </a:lnTo>
                <a:lnTo>
                  <a:pt x="2571109" y="3481065"/>
                </a:lnTo>
                <a:lnTo>
                  <a:pt x="2533009" y="3503925"/>
                </a:lnTo>
                <a:lnTo>
                  <a:pt x="2494269" y="3526154"/>
                </a:lnTo>
                <a:lnTo>
                  <a:pt x="2454920" y="3547109"/>
                </a:lnTo>
                <a:lnTo>
                  <a:pt x="2415539" y="3566790"/>
                </a:lnTo>
                <a:lnTo>
                  <a:pt x="2374910" y="3585840"/>
                </a:lnTo>
                <a:lnTo>
                  <a:pt x="2334249" y="3603628"/>
                </a:lnTo>
                <a:lnTo>
                  <a:pt x="2292979" y="3620130"/>
                </a:lnTo>
                <a:lnTo>
                  <a:pt x="2251069" y="3635370"/>
                </a:lnTo>
                <a:lnTo>
                  <a:pt x="2209159" y="3649979"/>
                </a:lnTo>
                <a:lnTo>
                  <a:pt x="2165969" y="3663314"/>
                </a:lnTo>
                <a:lnTo>
                  <a:pt x="2122810" y="3675375"/>
                </a:lnTo>
                <a:lnTo>
                  <a:pt x="2079619" y="3686174"/>
                </a:lnTo>
                <a:lnTo>
                  <a:pt x="2035180" y="3695699"/>
                </a:lnTo>
                <a:lnTo>
                  <a:pt x="1990709" y="3703950"/>
                </a:lnTo>
                <a:lnTo>
                  <a:pt x="1946269" y="3710939"/>
                </a:lnTo>
                <a:lnTo>
                  <a:pt x="1901189" y="3717285"/>
                </a:lnTo>
                <a:lnTo>
                  <a:pt x="1855469" y="3721738"/>
                </a:lnTo>
                <a:lnTo>
                  <a:pt x="1809749" y="3724905"/>
                </a:lnTo>
                <a:lnTo>
                  <a:pt x="1763389" y="3726810"/>
                </a:lnTo>
                <a:lnTo>
                  <a:pt x="1717029" y="3727453"/>
                </a:lnTo>
                <a:lnTo>
                  <a:pt x="1670669" y="3726810"/>
                </a:lnTo>
                <a:lnTo>
                  <a:pt x="1624340" y="3724905"/>
                </a:lnTo>
                <a:lnTo>
                  <a:pt x="1578620" y="3721738"/>
                </a:lnTo>
                <a:lnTo>
                  <a:pt x="1532900" y="3717285"/>
                </a:lnTo>
                <a:lnTo>
                  <a:pt x="1487789" y="3710939"/>
                </a:lnTo>
                <a:lnTo>
                  <a:pt x="1442709" y="3703950"/>
                </a:lnTo>
                <a:lnTo>
                  <a:pt x="1398269" y="3695699"/>
                </a:lnTo>
                <a:lnTo>
                  <a:pt x="1354439" y="3686174"/>
                </a:lnTo>
                <a:lnTo>
                  <a:pt x="1310639" y="3675375"/>
                </a:lnTo>
                <a:lnTo>
                  <a:pt x="1267449" y="3663314"/>
                </a:lnTo>
                <a:lnTo>
                  <a:pt x="1224899" y="3649979"/>
                </a:lnTo>
                <a:lnTo>
                  <a:pt x="1182380" y="3635370"/>
                </a:lnTo>
                <a:lnTo>
                  <a:pt x="1141079" y="3620130"/>
                </a:lnTo>
                <a:lnTo>
                  <a:pt x="1099809" y="3603628"/>
                </a:lnTo>
                <a:lnTo>
                  <a:pt x="1058539" y="3585840"/>
                </a:lnTo>
                <a:lnTo>
                  <a:pt x="1018550" y="3566790"/>
                </a:lnTo>
                <a:lnTo>
                  <a:pt x="978529" y="3547109"/>
                </a:lnTo>
                <a:lnTo>
                  <a:pt x="939789" y="3526154"/>
                </a:lnTo>
                <a:lnTo>
                  <a:pt x="901049" y="3503925"/>
                </a:lnTo>
                <a:lnTo>
                  <a:pt x="862949" y="3481065"/>
                </a:lnTo>
                <a:lnTo>
                  <a:pt x="825489" y="3456943"/>
                </a:lnTo>
                <a:lnTo>
                  <a:pt x="788669" y="3432178"/>
                </a:lnTo>
                <a:lnTo>
                  <a:pt x="752459" y="3406139"/>
                </a:lnTo>
                <a:lnTo>
                  <a:pt x="716920" y="3378838"/>
                </a:lnTo>
                <a:lnTo>
                  <a:pt x="681989" y="3351525"/>
                </a:lnTo>
                <a:lnTo>
                  <a:pt x="647699" y="3322319"/>
                </a:lnTo>
                <a:lnTo>
                  <a:pt x="614690" y="3292470"/>
                </a:lnTo>
                <a:lnTo>
                  <a:pt x="581649" y="3261990"/>
                </a:lnTo>
                <a:lnTo>
                  <a:pt x="549920" y="3230879"/>
                </a:lnTo>
                <a:lnTo>
                  <a:pt x="518159" y="3198494"/>
                </a:lnTo>
                <a:lnTo>
                  <a:pt x="487679" y="3164835"/>
                </a:lnTo>
                <a:lnTo>
                  <a:pt x="457840" y="3131188"/>
                </a:lnTo>
                <a:lnTo>
                  <a:pt x="429249" y="3096255"/>
                </a:lnTo>
                <a:lnTo>
                  <a:pt x="400690" y="3060703"/>
                </a:lnTo>
                <a:lnTo>
                  <a:pt x="373379" y="3024508"/>
                </a:lnTo>
                <a:lnTo>
                  <a:pt x="346709" y="2987039"/>
                </a:lnTo>
                <a:lnTo>
                  <a:pt x="321320" y="2949570"/>
                </a:lnTo>
                <a:lnTo>
                  <a:pt x="296539" y="2910839"/>
                </a:lnTo>
                <a:lnTo>
                  <a:pt x="272399" y="2871465"/>
                </a:lnTo>
                <a:lnTo>
                  <a:pt x="249539" y="2831460"/>
                </a:lnTo>
                <a:lnTo>
                  <a:pt x="227319" y="2790824"/>
                </a:lnTo>
                <a:lnTo>
                  <a:pt x="205739" y="2749545"/>
                </a:lnTo>
                <a:lnTo>
                  <a:pt x="186049" y="2707635"/>
                </a:lnTo>
                <a:lnTo>
                  <a:pt x="166359" y="2665094"/>
                </a:lnTo>
                <a:lnTo>
                  <a:pt x="147949" y="2621910"/>
                </a:lnTo>
                <a:lnTo>
                  <a:pt x="130820" y="2578095"/>
                </a:lnTo>
                <a:lnTo>
                  <a:pt x="114299" y="2534280"/>
                </a:lnTo>
                <a:lnTo>
                  <a:pt x="99059" y="2489204"/>
                </a:lnTo>
                <a:lnTo>
                  <a:pt x="85100" y="2444114"/>
                </a:lnTo>
                <a:lnTo>
                  <a:pt x="71749" y="2397764"/>
                </a:lnTo>
                <a:lnTo>
                  <a:pt x="59679" y="2351400"/>
                </a:lnTo>
                <a:lnTo>
                  <a:pt x="48249" y="2304419"/>
                </a:lnTo>
                <a:lnTo>
                  <a:pt x="38740" y="2257424"/>
                </a:lnTo>
                <a:lnTo>
                  <a:pt x="29839" y="2209799"/>
                </a:lnTo>
                <a:lnTo>
                  <a:pt x="21579" y="2161550"/>
                </a:lnTo>
                <a:lnTo>
                  <a:pt x="15239" y="2112629"/>
                </a:lnTo>
                <a:lnTo>
                  <a:pt x="10149" y="2063739"/>
                </a:lnTo>
                <a:lnTo>
                  <a:pt x="5699" y="2014209"/>
                </a:lnTo>
                <a:lnTo>
                  <a:pt x="2529" y="1964679"/>
                </a:lnTo>
                <a:lnTo>
                  <a:pt x="640" y="1914509"/>
                </a:lnTo>
                <a:lnTo>
                  <a:pt x="0" y="1863730"/>
                </a:lnTo>
                <a:close/>
              </a:path>
            </a:pathLst>
          </a:custGeom>
          <a:noFill/>
          <a:ln w="19049" cap="flat" cmpd="sng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536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550" y="1379538"/>
            <a:ext cx="5310188" cy="406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000" kern="1200" cap="none" spc="-4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S</a:t>
            </a:r>
            <a:r>
              <a:rPr kumimoji="0" sz="3000" kern="1200" cap="none" spc="-2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O</a:t>
            </a:r>
            <a:r>
              <a:rPr kumimoji="0" sz="3000" kern="1200" cap="none" spc="-5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LU</a:t>
            </a:r>
            <a:r>
              <a:rPr kumimoji="0" sz="3000" kern="1200" cap="none" spc="-1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T</a:t>
            </a:r>
            <a:r>
              <a:rPr kumimoji="0" sz="3000" kern="1200" cap="none" spc="-4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I</a:t>
            </a:r>
            <a:r>
              <a:rPr kumimoji="0" sz="3000" kern="1200" cap="none" spc="-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O</a:t>
            </a:r>
            <a:r>
              <a:rPr kumimoji="0" sz="3000" kern="1200" cap="none" spc="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N</a:t>
            </a:r>
            <a:r>
              <a:rPr kumimoji="0" sz="3000" kern="1200" cap="none" spc="-33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3000" kern="1200" cap="none" spc="-1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A</a:t>
            </a:r>
            <a:r>
              <a:rPr kumimoji="0" sz="3000" kern="1200" cap="none" spc="-1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N</a:t>
            </a:r>
            <a:r>
              <a:rPr kumimoji="0" sz="3000" kern="1200" cap="none" spc="-2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D</a:t>
            </a:r>
            <a:r>
              <a:rPr kumimoji="0" sz="3000" kern="1200" cap="none" spc="-160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3000" kern="1200" cap="none" spc="-2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P</a:t>
            </a:r>
            <a:r>
              <a:rPr kumimoji="0" sz="3000" kern="1200" cap="none" spc="-3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R</a:t>
            </a:r>
            <a:r>
              <a:rPr kumimoji="0" sz="3000" kern="1200" cap="none" spc="-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E</a:t>
            </a:r>
            <a:r>
              <a:rPr kumimoji="0" sz="3000" kern="1200" cap="none" spc="-2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SE</a:t>
            </a:r>
            <a:r>
              <a:rPr kumimoji="0" sz="3000" kern="1200" cap="none" spc="-1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N</a:t>
            </a:r>
            <a:r>
              <a:rPr kumimoji="0" sz="3000" kern="1200" cap="none" spc="-2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T</a:t>
            </a:r>
            <a:r>
              <a:rPr kumimoji="0" sz="3000" kern="1200" cap="none" spc="-1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AT</a:t>
            </a:r>
            <a:r>
              <a:rPr kumimoji="0" sz="3000" kern="1200" cap="none" spc="-3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I</a:t>
            </a:r>
            <a:r>
              <a:rPr kumimoji="0" sz="3000" kern="1200" cap="none" spc="-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ON</a:t>
            </a:r>
            <a:endParaRPr kumimoji="0" sz="3000" kern="1200" cap="none" spc="0" normalizeH="0" baseline="0" noProof="0">
              <a:latin typeface="Corbel" panose="020B0503020204020204"/>
              <a:ea typeface="+mn-ea"/>
              <a:cs typeface="Corbel" panose="020B0503020204020204"/>
            </a:endParaRPr>
          </a:p>
        </p:txBody>
      </p:sp>
      <p:sp>
        <p:nvSpPr>
          <p:cNvPr id="15364" name="object 4"/>
          <p:cNvSpPr txBox="1"/>
          <p:nvPr/>
        </p:nvSpPr>
        <p:spPr>
          <a:xfrm>
            <a:off x="698500" y="2316163"/>
            <a:ext cx="4902200" cy="35321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marL="279400" indent="-266700" defTabSz="914400" eaLnBrk="1" hangingPunct="1">
              <a:buClr>
                <a:srgbClr val="FFFFFF"/>
              </a:buClr>
              <a:buFont typeface="Wingdings" panose="05000000000000000000" pitchFamily="2" charset="2"/>
              <a:buChar char=""/>
              <a:tabLst>
                <a:tab pos="279400" algn="l"/>
              </a:tabLst>
            </a:pPr>
            <a:r>
              <a:rPr lang="en-US" altLang="en-US" b="1" u="sng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Request Verification and CAPTCHA</a:t>
            </a:r>
            <a:r>
              <a:rPr lang="en-US" altLang="en-US" b="1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:</a:t>
            </a:r>
            <a:r>
              <a:rPr lang="en-US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Implement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request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verification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mechanisms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to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ensure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that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only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legitimate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users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can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access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your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services.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CAPTCHAs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can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help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prevent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automated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attacks.</a:t>
            </a:r>
            <a:endParaRPr lang="en-US" altLang="en-US" dirty="0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pPr marL="279400" indent="-266700" defTabSz="914400" eaLnBrk="1" hangingPunct="1">
              <a:lnSpc>
                <a:spcPts val="2150"/>
              </a:lnSpc>
              <a:buClr>
                <a:srgbClr val="FFFFFF"/>
              </a:buClr>
              <a:buFont typeface="Wingdings" panose="05000000000000000000" pitchFamily="2" charset="2"/>
              <a:buChar char=""/>
              <a:tabLst>
                <a:tab pos="279400" algn="l"/>
              </a:tabLst>
            </a:pPr>
            <a:r>
              <a:rPr lang="en-US" altLang="en-US" b="1" u="sng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Incident Response Team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: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Establish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an</a:t>
            </a:r>
            <a:endParaRPr lang="en-US" altLang="en-US" dirty="0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pPr marL="279400" indent="-266700" defTabSz="914400" eaLnBrk="1" hangingPunct="1">
              <a:lnSpc>
                <a:spcPts val="2150"/>
              </a:lnSpc>
              <a:spcBef>
                <a:spcPts val="75"/>
              </a:spcBef>
              <a:tabLst>
                <a:tab pos="279400" algn="l"/>
              </a:tabLst>
            </a:pP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incident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response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team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to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handle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DoS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attacks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promptly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effectively.</a:t>
            </a:r>
            <a:endParaRPr lang="en-US" altLang="en-US" dirty="0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pPr marL="279400" indent="-266700" defTabSz="914400" eaLnBrk="1" hangingPunct="1">
              <a:lnSpc>
                <a:spcPts val="2150"/>
              </a:lnSpc>
              <a:buClr>
                <a:srgbClr val="FFFFFF"/>
              </a:buClr>
              <a:buFont typeface="Wingdings" panose="05000000000000000000" pitchFamily="2" charset="2"/>
              <a:buChar char=""/>
              <a:tabLst>
                <a:tab pos="279400" algn="l"/>
              </a:tabLst>
            </a:pPr>
            <a:r>
              <a:rPr lang="en-US" altLang="en-US" b="1" u="sng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Firewalls and Intrusion Prevention Systems</a:t>
            </a:r>
            <a:r>
              <a:rPr lang="en-US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u="sng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(IPS)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: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Configure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firewalls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IPS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devices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to</a:t>
            </a:r>
            <a:endParaRPr lang="en-US" altLang="en-US" dirty="0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pPr marL="279400" indent="-266700" defTabSz="914400" eaLnBrk="1" hangingPunct="1">
              <a:lnSpc>
                <a:spcPts val="2150"/>
              </a:lnSpc>
              <a:spcBef>
                <a:spcPts val="15"/>
              </a:spcBef>
              <a:tabLst>
                <a:tab pos="279400" algn="l"/>
              </a:tabLst>
            </a:pP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filter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block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suspicious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traffic.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Regularly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update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the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rules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signatures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to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protect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against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known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attack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patterns.</a:t>
            </a:r>
            <a:endParaRPr lang="en-US" altLang="en-US" dirty="0">
              <a:latin typeface="Trebuchet MS" panose="020B0603020202020204" pitchFamily="34" charset="0"/>
              <a:ea typeface="Trebuchet MS" panose="020B0603020202020204" pitchFamily="34" charset="0"/>
            </a:endParaRPr>
          </a:p>
        </p:txBody>
      </p:sp>
      <p:sp>
        <p:nvSpPr>
          <p:cNvPr id="15365" name="object 5"/>
          <p:cNvSpPr/>
          <p:nvPr/>
        </p:nvSpPr>
        <p:spPr>
          <a:xfrm>
            <a:off x="6451600" y="1931988"/>
            <a:ext cx="4405313" cy="216852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260985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WOW</a:t>
            </a:r>
            <a:r>
              <a:rPr kumimoji="0" sz="3000" b="0" i="0" u="none" strike="noStrike" kern="0" cap="none" spc="-16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000" b="0" i="0" u="none" strike="noStrike" kern="0" cap="none" spc="-1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I</a:t>
            </a:r>
            <a:r>
              <a:rPr kumimoji="0" sz="3000" b="0" i="0" u="none" strike="noStrike" kern="0" cap="none" spc="-2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N</a:t>
            </a:r>
            <a:r>
              <a:rPr kumimoji="0" sz="3000" b="0" i="0" u="none" strike="noStrike" kern="0" cap="none" spc="-21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000" b="0" i="0" u="none" strike="noStrike" kern="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SYST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EM</a:t>
            </a:r>
            <a:endParaRPr kumimoji="0" sz="3000" b="0" i="0" u="none" strike="noStrike" kern="0" cap="none" spc="-5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/>
              <a:ea typeface="+mj-ea"/>
              <a:cs typeface="Corbel" panose="020B05030202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2825" y="1978025"/>
            <a:ext cx="3344863" cy="3860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48920" marR="0" indent="-236220" defTabSz="9144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Trebuchet MS" panose="020B0603020202020204"/>
              <a:buAutoNum type="arabicPeriod"/>
              <a:tabLst>
                <a:tab pos="248920" algn="l"/>
              </a:tabLst>
              <a:defRPr/>
            </a:pP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N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e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tw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o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rk</a:t>
            </a:r>
            <a:r>
              <a:rPr kumimoji="0" kern="1200" cap="none" spc="90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Secu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r</a:t>
            </a:r>
            <a:r>
              <a:rPr kumimoji="0" kern="1200" cap="none" spc="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i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ty</a:t>
            </a:r>
            <a:endParaRPr kumimoji="0" kern="1200" cap="none" spc="0" normalizeH="0" baseline="0" noProof="0">
              <a:latin typeface="Trebuchet MS" panose="020B0603020202020204"/>
              <a:ea typeface="+mn-ea"/>
              <a:cs typeface="Trebuchet MS" panose="020B0603020202020204"/>
            </a:endParaRPr>
          </a:p>
          <a:p>
            <a:pPr marL="248920" marR="0" indent="-236220" defTabSz="914400" eaLnBrk="1" fontAlgn="auto" hangingPunct="1">
              <a:spcBef>
                <a:spcPts val="995"/>
              </a:spcBef>
              <a:spcAft>
                <a:spcPts val="0"/>
              </a:spcAft>
              <a:buClr>
                <a:srgbClr val="FFFFFF"/>
              </a:buClr>
              <a:buSzTx/>
              <a:buFont typeface="Trebuchet MS" panose="020B0603020202020204"/>
              <a:buAutoNum type="arabicPeriod"/>
              <a:tabLst>
                <a:tab pos="248920" algn="l"/>
              </a:tabLst>
              <a:defRPr/>
            </a:pPr>
            <a:r>
              <a:rPr kumimoji="0" kern="1200" cap="none" spc="-1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Traf</a:t>
            </a:r>
            <a:r>
              <a:rPr kumimoji="0" kern="1200" cap="none" spc="-2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f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i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c</a:t>
            </a:r>
            <a:r>
              <a:rPr kumimoji="0" kern="1200" cap="none" spc="90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C</a:t>
            </a:r>
            <a:r>
              <a:rPr kumimoji="0" kern="1200" cap="none" spc="-2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o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ntrol</a:t>
            </a:r>
            <a:endParaRPr kumimoji="0" kern="1200" cap="none" spc="0" normalizeH="0" baseline="0" noProof="0">
              <a:latin typeface="Trebuchet MS" panose="020B0603020202020204"/>
              <a:ea typeface="+mn-ea"/>
              <a:cs typeface="Trebuchet MS" panose="020B0603020202020204"/>
            </a:endParaRPr>
          </a:p>
          <a:p>
            <a:pPr marL="248920" marR="0" indent="-236220" defTabSz="914400" eaLnBrk="1" fontAlgn="auto" hangingPunct="1">
              <a:spcBef>
                <a:spcPts val="995"/>
              </a:spcBef>
              <a:spcAft>
                <a:spcPts val="0"/>
              </a:spcAft>
              <a:buClr>
                <a:srgbClr val="FFFFFF"/>
              </a:buClr>
              <a:buSzTx/>
              <a:buFont typeface="Trebuchet MS" panose="020B0603020202020204"/>
              <a:buAutoNum type="arabicPeriod"/>
              <a:tabLst>
                <a:tab pos="248920" algn="l"/>
              </a:tabLst>
              <a:defRPr/>
            </a:pP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Rea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l-tim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e</a:t>
            </a:r>
            <a:r>
              <a:rPr kumimoji="0" kern="1200" cap="none" spc="9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Pr</a:t>
            </a:r>
            <a:r>
              <a:rPr kumimoji="0" kern="1200" cap="none" spc="-2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o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t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ecti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o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n</a:t>
            </a:r>
            <a:endParaRPr kumimoji="0" kern="1200" cap="none" spc="0" normalizeH="0" baseline="0" noProof="0">
              <a:latin typeface="Trebuchet MS" panose="020B0603020202020204"/>
              <a:ea typeface="+mn-ea"/>
              <a:cs typeface="Trebuchet MS" panose="020B0603020202020204"/>
            </a:endParaRPr>
          </a:p>
          <a:p>
            <a:pPr marL="248920" marR="0" indent="-236220" defTabSz="914400" eaLnBrk="1" fontAlgn="auto" hangingPunct="1">
              <a:spcBef>
                <a:spcPts val="985"/>
              </a:spcBef>
              <a:spcAft>
                <a:spcPts val="0"/>
              </a:spcAft>
              <a:buClr>
                <a:srgbClr val="FFFFFF"/>
              </a:buClr>
              <a:buSzTx/>
              <a:buFont typeface="Trebuchet MS" panose="020B0603020202020204"/>
              <a:buAutoNum type="arabicPeriod"/>
              <a:tabLst>
                <a:tab pos="248920" algn="l"/>
              </a:tabLst>
              <a:defRPr/>
            </a:pP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Securi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t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y</a:t>
            </a:r>
            <a:r>
              <a:rPr kumimoji="0" kern="1200" cap="none" spc="90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-1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pol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ic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y</a:t>
            </a:r>
            <a:r>
              <a:rPr kumimoji="0" kern="1200" cap="none" spc="100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-2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E</a:t>
            </a:r>
            <a:r>
              <a:rPr kumimoji="0" kern="1200" cap="none" spc="-1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nforc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e</a:t>
            </a:r>
            <a:r>
              <a:rPr kumimoji="0" kern="1200" cap="none" spc="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m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ent</a:t>
            </a:r>
            <a:endParaRPr kumimoji="0" kern="1200" cap="none" spc="0" normalizeH="0" baseline="0" noProof="0">
              <a:latin typeface="Trebuchet MS" panose="020B0603020202020204"/>
              <a:ea typeface="+mn-ea"/>
              <a:cs typeface="Trebuchet MS" panose="020B0603020202020204"/>
            </a:endParaRPr>
          </a:p>
          <a:p>
            <a:pPr marL="248920" marR="0" indent="-236220" defTabSz="914400" eaLnBrk="1" fontAlgn="auto" hangingPunct="1">
              <a:spcBef>
                <a:spcPts val="995"/>
              </a:spcBef>
              <a:spcAft>
                <a:spcPts val="0"/>
              </a:spcAft>
              <a:buClr>
                <a:srgbClr val="FFFFFF"/>
              </a:buClr>
              <a:buSzTx/>
              <a:buFont typeface="Trebuchet MS" panose="020B0603020202020204"/>
              <a:buAutoNum type="arabicPeriod"/>
              <a:tabLst>
                <a:tab pos="248920" algn="l"/>
              </a:tabLst>
              <a:defRPr/>
            </a:pP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Bot</a:t>
            </a:r>
            <a:r>
              <a:rPr kumimoji="0" kern="1200" cap="none" spc="80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M</a:t>
            </a:r>
            <a:r>
              <a:rPr kumimoji="0" kern="1200" cap="none" spc="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i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tiga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t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ion</a:t>
            </a:r>
            <a:endParaRPr kumimoji="0" kern="1200" cap="none" spc="0" normalizeH="0" baseline="0" noProof="0">
              <a:latin typeface="Trebuchet MS" panose="020B0603020202020204"/>
              <a:ea typeface="+mn-ea"/>
              <a:cs typeface="Trebuchet MS" panose="020B0603020202020204"/>
            </a:endParaRPr>
          </a:p>
          <a:p>
            <a:pPr marL="248920" marR="0" indent="-236220" defTabSz="914400" eaLnBrk="1" fontAlgn="auto" hangingPunct="1">
              <a:spcBef>
                <a:spcPts val="995"/>
              </a:spcBef>
              <a:spcAft>
                <a:spcPts val="0"/>
              </a:spcAft>
              <a:buClr>
                <a:srgbClr val="FFFFFF"/>
              </a:buClr>
              <a:buSzTx/>
              <a:buFont typeface="Trebuchet MS" panose="020B0603020202020204"/>
              <a:buAutoNum type="arabicPeriod"/>
              <a:tabLst>
                <a:tab pos="248920" algn="l"/>
              </a:tabLst>
              <a:defRPr/>
            </a:pP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Use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r</a:t>
            </a:r>
            <a:r>
              <a:rPr kumimoji="0" kern="1200" cap="none" spc="9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-2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E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xperience</a:t>
            </a:r>
            <a:r>
              <a:rPr kumimoji="0" kern="1200" cap="none" spc="80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i</a:t>
            </a:r>
            <a:r>
              <a:rPr kumimoji="0" kern="1200" cap="none" spc="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m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p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r</a:t>
            </a:r>
            <a:r>
              <a:rPr kumimoji="0" kern="1200" cap="none" spc="-2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o</a:t>
            </a:r>
            <a:r>
              <a:rPr kumimoji="0" kern="1200" cap="none" spc="-1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v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e</a:t>
            </a:r>
            <a:r>
              <a:rPr kumimoji="0" kern="1200" cap="none" spc="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m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ent</a:t>
            </a:r>
            <a:endParaRPr kumimoji="0" kern="1200" cap="none" spc="0" normalizeH="0" baseline="0" noProof="0">
              <a:latin typeface="Trebuchet MS" panose="020B0603020202020204"/>
              <a:ea typeface="+mn-ea"/>
              <a:cs typeface="Trebuchet MS" panose="020B0603020202020204"/>
            </a:endParaRPr>
          </a:p>
          <a:p>
            <a:pPr marL="248920" marR="0" indent="-236220" defTabSz="914400" eaLnBrk="1" fontAlgn="auto" hangingPunct="1">
              <a:spcBef>
                <a:spcPts val="995"/>
              </a:spcBef>
              <a:spcAft>
                <a:spcPts val="0"/>
              </a:spcAft>
              <a:buClr>
                <a:srgbClr val="FFFFFF"/>
              </a:buClr>
              <a:buSzTx/>
              <a:buFont typeface="Trebuchet MS" panose="020B0603020202020204"/>
              <a:buAutoNum type="arabicPeriod"/>
              <a:tabLst>
                <a:tab pos="248920" algn="l"/>
              </a:tabLst>
              <a:defRPr/>
            </a:pP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Rapid</a:t>
            </a:r>
            <a:r>
              <a:rPr kumimoji="0" kern="1200" cap="none" spc="9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R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e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sp</a:t>
            </a:r>
            <a:r>
              <a:rPr kumimoji="0" kern="1200" cap="none" spc="-2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o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n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s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e</a:t>
            </a:r>
            <a:endParaRPr kumimoji="0" kern="1200" cap="none" spc="0" normalizeH="0" baseline="0" noProof="0">
              <a:latin typeface="Trebuchet MS" panose="020B0603020202020204"/>
              <a:ea typeface="+mn-ea"/>
              <a:cs typeface="Trebuchet MS" panose="020B0603020202020204"/>
            </a:endParaRPr>
          </a:p>
          <a:p>
            <a:pPr marL="248920" marR="0" indent="-236220" defTabSz="914400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Tx/>
              <a:buFont typeface="Trebuchet MS" panose="020B0603020202020204"/>
              <a:buAutoNum type="arabicPeriod"/>
              <a:tabLst>
                <a:tab pos="248920" algn="l"/>
              </a:tabLst>
              <a:defRPr/>
            </a:pP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Threat</a:t>
            </a:r>
            <a:r>
              <a:rPr kumimoji="0" kern="1200" cap="none" spc="7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-2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A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nalys</a:t>
            </a:r>
            <a:r>
              <a:rPr kumimoji="0" kern="1200" cap="none" spc="2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i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s</a:t>
            </a:r>
            <a:endParaRPr kumimoji="0" kern="1200" cap="none" spc="0" normalizeH="0" baseline="0" noProof="0">
              <a:latin typeface="Trebuchet MS" panose="020B0603020202020204"/>
              <a:ea typeface="+mn-ea"/>
              <a:cs typeface="Trebuchet MS" panose="020B0603020202020204"/>
            </a:endParaRPr>
          </a:p>
          <a:p>
            <a:pPr marL="248920" marR="0" indent="-236220" defTabSz="914400" eaLnBrk="1" fontAlgn="auto" hangingPunct="1">
              <a:spcBef>
                <a:spcPts val="995"/>
              </a:spcBef>
              <a:spcAft>
                <a:spcPts val="0"/>
              </a:spcAft>
              <a:buClr>
                <a:srgbClr val="FFFFFF"/>
              </a:buClr>
              <a:buSzTx/>
              <a:buFont typeface="Trebuchet MS" panose="020B0603020202020204"/>
              <a:buAutoNum type="arabicPeriod"/>
              <a:tabLst>
                <a:tab pos="248920" algn="l"/>
              </a:tabLst>
              <a:defRPr/>
            </a:pP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Le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arning</a:t>
            </a:r>
            <a:r>
              <a:rPr kumimoji="0" kern="1200" cap="none" spc="8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an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d</a:t>
            </a:r>
            <a:r>
              <a:rPr kumimoji="0" kern="1200" cap="none" spc="90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i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mp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r</a:t>
            </a:r>
            <a:r>
              <a:rPr kumimoji="0" kern="1200" cap="none" spc="-2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o</a:t>
            </a:r>
            <a:r>
              <a:rPr kumimoji="0" kern="1200" cap="none" spc="-1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v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e</a:t>
            </a:r>
            <a:r>
              <a:rPr kumimoji="0" kern="1200" cap="none" spc="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m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ent</a:t>
            </a:r>
            <a:endParaRPr kumimoji="0" kern="1200" cap="none" spc="0" normalizeH="0" baseline="0" noProof="0">
              <a:latin typeface="Trebuchet MS" panose="020B0603020202020204"/>
              <a:ea typeface="+mn-ea"/>
              <a:cs typeface="Trebuchet MS" panose="020B0603020202020204"/>
            </a:endParaRPr>
          </a:p>
          <a:p>
            <a:pPr marL="248920" marR="0" indent="-236220" defTabSz="914400" eaLnBrk="1" fontAlgn="auto" hangingPunct="1">
              <a:spcBef>
                <a:spcPts val="995"/>
              </a:spcBef>
              <a:spcAft>
                <a:spcPts val="0"/>
              </a:spcAft>
              <a:buClr>
                <a:srgbClr val="FFFFFF"/>
              </a:buClr>
              <a:buSzTx/>
              <a:buFont typeface="Trebuchet MS" panose="020B0603020202020204"/>
              <a:buAutoNum type="arabicPeriod"/>
              <a:tabLst>
                <a:tab pos="248920" algn="l"/>
              </a:tabLst>
              <a:defRPr/>
            </a:pPr>
            <a:r>
              <a:rPr kumimoji="0" kern="1200" cap="none" spc="-2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Com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p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liance</a:t>
            </a:r>
            <a:r>
              <a:rPr kumimoji="0" kern="1200" cap="none" spc="8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a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n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d</a:t>
            </a:r>
            <a:r>
              <a:rPr kumimoji="0" kern="1200" cap="none" spc="9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R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e</a:t>
            </a:r>
            <a:r>
              <a:rPr kumimoji="0" kern="1200" cap="none" spc="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p</a:t>
            </a:r>
            <a:r>
              <a:rPr kumimoji="0" kern="1200" cap="none" spc="-2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o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r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t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ing</a:t>
            </a:r>
            <a:endParaRPr kumimoji="0" kern="1200" cap="none" spc="0" normalizeH="0" baseline="0" noProof="0">
              <a:latin typeface="Trebuchet MS" panose="020B0603020202020204"/>
              <a:ea typeface="+mn-ea"/>
              <a:cs typeface="Trebuchet MS" panose="020B0603020202020204"/>
            </a:endParaRPr>
          </a:p>
        </p:txBody>
      </p:sp>
      <p:sp>
        <p:nvSpPr>
          <p:cNvPr id="17412" name="object 4"/>
          <p:cNvSpPr/>
          <p:nvPr/>
        </p:nvSpPr>
        <p:spPr>
          <a:xfrm>
            <a:off x="4725988" y="923925"/>
            <a:ext cx="812800" cy="814388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7413" name="object 5"/>
          <p:cNvSpPr/>
          <p:nvPr/>
        </p:nvSpPr>
        <p:spPr>
          <a:xfrm>
            <a:off x="0" y="877888"/>
            <a:ext cx="125413" cy="617537"/>
          </a:xfrm>
          <a:custGeom>
            <a:avLst/>
            <a:gdLst/>
            <a:ahLst/>
            <a:cxnLst>
              <a:cxn ang="0">
                <a:pos x="0" y="617158"/>
              </a:cxn>
              <a:cxn ang="0">
                <a:pos x="125412" y="617158"/>
              </a:cxn>
              <a:cxn ang="0">
                <a:pos x="125412" y="0"/>
              </a:cxn>
              <a:cxn ang="0">
                <a:pos x="0" y="0"/>
              </a:cxn>
              <a:cxn ang="0">
                <a:pos x="0" y="617158"/>
              </a:cxn>
            </a:cxnLst>
            <a:pathLst>
              <a:path w="125730" h="618490">
                <a:moveTo>
                  <a:pt x="0" y="618110"/>
                </a:moveTo>
                <a:lnTo>
                  <a:pt x="125729" y="618110"/>
                </a:lnTo>
                <a:lnTo>
                  <a:pt x="125729" y="0"/>
                </a:lnTo>
                <a:lnTo>
                  <a:pt x="0" y="0"/>
                </a:lnTo>
                <a:lnTo>
                  <a:pt x="0" y="618110"/>
                </a:lnTo>
                <a:close/>
              </a:path>
            </a:pathLst>
          </a:custGeom>
          <a:solidFill>
            <a:srgbClr val="1B567A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000" b="0" i="0" u="none" strike="noStrike" kern="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MODELLING</a:t>
            </a:r>
            <a:endParaRPr kumimoji="0" sz="3000" b="0" i="0" u="none" strike="noStrike" kern="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/>
              <a:ea typeface="+mj-ea"/>
              <a:cs typeface="Corbel" panose="020B0503020204020204"/>
            </a:endParaRPr>
          </a:p>
        </p:txBody>
      </p:sp>
      <p:sp>
        <p:nvSpPr>
          <p:cNvPr id="19459" name="object 3"/>
          <p:cNvSpPr/>
          <p:nvPr/>
        </p:nvSpPr>
        <p:spPr>
          <a:xfrm>
            <a:off x="2082800" y="2244725"/>
            <a:ext cx="7559675" cy="426402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9460" name="object 4"/>
          <p:cNvSpPr/>
          <p:nvPr/>
        </p:nvSpPr>
        <p:spPr>
          <a:xfrm>
            <a:off x="0" y="877888"/>
            <a:ext cx="125413" cy="617537"/>
          </a:xfrm>
          <a:custGeom>
            <a:avLst/>
            <a:gdLst/>
            <a:ahLst/>
            <a:cxnLst>
              <a:cxn ang="0">
                <a:pos x="0" y="617158"/>
              </a:cxn>
              <a:cxn ang="0">
                <a:pos x="125412" y="617158"/>
              </a:cxn>
              <a:cxn ang="0">
                <a:pos x="125412" y="0"/>
              </a:cxn>
              <a:cxn ang="0">
                <a:pos x="0" y="0"/>
              </a:cxn>
              <a:cxn ang="0">
                <a:pos x="0" y="617158"/>
              </a:cxn>
            </a:cxnLst>
            <a:pathLst>
              <a:path w="125730" h="618490">
                <a:moveTo>
                  <a:pt x="0" y="618110"/>
                </a:moveTo>
                <a:lnTo>
                  <a:pt x="125729" y="618110"/>
                </a:lnTo>
                <a:lnTo>
                  <a:pt x="125729" y="0"/>
                </a:lnTo>
                <a:lnTo>
                  <a:pt x="0" y="0"/>
                </a:lnTo>
                <a:lnTo>
                  <a:pt x="0" y="618110"/>
                </a:lnTo>
                <a:close/>
              </a:path>
            </a:pathLst>
          </a:custGeom>
          <a:solidFill>
            <a:srgbClr val="1B567A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2774</Words>
  <Application>WPS Presentation</Application>
  <PresentationFormat>Widescreen</PresentationFormat>
  <Paragraphs>71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Corbel</vt:lpstr>
      <vt:lpstr>Times New Roman</vt:lpstr>
      <vt:lpstr>Times New Roman</vt:lpstr>
      <vt:lpstr>Corbel</vt:lpstr>
      <vt:lpstr>Trebuchet MS</vt:lpstr>
      <vt:lpstr>Trebuchet MS</vt:lpstr>
      <vt:lpstr>Microsoft Sans Serif</vt:lpstr>
      <vt:lpstr>Microsoft Sans Serif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AGENDA</vt:lpstr>
      <vt:lpstr>PROJECT OVERVIEW</vt:lpstr>
      <vt:lpstr>WHO ARE THE END USERS?</vt:lpstr>
      <vt:lpstr>PowerPoint 演示文稿</vt:lpstr>
      <vt:lpstr>WOW IN SYSTEM</vt:lpstr>
      <vt:lpstr>MODELLING</vt:lpstr>
      <vt:lpstr>RESULTS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sindhuja</cp:lastModifiedBy>
  <cp:revision>3</cp:revision>
  <dcterms:created xsi:type="dcterms:W3CDTF">2023-07-23T13:53:00Z</dcterms:created>
  <dcterms:modified xsi:type="dcterms:W3CDTF">2023-07-23T12:57:21Z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2023-07-23T11:00:00Z</vt:filetime>
  </property>
  <property fmtid="{D5CDD505-2E9C-101B-9397-08002B2CF9AE}" pid="3" name="LastSaved">
    <vt:filetime>2023-07-23T11:00:00Z</vt:filetime>
  </property>
  <property fmtid="{D5CDD505-2E9C-101B-9397-08002B2CF9AE}" pid="4" name="ICV">
    <vt:lpwstr>8C595F9151514BD6B719C7394BD03FDB_13</vt:lpwstr>
  </property>
  <property fmtid="{D5CDD505-2E9C-101B-9397-08002B2CF9AE}" pid="5" name="KSOProductBuildVer">
    <vt:lpwstr>1033-12.2.0.13085</vt:lpwstr>
  </property>
</Properties>
</file>