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73D6-E558-4B9D-BA87-92499A02E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FCCDC-2E04-483A-A4E9-7A2DE0F4C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C569-D2D9-462A-A724-14F691DF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B900-BA9B-49EC-ABB9-FE37F7A1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B4BF-9637-4193-8D6F-BF75421B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9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8A36-D14E-49A9-A700-3247B009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2C98F-901B-4255-BBFD-FAA7319C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A3A6-AAAF-4F9A-909A-0B21B961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808F1-3736-43EA-A4D1-582F02A5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07CC-42A0-4FE7-B3E5-C7AC19C4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5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308FA-5C3E-48B6-88D5-29C7E4E77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D75E4-17B7-434B-AB1D-BAE67277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E898-8189-43D1-A8AA-41F649E1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29AC-F5BE-4C5B-B253-B43DA681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E535-57D3-4E4C-B8D3-E9087B6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177F-BB1A-46EC-BE5B-08D6B6DE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5958-39B3-47AB-97F9-323B9C76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43C6-0745-460E-BE5E-239E96A9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F667-A5B3-47FA-B1DB-C00F6709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B048-5208-462E-AD1C-2CE74ED3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5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EDDD-FABF-4E9A-827E-E0C18CDB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76224-BD0C-4D5F-85ED-05B2C34F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5DAD-6749-4FC6-B173-1025B8AF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496A-6565-4AB5-9FA9-00474B94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CF56-18B4-4D40-988B-1970F078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DF37-BECC-4406-9821-D0128988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579-44DA-420B-B40D-6C546F31B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BE1-A47D-46A9-8C06-A30644397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13389-2299-43CB-AAF9-081AD4C1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EC99C-1078-462A-BFBC-6C672CF3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E422E-4129-4F4A-AA4D-F3D04999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7BCE-784F-40EA-83D6-4808BAFB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22DD4-9A20-4DB3-90C6-12DB0D8D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B51B-4F34-450A-8A45-00B03C96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B088C-D168-49CA-9D9E-760E76F67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0E918-11D0-4C78-9E31-BCAA34B94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8B512-00DE-49AB-A847-DF0CE3C2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10291-BF2F-4D81-B594-9C18E3E8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3902F-5467-4DE5-8EB0-D92E7E09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6DDA-EC23-437F-A62E-FFAB3C3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E16A3-2883-4C21-8E67-33F0F773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672B8-C758-4C41-BB0E-E1F2E245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CA87A-15A4-4E29-9527-EA3B6265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3AB08-773A-4FCC-9F46-2FC44BC4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4C001-4B8D-49BF-89DF-B4B456CA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36451-43C4-4080-BD62-A7B1BF13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5723-BA4E-45E9-9A08-F76A41D4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46C3-190F-459C-B995-8352BCCA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03BCF-4A69-4075-B255-EBC23D723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195B4-90BE-4185-9565-E18AECFA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D3C26-D49C-4C95-9571-66430B28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67BA5-725E-4F8F-9289-EC9F4010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8F9A-A300-4E3B-BDD2-82CDBE59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75E78-25B5-4E37-A1CD-B267BFE7B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33C88-79D3-4488-9802-0AFA33BFF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3E778-5CC5-4852-9707-EC3E8B98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98519-0F7E-4646-8ACB-C6597670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11339-3D66-4E07-96E4-605B1E68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0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45166-2C34-48FB-A768-6B529887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3F86-3CD2-4802-8301-B7DDEDF9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8D8D-B261-40A5-ADFC-F2B6CCC2D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6016-77BF-48A5-AEE0-479E29F25387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8023-95D6-4B57-B473-8D855FE80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6C9E-7E21-4947-9101-C895D36A5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6E9BC-DFE6-43E2-AB1B-544EC8DCC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1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E24A7B-5E27-47B3-A969-EBA81E03D0BE}"/>
              </a:ext>
            </a:extLst>
          </p:cNvPr>
          <p:cNvSpPr/>
          <p:nvPr/>
        </p:nvSpPr>
        <p:spPr>
          <a:xfrm>
            <a:off x="4622800" y="228600"/>
            <a:ext cx="1710267" cy="60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5A02D-8796-4676-BE7C-C8D98BA8D57B}"/>
              </a:ext>
            </a:extLst>
          </p:cNvPr>
          <p:cNvSpPr/>
          <p:nvPr/>
        </p:nvSpPr>
        <p:spPr>
          <a:xfrm>
            <a:off x="4817531" y="1037162"/>
            <a:ext cx="1278467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27179-67EC-429D-9574-7CD254BF7F21}"/>
              </a:ext>
            </a:extLst>
          </p:cNvPr>
          <p:cNvSpPr/>
          <p:nvPr/>
        </p:nvSpPr>
        <p:spPr>
          <a:xfrm>
            <a:off x="4817531" y="1990929"/>
            <a:ext cx="1278466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1333A4-8BA1-4B2C-BB95-D709CC71C178}"/>
              </a:ext>
            </a:extLst>
          </p:cNvPr>
          <p:cNvSpPr/>
          <p:nvPr/>
        </p:nvSpPr>
        <p:spPr>
          <a:xfrm>
            <a:off x="4838700" y="3014134"/>
            <a:ext cx="1278465" cy="66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Want to rename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F2A734-42AC-4429-9970-5BA3432622F4}"/>
              </a:ext>
            </a:extLst>
          </p:cNvPr>
          <p:cNvSpPr/>
          <p:nvPr/>
        </p:nvSpPr>
        <p:spPr>
          <a:xfrm>
            <a:off x="3378195" y="3995435"/>
            <a:ext cx="1714501" cy="66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name of 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5FE223-0755-46A6-859D-F7E19C728C36}"/>
              </a:ext>
            </a:extLst>
          </p:cNvPr>
          <p:cNvSpPr/>
          <p:nvPr/>
        </p:nvSpPr>
        <p:spPr>
          <a:xfrm>
            <a:off x="6333068" y="4022518"/>
            <a:ext cx="1907114" cy="66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44FBE-DE81-4164-A045-9ECDF61712D8}"/>
              </a:ext>
            </a:extLst>
          </p:cNvPr>
          <p:cNvSpPr/>
          <p:nvPr/>
        </p:nvSpPr>
        <p:spPr>
          <a:xfrm>
            <a:off x="4529668" y="4872993"/>
            <a:ext cx="244686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file to read to print on the screen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9C751D-BE09-4350-84CB-746F2CB12067}"/>
              </a:ext>
            </a:extLst>
          </p:cNvPr>
          <p:cNvSpPr/>
          <p:nvPr/>
        </p:nvSpPr>
        <p:spPr>
          <a:xfrm>
            <a:off x="4538132" y="5817451"/>
            <a:ext cx="2353733" cy="36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DF3069-CBDC-434C-BA48-D49327C8F272}"/>
              </a:ext>
            </a:extLst>
          </p:cNvPr>
          <p:cNvSpPr/>
          <p:nvPr/>
        </p:nvSpPr>
        <p:spPr>
          <a:xfrm>
            <a:off x="4847166" y="6474883"/>
            <a:ext cx="1485901" cy="30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596C5E-E241-4126-97F8-B0D5B0AAB30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456764" y="1697562"/>
            <a:ext cx="1" cy="293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F5686C8-37D9-4091-95BF-23596BB9BD3D}"/>
              </a:ext>
            </a:extLst>
          </p:cNvPr>
          <p:cNvCxnSpPr/>
          <p:nvPr/>
        </p:nvCxnSpPr>
        <p:spPr>
          <a:xfrm>
            <a:off x="5590116" y="5634993"/>
            <a:ext cx="0" cy="364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614F563-4FFB-4308-9773-58036351D583}"/>
              </a:ext>
            </a:extLst>
          </p:cNvPr>
          <p:cNvCxnSpPr>
            <a:endCxn id="24" idx="0"/>
          </p:cNvCxnSpPr>
          <p:nvPr/>
        </p:nvCxnSpPr>
        <p:spPr>
          <a:xfrm>
            <a:off x="5590116" y="6110393"/>
            <a:ext cx="1" cy="364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83FE1CE-85D4-4F8A-93F2-2EC5E7CE3445}"/>
              </a:ext>
            </a:extLst>
          </p:cNvPr>
          <p:cNvCxnSpPr>
            <a:stCxn id="4" idx="2"/>
          </p:cNvCxnSpPr>
          <p:nvPr/>
        </p:nvCxnSpPr>
        <p:spPr>
          <a:xfrm>
            <a:off x="5456764" y="2651329"/>
            <a:ext cx="0" cy="69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47D0BA5-5909-4325-9C90-57FAAE170719}"/>
              </a:ext>
            </a:extLst>
          </p:cNvPr>
          <p:cNvCxnSpPr>
            <a:stCxn id="2" idx="2"/>
          </p:cNvCxnSpPr>
          <p:nvPr/>
        </p:nvCxnSpPr>
        <p:spPr>
          <a:xfrm flipH="1">
            <a:off x="5477932" y="829733"/>
            <a:ext cx="2" cy="34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80A627-9816-4502-B9F7-30886667759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333067" y="529166"/>
            <a:ext cx="32173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5BA3F41-F069-4C29-8F5C-43EA7DA68A54}"/>
              </a:ext>
            </a:extLst>
          </p:cNvPr>
          <p:cNvCxnSpPr/>
          <p:nvPr/>
        </p:nvCxnSpPr>
        <p:spPr>
          <a:xfrm>
            <a:off x="9550400" y="529166"/>
            <a:ext cx="0" cy="547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6789967-F5A3-40C9-AF89-A189A9B268CC}"/>
              </a:ext>
            </a:extLst>
          </p:cNvPr>
          <p:cNvCxnSpPr>
            <a:endCxn id="22" idx="3"/>
          </p:cNvCxnSpPr>
          <p:nvPr/>
        </p:nvCxnSpPr>
        <p:spPr>
          <a:xfrm flipH="1">
            <a:off x="6891865" y="5999483"/>
            <a:ext cx="2658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E0D9E5-EA69-463D-9801-4EA167E935E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477933" y="3674533"/>
            <a:ext cx="0" cy="17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F6EDEE-ADDE-4BF8-A7F9-1A2B0BA5E911}"/>
              </a:ext>
            </a:extLst>
          </p:cNvPr>
          <p:cNvCxnSpPr/>
          <p:nvPr/>
        </p:nvCxnSpPr>
        <p:spPr>
          <a:xfrm flipH="1">
            <a:off x="3987800" y="3849789"/>
            <a:ext cx="146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6B14DFF-D942-4EF6-BD89-66EA593F475F}"/>
              </a:ext>
            </a:extLst>
          </p:cNvPr>
          <p:cNvCxnSpPr/>
          <p:nvPr/>
        </p:nvCxnSpPr>
        <p:spPr>
          <a:xfrm>
            <a:off x="5456764" y="3849789"/>
            <a:ext cx="1829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634249-0E1D-4289-AA92-06E8F3941C8A}"/>
              </a:ext>
            </a:extLst>
          </p:cNvPr>
          <p:cNvCxnSpPr/>
          <p:nvPr/>
        </p:nvCxnSpPr>
        <p:spPr>
          <a:xfrm>
            <a:off x="3987800" y="3849789"/>
            <a:ext cx="0" cy="17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B5A799F-30C4-4188-B786-89EEB21F5A2C}"/>
              </a:ext>
            </a:extLst>
          </p:cNvPr>
          <p:cNvCxnSpPr>
            <a:endCxn id="20" idx="0"/>
          </p:cNvCxnSpPr>
          <p:nvPr/>
        </p:nvCxnSpPr>
        <p:spPr>
          <a:xfrm>
            <a:off x="7286625" y="3849789"/>
            <a:ext cx="0" cy="17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9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Kongara, Sindhuja</dc:creator>
  <cp:lastModifiedBy>Kongara, Sindhuja</cp:lastModifiedBy>
  <cp:revision>3</cp:revision>
  <dcterms:created xsi:type="dcterms:W3CDTF">2023-09-20T23:40:08Z</dcterms:created>
  <dcterms:modified xsi:type="dcterms:W3CDTF">2023-09-20T23:52:01Z</dcterms:modified>
</cp:coreProperties>
</file>