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de\Desktop\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Run-time/Bubblesort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Sheet1!$A$1:$A$2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284</c:v>
                </c:pt>
                <c:pt idx="1">
                  <c:v>146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A-443D-940D-19FE53F3C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613072"/>
        <c:axId val="308610448"/>
      </c:lineChart>
      <c:catAx>
        <c:axId val="30861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610448"/>
        <c:crosses val="autoZero"/>
        <c:auto val="1"/>
        <c:lblAlgn val="ctr"/>
        <c:lblOffset val="100"/>
        <c:noMultiLvlLbl val="0"/>
      </c:catAx>
      <c:valAx>
        <c:axId val="30861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61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Odd Even/Run-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C177-424C-AB6F-EB03F4399AFD}"/>
              </c:ext>
            </c:extLst>
          </c:dPt>
          <c:cat>
            <c:strRef>
              <c:f>Sheet1!$A$1:$A$2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106</c:v>
                </c:pt>
                <c:pt idx="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77-424C-AB6F-EB03F4399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6542680"/>
        <c:axId val="546543664"/>
      </c:barChart>
      <c:catAx>
        <c:axId val="546542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543664"/>
        <c:crosses val="autoZero"/>
        <c:auto val="1"/>
        <c:lblAlgn val="ctr"/>
        <c:lblOffset val="100"/>
        <c:noMultiLvlLbl val="0"/>
      </c:catAx>
      <c:valAx>
        <c:axId val="54654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542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Odd</a:t>
            </a:r>
            <a:r>
              <a:rPr lang="en-US" baseline="0"/>
              <a:t> Even Sort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E92C-4B06-82EB-924E8A70261A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E92C-4B06-82EB-924E8A70261A}"/>
              </c:ext>
            </c:extLst>
          </c:dPt>
          <c:cat>
            <c:strRef>
              <c:f>Sheet1!$A$1:$A$4</c:f>
              <c:strCache>
                <c:ptCount val="4"/>
                <c:pt idx="0">
                  <c:v>cpu-cycles</c:v>
                </c:pt>
                <c:pt idx="1">
                  <c:v>cpu-cycles</c:v>
                </c:pt>
                <c:pt idx="2">
                  <c:v>Branch-misses</c:v>
                </c:pt>
                <c:pt idx="3">
                  <c:v>Branch-misses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51291</c:v>
                </c:pt>
                <c:pt idx="1">
                  <c:v>38637</c:v>
                </c:pt>
                <c:pt idx="2">
                  <c:v>34316</c:v>
                </c:pt>
                <c:pt idx="3">
                  <c:v>30700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2C-4B06-82EB-924E8A702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5402792"/>
        <c:axId val="545403448"/>
      </c:barChart>
      <c:catAx>
        <c:axId val="54540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403448"/>
        <c:crosses val="autoZero"/>
        <c:auto val="1"/>
        <c:lblAlgn val="ctr"/>
        <c:lblOffset val="100"/>
        <c:noMultiLvlLbl val="0"/>
      </c:catAx>
      <c:valAx>
        <c:axId val="54540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402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3C12-DB71-494B-99E1-8DE35D0EDBB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20A9-3F69-4A57-9D58-12D90B25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1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3C12-DB71-494B-99E1-8DE35D0EDBB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20A9-3F69-4A57-9D58-12D90B25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0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3C12-DB71-494B-99E1-8DE35D0EDBB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20A9-3F69-4A57-9D58-12D90B25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9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3C12-DB71-494B-99E1-8DE35D0EDBB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20A9-3F69-4A57-9D58-12D90B25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3C12-DB71-494B-99E1-8DE35D0EDBB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20A9-3F69-4A57-9D58-12D90B25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9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3C12-DB71-494B-99E1-8DE35D0EDBB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20A9-3F69-4A57-9D58-12D90B25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3C12-DB71-494B-99E1-8DE35D0EDBB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20A9-3F69-4A57-9D58-12D90B25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7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3C12-DB71-494B-99E1-8DE35D0EDBB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20A9-3F69-4A57-9D58-12D90B25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3C12-DB71-494B-99E1-8DE35D0EDBB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20A9-3F69-4A57-9D58-12D90B25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6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3C12-DB71-494B-99E1-8DE35D0EDBB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20A9-3F69-4A57-9D58-12D90B25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3C12-DB71-494B-99E1-8DE35D0EDBB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20A9-3F69-4A57-9D58-12D90B25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3C12-DB71-494B-99E1-8DE35D0EDBB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120A9-3F69-4A57-9D58-12D90B25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5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92647110"/>
              </p:ext>
            </p:extLst>
          </p:nvPr>
        </p:nvGraphicFramePr>
        <p:xfrm>
          <a:off x="2276670" y="1759144"/>
          <a:ext cx="7886700" cy="326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792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436000" y="1377016"/>
          <a:ext cx="6138500" cy="329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212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581025"/>
            <a:ext cx="8229600" cy="1276350"/>
          </a:xfrm>
        </p:spPr>
        <p:txBody>
          <a:bodyPr>
            <a:normAutofit/>
          </a:bodyPr>
          <a:lstStyle/>
          <a:p>
            <a:r>
              <a:rPr lang="en-US" dirty="0"/>
              <a:t>Before Retiming</a:t>
            </a:r>
          </a:p>
          <a:p>
            <a:r>
              <a:rPr lang="en-US" dirty="0"/>
              <a:t>After Retiming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3016669" y="2372448"/>
          <a:ext cx="5301484" cy="3172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2800992" y="739917"/>
            <a:ext cx="215677" cy="2322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6" name="Rectangle 5"/>
          <p:cNvSpPr/>
          <p:nvPr/>
        </p:nvSpPr>
        <p:spPr>
          <a:xfrm>
            <a:off x="2477477" y="1239012"/>
            <a:ext cx="190704" cy="23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67854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nani</dc:creator>
  <cp:lastModifiedBy>sandeep nani</cp:lastModifiedBy>
  <cp:revision>2</cp:revision>
  <dcterms:created xsi:type="dcterms:W3CDTF">2016-05-02T02:37:37Z</dcterms:created>
  <dcterms:modified xsi:type="dcterms:W3CDTF">2016-05-03T16:36:09Z</dcterms:modified>
</cp:coreProperties>
</file>