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BRANCH-MISSES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Ascending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Median</c:v>
                </c:pt>
                <c:pt idx="1">
                  <c:v>First</c:v>
                </c:pt>
                <c:pt idx="2">
                  <c:v>Last</c:v>
                </c:pt>
                <c:pt idx="3">
                  <c:v>Random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31061</c:v>
                </c:pt>
                <c:pt idx="1">
                  <c:v>32999</c:v>
                </c:pt>
                <c:pt idx="2">
                  <c:v>32759</c:v>
                </c:pt>
                <c:pt idx="3">
                  <c:v>29691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10-4160-8748-5BC58ADD1A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Descending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Median</c:v>
                </c:pt>
                <c:pt idx="1">
                  <c:v>First</c:v>
                </c:pt>
                <c:pt idx="2">
                  <c:v>Last</c:v>
                </c:pt>
                <c:pt idx="3">
                  <c:v>Random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33178</c:v>
                </c:pt>
                <c:pt idx="1">
                  <c:v>33108</c:v>
                </c:pt>
                <c:pt idx="2">
                  <c:v>33838</c:v>
                </c:pt>
                <c:pt idx="3">
                  <c:v>30308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10-4160-8748-5BC58ADD1A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Median</c:v>
                </c:pt>
                <c:pt idx="1">
                  <c:v>First</c:v>
                </c:pt>
                <c:pt idx="2">
                  <c:v>Last</c:v>
                </c:pt>
                <c:pt idx="3">
                  <c:v>Random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33619</c:v>
                </c:pt>
                <c:pt idx="1">
                  <c:v>32986</c:v>
                </c:pt>
                <c:pt idx="2">
                  <c:v>33262</c:v>
                </c:pt>
                <c:pt idx="3">
                  <c:v>32772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10-4160-8748-5BC58ADD1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6613048"/>
        <c:axId val="376614688"/>
      </c:barChart>
      <c:catAx>
        <c:axId val="376613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4688"/>
        <c:crosses val="autoZero"/>
        <c:auto val="1"/>
        <c:lblAlgn val="ctr"/>
        <c:lblOffset val="100"/>
        <c:noMultiLvlLbl val="0"/>
      </c:catAx>
      <c:valAx>
        <c:axId val="37661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3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Instructions/Comparisions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Instructions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9AC-41C2-BD25-331F2624F71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AC-41C2-BD25-331F2624F71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AC-41C2-BD25-331F2624F71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AC-41C2-BD25-331F2624F71A}"/>
              </c:ext>
            </c:extLst>
          </c:dPt>
          <c:cat>
            <c:strRef>
              <c:f>Sheet1!$A$2:$A$5</c:f>
              <c:strCache>
                <c:ptCount val="4"/>
                <c:pt idx="0">
                  <c:v>Median</c:v>
                </c:pt>
                <c:pt idx="1">
                  <c:v>First</c:v>
                </c:pt>
                <c:pt idx="2">
                  <c:v>Last</c:v>
                </c:pt>
                <c:pt idx="3">
                  <c:v>Random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19480</c:v>
                </c:pt>
                <c:pt idx="1">
                  <c:v>22651</c:v>
                </c:pt>
                <c:pt idx="2">
                  <c:v>22184</c:v>
                </c:pt>
                <c:pt idx="3">
                  <c:v>22853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AC-41C2-BD25-331F2624F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0972872"/>
        <c:axId val="374103880"/>
      </c:barChart>
      <c:catAx>
        <c:axId val="310972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103880"/>
        <c:crosses val="autoZero"/>
        <c:auto val="1"/>
        <c:lblAlgn val="ctr"/>
        <c:lblOffset val="100"/>
        <c:noMultiLvlLbl val="0"/>
      </c:catAx>
      <c:valAx>
        <c:axId val="374103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72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C9-4C88-9DDC-D8D32D71327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C9-4C88-9DDC-D8D32D71327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BC9-4C88-9DDC-D8D32D71327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BC9-4C88-9DDC-D8D32D713279}"/>
              </c:ext>
            </c:extLst>
          </c:dPt>
          <c:cat>
            <c:strRef>
              <c:f>Sheet1!$A$2:$A$5</c:f>
              <c:strCache>
                <c:ptCount val="4"/>
                <c:pt idx="0">
                  <c:v>Median</c:v>
                </c:pt>
                <c:pt idx="1">
                  <c:v>First</c:v>
                </c:pt>
                <c:pt idx="2">
                  <c:v>Last</c:v>
                </c:pt>
                <c:pt idx="3">
                  <c:v>Random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10.8</c:v>
                </c:pt>
                <c:pt idx="1">
                  <c:v>18.399999999999999</c:v>
                </c:pt>
                <c:pt idx="2">
                  <c:v>12.4</c:v>
                </c:pt>
                <c:pt idx="3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C9-4C88-9DDC-D8D32D713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9589320"/>
        <c:axId val="309592272"/>
      </c:barChart>
      <c:catAx>
        <c:axId val="30958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592272"/>
        <c:crosses val="autoZero"/>
        <c:auto val="1"/>
        <c:lblAlgn val="ctr"/>
        <c:lblOffset val="100"/>
        <c:noMultiLvlLbl val="0"/>
      </c:catAx>
      <c:valAx>
        <c:axId val="30959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589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0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D17A-EA1F-43F4-BA4C-26355312C4F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00A0-EEAC-43C5-B188-6E3E9D15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980740" y="746575"/>
          <a:ext cx="7357905" cy="352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030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452591" y="1128158"/>
          <a:ext cx="5717227" cy="354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76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411115" y="1144748"/>
          <a:ext cx="5758703" cy="352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9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nani</dc:creator>
  <cp:lastModifiedBy>sandeep nani</cp:lastModifiedBy>
  <cp:revision>1</cp:revision>
  <dcterms:created xsi:type="dcterms:W3CDTF">2016-05-02T02:39:28Z</dcterms:created>
  <dcterms:modified xsi:type="dcterms:W3CDTF">2016-05-02T02:40:12Z</dcterms:modified>
</cp:coreProperties>
</file>