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ED664-BF90-4DFE-915B-B63711346D2E}" type="datetimeFigureOut">
              <a:rPr lang="en-IN" smtClean="0"/>
              <a:t>03-08-2025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3121-3050-4B0F-BB6E-232D3919AE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40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ndhujareddy10/edunet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" y="593165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5181600" y="3429000"/>
            <a:ext cx="622150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Smart/Automate Irrigation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using soil moisture and weather data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IN" sz="1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1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By Donuru Sindhuja Reddy</a:t>
            </a:r>
          </a:p>
          <a:p>
            <a:pPr algn="ctr"/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AICTE Internship ID:INTERNSHIP_175040797468551b2636342</a:t>
            </a:r>
          </a:p>
          <a:p>
            <a:pPr algn="ctr"/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AICTE Student ID:STU6640c550046e51715520848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9327E-1EFC-833B-B5AE-A27F68BFDD3F}"/>
              </a:ext>
            </a:extLst>
          </p:cNvPr>
          <p:cNvSpPr txBox="1"/>
          <p:nvPr/>
        </p:nvSpPr>
        <p:spPr>
          <a:xfrm>
            <a:off x="340659" y="1766046"/>
            <a:ext cx="6580094" cy="288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Understand how machine learning can assist in agriculture</a:t>
            </a:r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Learn to use streamlit for deploying ML models</a:t>
            </a:r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Analyze sensor data for intelligent irrigation</a:t>
            </a:r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Build a simple and interactive prediction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To build an intelligent sprinkler system that uses real-time sensor data to predict and automate irrigation efficiently.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>
                <a:solidFill>
                  <a:srgbClr val="213163"/>
                </a:solidFill>
              </a:rPr>
              <a:t>ools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B9FF8E-A301-71B0-697D-2A0C5FD9E84B}"/>
              </a:ext>
            </a:extLst>
          </p:cNvPr>
          <p:cNvSpPr txBox="1"/>
          <p:nvPr/>
        </p:nvSpPr>
        <p:spPr>
          <a:xfrm>
            <a:off x="358588" y="1721224"/>
            <a:ext cx="4984377" cy="308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Python</a:t>
            </a:r>
          </a:p>
          <a:p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streamlit</a:t>
            </a:r>
          </a:p>
          <a:p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scikit-learn</a:t>
            </a:r>
          </a:p>
          <a:p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joblib</a:t>
            </a:r>
          </a:p>
          <a:p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numpy</a:t>
            </a:r>
          </a:p>
          <a:p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CSV Data Handling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36371-FD49-87D6-CCA1-D2486A4DCC66}"/>
              </a:ext>
            </a:extLst>
          </p:cNvPr>
          <p:cNvSpPr txBox="1"/>
          <p:nvPr/>
        </p:nvSpPr>
        <p:spPr>
          <a:xfrm>
            <a:off x="268356" y="1640541"/>
            <a:ext cx="6374491" cy="210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Collected and preprocessed sensor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Trained ML model using classification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Deployed model with Streamlit UI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Real-time predictions using sliders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4E4B9B-5861-4CBD-7EB6-5751F7461A43}"/>
              </a:ext>
            </a:extLst>
          </p:cNvPr>
          <p:cNvSpPr txBox="1"/>
          <p:nvPr/>
        </p:nvSpPr>
        <p:spPr>
          <a:xfrm>
            <a:off x="412377" y="1658471"/>
            <a:ext cx="8113058" cy="87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Traditional irrigation methods waste water and are not optimized for crop needs. A smart solution is needed to reduce wastage and improve crop yields.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B70E7-BC0D-6274-A040-A61FEB954092}"/>
              </a:ext>
            </a:extLst>
          </p:cNvPr>
          <p:cNvSpPr txBox="1"/>
          <p:nvPr/>
        </p:nvSpPr>
        <p:spPr>
          <a:xfrm>
            <a:off x="421341" y="1694329"/>
            <a:ext cx="6768353" cy="1364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We use a trained ML model that takes 20 scaled sensor inputs to predict whether each of 20 sprinklers should be ON or OFF.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b="1" dirty="0"/>
              <a:t>Git link</a:t>
            </a:r>
            <a:r>
              <a:rPr lang="en-US" sz="1600" dirty="0"/>
              <a:t>: </a:t>
            </a:r>
            <a:r>
              <a:rPr lang="en-US" sz="1600" dirty="0">
                <a:hlinkClick r:id="rId2" tooltip="https://github.com/sindhujareddy10/edunet"/>
              </a:rPr>
              <a:t>https://github.com/sindhujareddy10/edunet</a:t>
            </a:r>
            <a:endParaRPr lang="en-US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406F2-D76E-2A9F-BADD-639AFCFB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3" y="1485898"/>
            <a:ext cx="9986682" cy="53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740816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</a:p>
          <a:p>
            <a:endParaRPr lang="en-US" sz="1800" b="1" dirty="0">
              <a:solidFill>
                <a:srgbClr val="213163"/>
              </a:solidFill>
            </a:endParaRPr>
          </a:p>
          <a:p>
            <a:pPr algn="just"/>
            <a:r>
              <a:rPr lang="en-US" sz="1600" dirty="0"/>
              <a:t>This Smart Irrigation System demonstrates how machine learning and simple web interfaces can revolutionize agriculture by automating irrigation efficiently.</a:t>
            </a:r>
          </a:p>
          <a:p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51</TotalTime>
  <Words>211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Buchireddy D</cp:lastModifiedBy>
  <cp:revision>5</cp:revision>
  <dcterms:created xsi:type="dcterms:W3CDTF">2024-12-31T09:40:01Z</dcterms:created>
  <dcterms:modified xsi:type="dcterms:W3CDTF">2025-08-03T13:57:46Z</dcterms:modified>
</cp:coreProperties>
</file>