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64"/>
  </p:normalViewPr>
  <p:slideViewPr>
    <p:cSldViewPr snapToGrid="0" snapToObjects="1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7979-3C52-454D-8925-D91035894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C40EB-96A1-A645-9E4D-559420D46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0446A-24B1-9A48-80A6-F2A85A69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CDC4-7C59-3147-A76F-3F01D7C8C3C6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D1763-8F88-0940-998E-E4BCF3B7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D807B-1B33-AA4B-9A62-229BDAA7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D214-167B-B94E-9878-1297FF9F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0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07C3-5A9B-474D-9919-AC8E1A81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89794-9F2F-6143-AA21-2A960865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46CA9-0568-5F45-AC69-553E410D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CDC4-7C59-3147-A76F-3F01D7C8C3C6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A3FC5-DDF5-4349-9C45-F8115524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6B976-BB5B-8447-8A8F-08CAC581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D214-167B-B94E-9878-1297FF9F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3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67FBAA-4532-DD45-838F-A7D386255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DA208-397B-584D-BE76-7DF2954C3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E1CC4-1445-7B41-8BC5-7C896053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CDC4-7C59-3147-A76F-3F01D7C8C3C6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B5247-9486-4642-B85B-F6CB35F7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8F266-F156-1D40-8F4D-21D40EAE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D214-167B-B94E-9878-1297FF9F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0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66B6-1C72-4449-A20B-C14B1B3B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BFD0F-DD22-2642-BA33-C01F8938B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F2BB9-092D-AB43-A637-4A0C2AED7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CDC4-7C59-3147-A76F-3F01D7C8C3C6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21D2D-A113-1749-8755-001EE998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C8C88-0CAA-2742-9B2F-DEA7F3D5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D214-167B-B94E-9878-1297FF9F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1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EE1D-9862-4246-A1FD-30B0B5D3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D6757-61E2-0B44-B438-914F626C6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3E9F3-D3BD-384F-AF7D-77751EEF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CDC4-7C59-3147-A76F-3F01D7C8C3C6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B96AE-509E-554E-BEA3-391FFC9E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E29F4-62B4-3B41-9791-55384524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D214-167B-B94E-9878-1297FF9F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8BC3-D3A8-1D47-8D24-0AF73687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0673E-B653-BF4C-92B1-2CC755356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9B38D-2571-8E45-9BE7-46F1CDF23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1587F-2094-E54D-996A-007D34DBF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CDC4-7C59-3147-A76F-3F01D7C8C3C6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97B3C-6C22-B046-BDC0-E5B64A49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686AE-A835-1246-B84B-678FF3D8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D214-167B-B94E-9878-1297FF9F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9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6A41-51F6-0F46-A38C-DBBA672FE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C60A6-6004-5940-AF4F-1AEB12F94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398AD-4185-D74A-A052-2264575FC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A8641-DF38-4D42-AC7C-E0DABD707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7F8FC-25C1-5847-86FE-81B65AF5B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8E58D-3F6D-A943-919F-85F1015F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CDC4-7C59-3147-A76F-3F01D7C8C3C6}" type="datetimeFigureOut">
              <a:rPr lang="en-US" smtClean="0"/>
              <a:t>12/7/21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9D743-005A-2E43-A411-124A4D77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E5946-3835-3249-B157-ED16D3E3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D214-167B-B94E-9878-1297FF9F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4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48A2-8F09-0546-917C-5AE777F3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8B3F7-929F-DB45-81C3-9C4C47D1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CDC4-7C59-3147-A76F-3F01D7C8C3C6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F5792-3361-004A-A885-637595BC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BDA0B-88E3-FA43-A6BF-33388B73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D214-167B-B94E-9878-1297FF9F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5E3612-D420-F64F-8348-4C2FD85C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CDC4-7C59-3147-A76F-3F01D7C8C3C6}" type="datetimeFigureOut">
              <a:rPr lang="en-US" smtClean="0"/>
              <a:t>12/7/21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B14EB-2D01-F449-B981-9444553E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A1FA7-8CFE-4346-9160-50EFF931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D214-167B-B94E-9878-1297FF9F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4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01685-6850-6E40-86D2-612B6ECBA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2DD2A-4E1F-1543-AFE3-115F05BF6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653EC-8356-9447-914C-51C71E9F2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1AB81-C300-EF4B-89AF-3D494CCF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CDC4-7C59-3147-A76F-3F01D7C8C3C6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9AED2-ABA9-294D-A934-21750908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3909A-34FE-A247-A37C-43F6E128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D214-167B-B94E-9878-1297FF9F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8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BF9F1-0AE8-9546-A41A-5AAF65E98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660933-A8ED-7D48-8D4B-A6D1C7330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CBA96-9314-D040-8D45-DBA58B591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9829D-7C79-0949-BB10-C556054F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CDC4-7C59-3147-A76F-3F01D7C8C3C6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D7E44-18B3-C242-AB7E-48F46FA5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2AE5E-1BAA-0241-8834-6436E523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D214-167B-B94E-9878-1297FF9F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6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BE67A-DB72-684E-8D45-551A5AA1E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87C81-E618-144E-B981-1892AFA9E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35DBE-4C0E-954B-94EA-9911CCF51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CDC4-7C59-3147-A76F-3F01D7C8C3C6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A67E7-692C-DF4A-B521-45DCCC6CA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8D98F-117F-714F-BC3F-B38BA7AA9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DD214-167B-B94E-9878-1297FF9F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0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D3DB-FBC5-084E-9A22-54D882A9F8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Effect of Vaccines on Covid (Illinois, DuPage County)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5CCA3-EC1A-5B4F-A851-83311A73A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38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Effect of Vaccines on Covid (Illinois, DuPage County)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 of Vaccines on Covid (Illinois, DuPage County)</dc:title>
  <dc:creator>sindhu madhadi</dc:creator>
  <cp:lastModifiedBy>sindhu madhadi</cp:lastModifiedBy>
  <cp:revision>1</cp:revision>
  <dcterms:created xsi:type="dcterms:W3CDTF">2021-12-08T05:38:35Z</dcterms:created>
  <dcterms:modified xsi:type="dcterms:W3CDTF">2021-12-08T06:43:56Z</dcterms:modified>
</cp:coreProperties>
</file>