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3"/>
  </p:notesMasterIdLst>
  <p:handoutMasterIdLst>
    <p:handoutMasterId r:id="rId14"/>
  </p:handoutMasterIdLst>
  <p:sldIdLst>
    <p:sldId id="305" r:id="rId5"/>
    <p:sldId id="296" r:id="rId6"/>
    <p:sldId id="306" r:id="rId7"/>
    <p:sldId id="310" r:id="rId8"/>
    <p:sldId id="314" r:id="rId9"/>
    <p:sldId id="307" r:id="rId10"/>
    <p:sldId id="317" r:id="rId11"/>
    <p:sldId id="31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D7D9"/>
    <a:srgbClr val="93D3D9"/>
    <a:srgbClr val="AAD6FF"/>
    <a:srgbClr val="B2C8CD"/>
    <a:srgbClr val="CCD8D6"/>
    <a:srgbClr val="4F5945"/>
    <a:srgbClr val="73292A"/>
    <a:srgbClr val="7F867A"/>
    <a:srgbClr val="A65B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879" autoAdjust="0"/>
  </p:normalViewPr>
  <p:slideViewPr>
    <p:cSldViewPr snapToGrid="0">
      <p:cViewPr varScale="1">
        <p:scale>
          <a:sx n="82" d="100"/>
          <a:sy n="82" d="100"/>
        </p:scale>
        <p:origin x="720" y="7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82" d="100"/>
          <a:sy n="82" d="100"/>
        </p:scale>
        <p:origin x="2784" y="17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49852A6-C536-198B-0B36-808C24FAAF6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9F40B29C-E84A-E4D1-8998-1A961EC23BA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2A5AE42-7DC1-8140-9B13-146984FDEF22}" type="datetimeFigureOut">
              <a:rPr lang="en-US" smtClean="0"/>
              <a:t>1/26/2024</a:t>
            </a:fld>
            <a:endParaRPr lang="en-US" dirty="0"/>
          </a:p>
        </p:txBody>
      </p:sp>
      <p:sp>
        <p:nvSpPr>
          <p:cNvPr id="4" name="Footer Placeholder 3">
            <a:extLst>
              <a:ext uri="{FF2B5EF4-FFF2-40B4-BE49-F238E27FC236}">
                <a16:creationId xmlns:a16="http://schemas.microsoft.com/office/drawing/2014/main" id="{FCCE4DE7-ED89-D264-F004-38F2DF4879D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F7E8591-FF54-5A00-A703-95ABC16B78D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7369B77-94AB-0344-9EBF-9DB9EE8D3ABC}" type="slidenum">
              <a:rPr lang="en-US" smtClean="0"/>
              <a:t>‹#›</a:t>
            </a:fld>
            <a:endParaRPr lang="en-US" dirty="0"/>
          </a:p>
        </p:txBody>
      </p:sp>
    </p:spTree>
    <p:extLst>
      <p:ext uri="{BB962C8B-B14F-4D97-AF65-F5344CB8AC3E}">
        <p14:creationId xmlns:p14="http://schemas.microsoft.com/office/powerpoint/2010/main" val="23985974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F75F72-8950-AF4F-9381-1D26FB547EA1}" type="datetimeFigureOut">
              <a:rPr lang="en-US" smtClean="0"/>
              <a:t>1/26/2024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75476F-A808-1F46-A368-07984F6DA22E}" type="slidenum">
              <a:rPr lang="en-US" smtClean="0"/>
              <a:t>‹#›</a:t>
            </a:fld>
            <a:endParaRPr lang="en-US" dirty="0"/>
          </a:p>
        </p:txBody>
      </p:sp>
    </p:spTree>
    <p:extLst>
      <p:ext uri="{BB962C8B-B14F-4D97-AF65-F5344CB8AC3E}">
        <p14:creationId xmlns:p14="http://schemas.microsoft.com/office/powerpoint/2010/main" val="11142527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75476F-A808-1F46-A368-07984F6DA22E}" type="slidenum">
              <a:rPr lang="en-US" smtClean="0"/>
              <a:t>2</a:t>
            </a:fld>
            <a:endParaRPr lang="en-US" dirty="0"/>
          </a:p>
        </p:txBody>
      </p:sp>
    </p:spTree>
    <p:extLst>
      <p:ext uri="{BB962C8B-B14F-4D97-AF65-F5344CB8AC3E}">
        <p14:creationId xmlns:p14="http://schemas.microsoft.com/office/powerpoint/2010/main" val="327023288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14.png"/></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 Id="rId5" Type="http://schemas.openxmlformats.org/officeDocument/2006/relationships/image" Target="../media/image12.pn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2"/>
        </a:solidFill>
        <a:effectLst/>
      </p:bgPr>
    </p:bg>
    <p:spTree>
      <p:nvGrpSpPr>
        <p:cNvPr id="1" name=""/>
        <p:cNvGrpSpPr/>
        <p:nvPr/>
      </p:nvGrpSpPr>
      <p:grpSpPr>
        <a:xfrm>
          <a:off x="0" y="0"/>
          <a:ext cx="0" cy="0"/>
          <a:chOff x="0" y="0"/>
          <a:chExt cx="0" cy="0"/>
        </a:xfrm>
      </p:grpSpPr>
      <p:pic>
        <p:nvPicPr>
          <p:cNvPr id="5" name="Picture 4" descr="A picture containing text, plant&#10;&#10;Description automatically generated">
            <a:extLst>
              <a:ext uri="{FF2B5EF4-FFF2-40B4-BE49-F238E27FC236}">
                <a16:creationId xmlns:a16="http://schemas.microsoft.com/office/drawing/2014/main" id="{A26D6E84-B5BE-5F3E-8B3F-1A46C7F307C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17210" y="0"/>
            <a:ext cx="8392026" cy="6858000"/>
          </a:xfrm>
          <a:prstGeom prst="rect">
            <a:avLst/>
          </a:prstGeom>
        </p:spPr>
      </p:pic>
      <p:sp>
        <p:nvSpPr>
          <p:cNvPr id="7" name="Oval 6">
            <a:extLst>
              <a:ext uri="{FF2B5EF4-FFF2-40B4-BE49-F238E27FC236}">
                <a16:creationId xmlns:a16="http://schemas.microsoft.com/office/drawing/2014/main" id="{F0A7E03F-5776-960D-3CA6-7CE62AC96693}"/>
              </a:ext>
            </a:extLst>
          </p:cNvPr>
          <p:cNvSpPr/>
          <p:nvPr userDrawn="1"/>
        </p:nvSpPr>
        <p:spPr>
          <a:xfrm>
            <a:off x="3300284" y="654912"/>
            <a:ext cx="5591432" cy="559143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a:extLst>
              <a:ext uri="{FF2B5EF4-FFF2-40B4-BE49-F238E27FC236}">
                <a16:creationId xmlns:a16="http://schemas.microsoft.com/office/drawing/2014/main" id="{6A7464AF-3FD6-6193-CC95-A941ECE17B9D}"/>
              </a:ext>
            </a:extLst>
          </p:cNvPr>
          <p:cNvCxnSpPr>
            <a:cxnSpLocks/>
          </p:cNvCxnSpPr>
          <p:nvPr userDrawn="1"/>
        </p:nvCxnSpPr>
        <p:spPr>
          <a:xfrm>
            <a:off x="4359876" y="4300155"/>
            <a:ext cx="3472249"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pic>
        <p:nvPicPr>
          <p:cNvPr id="11" name="Picture 10" descr="A picture containing text&#10;&#10;Description automatically generated">
            <a:extLst>
              <a:ext uri="{FF2B5EF4-FFF2-40B4-BE49-F238E27FC236}">
                <a16:creationId xmlns:a16="http://schemas.microsoft.com/office/drawing/2014/main" id="{E5214731-3110-8D76-56DF-63353710419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09961" y="4157464"/>
            <a:ext cx="972078" cy="285381"/>
          </a:xfrm>
          <a:prstGeom prst="rect">
            <a:avLst/>
          </a:prstGeom>
        </p:spPr>
      </p:pic>
      <p:sp>
        <p:nvSpPr>
          <p:cNvPr id="17" name="Oval 16">
            <a:extLst>
              <a:ext uri="{FF2B5EF4-FFF2-40B4-BE49-F238E27FC236}">
                <a16:creationId xmlns:a16="http://schemas.microsoft.com/office/drawing/2014/main" id="{516369FF-9501-1944-3E3F-46CBFD515D8D}"/>
              </a:ext>
            </a:extLst>
          </p:cNvPr>
          <p:cNvSpPr/>
          <p:nvPr userDrawn="1"/>
        </p:nvSpPr>
        <p:spPr>
          <a:xfrm>
            <a:off x="3447535" y="807312"/>
            <a:ext cx="5296930" cy="529693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picture containing ceramic ware, porcelain&#10;&#10;Description automatically generated">
            <a:extLst>
              <a:ext uri="{FF2B5EF4-FFF2-40B4-BE49-F238E27FC236}">
                <a16:creationId xmlns:a16="http://schemas.microsoft.com/office/drawing/2014/main" id="{AB1576B0-66ED-3F92-2AF8-4EF965E4E3F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19338" y="4814449"/>
            <a:ext cx="1668775" cy="1621434"/>
          </a:xfrm>
          <a:prstGeom prst="rect">
            <a:avLst/>
          </a:prstGeom>
        </p:spPr>
      </p:pic>
      <p:pic>
        <p:nvPicPr>
          <p:cNvPr id="15" name="Picture 14">
            <a:extLst>
              <a:ext uri="{FF2B5EF4-FFF2-40B4-BE49-F238E27FC236}">
                <a16:creationId xmlns:a16="http://schemas.microsoft.com/office/drawing/2014/main" id="{9E576603-B88C-9F7F-98A5-E94BD2C23E63}"/>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530777" y="1164252"/>
            <a:ext cx="818801" cy="845501"/>
          </a:xfrm>
          <a:prstGeom prst="rect">
            <a:avLst/>
          </a:prstGeom>
        </p:spPr>
      </p:pic>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749296" y="2660904"/>
            <a:ext cx="6693408" cy="1088136"/>
          </a:xfrm>
        </p:spPr>
        <p:txBody>
          <a:bodyPr anchor="b">
            <a:noAutofit/>
          </a:bodyPr>
          <a:lstStyle>
            <a:lvl1pPr algn="ctr">
              <a:defRPr sz="4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4596384" y="2267712"/>
            <a:ext cx="2999232" cy="43891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2_Title and Content">
    <p:bg>
      <p:bgPr>
        <a:solidFill>
          <a:schemeClr val="tx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EB05881-FB11-43E8-CCDD-8C12CDB4FE47}"/>
              </a:ext>
            </a:extLst>
          </p:cNvPr>
          <p:cNvSpPr/>
          <p:nvPr userDrawn="1"/>
        </p:nvSpPr>
        <p:spPr>
          <a:xfrm>
            <a:off x="838199" y="196052"/>
            <a:ext cx="10515601" cy="1686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descr="A picture containing fabric&#10;&#10;Description automatically generated">
            <a:extLst>
              <a:ext uri="{FF2B5EF4-FFF2-40B4-BE49-F238E27FC236}">
                <a16:creationId xmlns:a16="http://schemas.microsoft.com/office/drawing/2014/main" id="{A4941BBB-13FC-2ACE-1A50-C0F465531BD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5314950" y="-64113"/>
            <a:ext cx="1562100" cy="4394200"/>
          </a:xfrm>
          <a:prstGeom prst="rect">
            <a:avLst/>
          </a:prstGeom>
        </p:spPr>
      </p:pic>
      <p:sp>
        <p:nvSpPr>
          <p:cNvPr id="11" name="Rectangle 10">
            <a:extLst>
              <a:ext uri="{FF2B5EF4-FFF2-40B4-BE49-F238E27FC236}">
                <a16:creationId xmlns:a16="http://schemas.microsoft.com/office/drawing/2014/main" id="{D8BE9E36-E9D5-3FA6-EE22-A6E5CE13C462}"/>
              </a:ext>
            </a:extLst>
          </p:cNvPr>
          <p:cNvSpPr/>
          <p:nvPr userDrawn="1"/>
        </p:nvSpPr>
        <p:spPr>
          <a:xfrm>
            <a:off x="995423"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picture containing flower, plant&#10;&#10;Description automatically generated">
            <a:extLst>
              <a:ext uri="{FF2B5EF4-FFF2-40B4-BE49-F238E27FC236}">
                <a16:creationId xmlns:a16="http://schemas.microsoft.com/office/drawing/2014/main" id="{479E4054-0885-457B-35B3-A9B26ED9360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5400000">
            <a:off x="4869421" y="459092"/>
            <a:ext cx="749300" cy="2755900"/>
          </a:xfrm>
          <a:prstGeom prst="rect">
            <a:avLst/>
          </a:prstGeom>
        </p:spPr>
      </p:pic>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484632"/>
            <a:ext cx="10515600" cy="1133856"/>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838200" y="2990088"/>
            <a:ext cx="10515600" cy="3474720"/>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Footer Placeholder 13">
            <a:extLst>
              <a:ext uri="{FF2B5EF4-FFF2-40B4-BE49-F238E27FC236}">
                <a16:creationId xmlns:a16="http://schemas.microsoft.com/office/drawing/2014/main" id="{C6C79F3B-6B68-BA3C-6CBE-C26E339E450E}"/>
              </a:ext>
            </a:extLst>
          </p:cNvPr>
          <p:cNvSpPr>
            <a:spLocks noGrp="1"/>
          </p:cNvSpPr>
          <p:nvPr>
            <p:ph type="ftr" sz="quarter" idx="10"/>
          </p:nvPr>
        </p:nvSpPr>
        <p:spPr/>
        <p:txBody>
          <a:bodyPr/>
          <a:lstStyle/>
          <a:p>
            <a:r>
              <a:rPr lang="en-US"/>
              <a:t>Presentation title</a:t>
            </a:r>
            <a:endParaRPr lang="en-US" dirty="0"/>
          </a:p>
        </p:txBody>
      </p:sp>
      <p:sp>
        <p:nvSpPr>
          <p:cNvPr id="15" name="Slide Number Placeholder 14">
            <a:extLst>
              <a:ext uri="{FF2B5EF4-FFF2-40B4-BE49-F238E27FC236}">
                <a16:creationId xmlns:a16="http://schemas.microsoft.com/office/drawing/2014/main" id="{9D503431-982D-5D35-88BF-09474F76D65D}"/>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7910447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068407D-A1C4-B842-0C34-B2DE8AD312D3}"/>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DA1AE7FB-DFC0-DCDA-47AD-6ED81A6427FA}"/>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7A4DFCBA-879E-D6C9-9F81-B4F92254235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2" name="Title 1">
            <a:extLst>
              <a:ext uri="{FF2B5EF4-FFF2-40B4-BE49-F238E27FC236}">
                <a16:creationId xmlns:a16="http://schemas.microsoft.com/office/drawing/2014/main" id="{B8562BF3-1BFC-6948-02E0-8A1C121C387A}"/>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E158D7F8-0920-52BA-580D-07249122876C}"/>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9E6611EB-89A4-4C55-4032-4D0C418398DB}"/>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12" name="Content Placeholder 11">
            <a:extLst>
              <a:ext uri="{FF2B5EF4-FFF2-40B4-BE49-F238E27FC236}">
                <a16:creationId xmlns:a16="http://schemas.microsoft.com/office/drawing/2014/main" id="{C6963F99-41C3-5ED4-AAD8-B904145CC7EA}"/>
              </a:ext>
            </a:extLst>
          </p:cNvPr>
          <p:cNvSpPr>
            <a:spLocks noGrp="1"/>
          </p:cNvSpPr>
          <p:nvPr>
            <p:ph sz="quarter" idx="12"/>
          </p:nvPr>
        </p:nvSpPr>
        <p:spPr>
          <a:xfrm>
            <a:off x="975360" y="2615184"/>
            <a:ext cx="10241280" cy="33192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180349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2F7EB7A-F5B6-E308-68EE-3065E2B039A6}"/>
              </a:ext>
            </a:extLst>
          </p:cNvPr>
          <p:cNvSpPr/>
          <p:nvPr userDrawn="1"/>
        </p:nvSpPr>
        <p:spPr>
          <a:xfrm>
            <a:off x="0" y="0"/>
            <a:ext cx="4873752"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Picture 35" descr="A close-up of a tree&#10;&#10;Description automatically generated with medium confidence">
            <a:extLst>
              <a:ext uri="{FF2B5EF4-FFF2-40B4-BE49-F238E27FC236}">
                <a16:creationId xmlns:a16="http://schemas.microsoft.com/office/drawing/2014/main" id="{FED57607-56F6-9FD5-F0A8-DE0BCFE896B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2866459" flipH="1">
            <a:off x="2282032" y="1589693"/>
            <a:ext cx="970220" cy="2236127"/>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6291072" y="978408"/>
            <a:ext cx="4974336" cy="1325880"/>
          </a:xfrm>
        </p:spPr>
        <p:txBody>
          <a:body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29" name="Text Placeholder 2">
            <a:extLst>
              <a:ext uri="{FF2B5EF4-FFF2-40B4-BE49-F238E27FC236}">
                <a16:creationId xmlns:a16="http://schemas.microsoft.com/office/drawing/2014/main" id="{DEF26CDF-94D4-BA22-7D14-8D3289040C90}"/>
              </a:ext>
            </a:extLst>
          </p:cNvPr>
          <p:cNvSpPr>
            <a:spLocks noGrp="1"/>
          </p:cNvSpPr>
          <p:nvPr>
            <p:ph type="body" idx="1"/>
          </p:nvPr>
        </p:nvSpPr>
        <p:spPr>
          <a:xfrm>
            <a:off x="6291072" y="2322576"/>
            <a:ext cx="5065776" cy="448056"/>
          </a:xfrm>
        </p:spPr>
        <p:txBody>
          <a:bodyPr anchor="b">
            <a:normAutofit/>
          </a:bodyPr>
          <a:lstStyle>
            <a:lvl1pPr marL="0" indent="0">
              <a:buFont typeface="Arial" panose="020B0604020202020204" pitchFamily="34" charse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Content Placeholder 3">
            <a:extLst>
              <a:ext uri="{FF2B5EF4-FFF2-40B4-BE49-F238E27FC236}">
                <a16:creationId xmlns:a16="http://schemas.microsoft.com/office/drawing/2014/main" id="{0017BF0C-B2B7-932F-A9AE-5BFAE4AB5C4D}"/>
              </a:ext>
            </a:extLst>
          </p:cNvPr>
          <p:cNvSpPr>
            <a:spLocks noGrp="1"/>
          </p:cNvSpPr>
          <p:nvPr>
            <p:ph sz="half" idx="2"/>
          </p:nvPr>
        </p:nvSpPr>
        <p:spPr>
          <a:xfrm>
            <a:off x="6289612" y="2770632"/>
            <a:ext cx="5065776" cy="1554480"/>
          </a:xfrm>
        </p:spPr>
        <p:txBody>
          <a:bodyPr>
            <a:normAutofit/>
          </a:bodyPr>
          <a:lstStyle>
            <a:lvl1pPr marL="228600" indent="-228600">
              <a:buClr>
                <a:srgbClr val="73292A"/>
              </a:buClr>
              <a:buFont typeface="Arial" panose="020B0604020202020204" pitchFamily="34" charset="0"/>
              <a:buChar char="•"/>
              <a:defRPr sz="1600"/>
            </a:lvl1pPr>
            <a:lvl2pPr marL="685800" indent="-228600">
              <a:buClr>
                <a:srgbClr val="73292A"/>
              </a:buClr>
              <a:buFont typeface="Arial" panose="020B0604020202020204" pitchFamily="34" charset="0"/>
              <a:buChar char="•"/>
              <a:defRPr sz="1400"/>
            </a:lvl2pPr>
            <a:lvl3pPr marL="1143000" indent="-228600">
              <a:buClr>
                <a:srgbClr val="73292A"/>
              </a:buClr>
              <a:buFont typeface="Arial" panose="020B0604020202020204" pitchFamily="34" charset="0"/>
              <a:buChar char="•"/>
              <a:defRPr sz="1200"/>
            </a:lvl3pPr>
            <a:lvl4pPr marL="1600200" indent="-228600">
              <a:buClr>
                <a:srgbClr val="73292A"/>
              </a:buClr>
              <a:buFont typeface="Arial" panose="020B0604020202020204" pitchFamily="34" charset="0"/>
              <a:buChar char="•"/>
              <a:defRPr sz="1100"/>
            </a:lvl4pPr>
            <a:lvl5pPr marL="2057400" indent="-228600">
              <a:buClr>
                <a:srgbClr val="73292A"/>
              </a:buClr>
              <a:buFont typeface="Arial" panose="020B0604020202020204" pitchFamily="34" charset="0"/>
              <a:buChar cha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4">
            <a:extLst>
              <a:ext uri="{FF2B5EF4-FFF2-40B4-BE49-F238E27FC236}">
                <a16:creationId xmlns:a16="http://schemas.microsoft.com/office/drawing/2014/main" id="{DEAB8B47-DF86-7C9F-F027-2D4D22B2EA50}"/>
              </a:ext>
            </a:extLst>
          </p:cNvPr>
          <p:cNvSpPr>
            <a:spLocks noGrp="1"/>
          </p:cNvSpPr>
          <p:nvPr>
            <p:ph type="body" sz="quarter" idx="3"/>
          </p:nvPr>
        </p:nvSpPr>
        <p:spPr>
          <a:xfrm>
            <a:off x="6289612" y="4361688"/>
            <a:ext cx="5065776" cy="448056"/>
          </a:xfrm>
        </p:spPr>
        <p:txBody>
          <a:bodyPr anchor="b">
            <a:normAutofit/>
          </a:bodyPr>
          <a:lstStyle>
            <a:lvl1pPr marL="0" indent="0">
              <a:buFont typeface="Arial" panose="020B0604020202020204" pitchFamily="34" charse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2" name="Content Placeholder 5">
            <a:extLst>
              <a:ext uri="{FF2B5EF4-FFF2-40B4-BE49-F238E27FC236}">
                <a16:creationId xmlns:a16="http://schemas.microsoft.com/office/drawing/2014/main" id="{9BEB2D80-6263-5794-6A1A-CFF345F7A92E}"/>
              </a:ext>
            </a:extLst>
          </p:cNvPr>
          <p:cNvSpPr>
            <a:spLocks noGrp="1"/>
          </p:cNvSpPr>
          <p:nvPr>
            <p:ph sz="quarter" idx="4"/>
          </p:nvPr>
        </p:nvSpPr>
        <p:spPr>
          <a:xfrm>
            <a:off x="6289612" y="4791456"/>
            <a:ext cx="5065776" cy="1408176"/>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38" name="Picture 37" descr="A group of flowers&#10;&#10;Description automatically generated with low confidence">
            <a:extLst>
              <a:ext uri="{FF2B5EF4-FFF2-40B4-BE49-F238E27FC236}">
                <a16:creationId xmlns:a16="http://schemas.microsoft.com/office/drawing/2014/main" id="{5B08C513-7071-2499-7E9D-CFD5A027C0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flipH="1">
            <a:off x="1019083" y="2260473"/>
            <a:ext cx="1245309" cy="2314810"/>
          </a:xfrm>
          <a:prstGeom prst="rect">
            <a:avLst/>
          </a:prstGeom>
        </p:spPr>
      </p:pic>
      <p:sp>
        <p:nvSpPr>
          <p:cNvPr id="34" name="Text Placeholder 33">
            <a:extLst>
              <a:ext uri="{FF2B5EF4-FFF2-40B4-BE49-F238E27FC236}">
                <a16:creationId xmlns:a16="http://schemas.microsoft.com/office/drawing/2014/main" id="{BD46E6E9-39FE-B605-0786-F7F7E656F9B0}"/>
              </a:ext>
            </a:extLst>
          </p:cNvPr>
          <p:cNvSpPr>
            <a:spLocks noGrp="1"/>
          </p:cNvSpPr>
          <p:nvPr>
            <p:ph type="body" sz="quarter" idx="13" hasCustomPrompt="1"/>
          </p:nvPr>
        </p:nvSpPr>
        <p:spPr>
          <a:xfrm>
            <a:off x="466344" y="1426464"/>
            <a:ext cx="3922776" cy="4242816"/>
          </a:xfrm>
        </p:spPr>
        <p:txBody>
          <a:bodyPr anchor="ctr">
            <a:normAutofit/>
          </a:bodyPr>
          <a:lstStyle>
            <a:lvl1pPr marL="0" indent="0" algn="ctr">
              <a:spcBef>
                <a:spcPts val="0"/>
              </a:spcBef>
              <a:buNone/>
              <a:defRPr sz="30000">
                <a:solidFill>
                  <a:schemeClr val="bg1"/>
                </a:solidFill>
                <a:latin typeface="+mj-lt"/>
              </a:defRPr>
            </a:lvl1pPr>
          </a:lstStyle>
          <a:p>
            <a:pPr lvl="0"/>
            <a:r>
              <a:rPr lang="en-US" dirty="0"/>
              <a:t>X</a:t>
            </a:r>
          </a:p>
        </p:txBody>
      </p:sp>
    </p:spTree>
    <p:extLst>
      <p:ext uri="{BB962C8B-B14F-4D97-AF65-F5344CB8AC3E}">
        <p14:creationId xmlns:p14="http://schemas.microsoft.com/office/powerpoint/2010/main" val="4062460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1_Comparison">
    <p:bg>
      <p:bgPr>
        <a:solidFill>
          <a:schemeClr val="tx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88546F5-5752-9595-980A-9978EC65B179}"/>
              </a:ext>
            </a:extLst>
          </p:cNvPr>
          <p:cNvSpPr/>
          <p:nvPr userDrawn="1"/>
        </p:nvSpPr>
        <p:spPr>
          <a:xfrm>
            <a:off x="491679" y="319214"/>
            <a:ext cx="11208641" cy="58577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a:extLst>
              <a:ext uri="{FF2B5EF4-FFF2-40B4-BE49-F238E27FC236}">
                <a16:creationId xmlns:a16="http://schemas.microsoft.com/office/drawing/2014/main" id="{788B1DFD-B7E9-D65B-0A47-8D442617B0D0}"/>
              </a:ext>
            </a:extLst>
          </p:cNvPr>
          <p:cNvCxnSpPr>
            <a:cxnSpLocks/>
          </p:cNvCxnSpPr>
          <p:nvPr userDrawn="1"/>
        </p:nvCxnSpPr>
        <p:spPr>
          <a:xfrm>
            <a:off x="837235" y="1767119"/>
            <a:ext cx="1051656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4" name="Picture 13" descr="A picture containing mollusk, insect&#10;&#10;Description automatically generated">
            <a:extLst>
              <a:ext uri="{FF2B5EF4-FFF2-40B4-BE49-F238E27FC236}">
                <a16:creationId xmlns:a16="http://schemas.microsoft.com/office/drawing/2014/main" id="{4190CCC3-E5E8-9E96-318B-F3F62E2328D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5658" y="1631192"/>
            <a:ext cx="1207554" cy="354511"/>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839788" y="365125"/>
            <a:ext cx="10515600" cy="1325563"/>
          </a:xfrm>
        </p:spPr>
        <p:txBody>
          <a:bodyPr/>
          <a:lstStyle>
            <a:lvl1pPr algn="ctr">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124712"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124712" y="2629116"/>
            <a:ext cx="3200400" cy="3320861"/>
          </a:xfrm>
        </p:spPr>
        <p:txBody>
          <a:bodyPr>
            <a:normAutofit/>
          </a:bodyPr>
          <a:lstStyle>
            <a:lvl1pPr marL="228600" indent="-228600">
              <a:buClr>
                <a:srgbClr val="73292A"/>
              </a:buClr>
              <a:buFont typeface="Arial" panose="020B0604020202020204" pitchFamily="34" charset="0"/>
              <a:buChar char="•"/>
              <a:defRPr sz="1600"/>
            </a:lvl1pPr>
            <a:lvl2pPr marL="685800" indent="-228600">
              <a:buClr>
                <a:srgbClr val="73292A"/>
              </a:buClr>
              <a:buFont typeface="Arial" panose="020B0604020202020204" pitchFamily="34" charset="0"/>
              <a:buChar char="•"/>
              <a:defRPr sz="1400"/>
            </a:lvl2pPr>
            <a:lvl3pPr marL="1143000" indent="-228600">
              <a:buClr>
                <a:srgbClr val="73292A"/>
              </a:buClr>
              <a:buFont typeface="Arial" panose="020B0604020202020204" pitchFamily="34" charset="0"/>
              <a:buChar char="•"/>
              <a:defRPr sz="1200"/>
            </a:lvl3pPr>
            <a:lvl4pPr marL="1600200" indent="-228600">
              <a:buClr>
                <a:srgbClr val="73292A"/>
              </a:buClr>
              <a:buFont typeface="Arial" panose="020B0604020202020204" pitchFamily="34" charset="0"/>
              <a:buChar char="•"/>
              <a:defRPr sz="1100"/>
            </a:lvl4pPr>
            <a:lvl5pPr marL="2057400" indent="-228600">
              <a:buClr>
                <a:srgbClr val="73292A"/>
              </a:buClr>
              <a:buFont typeface="Arial" panose="020B0604020202020204" pitchFamily="34" charset="0"/>
              <a:buChar cha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4498848"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498848" y="2629116"/>
            <a:ext cx="3200400" cy="3320861"/>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15" name="Text Placeholder 4">
            <a:extLst>
              <a:ext uri="{FF2B5EF4-FFF2-40B4-BE49-F238E27FC236}">
                <a16:creationId xmlns:a16="http://schemas.microsoft.com/office/drawing/2014/main" id="{F270D939-D128-D431-82CE-9C15D5A7AA9A}"/>
              </a:ext>
            </a:extLst>
          </p:cNvPr>
          <p:cNvSpPr>
            <a:spLocks noGrp="1"/>
          </p:cNvSpPr>
          <p:nvPr>
            <p:ph type="body" sz="quarter" idx="13"/>
          </p:nvPr>
        </p:nvSpPr>
        <p:spPr>
          <a:xfrm>
            <a:off x="7909560"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Content Placeholder 5">
            <a:extLst>
              <a:ext uri="{FF2B5EF4-FFF2-40B4-BE49-F238E27FC236}">
                <a16:creationId xmlns:a16="http://schemas.microsoft.com/office/drawing/2014/main" id="{4AAE69C6-BB37-BC70-8424-BC928D19C91A}"/>
              </a:ext>
            </a:extLst>
          </p:cNvPr>
          <p:cNvSpPr>
            <a:spLocks noGrp="1"/>
          </p:cNvSpPr>
          <p:nvPr>
            <p:ph sz="quarter" idx="14"/>
          </p:nvPr>
        </p:nvSpPr>
        <p:spPr>
          <a:xfrm>
            <a:off x="7909560" y="2629116"/>
            <a:ext cx="3200400" cy="3320861"/>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699083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pic>
        <p:nvPicPr>
          <p:cNvPr id="6" name="Picture 5" descr="A picture containing fabric&#10;&#10;Description automatically generated">
            <a:extLst>
              <a:ext uri="{FF2B5EF4-FFF2-40B4-BE49-F238E27FC236}">
                <a16:creationId xmlns:a16="http://schemas.microsoft.com/office/drawing/2014/main" id="{E0606CB6-3E28-F128-51B5-3786D740489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67013" y="1162701"/>
            <a:ext cx="1562100" cy="4394200"/>
          </a:xfrm>
          <a:prstGeom prst="rect">
            <a:avLst/>
          </a:prstGeom>
        </p:spPr>
      </p:pic>
      <p:sp>
        <p:nvSpPr>
          <p:cNvPr id="18" name="Rectangle 17">
            <a:extLst>
              <a:ext uri="{FF2B5EF4-FFF2-40B4-BE49-F238E27FC236}">
                <a16:creationId xmlns:a16="http://schemas.microsoft.com/office/drawing/2014/main" id="{E64BBC1B-7DD9-DA00-15CC-B446DA472005}"/>
              </a:ext>
            </a:extLst>
          </p:cNvPr>
          <p:cNvSpPr/>
          <p:nvPr userDrawn="1"/>
        </p:nvSpPr>
        <p:spPr>
          <a:xfrm>
            <a:off x="0" y="0"/>
            <a:ext cx="6096000"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flower, plant&#10;&#10;Description automatically generated">
            <a:extLst>
              <a:ext uri="{FF2B5EF4-FFF2-40B4-BE49-F238E27FC236}">
                <a16:creationId xmlns:a16="http://schemas.microsoft.com/office/drawing/2014/main" id="{C88A03B2-8C41-A023-CB90-5F79A1F01AF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777235" y="2476883"/>
            <a:ext cx="749300" cy="2755900"/>
          </a:xfrm>
          <a:prstGeom prst="rect">
            <a:avLst/>
          </a:prstGeom>
        </p:spPr>
      </p:pic>
      <p:pic>
        <p:nvPicPr>
          <p:cNvPr id="10" name="Picture 9" descr="A close-up of a flower&#10;&#10;Description automatically generated with low confidence">
            <a:extLst>
              <a:ext uri="{FF2B5EF4-FFF2-40B4-BE49-F238E27FC236}">
                <a16:creationId xmlns:a16="http://schemas.microsoft.com/office/drawing/2014/main" id="{9EA6110C-517A-C447-DB03-9A264F112FB0}"/>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319809" y="1695833"/>
            <a:ext cx="1155700" cy="4318000"/>
          </a:xfrm>
          <a:prstGeom prst="rect">
            <a:avLst/>
          </a:prstGeom>
        </p:spPr>
      </p:pic>
      <p:pic>
        <p:nvPicPr>
          <p:cNvPr id="12" name="Picture 11" descr="A close-up of a flower&#10;&#10;Description automatically generated with low confidence">
            <a:extLst>
              <a:ext uri="{FF2B5EF4-FFF2-40B4-BE49-F238E27FC236}">
                <a16:creationId xmlns:a16="http://schemas.microsoft.com/office/drawing/2014/main" id="{DC4249CD-2B45-A435-5B21-CFA704213867}"/>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366749" y="381916"/>
            <a:ext cx="1155700" cy="4318000"/>
          </a:xfrm>
          <a:prstGeom prst="rect">
            <a:avLst/>
          </a:prstGeom>
        </p:spPr>
      </p:pic>
      <p:sp>
        <p:nvSpPr>
          <p:cNvPr id="14" name="Rectangle 13">
            <a:extLst>
              <a:ext uri="{FF2B5EF4-FFF2-40B4-BE49-F238E27FC236}">
                <a16:creationId xmlns:a16="http://schemas.microsoft.com/office/drawing/2014/main" id="{7A7568A0-F819-551E-4780-20A651246990}"/>
              </a:ext>
            </a:extLst>
          </p:cNvPr>
          <p:cNvSpPr/>
          <p:nvPr userDrawn="1"/>
        </p:nvSpPr>
        <p:spPr>
          <a:xfrm>
            <a:off x="1024128" y="2162946"/>
            <a:ext cx="3794760" cy="25369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711D903-56F9-B09B-0443-A76786804823}"/>
              </a:ext>
            </a:extLst>
          </p:cNvPr>
          <p:cNvSpPr/>
          <p:nvPr userDrawn="1"/>
        </p:nvSpPr>
        <p:spPr>
          <a:xfrm>
            <a:off x="1131655" y="2264499"/>
            <a:ext cx="3585549" cy="233542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9D91551-9B41-0ACF-0BE6-9D174E6957FD}"/>
              </a:ext>
            </a:extLst>
          </p:cNvPr>
          <p:cNvSpPr>
            <a:spLocks noGrp="1"/>
          </p:cNvSpPr>
          <p:nvPr>
            <p:ph type="title"/>
          </p:nvPr>
        </p:nvSpPr>
        <p:spPr>
          <a:xfrm>
            <a:off x="1472184" y="2889504"/>
            <a:ext cx="2852928" cy="1088136"/>
          </a:xfrm>
        </p:spPr>
        <p:txBody>
          <a:bodyPr/>
          <a:lstStyle>
            <a:lvl1pPr algn="ctr">
              <a:defRPr/>
            </a:lvl1pPr>
          </a:lstStyle>
          <a:p>
            <a:r>
              <a:rPr lang="en-US"/>
              <a:t>Click to edit Master title style</a:t>
            </a:r>
          </a:p>
        </p:txBody>
      </p:sp>
      <p:sp>
        <p:nvSpPr>
          <p:cNvPr id="19" name="Content Placeholder 2">
            <a:extLst>
              <a:ext uri="{FF2B5EF4-FFF2-40B4-BE49-F238E27FC236}">
                <a16:creationId xmlns:a16="http://schemas.microsoft.com/office/drawing/2014/main" id="{545D3FB1-678F-0A9A-CCB6-435CE57DA0F6}"/>
              </a:ext>
            </a:extLst>
          </p:cNvPr>
          <p:cNvSpPr>
            <a:spLocks noGrp="1"/>
          </p:cNvSpPr>
          <p:nvPr>
            <p:ph idx="1"/>
          </p:nvPr>
        </p:nvSpPr>
        <p:spPr>
          <a:xfrm>
            <a:off x="8211312" y="2011680"/>
            <a:ext cx="2999232" cy="2843784"/>
          </a:xfrm>
        </p:spPr>
        <p:txBody>
          <a:bodyPr anchor="ctr">
            <a:normAutofit/>
          </a:bodyPr>
          <a:lstStyle>
            <a:lvl1pPr marL="0" indent="0" algn="l">
              <a:lnSpc>
                <a:spcPct val="150000"/>
              </a:lnSpc>
              <a:buNone/>
              <a:defRPr sz="2400">
                <a:latin typeface="Gill Sans Nova Light" panose="020F0302020204030204" pitchFamily="34" charset="0"/>
                <a:cs typeface="Gill Sans Nova Light" panose="020F0302020204030204" pitchFamily="34" charset="0"/>
              </a:defRPr>
            </a:lvl1pPr>
            <a:lvl2pPr algn="l">
              <a:lnSpc>
                <a:spcPct val="150000"/>
              </a:lnSpc>
              <a:defRPr sz="2000">
                <a:latin typeface="Gill Sans Nova Light" panose="020F0302020204030204" pitchFamily="34" charset="0"/>
                <a:cs typeface="Gill Sans Nova Light" panose="020F0302020204030204" pitchFamily="34" charset="0"/>
              </a:defRPr>
            </a:lvl2pPr>
            <a:lvl3pPr algn="ctr">
              <a:defRPr sz="1600">
                <a:latin typeface="Gill Sans Nova Light" panose="020F0302020204030204" pitchFamily="34" charset="0"/>
                <a:cs typeface="Gill Sans Nova Light" panose="020F0302020204030204" pitchFamily="34" charset="0"/>
              </a:defRPr>
            </a:lvl3pPr>
            <a:lvl4pPr algn="ctr">
              <a:defRPr sz="1400">
                <a:latin typeface="Gill Sans Nova Light" panose="020F0302020204030204" pitchFamily="34" charset="0"/>
                <a:cs typeface="Gill Sans Nova Light" panose="020F0302020204030204" pitchFamily="34" charset="0"/>
              </a:defRPr>
            </a:lvl4pPr>
            <a:lvl5pPr algn="ctr">
              <a:defRPr sz="1400">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4824669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D362110-9E75-C1E6-F3D3-769A27CB658B}"/>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0E61109-4A99-6337-9E7D-6AE0370E2A33}"/>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picture containing mollusk, insect&#10;&#10;Description automatically generated">
            <a:extLst>
              <a:ext uri="{FF2B5EF4-FFF2-40B4-BE49-F238E27FC236}">
                <a16:creationId xmlns:a16="http://schemas.microsoft.com/office/drawing/2014/main" id="{13B4663F-72DF-CD37-DE9D-C35DFB37E8B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12" name="Title 1">
            <a:extLst>
              <a:ext uri="{FF2B5EF4-FFF2-40B4-BE49-F238E27FC236}">
                <a16:creationId xmlns:a16="http://schemas.microsoft.com/office/drawing/2014/main" id="{C48BE494-2D3C-A618-4422-6EA9496986DA}"/>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p:nvPr>
        </p:nvSpPr>
        <p:spPr>
          <a:xfrm>
            <a:off x="838200" y="2628461"/>
            <a:ext cx="5181600" cy="35485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5F077D-E901-4AA9-B062-1C37FF407BFD}"/>
              </a:ext>
            </a:extLst>
          </p:cNvPr>
          <p:cNvSpPr>
            <a:spLocks noGrp="1"/>
          </p:cNvSpPr>
          <p:nvPr>
            <p:ph sz="half" idx="2"/>
          </p:nvPr>
        </p:nvSpPr>
        <p:spPr>
          <a:xfrm>
            <a:off x="6172200" y="2628461"/>
            <a:ext cx="5181600" cy="35485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C119B248-9F11-0A11-E6AF-776D371E14A3}"/>
              </a:ext>
            </a:extLst>
          </p:cNvPr>
          <p:cNvSpPr>
            <a:spLocks noGrp="1"/>
          </p:cNvSpPr>
          <p:nvPr>
            <p:ph type="ftr" sz="quarter" idx="10"/>
          </p:nvPr>
        </p:nvSpPr>
        <p:spPr/>
        <p:txBody>
          <a:bodyPr/>
          <a:lstStyle/>
          <a:p>
            <a:r>
              <a:rPr lang="en-US"/>
              <a:t>Presentation title</a:t>
            </a:r>
            <a:endParaRPr lang="en-US" dirty="0"/>
          </a:p>
        </p:txBody>
      </p:sp>
      <p:sp>
        <p:nvSpPr>
          <p:cNvPr id="8" name="Slide Number Placeholder 7">
            <a:extLst>
              <a:ext uri="{FF2B5EF4-FFF2-40B4-BE49-F238E27FC236}">
                <a16:creationId xmlns:a16="http://schemas.microsoft.com/office/drawing/2014/main" id="{85EFD48A-F270-E4EE-7C35-F4304F3DDF35}"/>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A7DEB86-4C56-EB31-FEEE-EC8AA99FB456}"/>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F3C19EDA-96E7-C255-DFF9-F36A187EBACD}"/>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A picture containing mollusk, insect&#10;&#10;Description automatically generated">
            <a:extLst>
              <a:ext uri="{FF2B5EF4-FFF2-40B4-BE49-F238E27FC236}">
                <a16:creationId xmlns:a16="http://schemas.microsoft.com/office/drawing/2014/main" id="{FAD938FE-3B63-4832-B610-64346C069FA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8" name="Title 1">
            <a:extLst>
              <a:ext uri="{FF2B5EF4-FFF2-40B4-BE49-F238E27FC236}">
                <a16:creationId xmlns:a16="http://schemas.microsoft.com/office/drawing/2014/main" id="{5B38128B-385C-B928-A4A8-BD98929D3DD4}"/>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tx2"/>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F5AEF53B-C85C-47DB-ADE4-C1D9FA682945}"/>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DFD4FD38-14E5-4C36-B948-8BF3F794ED8C}"/>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08DA4DA3-10C7-48A6-9B15-38222B8CAD42}"/>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E584E7EE-5B3B-427E-9807-020AEF8C7662}"/>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pic>
        <p:nvPicPr>
          <p:cNvPr id="4" name="Picture 3" descr="A picture containing fabric&#10;&#10;Description automatically generated">
            <a:extLst>
              <a:ext uri="{FF2B5EF4-FFF2-40B4-BE49-F238E27FC236}">
                <a16:creationId xmlns:a16="http://schemas.microsoft.com/office/drawing/2014/main" id="{ABAD6905-AD97-1EAF-A4A3-D0BB13B1280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67013" y="1162701"/>
            <a:ext cx="1562100" cy="4394200"/>
          </a:xfrm>
          <a:prstGeom prst="rect">
            <a:avLst/>
          </a:prstGeom>
        </p:spPr>
      </p:pic>
      <p:sp>
        <p:nvSpPr>
          <p:cNvPr id="10" name="Rectangle 9">
            <a:extLst>
              <a:ext uri="{FF2B5EF4-FFF2-40B4-BE49-F238E27FC236}">
                <a16:creationId xmlns:a16="http://schemas.microsoft.com/office/drawing/2014/main" id="{63BCB4CA-03FB-81F4-F8A2-FA9C0DBDEB11}"/>
              </a:ext>
            </a:extLst>
          </p:cNvPr>
          <p:cNvSpPr/>
          <p:nvPr userDrawn="1"/>
        </p:nvSpPr>
        <p:spPr>
          <a:xfrm>
            <a:off x="0" y="0"/>
            <a:ext cx="6096000"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group of flowers&#10;&#10;Description automatically generated with low confidence">
            <a:extLst>
              <a:ext uri="{FF2B5EF4-FFF2-40B4-BE49-F238E27FC236}">
                <a16:creationId xmlns:a16="http://schemas.microsoft.com/office/drawing/2014/main" id="{138EDBF7-FA56-2BF9-ECFA-6C39FEE8F88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959852" flipH="1">
            <a:off x="1760954" y="2048834"/>
            <a:ext cx="1230524" cy="2287327"/>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8183880" y="978408"/>
            <a:ext cx="3749040" cy="1325880"/>
          </a:xfrm>
        </p:spPr>
        <p:txBody>
          <a:body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32" name="Content Placeholder 5">
            <a:extLst>
              <a:ext uri="{FF2B5EF4-FFF2-40B4-BE49-F238E27FC236}">
                <a16:creationId xmlns:a16="http://schemas.microsoft.com/office/drawing/2014/main" id="{9BEB2D80-6263-5794-6A1A-CFF345F7A92E}"/>
              </a:ext>
            </a:extLst>
          </p:cNvPr>
          <p:cNvSpPr>
            <a:spLocks noGrp="1"/>
          </p:cNvSpPr>
          <p:nvPr>
            <p:ph sz="quarter" idx="4"/>
          </p:nvPr>
        </p:nvSpPr>
        <p:spPr>
          <a:xfrm>
            <a:off x="8183880" y="2194560"/>
            <a:ext cx="3749040" cy="4306824"/>
          </a:xfrm>
        </p:spPr>
        <p:txBody>
          <a:bodyPr>
            <a:normAutofit/>
          </a:bodyPr>
          <a:lstStyle>
            <a:lvl1pPr marL="0" indent="0">
              <a:lnSpc>
                <a:spcPct val="150000"/>
              </a:lnSpc>
              <a:buClr>
                <a:srgbClr val="73292A"/>
              </a:buClr>
              <a:buNone/>
              <a:defRPr sz="2400"/>
            </a:lvl1pPr>
            <a:lvl2pPr marL="228600">
              <a:buClr>
                <a:srgbClr val="73292A"/>
              </a:buClr>
              <a:defRPr sz="2000"/>
            </a:lvl2pPr>
            <a:lvl3pPr marL="685800">
              <a:buClr>
                <a:srgbClr val="73292A"/>
              </a:buClr>
              <a:defRPr sz="1800"/>
            </a:lvl3pPr>
            <a:lvl4pPr marL="1143000">
              <a:buClr>
                <a:srgbClr val="73292A"/>
              </a:buClr>
              <a:defRPr sz="1600"/>
            </a:lvl4pPr>
            <a:lvl5pPr marL="1600200">
              <a:buClr>
                <a:srgbClr val="73292A"/>
              </a:buCl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6" name="Picture 5" descr="A picture containing flower, plant&#10;&#10;Description automatically generated">
            <a:extLst>
              <a:ext uri="{FF2B5EF4-FFF2-40B4-BE49-F238E27FC236}">
                <a16:creationId xmlns:a16="http://schemas.microsoft.com/office/drawing/2014/main" id="{0FE36A83-31CF-DF76-5708-55ED9FB707E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777235" y="2476883"/>
            <a:ext cx="749300" cy="2755900"/>
          </a:xfrm>
          <a:prstGeom prst="rect">
            <a:avLst/>
          </a:prstGeom>
        </p:spPr>
      </p:pic>
      <p:sp>
        <p:nvSpPr>
          <p:cNvPr id="11" name="Text Placeholder 33">
            <a:extLst>
              <a:ext uri="{FF2B5EF4-FFF2-40B4-BE49-F238E27FC236}">
                <a16:creationId xmlns:a16="http://schemas.microsoft.com/office/drawing/2014/main" id="{5BF6365E-74A9-6D7B-5F20-7C29F29017E5}"/>
              </a:ext>
            </a:extLst>
          </p:cNvPr>
          <p:cNvSpPr>
            <a:spLocks noGrp="1"/>
          </p:cNvSpPr>
          <p:nvPr>
            <p:ph type="body" sz="quarter" idx="13" hasCustomPrompt="1"/>
          </p:nvPr>
        </p:nvSpPr>
        <p:spPr>
          <a:xfrm>
            <a:off x="1225296" y="1426464"/>
            <a:ext cx="3922776" cy="4242816"/>
          </a:xfrm>
        </p:spPr>
        <p:txBody>
          <a:bodyPr anchor="ctr">
            <a:normAutofit/>
          </a:bodyPr>
          <a:lstStyle>
            <a:lvl1pPr marL="0" indent="0" algn="ctr">
              <a:spcBef>
                <a:spcPts val="0"/>
              </a:spcBef>
              <a:buNone/>
              <a:defRPr sz="30000">
                <a:solidFill>
                  <a:schemeClr val="bg1"/>
                </a:solidFill>
                <a:latin typeface="+mj-lt"/>
              </a:defRPr>
            </a:lvl1pPr>
          </a:lstStyle>
          <a:p>
            <a:pPr lvl="0"/>
            <a:r>
              <a:rPr lang="en-US" dirty="0"/>
              <a:t>X</a:t>
            </a:r>
          </a:p>
        </p:txBody>
      </p:sp>
    </p:spTree>
    <p:extLst>
      <p:ext uri="{BB962C8B-B14F-4D97-AF65-F5344CB8AC3E}">
        <p14:creationId xmlns:p14="http://schemas.microsoft.com/office/powerpoint/2010/main" val="953980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solidFill>
          <a:schemeClr val="tx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BB4DE27-1913-8274-9943-46641EA0DAB7}"/>
              </a:ext>
            </a:extLst>
          </p:cNvPr>
          <p:cNvSpPr/>
          <p:nvPr userDrawn="1"/>
        </p:nvSpPr>
        <p:spPr>
          <a:xfrm>
            <a:off x="1174276" y="-756"/>
            <a:ext cx="9843449" cy="56904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 name="Rectangle 8">
            <a:extLst>
              <a:ext uri="{FF2B5EF4-FFF2-40B4-BE49-F238E27FC236}">
                <a16:creationId xmlns:a16="http://schemas.microsoft.com/office/drawing/2014/main" id="{F901AB4A-AE17-BFA4-697C-75EC6407E147}"/>
              </a:ext>
            </a:extLst>
          </p:cNvPr>
          <p:cNvSpPr/>
          <p:nvPr userDrawn="1"/>
        </p:nvSpPr>
        <p:spPr>
          <a:xfrm>
            <a:off x="1604189" y="-13446"/>
            <a:ext cx="8983623" cy="525779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picture containing mollusk, insect&#10;&#10;Description automatically generated">
            <a:extLst>
              <a:ext uri="{FF2B5EF4-FFF2-40B4-BE49-F238E27FC236}">
                <a16:creationId xmlns:a16="http://schemas.microsoft.com/office/drawing/2014/main" id="{1C7F01FE-99A8-35BD-05A1-6D93A2578EB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52833" y="5110810"/>
            <a:ext cx="1207554" cy="354511"/>
          </a:xfrm>
          <a:prstGeom prst="rect">
            <a:avLst/>
          </a:prstGeom>
        </p:spPr>
      </p:pic>
      <p:pic>
        <p:nvPicPr>
          <p:cNvPr id="13" name="Picture 12">
            <a:extLst>
              <a:ext uri="{FF2B5EF4-FFF2-40B4-BE49-F238E27FC236}">
                <a16:creationId xmlns:a16="http://schemas.microsoft.com/office/drawing/2014/main" id="{E66660DF-FD7A-4340-E854-B4680A6B88C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5400000">
            <a:off x="5202474" y="-1953000"/>
            <a:ext cx="1485900" cy="5372100"/>
          </a:xfrm>
          <a:prstGeom prst="rect">
            <a:avLst/>
          </a:prstGeom>
        </p:spPr>
      </p:pic>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748028" y="1389888"/>
            <a:ext cx="8695944"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2223516" y="2651760"/>
            <a:ext cx="7744968" cy="2697480"/>
          </a:xfrm>
        </p:spPr>
        <p:txBody>
          <a:bodyPr>
            <a:normAutofit/>
          </a:bodyPr>
          <a:lstStyle>
            <a:lvl1pPr marL="0" indent="0" algn="ctr">
              <a:lnSpc>
                <a:spcPct val="100000"/>
              </a:lnSpc>
              <a:buNone/>
              <a:defRPr sz="2000">
                <a:latin typeface="Gill Sans Nova Light" panose="020F0302020204030204" pitchFamily="34" charset="0"/>
                <a:cs typeface="Gill Sans Nova Light" panose="020F0302020204030204" pitchFamily="34" charset="0"/>
              </a:defRPr>
            </a:lvl1pPr>
            <a:lvl2pPr algn="ctr">
              <a:lnSpc>
                <a:spcPct val="100000"/>
              </a:lnSpc>
              <a:defRPr sz="1800">
                <a:latin typeface="Gill Sans Nova Light" panose="020F0302020204030204" pitchFamily="34" charset="0"/>
                <a:cs typeface="Gill Sans Nova Light" panose="020F0302020204030204" pitchFamily="34" charset="0"/>
              </a:defRPr>
            </a:lvl2pPr>
            <a:lvl3pPr algn="ctr">
              <a:defRPr sz="1600">
                <a:latin typeface="Gill Sans Nova Light" panose="020F0302020204030204" pitchFamily="34" charset="0"/>
                <a:cs typeface="Gill Sans Nova Light" panose="020F0302020204030204" pitchFamily="34" charset="0"/>
              </a:defRPr>
            </a:lvl3pPr>
            <a:lvl4pPr algn="ctr">
              <a:defRPr sz="1400">
                <a:latin typeface="Gill Sans Nova Light" panose="020F0302020204030204" pitchFamily="34" charset="0"/>
                <a:cs typeface="Gill Sans Nova Light" panose="020F0302020204030204" pitchFamily="34" charset="0"/>
              </a:defRPr>
            </a:lvl4pPr>
            <a:lvl5pPr algn="ctr">
              <a:defRPr sz="1400">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p:txBody>
      </p:sp>
      <p:sp>
        <p:nvSpPr>
          <p:cNvPr id="14" name="Footer Placeholder 13">
            <a:extLst>
              <a:ext uri="{FF2B5EF4-FFF2-40B4-BE49-F238E27FC236}">
                <a16:creationId xmlns:a16="http://schemas.microsoft.com/office/drawing/2014/main" id="{2F05D25C-B703-1868-603E-D468EF44D794}"/>
              </a:ext>
            </a:extLst>
          </p:cNvPr>
          <p:cNvSpPr>
            <a:spLocks noGrp="1"/>
          </p:cNvSpPr>
          <p:nvPr>
            <p:ph type="ftr" sz="quarter" idx="10"/>
          </p:nvPr>
        </p:nvSpPr>
        <p:spPr/>
        <p:txBody>
          <a:bodyPr/>
          <a:lstStyle/>
          <a:p>
            <a:r>
              <a:rPr lang="en-US"/>
              <a:t>Presentation title</a:t>
            </a:r>
            <a:endParaRPr lang="en-US" dirty="0"/>
          </a:p>
        </p:txBody>
      </p:sp>
      <p:sp>
        <p:nvSpPr>
          <p:cNvPr id="15" name="Slide Number Placeholder 14">
            <a:extLst>
              <a:ext uri="{FF2B5EF4-FFF2-40B4-BE49-F238E27FC236}">
                <a16:creationId xmlns:a16="http://schemas.microsoft.com/office/drawing/2014/main" id="{D8FDB2CC-A975-BC07-042A-228D387E5165}"/>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120268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tx2"/>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8ADFA29-47E3-2E16-12B7-D8031DC04C0D}"/>
              </a:ext>
            </a:extLst>
          </p:cNvPr>
          <p:cNvSpPr/>
          <p:nvPr userDrawn="1"/>
        </p:nvSpPr>
        <p:spPr>
          <a:xfrm>
            <a:off x="0" y="3377183"/>
            <a:ext cx="12192000" cy="23265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close up of a plant&#10;&#10;Description automatically generated with low confidence">
            <a:extLst>
              <a:ext uri="{FF2B5EF4-FFF2-40B4-BE49-F238E27FC236}">
                <a16:creationId xmlns:a16="http://schemas.microsoft.com/office/drawing/2014/main" id="{D373DB44-C887-96AC-D32D-B7656F28FB9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5387322" y="3187511"/>
            <a:ext cx="1422400" cy="5283200"/>
          </a:xfrm>
          <a:prstGeom prst="rect">
            <a:avLst/>
          </a:prstGeom>
        </p:spPr>
      </p:pic>
      <p:pic>
        <p:nvPicPr>
          <p:cNvPr id="9" name="Picture 8" descr="A picture containing bedclothes, fabric&#10;&#10;Description automatically generated">
            <a:extLst>
              <a:ext uri="{FF2B5EF4-FFF2-40B4-BE49-F238E27FC236}">
                <a16:creationId xmlns:a16="http://schemas.microsoft.com/office/drawing/2014/main" id="{6A080FF9-A96B-AA38-428D-5F2CF533D06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5400022" y="287485"/>
            <a:ext cx="1485900" cy="5372100"/>
          </a:xfrm>
          <a:prstGeom prst="rect">
            <a:avLst/>
          </a:prstGeom>
        </p:spPr>
      </p:pic>
      <p:sp>
        <p:nvSpPr>
          <p:cNvPr id="13" name="Rectangle 12">
            <a:extLst>
              <a:ext uri="{FF2B5EF4-FFF2-40B4-BE49-F238E27FC236}">
                <a16:creationId xmlns:a16="http://schemas.microsoft.com/office/drawing/2014/main" id="{25150280-02E2-686D-A130-65EBDA15EF13}"/>
              </a:ext>
            </a:extLst>
          </p:cNvPr>
          <p:cNvSpPr/>
          <p:nvPr userDrawn="1"/>
        </p:nvSpPr>
        <p:spPr>
          <a:xfrm>
            <a:off x="232651" y="3633264"/>
            <a:ext cx="11740896" cy="1789752"/>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ill Sans Light" panose="020B0302020104020203" pitchFamily="34" charset="-79"/>
              <a:cs typeface="Gill Sans Light" panose="020B0302020104020203" pitchFamily="34" charset="-79"/>
            </a:endParaRPr>
          </a:p>
        </p:txBody>
      </p:sp>
      <p:pic>
        <p:nvPicPr>
          <p:cNvPr id="15" name="Picture 14" descr="A picture containing ceramic ware, porcelain&#10;&#10;Description automatically generated">
            <a:extLst>
              <a:ext uri="{FF2B5EF4-FFF2-40B4-BE49-F238E27FC236}">
                <a16:creationId xmlns:a16="http://schemas.microsoft.com/office/drawing/2014/main" id="{3DD4D68C-6665-333E-98E8-785116A05A7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rot="2590193">
            <a:off x="6957396" y="5090392"/>
            <a:ext cx="856832" cy="832525"/>
          </a:xfrm>
          <a:prstGeom prst="rect">
            <a:avLst/>
          </a:prstGeom>
        </p:spPr>
      </p:pic>
      <p:pic>
        <p:nvPicPr>
          <p:cNvPr id="17" name="Picture 16" descr="A picture containing text&#10;&#10;Description automatically generated">
            <a:extLst>
              <a:ext uri="{FF2B5EF4-FFF2-40B4-BE49-F238E27FC236}">
                <a16:creationId xmlns:a16="http://schemas.microsoft.com/office/drawing/2014/main" id="{27E0939A-D971-0D79-9B6D-834913C959B2}"/>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362979" y="3252854"/>
            <a:ext cx="1206427" cy="621355"/>
          </a:xfrm>
          <a:prstGeom prst="rect">
            <a:avLst/>
          </a:prstGeom>
        </p:spPr>
      </p:pic>
      <p:sp>
        <p:nvSpPr>
          <p:cNvPr id="2" name="Title 1">
            <a:extLst>
              <a:ext uri="{FF2B5EF4-FFF2-40B4-BE49-F238E27FC236}">
                <a16:creationId xmlns:a16="http://schemas.microsoft.com/office/drawing/2014/main" id="{A2DFA2E8-50A1-4465-AC33-6FAC0E7736E9}"/>
              </a:ext>
            </a:extLst>
          </p:cNvPr>
          <p:cNvSpPr>
            <a:spLocks noGrp="1"/>
          </p:cNvSpPr>
          <p:nvPr userDrawn="1">
            <p:ph type="title"/>
          </p:nvPr>
        </p:nvSpPr>
        <p:spPr>
          <a:xfrm>
            <a:off x="1153668" y="3977640"/>
            <a:ext cx="9884664" cy="731520"/>
          </a:xfrm>
        </p:spPr>
        <p:txBody>
          <a:bodyPr anchor="b">
            <a:normAutofit/>
          </a:bodyPr>
          <a:lstStyle>
            <a:lvl1pPr algn="ct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userDrawn="1">
            <p:ph type="body" idx="1"/>
          </p:nvPr>
        </p:nvSpPr>
        <p:spPr>
          <a:xfrm>
            <a:off x="1153668" y="4700016"/>
            <a:ext cx="9884664" cy="457200"/>
          </a:xfrm>
        </p:spPr>
        <p:txBody>
          <a:bodyPr anchor="ct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802635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380999"/>
            <a:ext cx="10515600"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838200" y="1825625"/>
            <a:ext cx="10515600" cy="4370832"/>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74170EA9-DC14-D6B7-054C-51C9E1FE932C}"/>
              </a:ext>
            </a:extLst>
          </p:cNvPr>
          <p:cNvSpPr>
            <a:spLocks noGrp="1"/>
          </p:cNvSpPr>
          <p:nvPr>
            <p:ph type="ftr" sz="quarter" idx="10"/>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3F65A817-7911-6CCE-C2C4-2C8568F7F358}"/>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green">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380999"/>
            <a:ext cx="10515600"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609600" y="1600200"/>
            <a:ext cx="10972800" cy="4572000"/>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74170EA9-DC14-D6B7-054C-51C9E1FE932C}"/>
              </a:ext>
            </a:extLst>
          </p:cNvPr>
          <p:cNvSpPr>
            <a:spLocks noGrp="1"/>
          </p:cNvSpPr>
          <p:nvPr>
            <p:ph type="ftr" sz="quarter" idx="10"/>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3F65A817-7911-6CCE-C2C4-2C8568F7F358}"/>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925109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ection Header">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2F45E1C-47F6-0AF9-7468-BA613D681E1D}"/>
              </a:ext>
            </a:extLst>
          </p:cNvPr>
          <p:cNvSpPr/>
          <p:nvPr userDrawn="1"/>
        </p:nvSpPr>
        <p:spPr>
          <a:xfrm>
            <a:off x="0" y="1533950"/>
            <a:ext cx="12192000" cy="37901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fabric&#10;&#10;Description automatically generated">
            <a:extLst>
              <a:ext uri="{FF2B5EF4-FFF2-40B4-BE49-F238E27FC236}">
                <a16:creationId xmlns:a16="http://schemas.microsoft.com/office/drawing/2014/main" id="{AB9E0D8B-7031-366D-884B-EB3FABD78CA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6200000">
            <a:off x="5056236" y="-1772981"/>
            <a:ext cx="2147050" cy="6039669"/>
          </a:xfrm>
          <a:prstGeom prst="rect">
            <a:avLst/>
          </a:prstGeom>
        </p:spPr>
      </p:pic>
      <p:sp>
        <p:nvSpPr>
          <p:cNvPr id="12" name="Rectangle 11">
            <a:extLst>
              <a:ext uri="{FF2B5EF4-FFF2-40B4-BE49-F238E27FC236}">
                <a16:creationId xmlns:a16="http://schemas.microsoft.com/office/drawing/2014/main" id="{1859314F-DCEF-A5A7-C5D9-F0D39AAC9FFA}"/>
              </a:ext>
            </a:extLst>
          </p:cNvPr>
          <p:cNvSpPr/>
          <p:nvPr userDrawn="1"/>
        </p:nvSpPr>
        <p:spPr>
          <a:xfrm>
            <a:off x="225552" y="1796143"/>
            <a:ext cx="11740896" cy="3265714"/>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Picture 15" descr="A picture containing flower, plant&#10;&#10;Description automatically generated">
            <a:extLst>
              <a:ext uri="{FF2B5EF4-FFF2-40B4-BE49-F238E27FC236}">
                <a16:creationId xmlns:a16="http://schemas.microsoft.com/office/drawing/2014/main" id="{DAAE5EB8-5B6B-6FA6-E6E7-D2F58FDFB4A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6307543" y="-287017"/>
            <a:ext cx="1051334" cy="3866771"/>
          </a:xfrm>
          <a:prstGeom prst="rect">
            <a:avLst/>
          </a:prstGeom>
        </p:spPr>
      </p:pic>
      <p:pic>
        <p:nvPicPr>
          <p:cNvPr id="19" name="Picture 18" descr="A picture containing mollusk, insect&#10;&#10;Description automatically generated">
            <a:extLst>
              <a:ext uri="{FF2B5EF4-FFF2-40B4-BE49-F238E27FC236}">
                <a16:creationId xmlns:a16="http://schemas.microsoft.com/office/drawing/2014/main" id="{BB1368FF-AA1B-4423-30B1-BE082E6F1913}"/>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492222" y="4923380"/>
            <a:ext cx="1207554" cy="354511"/>
          </a:xfrm>
          <a:prstGeom prst="rect">
            <a:avLst/>
          </a:prstGeom>
        </p:spPr>
      </p:pic>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1743456" y="2404872"/>
            <a:ext cx="8705088" cy="2002536"/>
          </a:xfrm>
        </p:spPr>
        <p:txBody>
          <a:bodyPr anchor="t">
            <a:normAutofit/>
          </a:bodyPr>
          <a:lstStyle>
            <a:lvl1pPr algn="ct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743454" y="3964517"/>
            <a:ext cx="8705089" cy="457200"/>
          </a:xfrm>
        </p:spPr>
        <p:txBody>
          <a:bodyPr anchor="ctr"/>
          <a:lstStyle>
            <a:lvl1pPr marL="0" indent="0" algn="ctr">
              <a:buNone/>
              <a:defRPr sz="2400">
                <a:solidFill>
                  <a:schemeClr val="accent3"/>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27" name="Text Placeholder 24">
            <a:extLst>
              <a:ext uri="{FF2B5EF4-FFF2-40B4-BE49-F238E27FC236}">
                <a16:creationId xmlns:a16="http://schemas.microsoft.com/office/drawing/2014/main" id="{F5E2B84E-B4F2-ED93-8084-ECFC3B9C380F}"/>
              </a:ext>
            </a:extLst>
          </p:cNvPr>
          <p:cNvSpPr>
            <a:spLocks noGrp="1"/>
          </p:cNvSpPr>
          <p:nvPr>
            <p:ph type="body" sz="quarter" idx="11" hasCustomPrompt="1"/>
          </p:nvPr>
        </p:nvSpPr>
        <p:spPr>
          <a:xfrm>
            <a:off x="10149667" y="3189069"/>
            <a:ext cx="945473" cy="1936750"/>
          </a:xfrm>
        </p:spPr>
        <p:txBody>
          <a:bodyPr>
            <a:noAutofit/>
          </a:bodyPr>
          <a:lstStyle>
            <a:lvl1pPr marL="0" indent="0">
              <a:buNone/>
              <a:defRPr sz="14000" b="1">
                <a:solidFill>
                  <a:schemeClr val="tx2"/>
                </a:solidFill>
                <a:latin typeface="+mj-lt"/>
              </a:defRPr>
            </a:lvl1pPr>
          </a:lstStyle>
          <a:p>
            <a:pPr lvl="0"/>
            <a:r>
              <a:rPr lang="en-US" dirty="0"/>
              <a:t>”</a:t>
            </a:r>
          </a:p>
        </p:txBody>
      </p:sp>
      <p:sp>
        <p:nvSpPr>
          <p:cNvPr id="28" name="Text Placeholder 24">
            <a:extLst>
              <a:ext uri="{FF2B5EF4-FFF2-40B4-BE49-F238E27FC236}">
                <a16:creationId xmlns:a16="http://schemas.microsoft.com/office/drawing/2014/main" id="{FDD82133-EB75-7E07-A9CE-730CB7F6CD34}"/>
              </a:ext>
            </a:extLst>
          </p:cNvPr>
          <p:cNvSpPr>
            <a:spLocks noGrp="1"/>
          </p:cNvSpPr>
          <p:nvPr>
            <p:ph type="body" sz="quarter" idx="10" hasCustomPrompt="1"/>
          </p:nvPr>
        </p:nvSpPr>
        <p:spPr>
          <a:xfrm>
            <a:off x="1033184" y="2136567"/>
            <a:ext cx="941832" cy="1936750"/>
          </a:xfrm>
        </p:spPr>
        <p:txBody>
          <a:bodyPr>
            <a:noAutofit/>
          </a:bodyPr>
          <a:lstStyle>
            <a:lvl1pPr marL="0" indent="0">
              <a:buNone/>
              <a:defRPr sz="14000" b="1">
                <a:solidFill>
                  <a:schemeClr val="tx2"/>
                </a:solidFill>
                <a:latin typeface="+mj-lt"/>
              </a:defRPr>
            </a:lvl1pPr>
          </a:lstStyle>
          <a:p>
            <a:pPr lvl="0"/>
            <a:r>
              <a:rPr lang="en-US" dirty="0"/>
              <a:t>“</a:t>
            </a:r>
          </a:p>
        </p:txBody>
      </p:sp>
    </p:spTree>
    <p:extLst>
      <p:ext uri="{BB962C8B-B14F-4D97-AF65-F5344CB8AC3E}">
        <p14:creationId xmlns:p14="http://schemas.microsoft.com/office/powerpoint/2010/main" val="3178703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41740FC-E682-E87B-87BB-213396FD2DF6}"/>
              </a:ext>
            </a:extLst>
          </p:cNvPr>
          <p:cNvSpPr/>
          <p:nvPr userDrawn="1"/>
        </p:nvSpPr>
        <p:spPr>
          <a:xfrm>
            <a:off x="553443" y="0"/>
            <a:ext cx="11105522" cy="62446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AC6E25B-7977-E725-B84F-07CA54BB4973}"/>
              </a:ext>
            </a:extLst>
          </p:cNvPr>
          <p:cNvSpPr/>
          <p:nvPr userDrawn="1"/>
        </p:nvSpPr>
        <p:spPr>
          <a:xfrm>
            <a:off x="877579" y="0"/>
            <a:ext cx="10460969" cy="587278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0EE757CA-B891-A6E4-F7DB-FFB1DBFDA0C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1275" y="5738220"/>
            <a:ext cx="1207554" cy="354511"/>
          </a:xfrm>
          <a:prstGeom prst="rect">
            <a:avLst/>
          </a:prstGeom>
        </p:spPr>
      </p:pic>
      <p:sp>
        <p:nvSpPr>
          <p:cNvPr id="2" name="Title 1">
            <a:extLst>
              <a:ext uri="{FF2B5EF4-FFF2-40B4-BE49-F238E27FC236}">
                <a16:creationId xmlns:a16="http://schemas.microsoft.com/office/drawing/2014/main" id="{115CA519-6BA6-FAC8-3545-2E7E3CBDE2A9}"/>
              </a:ext>
            </a:extLst>
          </p:cNvPr>
          <p:cNvSpPr>
            <a:spLocks noGrp="1"/>
          </p:cNvSpPr>
          <p:nvPr>
            <p:ph type="title"/>
          </p:nvPr>
        </p:nvSpPr>
        <p:spPr/>
        <p:txBody>
          <a:bodyPr/>
          <a:lstStyle>
            <a:lvl1pPr algn="ctr">
              <a:defRPr/>
            </a:lvl1pPr>
          </a:lstStyle>
          <a:p>
            <a:r>
              <a:rPr lang="en-US"/>
              <a:t>Click to edit Master title style</a:t>
            </a:r>
            <a:endParaRPr lang="en-US" dirty="0"/>
          </a:p>
        </p:txBody>
      </p:sp>
      <p:sp>
        <p:nvSpPr>
          <p:cNvPr id="22" name="Picture Placeholder 17">
            <a:extLst>
              <a:ext uri="{FF2B5EF4-FFF2-40B4-BE49-F238E27FC236}">
                <a16:creationId xmlns:a16="http://schemas.microsoft.com/office/drawing/2014/main" id="{6A1AC1B6-9CB9-19D8-8BDC-EDC0B6C19DBE}"/>
              </a:ext>
            </a:extLst>
          </p:cNvPr>
          <p:cNvSpPr>
            <a:spLocks noGrp="1" noChangeAspect="1"/>
          </p:cNvSpPr>
          <p:nvPr>
            <p:ph type="pic" sz="quarter" idx="12"/>
          </p:nvPr>
        </p:nvSpPr>
        <p:spPr>
          <a:xfrm>
            <a:off x="1375868"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20" name="Text Placeholder 19">
            <a:extLst>
              <a:ext uri="{FF2B5EF4-FFF2-40B4-BE49-F238E27FC236}">
                <a16:creationId xmlns:a16="http://schemas.microsoft.com/office/drawing/2014/main" id="{DAB2A93C-DB99-8217-D74F-D08E610FA758}"/>
              </a:ext>
            </a:extLst>
          </p:cNvPr>
          <p:cNvSpPr>
            <a:spLocks noGrp="1"/>
          </p:cNvSpPr>
          <p:nvPr>
            <p:ph type="body" sz="quarter" idx="13"/>
          </p:nvPr>
        </p:nvSpPr>
        <p:spPr>
          <a:xfrm>
            <a:off x="1326173"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21" name="Text Placeholder 19">
            <a:extLst>
              <a:ext uri="{FF2B5EF4-FFF2-40B4-BE49-F238E27FC236}">
                <a16:creationId xmlns:a16="http://schemas.microsoft.com/office/drawing/2014/main" id="{61950EAA-EB4E-8768-AFC9-A0356AECFE12}"/>
              </a:ext>
            </a:extLst>
          </p:cNvPr>
          <p:cNvSpPr>
            <a:spLocks noGrp="1"/>
          </p:cNvSpPr>
          <p:nvPr>
            <p:ph type="body" sz="quarter" idx="14"/>
          </p:nvPr>
        </p:nvSpPr>
        <p:spPr>
          <a:xfrm>
            <a:off x="1328309"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1" name="Picture Placeholder 17">
            <a:extLst>
              <a:ext uri="{FF2B5EF4-FFF2-40B4-BE49-F238E27FC236}">
                <a16:creationId xmlns:a16="http://schemas.microsoft.com/office/drawing/2014/main" id="{E3B18CDB-3FF1-EC8E-EA8A-31E9BF81747A}"/>
              </a:ext>
            </a:extLst>
          </p:cNvPr>
          <p:cNvSpPr>
            <a:spLocks noGrp="1" noChangeAspect="1"/>
          </p:cNvSpPr>
          <p:nvPr>
            <p:ph type="pic" sz="quarter" idx="17"/>
          </p:nvPr>
        </p:nvSpPr>
        <p:spPr>
          <a:xfrm>
            <a:off x="3828270"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3" name="Text Placeholder 19">
            <a:extLst>
              <a:ext uri="{FF2B5EF4-FFF2-40B4-BE49-F238E27FC236}">
                <a16:creationId xmlns:a16="http://schemas.microsoft.com/office/drawing/2014/main" id="{EAB1EC17-F1C7-0781-4F52-DEE9122BBC9D}"/>
              </a:ext>
            </a:extLst>
          </p:cNvPr>
          <p:cNvSpPr>
            <a:spLocks noGrp="1"/>
          </p:cNvSpPr>
          <p:nvPr>
            <p:ph type="body" sz="quarter" idx="19"/>
          </p:nvPr>
        </p:nvSpPr>
        <p:spPr>
          <a:xfrm>
            <a:off x="3763663" y="3926721"/>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2" name="Text Placeholder 19">
            <a:extLst>
              <a:ext uri="{FF2B5EF4-FFF2-40B4-BE49-F238E27FC236}">
                <a16:creationId xmlns:a16="http://schemas.microsoft.com/office/drawing/2014/main" id="{9E2E4E06-43E3-5309-A921-59117EDFEA1A}"/>
              </a:ext>
            </a:extLst>
          </p:cNvPr>
          <p:cNvSpPr>
            <a:spLocks noGrp="1"/>
          </p:cNvSpPr>
          <p:nvPr>
            <p:ph type="body" sz="quarter" idx="18"/>
          </p:nvPr>
        </p:nvSpPr>
        <p:spPr>
          <a:xfrm>
            <a:off x="3765799" y="4286611"/>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0" name="Picture Placeholder 17">
            <a:extLst>
              <a:ext uri="{FF2B5EF4-FFF2-40B4-BE49-F238E27FC236}">
                <a16:creationId xmlns:a16="http://schemas.microsoft.com/office/drawing/2014/main" id="{2EB018F6-8206-135F-BF16-29E6E63FD099}"/>
              </a:ext>
            </a:extLst>
          </p:cNvPr>
          <p:cNvSpPr>
            <a:spLocks noGrp="1" noChangeAspect="1"/>
          </p:cNvSpPr>
          <p:nvPr>
            <p:ph type="pic" sz="quarter" idx="16"/>
          </p:nvPr>
        </p:nvSpPr>
        <p:spPr>
          <a:xfrm>
            <a:off x="6280672"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5" name="Text Placeholder 19">
            <a:extLst>
              <a:ext uri="{FF2B5EF4-FFF2-40B4-BE49-F238E27FC236}">
                <a16:creationId xmlns:a16="http://schemas.microsoft.com/office/drawing/2014/main" id="{13D50A41-E904-8A4E-6F0A-F980F8D64711}"/>
              </a:ext>
            </a:extLst>
          </p:cNvPr>
          <p:cNvSpPr>
            <a:spLocks noGrp="1"/>
          </p:cNvSpPr>
          <p:nvPr>
            <p:ph type="body" sz="quarter" idx="21"/>
          </p:nvPr>
        </p:nvSpPr>
        <p:spPr>
          <a:xfrm>
            <a:off x="6216065"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4" name="Text Placeholder 19">
            <a:extLst>
              <a:ext uri="{FF2B5EF4-FFF2-40B4-BE49-F238E27FC236}">
                <a16:creationId xmlns:a16="http://schemas.microsoft.com/office/drawing/2014/main" id="{D6CE30A5-8B65-384B-A8B9-6F711A521946}"/>
              </a:ext>
            </a:extLst>
          </p:cNvPr>
          <p:cNvSpPr>
            <a:spLocks noGrp="1"/>
          </p:cNvSpPr>
          <p:nvPr>
            <p:ph type="body" sz="quarter" idx="20"/>
          </p:nvPr>
        </p:nvSpPr>
        <p:spPr>
          <a:xfrm>
            <a:off x="6218201"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29" name="Picture Placeholder 17">
            <a:extLst>
              <a:ext uri="{FF2B5EF4-FFF2-40B4-BE49-F238E27FC236}">
                <a16:creationId xmlns:a16="http://schemas.microsoft.com/office/drawing/2014/main" id="{D1C71745-769D-8F16-2B61-EF5D4012F1E3}"/>
              </a:ext>
            </a:extLst>
          </p:cNvPr>
          <p:cNvSpPr>
            <a:spLocks noGrp="1" noChangeAspect="1"/>
          </p:cNvSpPr>
          <p:nvPr>
            <p:ph type="pic" sz="quarter" idx="15"/>
          </p:nvPr>
        </p:nvSpPr>
        <p:spPr>
          <a:xfrm>
            <a:off x="8733074"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7" name="Text Placeholder 19">
            <a:extLst>
              <a:ext uri="{FF2B5EF4-FFF2-40B4-BE49-F238E27FC236}">
                <a16:creationId xmlns:a16="http://schemas.microsoft.com/office/drawing/2014/main" id="{D6D40AAC-2768-6F48-97AE-FD958D89FD8E}"/>
              </a:ext>
            </a:extLst>
          </p:cNvPr>
          <p:cNvSpPr>
            <a:spLocks noGrp="1"/>
          </p:cNvSpPr>
          <p:nvPr>
            <p:ph type="body" sz="quarter" idx="23"/>
          </p:nvPr>
        </p:nvSpPr>
        <p:spPr>
          <a:xfrm>
            <a:off x="8666331"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6" name="Text Placeholder 19">
            <a:extLst>
              <a:ext uri="{FF2B5EF4-FFF2-40B4-BE49-F238E27FC236}">
                <a16:creationId xmlns:a16="http://schemas.microsoft.com/office/drawing/2014/main" id="{85652007-C32E-173C-2A5F-B1C08D6140DD}"/>
              </a:ext>
            </a:extLst>
          </p:cNvPr>
          <p:cNvSpPr>
            <a:spLocks noGrp="1"/>
          </p:cNvSpPr>
          <p:nvPr>
            <p:ph type="body" sz="quarter" idx="22"/>
          </p:nvPr>
        </p:nvSpPr>
        <p:spPr>
          <a:xfrm>
            <a:off x="8668467"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AD4DF5-3AA4-926D-00B1-1C24F968F4AD}"/>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CE3EC206-AFEC-E74D-0522-B0D47B2E7A6E}"/>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519687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41740FC-E682-E87B-87BB-213396FD2DF6}"/>
              </a:ext>
            </a:extLst>
          </p:cNvPr>
          <p:cNvSpPr/>
          <p:nvPr userDrawn="1"/>
        </p:nvSpPr>
        <p:spPr>
          <a:xfrm>
            <a:off x="553443" y="0"/>
            <a:ext cx="11105522" cy="62446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AC6E25B-7977-E725-B84F-07CA54BB4973}"/>
              </a:ext>
            </a:extLst>
          </p:cNvPr>
          <p:cNvSpPr/>
          <p:nvPr userDrawn="1"/>
        </p:nvSpPr>
        <p:spPr>
          <a:xfrm>
            <a:off x="877579" y="0"/>
            <a:ext cx="10460969" cy="587278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0EE757CA-B891-A6E4-F7DB-FFB1DBFDA0C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1275" y="5738220"/>
            <a:ext cx="1207554" cy="354511"/>
          </a:xfrm>
          <a:prstGeom prst="rect">
            <a:avLst/>
          </a:prstGeom>
        </p:spPr>
      </p:pic>
      <p:sp>
        <p:nvSpPr>
          <p:cNvPr id="2" name="Title 1">
            <a:extLst>
              <a:ext uri="{FF2B5EF4-FFF2-40B4-BE49-F238E27FC236}">
                <a16:creationId xmlns:a16="http://schemas.microsoft.com/office/drawing/2014/main" id="{115CA519-6BA6-FAC8-3545-2E7E3CBDE2A9}"/>
              </a:ext>
            </a:extLst>
          </p:cNvPr>
          <p:cNvSpPr>
            <a:spLocks noGrp="1"/>
          </p:cNvSpPr>
          <p:nvPr>
            <p:ph type="title"/>
          </p:nvPr>
        </p:nvSpPr>
        <p:spPr/>
        <p:txBody>
          <a:bodyPr/>
          <a:lstStyle>
            <a:lvl1pPr algn="ctr">
              <a:defRPr/>
            </a:lvl1pPr>
          </a:lstStyle>
          <a:p>
            <a:r>
              <a:rPr lang="en-US"/>
              <a:t>Click to edit Master title style</a:t>
            </a:r>
            <a:endParaRPr lang="en-US" dirty="0"/>
          </a:p>
        </p:txBody>
      </p:sp>
      <p:sp>
        <p:nvSpPr>
          <p:cNvPr id="22" name="Picture Placeholder 17">
            <a:extLst>
              <a:ext uri="{FF2B5EF4-FFF2-40B4-BE49-F238E27FC236}">
                <a16:creationId xmlns:a16="http://schemas.microsoft.com/office/drawing/2014/main" id="{6A1AC1B6-9CB9-19D8-8BDC-EDC0B6C19DBE}"/>
              </a:ext>
            </a:extLst>
          </p:cNvPr>
          <p:cNvSpPr>
            <a:spLocks noGrp="1" noChangeAspect="1"/>
          </p:cNvSpPr>
          <p:nvPr>
            <p:ph type="pic" sz="quarter" idx="12"/>
          </p:nvPr>
        </p:nvSpPr>
        <p:spPr>
          <a:xfrm>
            <a:off x="168136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0" name="Text Placeholder 19">
            <a:extLst>
              <a:ext uri="{FF2B5EF4-FFF2-40B4-BE49-F238E27FC236}">
                <a16:creationId xmlns:a16="http://schemas.microsoft.com/office/drawing/2014/main" id="{DAB2A93C-DB99-8217-D74F-D08E610FA758}"/>
              </a:ext>
            </a:extLst>
          </p:cNvPr>
          <p:cNvSpPr>
            <a:spLocks noGrp="1"/>
          </p:cNvSpPr>
          <p:nvPr>
            <p:ph type="body" sz="quarter" idx="13"/>
          </p:nvPr>
        </p:nvSpPr>
        <p:spPr>
          <a:xfrm>
            <a:off x="1106424"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21" name="Text Placeholder 19">
            <a:extLst>
              <a:ext uri="{FF2B5EF4-FFF2-40B4-BE49-F238E27FC236}">
                <a16:creationId xmlns:a16="http://schemas.microsoft.com/office/drawing/2014/main" id="{61950EAA-EB4E-8768-AFC9-A0356AECFE12}"/>
              </a:ext>
            </a:extLst>
          </p:cNvPr>
          <p:cNvSpPr>
            <a:spLocks noGrp="1"/>
          </p:cNvSpPr>
          <p:nvPr>
            <p:ph type="body" sz="quarter" idx="14"/>
          </p:nvPr>
        </p:nvSpPr>
        <p:spPr>
          <a:xfrm>
            <a:off x="1106424"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46" name="Picture Placeholder 17">
            <a:extLst>
              <a:ext uri="{FF2B5EF4-FFF2-40B4-BE49-F238E27FC236}">
                <a16:creationId xmlns:a16="http://schemas.microsoft.com/office/drawing/2014/main" id="{B23EF08B-7D0C-7D96-413D-71C22E3F74D0}"/>
              </a:ext>
            </a:extLst>
          </p:cNvPr>
          <p:cNvSpPr>
            <a:spLocks noGrp="1" noChangeAspect="1"/>
          </p:cNvSpPr>
          <p:nvPr>
            <p:ph type="pic" sz="quarter" idx="26"/>
          </p:nvPr>
        </p:nvSpPr>
        <p:spPr>
          <a:xfrm>
            <a:off x="168136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45" name="Text Placeholder 19">
            <a:extLst>
              <a:ext uri="{FF2B5EF4-FFF2-40B4-BE49-F238E27FC236}">
                <a16:creationId xmlns:a16="http://schemas.microsoft.com/office/drawing/2014/main" id="{A6866782-6675-4F37-E5D2-68CB0191C1A7}"/>
              </a:ext>
            </a:extLst>
          </p:cNvPr>
          <p:cNvSpPr>
            <a:spLocks noGrp="1"/>
          </p:cNvSpPr>
          <p:nvPr>
            <p:ph type="body" sz="quarter" idx="25"/>
          </p:nvPr>
        </p:nvSpPr>
        <p:spPr>
          <a:xfrm>
            <a:off x="1106424"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44" name="Text Placeholder 19">
            <a:extLst>
              <a:ext uri="{FF2B5EF4-FFF2-40B4-BE49-F238E27FC236}">
                <a16:creationId xmlns:a16="http://schemas.microsoft.com/office/drawing/2014/main" id="{9F53AB27-DDFA-AA5D-8253-546C9BBA9CE7}"/>
              </a:ext>
            </a:extLst>
          </p:cNvPr>
          <p:cNvSpPr>
            <a:spLocks noGrp="1"/>
          </p:cNvSpPr>
          <p:nvPr>
            <p:ph type="body" sz="quarter" idx="24"/>
          </p:nvPr>
        </p:nvSpPr>
        <p:spPr>
          <a:xfrm>
            <a:off x="1106424"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1" name="Picture Placeholder 17">
            <a:extLst>
              <a:ext uri="{FF2B5EF4-FFF2-40B4-BE49-F238E27FC236}">
                <a16:creationId xmlns:a16="http://schemas.microsoft.com/office/drawing/2014/main" id="{E3B18CDB-3FF1-EC8E-EA8A-31E9BF81747A}"/>
              </a:ext>
            </a:extLst>
          </p:cNvPr>
          <p:cNvSpPr>
            <a:spLocks noGrp="1" noChangeAspect="1"/>
          </p:cNvSpPr>
          <p:nvPr>
            <p:ph type="pic" sz="quarter" idx="17"/>
          </p:nvPr>
        </p:nvSpPr>
        <p:spPr>
          <a:xfrm>
            <a:off x="422675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3" name="Text Placeholder 19">
            <a:extLst>
              <a:ext uri="{FF2B5EF4-FFF2-40B4-BE49-F238E27FC236}">
                <a16:creationId xmlns:a16="http://schemas.microsoft.com/office/drawing/2014/main" id="{EAB1EC17-F1C7-0781-4F52-DEE9122BBC9D}"/>
              </a:ext>
            </a:extLst>
          </p:cNvPr>
          <p:cNvSpPr>
            <a:spLocks noGrp="1"/>
          </p:cNvSpPr>
          <p:nvPr>
            <p:ph type="body" sz="quarter" idx="19"/>
          </p:nvPr>
        </p:nvSpPr>
        <p:spPr>
          <a:xfrm>
            <a:off x="3639312"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2" name="Text Placeholder 19">
            <a:extLst>
              <a:ext uri="{FF2B5EF4-FFF2-40B4-BE49-F238E27FC236}">
                <a16:creationId xmlns:a16="http://schemas.microsoft.com/office/drawing/2014/main" id="{9E2E4E06-43E3-5309-A921-59117EDFEA1A}"/>
              </a:ext>
            </a:extLst>
          </p:cNvPr>
          <p:cNvSpPr>
            <a:spLocks noGrp="1"/>
          </p:cNvSpPr>
          <p:nvPr>
            <p:ph type="body" sz="quarter" idx="18"/>
          </p:nvPr>
        </p:nvSpPr>
        <p:spPr>
          <a:xfrm>
            <a:off x="3639312"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16" name="Picture Placeholder 17">
            <a:extLst>
              <a:ext uri="{FF2B5EF4-FFF2-40B4-BE49-F238E27FC236}">
                <a16:creationId xmlns:a16="http://schemas.microsoft.com/office/drawing/2014/main" id="{DD9CE7E9-3BC2-0321-457B-61D363708B38}"/>
              </a:ext>
            </a:extLst>
          </p:cNvPr>
          <p:cNvSpPr>
            <a:spLocks noGrp="1" noChangeAspect="1"/>
          </p:cNvSpPr>
          <p:nvPr>
            <p:ph type="pic" sz="quarter" idx="29"/>
          </p:nvPr>
        </p:nvSpPr>
        <p:spPr>
          <a:xfrm>
            <a:off x="422675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3" name="Text Placeholder 19">
            <a:extLst>
              <a:ext uri="{FF2B5EF4-FFF2-40B4-BE49-F238E27FC236}">
                <a16:creationId xmlns:a16="http://schemas.microsoft.com/office/drawing/2014/main" id="{70DD1941-A469-A457-B987-E0E2C300A8AE}"/>
              </a:ext>
            </a:extLst>
          </p:cNvPr>
          <p:cNvSpPr>
            <a:spLocks noGrp="1"/>
          </p:cNvSpPr>
          <p:nvPr>
            <p:ph type="body" sz="quarter" idx="31"/>
          </p:nvPr>
        </p:nvSpPr>
        <p:spPr>
          <a:xfrm>
            <a:off x="3639312"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18" name="Text Placeholder 19">
            <a:extLst>
              <a:ext uri="{FF2B5EF4-FFF2-40B4-BE49-F238E27FC236}">
                <a16:creationId xmlns:a16="http://schemas.microsoft.com/office/drawing/2014/main" id="{D6B84B7D-A7EC-6FE1-9925-F78AF0DE230F}"/>
              </a:ext>
            </a:extLst>
          </p:cNvPr>
          <p:cNvSpPr>
            <a:spLocks noGrp="1"/>
          </p:cNvSpPr>
          <p:nvPr>
            <p:ph type="body" sz="quarter" idx="30"/>
          </p:nvPr>
        </p:nvSpPr>
        <p:spPr>
          <a:xfrm>
            <a:off x="3639312"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0" name="Picture Placeholder 17">
            <a:extLst>
              <a:ext uri="{FF2B5EF4-FFF2-40B4-BE49-F238E27FC236}">
                <a16:creationId xmlns:a16="http://schemas.microsoft.com/office/drawing/2014/main" id="{2EB018F6-8206-135F-BF16-29E6E63FD099}"/>
              </a:ext>
            </a:extLst>
          </p:cNvPr>
          <p:cNvSpPr>
            <a:spLocks noGrp="1" noChangeAspect="1"/>
          </p:cNvSpPr>
          <p:nvPr>
            <p:ph type="pic" sz="quarter" idx="16"/>
          </p:nvPr>
        </p:nvSpPr>
        <p:spPr>
          <a:xfrm>
            <a:off x="677214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5" name="Text Placeholder 19">
            <a:extLst>
              <a:ext uri="{FF2B5EF4-FFF2-40B4-BE49-F238E27FC236}">
                <a16:creationId xmlns:a16="http://schemas.microsoft.com/office/drawing/2014/main" id="{13D50A41-E904-8A4E-6F0A-F980F8D64711}"/>
              </a:ext>
            </a:extLst>
          </p:cNvPr>
          <p:cNvSpPr>
            <a:spLocks noGrp="1"/>
          </p:cNvSpPr>
          <p:nvPr>
            <p:ph type="body" sz="quarter" idx="21"/>
          </p:nvPr>
        </p:nvSpPr>
        <p:spPr>
          <a:xfrm>
            <a:off x="6172200"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4" name="Text Placeholder 19">
            <a:extLst>
              <a:ext uri="{FF2B5EF4-FFF2-40B4-BE49-F238E27FC236}">
                <a16:creationId xmlns:a16="http://schemas.microsoft.com/office/drawing/2014/main" id="{D6CE30A5-8B65-384B-A8B9-6F711A521946}"/>
              </a:ext>
            </a:extLst>
          </p:cNvPr>
          <p:cNvSpPr>
            <a:spLocks noGrp="1"/>
          </p:cNvSpPr>
          <p:nvPr>
            <p:ph type="body" sz="quarter" idx="20"/>
          </p:nvPr>
        </p:nvSpPr>
        <p:spPr>
          <a:xfrm>
            <a:off x="6172200"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14" name="Picture Placeholder 17">
            <a:extLst>
              <a:ext uri="{FF2B5EF4-FFF2-40B4-BE49-F238E27FC236}">
                <a16:creationId xmlns:a16="http://schemas.microsoft.com/office/drawing/2014/main" id="{AA1AC2FE-336D-4E7F-2C86-6A8C29BA8F90}"/>
              </a:ext>
            </a:extLst>
          </p:cNvPr>
          <p:cNvSpPr>
            <a:spLocks noGrp="1" noChangeAspect="1"/>
          </p:cNvSpPr>
          <p:nvPr>
            <p:ph type="pic" sz="quarter" idx="28"/>
          </p:nvPr>
        </p:nvSpPr>
        <p:spPr>
          <a:xfrm>
            <a:off x="677214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7" name="Text Placeholder 19">
            <a:extLst>
              <a:ext uri="{FF2B5EF4-FFF2-40B4-BE49-F238E27FC236}">
                <a16:creationId xmlns:a16="http://schemas.microsoft.com/office/drawing/2014/main" id="{FA370BF1-09EC-DBE1-5118-8A92A0F90BC4}"/>
              </a:ext>
            </a:extLst>
          </p:cNvPr>
          <p:cNvSpPr>
            <a:spLocks noGrp="1"/>
          </p:cNvSpPr>
          <p:nvPr>
            <p:ph type="body" sz="quarter" idx="33"/>
          </p:nvPr>
        </p:nvSpPr>
        <p:spPr>
          <a:xfrm>
            <a:off x="6172200"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25" name="Text Placeholder 19">
            <a:extLst>
              <a:ext uri="{FF2B5EF4-FFF2-40B4-BE49-F238E27FC236}">
                <a16:creationId xmlns:a16="http://schemas.microsoft.com/office/drawing/2014/main" id="{5089D72C-E865-F5D3-CB1E-050AEF684453}"/>
              </a:ext>
            </a:extLst>
          </p:cNvPr>
          <p:cNvSpPr>
            <a:spLocks noGrp="1"/>
          </p:cNvSpPr>
          <p:nvPr>
            <p:ph type="body" sz="quarter" idx="32"/>
          </p:nvPr>
        </p:nvSpPr>
        <p:spPr>
          <a:xfrm>
            <a:off x="6172200"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29" name="Picture Placeholder 17">
            <a:extLst>
              <a:ext uri="{FF2B5EF4-FFF2-40B4-BE49-F238E27FC236}">
                <a16:creationId xmlns:a16="http://schemas.microsoft.com/office/drawing/2014/main" id="{D1C71745-769D-8F16-2B61-EF5D4012F1E3}"/>
              </a:ext>
            </a:extLst>
          </p:cNvPr>
          <p:cNvSpPr>
            <a:spLocks noGrp="1" noChangeAspect="1"/>
          </p:cNvSpPr>
          <p:nvPr>
            <p:ph type="pic" sz="quarter" idx="15"/>
          </p:nvPr>
        </p:nvSpPr>
        <p:spPr>
          <a:xfrm>
            <a:off x="9317533"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7" name="Text Placeholder 19">
            <a:extLst>
              <a:ext uri="{FF2B5EF4-FFF2-40B4-BE49-F238E27FC236}">
                <a16:creationId xmlns:a16="http://schemas.microsoft.com/office/drawing/2014/main" id="{D6D40AAC-2768-6F48-97AE-FD958D89FD8E}"/>
              </a:ext>
            </a:extLst>
          </p:cNvPr>
          <p:cNvSpPr>
            <a:spLocks noGrp="1"/>
          </p:cNvSpPr>
          <p:nvPr>
            <p:ph type="body" sz="quarter" idx="23"/>
          </p:nvPr>
        </p:nvSpPr>
        <p:spPr>
          <a:xfrm>
            <a:off x="8705088"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6" name="Text Placeholder 19">
            <a:extLst>
              <a:ext uri="{FF2B5EF4-FFF2-40B4-BE49-F238E27FC236}">
                <a16:creationId xmlns:a16="http://schemas.microsoft.com/office/drawing/2014/main" id="{85652007-C32E-173C-2A5F-B1C08D6140DD}"/>
              </a:ext>
            </a:extLst>
          </p:cNvPr>
          <p:cNvSpPr>
            <a:spLocks noGrp="1"/>
          </p:cNvSpPr>
          <p:nvPr>
            <p:ph type="body" sz="quarter" idx="22"/>
          </p:nvPr>
        </p:nvSpPr>
        <p:spPr>
          <a:xfrm>
            <a:off x="8705088"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47" name="Picture Placeholder 17">
            <a:extLst>
              <a:ext uri="{FF2B5EF4-FFF2-40B4-BE49-F238E27FC236}">
                <a16:creationId xmlns:a16="http://schemas.microsoft.com/office/drawing/2014/main" id="{4F7ECA98-24CD-8CC5-A3EC-BFF5E9B11748}"/>
              </a:ext>
            </a:extLst>
          </p:cNvPr>
          <p:cNvSpPr>
            <a:spLocks noGrp="1" noChangeAspect="1"/>
          </p:cNvSpPr>
          <p:nvPr>
            <p:ph type="pic" sz="quarter" idx="27"/>
          </p:nvPr>
        </p:nvSpPr>
        <p:spPr>
          <a:xfrm>
            <a:off x="9317533"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42" name="Text Placeholder 19">
            <a:extLst>
              <a:ext uri="{FF2B5EF4-FFF2-40B4-BE49-F238E27FC236}">
                <a16:creationId xmlns:a16="http://schemas.microsoft.com/office/drawing/2014/main" id="{46CBECF2-D93E-3DF9-064C-CB4A3262B691}"/>
              </a:ext>
            </a:extLst>
          </p:cNvPr>
          <p:cNvSpPr>
            <a:spLocks noGrp="1"/>
          </p:cNvSpPr>
          <p:nvPr>
            <p:ph type="body" sz="quarter" idx="35"/>
          </p:nvPr>
        </p:nvSpPr>
        <p:spPr>
          <a:xfrm>
            <a:off x="8705088"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41" name="Text Placeholder 19">
            <a:extLst>
              <a:ext uri="{FF2B5EF4-FFF2-40B4-BE49-F238E27FC236}">
                <a16:creationId xmlns:a16="http://schemas.microsoft.com/office/drawing/2014/main" id="{71E06E16-A083-B853-8155-7FF97AD1DE8F}"/>
              </a:ext>
            </a:extLst>
          </p:cNvPr>
          <p:cNvSpPr>
            <a:spLocks noGrp="1"/>
          </p:cNvSpPr>
          <p:nvPr>
            <p:ph type="body" sz="quarter" idx="34"/>
          </p:nvPr>
        </p:nvSpPr>
        <p:spPr>
          <a:xfrm>
            <a:off x="8705088"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AD4DF5-3AA4-926D-00B1-1C24F968F4AD}"/>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CE3EC206-AFEC-E74D-0522-B0D47B2E7A6E}"/>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2232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228600" y="6356350"/>
            <a:ext cx="4114800" cy="365125"/>
          </a:xfrm>
          <a:prstGeom prst="rect">
            <a:avLst/>
          </a:prstGeom>
        </p:spPr>
        <p:txBody>
          <a:bodyPr vert="horz" lIns="91440" tIns="45720" rIns="91440" bIns="45720" rtlCol="0" anchor="ctr"/>
          <a:lstStyle>
            <a:lvl1pPr algn="l">
              <a:defRPr sz="1200">
                <a:solidFill>
                  <a:schemeClr val="tx1"/>
                </a:solidFill>
                <a:latin typeface="Gill Sans Nova Light" panose="020F0302020204030204" pitchFamily="34" charset="0"/>
                <a:cs typeface="Gill Sans Nova Light" panose="020F0302020204030204" pitchFamily="34" charset="0"/>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208008" y="6356350"/>
            <a:ext cx="2743200" cy="365125"/>
          </a:xfrm>
          <a:prstGeom prst="rect">
            <a:avLst/>
          </a:prstGeom>
        </p:spPr>
        <p:txBody>
          <a:bodyPr vert="horz" lIns="91440" tIns="45720" rIns="91440" bIns="45720" rtlCol="0" anchor="ctr"/>
          <a:lstStyle>
            <a:lvl1pPr algn="r">
              <a:defRPr sz="1200">
                <a:solidFill>
                  <a:schemeClr val="tx1"/>
                </a:solidFill>
                <a:latin typeface="Gill Sans Nova Light" panose="020F0302020204030204" pitchFamily="34" charset="0"/>
                <a:cs typeface="Gill Sans Nova Light" panose="020F0302020204030204" pitchFamily="34" charset="0"/>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68" r:id="rId2"/>
    <p:sldLayoutId id="2147483659" r:id="rId3"/>
    <p:sldLayoutId id="2147483651" r:id="rId4"/>
    <p:sldLayoutId id="2147483650" r:id="rId5"/>
    <p:sldLayoutId id="2147483663" r:id="rId6"/>
    <p:sldLayoutId id="2147483665" r:id="rId7"/>
    <p:sldLayoutId id="2147483660" r:id="rId8"/>
    <p:sldLayoutId id="2147483661" r:id="rId9"/>
    <p:sldLayoutId id="2147483662" r:id="rId10"/>
    <p:sldLayoutId id="2147483666" r:id="rId11"/>
    <p:sldLayoutId id="2147483653" r:id="rId12"/>
    <p:sldLayoutId id="2147483664" r:id="rId13"/>
    <p:sldLayoutId id="2147483667" r:id="rId14"/>
    <p:sldLayoutId id="2147483652"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400" kern="1200">
          <a:solidFill>
            <a:schemeClr val="accent3"/>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73292A"/>
        </a:buClr>
        <a:buFont typeface="Arial" panose="020B0604020202020204" pitchFamily="34" charset="0"/>
        <a:buChar char="•"/>
        <a:defRPr sz="2800" kern="1200">
          <a:solidFill>
            <a:schemeClr val="accent3"/>
          </a:solidFill>
          <a:latin typeface="+mn-lt"/>
          <a:ea typeface="+mn-ea"/>
          <a:cs typeface="+mn-cs"/>
        </a:defRPr>
      </a:lvl1pPr>
      <a:lvl2pPr marL="685800" indent="-228600" algn="l" defTabSz="914400" rtl="0" eaLnBrk="1" latinLnBrk="0" hangingPunct="1">
        <a:lnSpc>
          <a:spcPct val="90000"/>
        </a:lnSpc>
        <a:spcBef>
          <a:spcPts val="500"/>
        </a:spcBef>
        <a:buClr>
          <a:srgbClr val="73292A"/>
        </a:buClr>
        <a:buFont typeface="Arial" panose="020B0604020202020204" pitchFamily="34" charset="0"/>
        <a:buChar char="•"/>
        <a:defRPr sz="2400" kern="1200">
          <a:solidFill>
            <a:schemeClr val="accent3"/>
          </a:solidFill>
          <a:latin typeface="+mn-lt"/>
          <a:ea typeface="+mn-ea"/>
          <a:cs typeface="+mn-cs"/>
        </a:defRPr>
      </a:lvl2pPr>
      <a:lvl3pPr marL="1143000" indent="-228600" algn="l" defTabSz="914400" rtl="0" eaLnBrk="1" latinLnBrk="0" hangingPunct="1">
        <a:lnSpc>
          <a:spcPct val="90000"/>
        </a:lnSpc>
        <a:spcBef>
          <a:spcPts val="500"/>
        </a:spcBef>
        <a:buClr>
          <a:srgbClr val="73292A"/>
        </a:buClr>
        <a:buFont typeface="Arial" panose="020B0604020202020204" pitchFamily="34" charset="0"/>
        <a:buChar char="•"/>
        <a:defRPr sz="2000" kern="1200">
          <a:solidFill>
            <a:schemeClr val="accent3"/>
          </a:solidFill>
          <a:latin typeface="+mn-lt"/>
          <a:ea typeface="+mn-ea"/>
          <a:cs typeface="+mn-cs"/>
        </a:defRPr>
      </a:lvl3pPr>
      <a:lvl4pPr marL="16002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mn-lt"/>
          <a:ea typeface="+mn-ea"/>
          <a:cs typeface="+mn-cs"/>
        </a:defRPr>
      </a:lvl4pPr>
      <a:lvl5pPr marL="20574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8.xml"/><Relationship Id="rId5" Type="http://schemas.openxmlformats.org/officeDocument/2006/relationships/image" Target="../media/image20.jpeg"/><Relationship Id="rId4" Type="http://schemas.openxmlformats.org/officeDocument/2006/relationships/image" Target="../media/image19.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4180B-35BA-C28E-820F-59C84FBDD99A}"/>
              </a:ext>
            </a:extLst>
          </p:cNvPr>
          <p:cNvSpPr>
            <a:spLocks noGrp="1"/>
          </p:cNvSpPr>
          <p:nvPr>
            <p:ph type="ctrTitle"/>
          </p:nvPr>
        </p:nvSpPr>
        <p:spPr>
          <a:xfrm>
            <a:off x="3405672" y="3051110"/>
            <a:ext cx="5243805" cy="1007706"/>
          </a:xfrm>
        </p:spPr>
        <p:txBody>
          <a:bodyPr/>
          <a:lstStyle/>
          <a:p>
            <a:r>
              <a:rPr lang="en-US" dirty="0"/>
              <a:t>Sign language recognition system</a:t>
            </a:r>
          </a:p>
        </p:txBody>
      </p:sp>
      <p:sp>
        <p:nvSpPr>
          <p:cNvPr id="3" name="Subtitle 2">
            <a:extLst>
              <a:ext uri="{FF2B5EF4-FFF2-40B4-BE49-F238E27FC236}">
                <a16:creationId xmlns:a16="http://schemas.microsoft.com/office/drawing/2014/main" id="{626260E8-21BF-1371-4767-5E86248A7A7B}"/>
              </a:ext>
            </a:extLst>
          </p:cNvPr>
          <p:cNvSpPr>
            <a:spLocks noGrp="1"/>
          </p:cNvSpPr>
          <p:nvPr>
            <p:ph type="subTitle" idx="1"/>
          </p:nvPr>
        </p:nvSpPr>
        <p:spPr/>
        <p:txBody>
          <a:bodyPr/>
          <a:lstStyle/>
          <a:p>
            <a:r>
              <a:rPr lang="en-US" dirty="0"/>
              <a:t>Mirjam Nilsson​</a:t>
            </a:r>
          </a:p>
        </p:txBody>
      </p:sp>
    </p:spTree>
    <p:extLst>
      <p:ext uri="{BB962C8B-B14F-4D97-AF65-F5344CB8AC3E}">
        <p14:creationId xmlns:p14="http://schemas.microsoft.com/office/powerpoint/2010/main" val="3177180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p:txBody>
          <a:bodyPr>
            <a:normAutofit/>
          </a:bodyPr>
          <a:lstStyle/>
          <a:p>
            <a:r>
              <a:rPr lang="en-US" dirty="0">
                <a:solidFill>
                  <a:schemeClr val="accent3"/>
                </a:solidFill>
                <a:latin typeface="Baskerville Old Face" panose="02020602080505020303" pitchFamily="18" charset="77"/>
                <a:cs typeface="Calibri Light"/>
              </a:rPr>
              <a:t>CSM-B</a:t>
            </a:r>
            <a:endParaRPr lang="en-US" dirty="0">
              <a:solidFill>
                <a:schemeClr val="accent3"/>
              </a:solidFill>
              <a:latin typeface="Baskerville Old Face" panose="02020602080505020303" pitchFamily="18" charset="77"/>
            </a:endParaRPr>
          </a:p>
        </p:txBody>
      </p:sp>
      <p:sp>
        <p:nvSpPr>
          <p:cNvPr id="4" name="Text Placeholder 3">
            <a:extLst>
              <a:ext uri="{FF2B5EF4-FFF2-40B4-BE49-F238E27FC236}">
                <a16:creationId xmlns:a16="http://schemas.microsoft.com/office/drawing/2014/main" id="{7090AC0D-F624-B281-1AB5-687E5F6B3291}"/>
              </a:ext>
            </a:extLst>
          </p:cNvPr>
          <p:cNvSpPr>
            <a:spLocks noGrp="1"/>
          </p:cNvSpPr>
          <p:nvPr>
            <p:ph type="body" sz="quarter" idx="13"/>
          </p:nvPr>
        </p:nvSpPr>
        <p:spPr/>
        <p:txBody>
          <a:bodyPr/>
          <a:lstStyle/>
          <a:p>
            <a:r>
              <a:rPr lang="en-US" dirty="0"/>
              <a:t>A</a:t>
            </a:r>
          </a:p>
        </p:txBody>
      </p:sp>
      <p:pic>
        <p:nvPicPr>
          <p:cNvPr id="10" name="Picture 9" descr="Floral leaf accent">
            <a:extLst>
              <a:ext uri="{FF2B5EF4-FFF2-40B4-BE49-F238E27FC236}">
                <a16:creationId xmlns:a16="http://schemas.microsoft.com/office/drawing/2014/main" id="{08A3395B-5659-47E4-8F54-71340961FF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941633" flipH="1">
            <a:off x="1654192" y="3058939"/>
            <a:ext cx="1243661" cy="790090"/>
          </a:xfrm>
          <a:prstGeom prst="rect">
            <a:avLst/>
          </a:prstGeom>
        </p:spPr>
      </p:pic>
      <p:pic>
        <p:nvPicPr>
          <p:cNvPr id="1929" name="Picture 1928" descr="Floral leaf accent">
            <a:extLst>
              <a:ext uri="{FF2B5EF4-FFF2-40B4-BE49-F238E27FC236}">
                <a16:creationId xmlns:a16="http://schemas.microsoft.com/office/drawing/2014/main" id="{CF8E7A1B-4724-55CB-6FAD-D8E7562935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37260" y="2342954"/>
            <a:ext cx="1791038" cy="2033695"/>
          </a:xfrm>
          <a:prstGeom prst="rect">
            <a:avLst/>
          </a:prstGeom>
        </p:spPr>
      </p:pic>
      <p:sp>
        <p:nvSpPr>
          <p:cNvPr id="3" name="Content Placeholder 2">
            <a:extLst>
              <a:ext uri="{FF2B5EF4-FFF2-40B4-BE49-F238E27FC236}">
                <a16:creationId xmlns:a16="http://schemas.microsoft.com/office/drawing/2014/main" id="{22788C46-D0BC-4307-AE55-7601A139E7CB}"/>
              </a:ext>
            </a:extLst>
          </p:cNvPr>
          <p:cNvSpPr>
            <a:spLocks noGrp="1"/>
          </p:cNvSpPr>
          <p:nvPr>
            <p:ph sz="quarter" idx="4"/>
          </p:nvPr>
        </p:nvSpPr>
        <p:spPr/>
        <p:txBody>
          <a:bodyPr vert="horz" lIns="91440" tIns="45720" rIns="91440" bIns="45720" rtlCol="0" anchor="t">
            <a:normAutofit/>
          </a:bodyPr>
          <a:lstStyle/>
          <a:p>
            <a:pPr marL="0" indent="0">
              <a:lnSpc>
                <a:spcPct val="150000"/>
              </a:lnSpc>
              <a:buNone/>
            </a:pPr>
            <a:r>
              <a:rPr lang="en-US" dirty="0">
                <a:latin typeface="Gill Sans Nova Light" panose="020B0302020104020203" pitchFamily="34" charset="0"/>
                <a:cs typeface="Gill Sans Light" panose="020B0302020104020203" pitchFamily="34" charset="-79"/>
              </a:rPr>
              <a:t>226Y1A6671</a:t>
            </a:r>
          </a:p>
          <a:p>
            <a:pPr marL="0" indent="0">
              <a:lnSpc>
                <a:spcPct val="150000"/>
              </a:lnSpc>
              <a:buNone/>
            </a:pPr>
            <a:r>
              <a:rPr lang="en-US" sz="2400" dirty="0">
                <a:solidFill>
                  <a:schemeClr val="accent3"/>
                </a:solidFill>
                <a:latin typeface="Gill Sans Nova Light" panose="020B0302020104020203" pitchFamily="34" charset="0"/>
                <a:cs typeface="Gill Sans Light" panose="020B0302020104020203" pitchFamily="34" charset="-79"/>
              </a:rPr>
              <a:t>226Y1A6674</a:t>
            </a:r>
            <a:endParaRPr lang="en-US" dirty="0">
              <a:latin typeface="Gill Sans Nova Light" panose="020B0302020104020203" pitchFamily="34" charset="0"/>
              <a:cs typeface="Gill Sans Light" panose="020B0302020104020203" pitchFamily="34" charset="-79"/>
            </a:endParaRPr>
          </a:p>
          <a:p>
            <a:pPr marL="0" indent="0">
              <a:lnSpc>
                <a:spcPct val="150000"/>
              </a:lnSpc>
              <a:buNone/>
            </a:pPr>
            <a:r>
              <a:rPr lang="en-US" sz="2400" dirty="0">
                <a:solidFill>
                  <a:schemeClr val="accent3"/>
                </a:solidFill>
                <a:latin typeface="Gill Sans Nova Light" panose="020B0302020104020203" pitchFamily="34" charset="0"/>
                <a:cs typeface="Gill Sans Light" panose="020B0302020104020203" pitchFamily="34" charset="-79"/>
              </a:rPr>
              <a:t>226Y1A6699</a:t>
            </a:r>
          </a:p>
          <a:p>
            <a:pPr marL="0" indent="0">
              <a:lnSpc>
                <a:spcPct val="150000"/>
              </a:lnSpc>
              <a:buNone/>
            </a:pPr>
            <a:r>
              <a:rPr lang="en-US" dirty="0">
                <a:latin typeface="Gill Sans Nova Light" panose="020B0302020104020203" pitchFamily="34" charset="0"/>
                <a:cs typeface="Gill Sans Light" panose="020B0302020104020203" pitchFamily="34" charset="-79"/>
              </a:rPr>
              <a:t>226Y1A66B7</a:t>
            </a:r>
            <a:endParaRPr lang="en-US" sz="2400" dirty="0">
              <a:solidFill>
                <a:schemeClr val="accent3"/>
              </a:solidFill>
              <a:latin typeface="Gill Sans Nova Light" panose="020B0302020104020203" pitchFamily="34" charset="0"/>
              <a:cs typeface="Gill Sans Light" panose="020B0302020104020203" pitchFamily="34" charset="-79"/>
            </a:endParaRPr>
          </a:p>
          <a:p>
            <a:endParaRPr lang="en-US" dirty="0">
              <a:solidFill>
                <a:schemeClr val="accent3"/>
              </a:solidFill>
              <a:latin typeface="Gill Sans Nova Light" panose="020B0302020104020203" pitchFamily="34" charset="0"/>
              <a:cs typeface="Calibri"/>
            </a:endParaRPr>
          </a:p>
        </p:txBody>
      </p:sp>
      <p:sp>
        <p:nvSpPr>
          <p:cNvPr id="5" name="Footer Placeholder 4">
            <a:extLst>
              <a:ext uri="{FF2B5EF4-FFF2-40B4-BE49-F238E27FC236}">
                <a16:creationId xmlns:a16="http://schemas.microsoft.com/office/drawing/2014/main" id="{4A947406-5839-A735-732D-5690E6315B95}"/>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662884A3-BD82-0FC6-A582-54DD17DBCB4A}"/>
              </a:ext>
            </a:extLst>
          </p:cNvPr>
          <p:cNvSpPr>
            <a:spLocks noGrp="1"/>
          </p:cNvSpPr>
          <p:nvPr>
            <p:ph type="sldNum" sz="quarter" idx="12"/>
          </p:nvPr>
        </p:nvSpPr>
        <p:spPr/>
        <p:txBody>
          <a:bodyPr/>
          <a:lstStyle/>
          <a:p>
            <a:fld id="{294A09A9-5501-47C1-A89A-A340965A2BE2}" type="slidenum">
              <a:rPr lang="en-US" smtClean="0"/>
              <a:t>2</a:t>
            </a:fld>
            <a:endParaRPr lang="en-US" dirty="0"/>
          </a:p>
        </p:txBody>
      </p:sp>
    </p:spTree>
    <p:extLst>
      <p:ext uri="{BB962C8B-B14F-4D97-AF65-F5344CB8AC3E}">
        <p14:creationId xmlns:p14="http://schemas.microsoft.com/office/powerpoint/2010/main" val="18595278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02655-34DF-25F9-4640-B2CE5329AD1A}"/>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1A585715-2793-160B-269E-D9516C84D73A}"/>
              </a:ext>
            </a:extLst>
          </p:cNvPr>
          <p:cNvSpPr>
            <a:spLocks noGrp="1"/>
          </p:cNvSpPr>
          <p:nvPr>
            <p:ph idx="1"/>
          </p:nvPr>
        </p:nvSpPr>
        <p:spPr/>
        <p:txBody>
          <a:bodyPr/>
          <a:lstStyle/>
          <a:p>
            <a:r>
              <a:rPr lang="en-US" dirty="0"/>
              <a:t>In present world it is very complicated for the deaf &amp; dumb people to talk with the ordinary people, so they requires a translator physically which may not be always convenient to arrange, sign language translator is the appropriate solution that enables deaf/mute people to communicate fluently through technology in different languages.</a:t>
            </a:r>
          </a:p>
        </p:txBody>
      </p:sp>
      <p:sp>
        <p:nvSpPr>
          <p:cNvPr id="4" name="Footer Placeholder 3">
            <a:extLst>
              <a:ext uri="{FF2B5EF4-FFF2-40B4-BE49-F238E27FC236}">
                <a16:creationId xmlns:a16="http://schemas.microsoft.com/office/drawing/2014/main" id="{A3609A75-5E9A-C165-5A1D-764F9E96B722}"/>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108060B-6C9E-CFFF-55DE-F0D645C094DC}"/>
              </a:ext>
            </a:extLst>
          </p:cNvPr>
          <p:cNvSpPr>
            <a:spLocks noGrp="1"/>
          </p:cNvSpPr>
          <p:nvPr>
            <p:ph type="sldNum" sz="quarter" idx="11"/>
          </p:nvPr>
        </p:nvSpPr>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1732999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54157-869F-9BBE-CFCF-717129CA6907}"/>
              </a:ext>
            </a:extLst>
          </p:cNvPr>
          <p:cNvSpPr>
            <a:spLocks noGrp="1"/>
          </p:cNvSpPr>
          <p:nvPr>
            <p:ph type="title"/>
          </p:nvPr>
        </p:nvSpPr>
        <p:spPr>
          <a:xfrm>
            <a:off x="1748028" y="1389888"/>
            <a:ext cx="8695944" cy="1325880"/>
          </a:xfrm>
        </p:spPr>
        <p:txBody>
          <a:bodyPr/>
          <a:lstStyle/>
          <a:p>
            <a:r>
              <a:rPr lang="en-US" dirty="0"/>
              <a:t>Method</a:t>
            </a:r>
            <a:r>
              <a:rPr lang="en-US" dirty="0">
                <a:solidFill>
                  <a:schemeClr val="accent3"/>
                </a:solidFill>
              </a:rPr>
              <a:t> </a:t>
            </a:r>
            <a:endParaRPr lang="en-US" dirty="0"/>
          </a:p>
        </p:txBody>
      </p:sp>
      <p:sp>
        <p:nvSpPr>
          <p:cNvPr id="3" name="Content Placeholder 2">
            <a:extLst>
              <a:ext uri="{FF2B5EF4-FFF2-40B4-BE49-F238E27FC236}">
                <a16:creationId xmlns:a16="http://schemas.microsoft.com/office/drawing/2014/main" id="{DC9AC05D-560D-1665-8879-549C0B4EDE5C}"/>
              </a:ext>
            </a:extLst>
          </p:cNvPr>
          <p:cNvSpPr>
            <a:spLocks noGrp="1"/>
          </p:cNvSpPr>
          <p:nvPr>
            <p:ph idx="1"/>
          </p:nvPr>
        </p:nvSpPr>
        <p:spPr/>
        <p:txBody>
          <a:bodyPr/>
          <a:lstStyle/>
          <a:p>
            <a:pPr marL="0" indent="0" algn="ctr">
              <a:lnSpc>
                <a:spcPct val="100000"/>
              </a:lnSpc>
              <a:buNone/>
            </a:pPr>
            <a:r>
              <a:rPr lang="en-US" dirty="0">
                <a:latin typeface="Gill Sans Nova Light" panose="020B0302020104020203" pitchFamily="34" charset="0"/>
                <a:ea typeface="+mn-lt"/>
                <a:cs typeface="Gill Sans Light" panose="020B0302020104020203" pitchFamily="34" charset="-79"/>
              </a:rPr>
              <a:t>Implementation: Sensors are connected to Arduino Uno board using during jumper wires. Ones the connections are made perfectly, then Arduino takes inputs from sensors. As the sensors are bent the sensors provides us with an electrical resistance value. </a:t>
            </a:r>
            <a:endParaRPr lang="en-US" sz="2000" dirty="0">
              <a:solidFill>
                <a:schemeClr val="accent3"/>
              </a:solidFill>
              <a:latin typeface="Gill Sans Nova Light" panose="020B0302020104020203" pitchFamily="34" charset="0"/>
              <a:ea typeface="+mn-lt"/>
              <a:cs typeface="Gill Sans Light" panose="020B0302020104020203" pitchFamily="34" charset="-79"/>
            </a:endParaRPr>
          </a:p>
          <a:p>
            <a:pPr marL="0" indent="0" algn="ctr">
              <a:lnSpc>
                <a:spcPct val="100000"/>
              </a:lnSpc>
              <a:buNone/>
            </a:pPr>
            <a:endParaRPr lang="en-US" dirty="0">
              <a:latin typeface="Gill Sans Nova Light" panose="020B0302020104020203" pitchFamily="34" charset="0"/>
              <a:ea typeface="+mn-lt"/>
              <a:cs typeface="Gill Sans Light" panose="020B0302020104020203" pitchFamily="34" charset="-79"/>
            </a:endParaRPr>
          </a:p>
          <a:p>
            <a:pPr marL="0" indent="0" algn="ctr">
              <a:lnSpc>
                <a:spcPct val="100000"/>
              </a:lnSpc>
              <a:buNone/>
            </a:pPr>
            <a:endParaRPr lang="en-US" sz="2000" dirty="0">
              <a:solidFill>
                <a:schemeClr val="accent3"/>
              </a:solidFill>
              <a:latin typeface="Gill Sans Nova Light" panose="020B0302020104020203" pitchFamily="34" charset="0"/>
              <a:ea typeface="+mn-lt"/>
              <a:cs typeface="Gill Sans Light" panose="020B0302020104020203" pitchFamily="34" charset="-79"/>
            </a:endParaRPr>
          </a:p>
          <a:p>
            <a:pPr marL="0" indent="0" algn="ctr">
              <a:lnSpc>
                <a:spcPct val="100000"/>
              </a:lnSpc>
              <a:buNone/>
            </a:pPr>
            <a:endParaRPr lang="en-US" dirty="0">
              <a:latin typeface="Gill Sans Nova Light" panose="020B0302020104020203" pitchFamily="34" charset="0"/>
              <a:ea typeface="+mn-lt"/>
              <a:cs typeface="Gill Sans Light" panose="020B0302020104020203" pitchFamily="34" charset="-79"/>
            </a:endParaRPr>
          </a:p>
          <a:p>
            <a:pPr marL="0" indent="0" algn="ctr">
              <a:lnSpc>
                <a:spcPct val="100000"/>
              </a:lnSpc>
              <a:buNone/>
            </a:pPr>
            <a:endParaRPr lang="en-US" sz="2000" dirty="0">
              <a:solidFill>
                <a:schemeClr val="accent3"/>
              </a:solidFill>
              <a:latin typeface="Gill Sans Nova Light" panose="020B0302020104020203" pitchFamily="34" charset="0"/>
              <a:ea typeface="+mn-lt"/>
              <a:cs typeface="Gill Sans Light" panose="020B0302020104020203" pitchFamily="34" charset="-79"/>
            </a:endParaRPr>
          </a:p>
          <a:p>
            <a:pPr marL="0" indent="0" algn="ctr">
              <a:lnSpc>
                <a:spcPct val="100000"/>
              </a:lnSpc>
              <a:buNone/>
            </a:pPr>
            <a:endParaRPr lang="en-US" dirty="0">
              <a:latin typeface="Gill Sans Nova Light" panose="020B0302020104020203" pitchFamily="34" charset="0"/>
              <a:ea typeface="+mn-lt"/>
              <a:cs typeface="Gill Sans Light" panose="020B0302020104020203" pitchFamily="34" charset="-79"/>
            </a:endParaRPr>
          </a:p>
          <a:p>
            <a:pPr marL="0" indent="0" algn="ctr">
              <a:lnSpc>
                <a:spcPct val="100000"/>
              </a:lnSpc>
              <a:buNone/>
            </a:pPr>
            <a:endParaRPr lang="en-US" sz="2000" dirty="0">
              <a:solidFill>
                <a:schemeClr val="accent3"/>
              </a:solidFill>
              <a:latin typeface="Gill Sans Nova Light" panose="020B0302020104020203" pitchFamily="34" charset="0"/>
              <a:ea typeface="+mn-lt"/>
              <a:cs typeface="Gill Sans Light" panose="020B0302020104020203" pitchFamily="34" charset="-79"/>
            </a:endParaRPr>
          </a:p>
          <a:p>
            <a:pPr marL="0" indent="0" algn="ctr">
              <a:lnSpc>
                <a:spcPct val="100000"/>
              </a:lnSpc>
              <a:buNone/>
            </a:pPr>
            <a:endParaRPr lang="en-US" sz="2000" dirty="0">
              <a:solidFill>
                <a:schemeClr val="accent3"/>
              </a:solidFill>
              <a:latin typeface="Gill Sans Nova Light" panose="020B0302020104020203" pitchFamily="34" charset="0"/>
              <a:ea typeface="+mn-lt"/>
              <a:cs typeface="Gill Sans Light" panose="020B0302020104020203" pitchFamily="34" charset="-79"/>
            </a:endParaRPr>
          </a:p>
          <a:p>
            <a:pPr marL="0" indent="0">
              <a:lnSpc>
                <a:spcPct val="100000"/>
              </a:lnSpc>
              <a:buNone/>
            </a:pPr>
            <a:endParaRPr lang="en-US" dirty="0">
              <a:solidFill>
                <a:schemeClr val="accent3"/>
              </a:solidFill>
              <a:cs typeface="Calibri"/>
            </a:endParaRPr>
          </a:p>
        </p:txBody>
      </p:sp>
      <p:sp>
        <p:nvSpPr>
          <p:cNvPr id="4" name="Footer Placeholder 3">
            <a:extLst>
              <a:ext uri="{FF2B5EF4-FFF2-40B4-BE49-F238E27FC236}">
                <a16:creationId xmlns:a16="http://schemas.microsoft.com/office/drawing/2014/main" id="{8EF088D1-E89A-FD55-EB44-49411774536D}"/>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94026A48-6EF8-D4D0-2C6E-1F96935EA501}"/>
              </a:ext>
            </a:extLst>
          </p:cNvPr>
          <p:cNvSpPr>
            <a:spLocks noGrp="1"/>
          </p:cNvSpPr>
          <p:nvPr>
            <p:ph type="sldNum" sz="quarter" idx="11"/>
          </p:nvPr>
        </p:nvSpPr>
        <p:spPr/>
        <p:txBody>
          <a:bodyPr/>
          <a:lstStyle/>
          <a:p>
            <a:fld id="{294A09A9-5501-47C1-A89A-A340965A2BE2}" type="slidenum">
              <a:rPr lang="en-US" smtClean="0"/>
              <a:pPr/>
              <a:t>4</a:t>
            </a:fld>
            <a:endParaRPr lang="en-US" dirty="0"/>
          </a:p>
        </p:txBody>
      </p:sp>
    </p:spTree>
    <p:extLst>
      <p:ext uri="{BB962C8B-B14F-4D97-AF65-F5344CB8AC3E}">
        <p14:creationId xmlns:p14="http://schemas.microsoft.com/office/powerpoint/2010/main" val="5207005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7E564-4283-8AE2-ADD2-7B3FFCFA26C7}"/>
              </a:ext>
            </a:extLst>
          </p:cNvPr>
          <p:cNvSpPr>
            <a:spLocks noGrp="1"/>
          </p:cNvSpPr>
          <p:nvPr>
            <p:ph type="title"/>
          </p:nvPr>
        </p:nvSpPr>
        <p:spPr/>
        <p:txBody>
          <a:bodyPr/>
          <a:lstStyle/>
          <a:p>
            <a:r>
              <a:rPr lang="en-US" dirty="0"/>
              <a:t>Results</a:t>
            </a:r>
          </a:p>
        </p:txBody>
      </p:sp>
      <p:sp>
        <p:nvSpPr>
          <p:cNvPr id="10" name="Text Placeholder 9">
            <a:extLst>
              <a:ext uri="{FF2B5EF4-FFF2-40B4-BE49-F238E27FC236}">
                <a16:creationId xmlns:a16="http://schemas.microsoft.com/office/drawing/2014/main" id="{FA47ED29-D9DA-9DC6-8B43-80EC2A2E5B50}"/>
              </a:ext>
            </a:extLst>
          </p:cNvPr>
          <p:cNvSpPr>
            <a:spLocks noGrp="1"/>
          </p:cNvSpPr>
          <p:nvPr>
            <p:ph type="body" sz="quarter" idx="10"/>
          </p:nvPr>
        </p:nvSpPr>
        <p:spPr/>
        <p:txBody>
          <a:bodyPr/>
          <a:lstStyle/>
          <a:p>
            <a:r>
              <a:rPr lang="en-US" dirty="0"/>
              <a:t>“</a:t>
            </a:r>
          </a:p>
        </p:txBody>
      </p:sp>
      <p:sp>
        <p:nvSpPr>
          <p:cNvPr id="3" name="Text Placeholder 2">
            <a:extLst>
              <a:ext uri="{FF2B5EF4-FFF2-40B4-BE49-F238E27FC236}">
                <a16:creationId xmlns:a16="http://schemas.microsoft.com/office/drawing/2014/main" id="{C9CFA000-38C2-F344-E543-42483390408A}"/>
              </a:ext>
            </a:extLst>
          </p:cNvPr>
          <p:cNvSpPr>
            <a:spLocks noGrp="1"/>
          </p:cNvSpPr>
          <p:nvPr>
            <p:ph type="body" idx="1"/>
          </p:nvPr>
        </p:nvSpPr>
        <p:spPr>
          <a:xfrm>
            <a:off x="1743455" y="3051110"/>
            <a:ext cx="8492228" cy="1370607"/>
          </a:xfrm>
        </p:spPr>
        <p:txBody>
          <a:bodyPr>
            <a:normAutofit lnSpcReduction="10000"/>
          </a:bodyPr>
          <a:lstStyle/>
          <a:p>
            <a:r>
              <a:rPr lang="en-US" dirty="0"/>
              <a:t>The result of the project is to design a smart glove for sign language translation that helps an easy way of communication for speech impaired or hearing-impaired people. Glove need to be equipped with sensors such as flex , accelerometer and touch sensor.</a:t>
            </a:r>
          </a:p>
        </p:txBody>
      </p:sp>
      <p:sp>
        <p:nvSpPr>
          <p:cNvPr id="11" name="Text Placeholder 10">
            <a:extLst>
              <a:ext uri="{FF2B5EF4-FFF2-40B4-BE49-F238E27FC236}">
                <a16:creationId xmlns:a16="http://schemas.microsoft.com/office/drawing/2014/main" id="{CB634FAD-36DD-9FB0-7030-266A29178C42}"/>
              </a:ext>
            </a:extLst>
          </p:cNvPr>
          <p:cNvSpPr>
            <a:spLocks noGrp="1"/>
          </p:cNvSpPr>
          <p:nvPr>
            <p:ph type="body" sz="quarter" idx="11"/>
          </p:nvPr>
        </p:nvSpPr>
        <p:spPr/>
        <p:txBody>
          <a:bodyPr/>
          <a:lstStyle/>
          <a:p>
            <a:r>
              <a:rPr lang="en-US" dirty="0"/>
              <a:t>”</a:t>
            </a:r>
          </a:p>
        </p:txBody>
      </p:sp>
    </p:spTree>
    <p:extLst>
      <p:ext uri="{BB962C8B-B14F-4D97-AF65-F5344CB8AC3E}">
        <p14:creationId xmlns:p14="http://schemas.microsoft.com/office/powerpoint/2010/main" val="15639806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Title 76">
            <a:extLst>
              <a:ext uri="{FF2B5EF4-FFF2-40B4-BE49-F238E27FC236}">
                <a16:creationId xmlns:a16="http://schemas.microsoft.com/office/drawing/2014/main" id="{D9A0AA8E-BE3B-E949-89DB-0208EE4A67DD}"/>
              </a:ext>
            </a:extLst>
          </p:cNvPr>
          <p:cNvSpPr>
            <a:spLocks noGrp="1"/>
          </p:cNvSpPr>
          <p:nvPr>
            <p:ph type="title"/>
          </p:nvPr>
        </p:nvSpPr>
        <p:spPr/>
        <p:txBody>
          <a:bodyPr/>
          <a:lstStyle/>
          <a:p>
            <a:r>
              <a:rPr lang="en-US" dirty="0" err="1">
                <a:latin typeface="Baskerville Old Face" panose="02020602080505020303" pitchFamily="18" charset="77"/>
                <a:cs typeface="Calibri Light"/>
              </a:rPr>
              <a:t>Equipments</a:t>
            </a:r>
            <a:endParaRPr lang="en-US" dirty="0"/>
          </a:p>
        </p:txBody>
      </p:sp>
      <p:sp>
        <p:nvSpPr>
          <p:cNvPr id="21" name="Text Placeholder 20">
            <a:extLst>
              <a:ext uri="{FF2B5EF4-FFF2-40B4-BE49-F238E27FC236}">
                <a16:creationId xmlns:a16="http://schemas.microsoft.com/office/drawing/2014/main" id="{126B3CE3-4128-8F8E-0760-8B64348682F5}"/>
              </a:ext>
            </a:extLst>
          </p:cNvPr>
          <p:cNvSpPr>
            <a:spLocks noGrp="1"/>
          </p:cNvSpPr>
          <p:nvPr>
            <p:ph type="body" sz="quarter" idx="13"/>
          </p:nvPr>
        </p:nvSpPr>
        <p:spPr/>
        <p:txBody>
          <a:bodyPr/>
          <a:lstStyle/>
          <a:p>
            <a:r>
              <a:rPr lang="en-US" dirty="0"/>
              <a:t>Touch sensor​</a:t>
            </a:r>
          </a:p>
        </p:txBody>
      </p:sp>
      <p:sp>
        <p:nvSpPr>
          <p:cNvPr id="22" name="Text Placeholder 21">
            <a:extLst>
              <a:ext uri="{FF2B5EF4-FFF2-40B4-BE49-F238E27FC236}">
                <a16:creationId xmlns:a16="http://schemas.microsoft.com/office/drawing/2014/main" id="{B8A775F3-D483-728E-181B-869ED9CBDF2F}"/>
              </a:ext>
            </a:extLst>
          </p:cNvPr>
          <p:cNvSpPr>
            <a:spLocks noGrp="1"/>
          </p:cNvSpPr>
          <p:nvPr>
            <p:ph type="body" sz="quarter" idx="14"/>
          </p:nvPr>
        </p:nvSpPr>
        <p:spPr>
          <a:xfrm flipV="1">
            <a:off x="2074758" y="4236602"/>
            <a:ext cx="845724" cy="45719"/>
          </a:xfrm>
        </p:spPr>
        <p:txBody>
          <a:bodyPr/>
          <a:lstStyle/>
          <a:p>
            <a:r>
              <a:rPr lang="en-US" dirty="0"/>
              <a:t>.</a:t>
            </a:r>
          </a:p>
        </p:txBody>
      </p:sp>
      <p:sp>
        <p:nvSpPr>
          <p:cNvPr id="27" name="Text Placeholder 26">
            <a:extLst>
              <a:ext uri="{FF2B5EF4-FFF2-40B4-BE49-F238E27FC236}">
                <a16:creationId xmlns:a16="http://schemas.microsoft.com/office/drawing/2014/main" id="{AD3E159C-8F18-6271-D733-C11E52BA168F}"/>
              </a:ext>
            </a:extLst>
          </p:cNvPr>
          <p:cNvSpPr>
            <a:spLocks noGrp="1"/>
          </p:cNvSpPr>
          <p:nvPr>
            <p:ph type="body" sz="quarter" idx="19"/>
          </p:nvPr>
        </p:nvSpPr>
        <p:spPr/>
        <p:txBody>
          <a:bodyPr/>
          <a:lstStyle/>
          <a:p>
            <a:r>
              <a:rPr lang="en-US" dirty="0"/>
              <a:t>Accelerometer​</a:t>
            </a:r>
          </a:p>
        </p:txBody>
      </p:sp>
      <p:sp>
        <p:nvSpPr>
          <p:cNvPr id="26" name="Text Placeholder 25">
            <a:extLst>
              <a:ext uri="{FF2B5EF4-FFF2-40B4-BE49-F238E27FC236}">
                <a16:creationId xmlns:a16="http://schemas.microsoft.com/office/drawing/2014/main" id="{3B78A704-3F4C-BA60-E2A0-78C04422CC59}"/>
              </a:ext>
            </a:extLst>
          </p:cNvPr>
          <p:cNvSpPr>
            <a:spLocks noGrp="1"/>
          </p:cNvSpPr>
          <p:nvPr>
            <p:ph type="body" sz="quarter" idx="18"/>
          </p:nvPr>
        </p:nvSpPr>
        <p:spPr>
          <a:xfrm flipV="1">
            <a:off x="3765800" y="4236602"/>
            <a:ext cx="1272732" cy="50009"/>
          </a:xfrm>
        </p:spPr>
        <p:txBody>
          <a:bodyPr/>
          <a:lstStyle/>
          <a:p>
            <a:r>
              <a:rPr lang="en-US" dirty="0"/>
              <a:t>.</a:t>
            </a:r>
          </a:p>
        </p:txBody>
      </p:sp>
      <p:sp>
        <p:nvSpPr>
          <p:cNvPr id="29" name="Text Placeholder 28">
            <a:extLst>
              <a:ext uri="{FF2B5EF4-FFF2-40B4-BE49-F238E27FC236}">
                <a16:creationId xmlns:a16="http://schemas.microsoft.com/office/drawing/2014/main" id="{56569593-FAD4-3D3C-5FB2-6E9C7B4A0654}"/>
              </a:ext>
            </a:extLst>
          </p:cNvPr>
          <p:cNvSpPr>
            <a:spLocks noGrp="1"/>
          </p:cNvSpPr>
          <p:nvPr>
            <p:ph type="body" sz="quarter" idx="21"/>
          </p:nvPr>
        </p:nvSpPr>
        <p:spPr/>
        <p:txBody>
          <a:bodyPr/>
          <a:lstStyle/>
          <a:p>
            <a:r>
              <a:rPr lang="en-US" dirty="0"/>
              <a:t>Flex sensor ​</a:t>
            </a:r>
          </a:p>
        </p:txBody>
      </p:sp>
      <p:sp>
        <p:nvSpPr>
          <p:cNvPr id="28" name="Text Placeholder 27">
            <a:extLst>
              <a:ext uri="{FF2B5EF4-FFF2-40B4-BE49-F238E27FC236}">
                <a16:creationId xmlns:a16="http://schemas.microsoft.com/office/drawing/2014/main" id="{B7455CD5-CB03-E684-FC3F-FE70DF6C472F}"/>
              </a:ext>
            </a:extLst>
          </p:cNvPr>
          <p:cNvSpPr>
            <a:spLocks noGrp="1"/>
          </p:cNvSpPr>
          <p:nvPr>
            <p:ph type="body" sz="quarter" idx="20"/>
          </p:nvPr>
        </p:nvSpPr>
        <p:spPr>
          <a:xfrm flipV="1">
            <a:off x="6218201" y="4133461"/>
            <a:ext cx="1675497" cy="172954"/>
          </a:xfrm>
        </p:spPr>
        <p:txBody>
          <a:bodyPr/>
          <a:lstStyle/>
          <a:p>
            <a:r>
              <a:rPr lang="en-US" dirty="0"/>
              <a:t>.</a:t>
            </a:r>
          </a:p>
        </p:txBody>
      </p:sp>
      <p:sp>
        <p:nvSpPr>
          <p:cNvPr id="31" name="Text Placeholder 30">
            <a:extLst>
              <a:ext uri="{FF2B5EF4-FFF2-40B4-BE49-F238E27FC236}">
                <a16:creationId xmlns:a16="http://schemas.microsoft.com/office/drawing/2014/main" id="{53D0BAA8-6F92-D5A9-9FA2-9533E81A8105}"/>
              </a:ext>
            </a:extLst>
          </p:cNvPr>
          <p:cNvSpPr>
            <a:spLocks noGrp="1"/>
          </p:cNvSpPr>
          <p:nvPr>
            <p:ph type="body" sz="quarter" idx="23"/>
          </p:nvPr>
        </p:nvSpPr>
        <p:spPr/>
        <p:txBody>
          <a:bodyPr/>
          <a:lstStyle/>
          <a:p>
            <a:r>
              <a:rPr lang="en-US" dirty="0"/>
              <a:t>Arduino UNO​</a:t>
            </a:r>
          </a:p>
        </p:txBody>
      </p:sp>
      <p:sp>
        <p:nvSpPr>
          <p:cNvPr id="30" name="Text Placeholder 29">
            <a:extLst>
              <a:ext uri="{FF2B5EF4-FFF2-40B4-BE49-F238E27FC236}">
                <a16:creationId xmlns:a16="http://schemas.microsoft.com/office/drawing/2014/main" id="{CB833035-7F55-7728-8060-8204B10C959B}"/>
              </a:ext>
            </a:extLst>
          </p:cNvPr>
          <p:cNvSpPr>
            <a:spLocks noGrp="1"/>
          </p:cNvSpPr>
          <p:nvPr>
            <p:ph type="body" sz="quarter" idx="22"/>
          </p:nvPr>
        </p:nvSpPr>
        <p:spPr>
          <a:xfrm flipV="1">
            <a:off x="8668467" y="4133461"/>
            <a:ext cx="1448775" cy="172954"/>
          </a:xfrm>
        </p:spPr>
        <p:txBody>
          <a:bodyPr/>
          <a:lstStyle/>
          <a:p>
            <a:r>
              <a:rPr lang="en-US" dirty="0"/>
              <a:t>.</a:t>
            </a:r>
          </a:p>
        </p:txBody>
      </p:sp>
      <p:sp>
        <p:nvSpPr>
          <p:cNvPr id="4" name="Footer Placeholder 3">
            <a:extLst>
              <a:ext uri="{FF2B5EF4-FFF2-40B4-BE49-F238E27FC236}">
                <a16:creationId xmlns:a16="http://schemas.microsoft.com/office/drawing/2014/main" id="{F81227D3-F964-8FCA-9C7D-F5B249A2AAAD}"/>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CC753343-82B8-838D-9717-1489C689634C}"/>
              </a:ext>
            </a:extLst>
          </p:cNvPr>
          <p:cNvSpPr>
            <a:spLocks noGrp="1"/>
          </p:cNvSpPr>
          <p:nvPr>
            <p:ph type="sldNum" sz="quarter" idx="11"/>
          </p:nvPr>
        </p:nvSpPr>
        <p:spPr/>
        <p:txBody>
          <a:bodyPr/>
          <a:lstStyle/>
          <a:p>
            <a:fld id="{294A09A9-5501-47C1-A89A-A340965A2BE2}" type="slidenum">
              <a:rPr lang="en-US" smtClean="0"/>
              <a:pPr/>
              <a:t>6</a:t>
            </a:fld>
            <a:endParaRPr lang="en-US" dirty="0"/>
          </a:p>
        </p:txBody>
      </p:sp>
      <p:pic>
        <p:nvPicPr>
          <p:cNvPr id="1026" name="Picture 2" descr="Touch sensor">
            <a:extLst>
              <a:ext uri="{FF2B5EF4-FFF2-40B4-BE49-F238E27FC236}">
                <a16:creationId xmlns:a16="http://schemas.microsoft.com/office/drawing/2014/main" id="{D90FBE67-B125-C657-1B5E-67800982556B}"/>
              </a:ext>
            </a:extLst>
          </p:cNvPr>
          <p:cNvPicPr>
            <a:picLocks noGrp="1" noChangeAspect="1" noChangeArrowheads="1"/>
          </p:cNvPicPr>
          <p:nvPr>
            <p:ph type="pic" sz="quarter" idx="12"/>
          </p:nvPr>
        </p:nvPicPr>
        <p:blipFill>
          <a:blip r:embed="rId2">
            <a:extLst>
              <a:ext uri="{28A0092B-C50C-407E-A947-70E740481C1C}">
                <a14:useLocalDpi xmlns:a14="http://schemas.microsoft.com/office/drawing/2010/main" val="0"/>
              </a:ext>
            </a:extLst>
          </a:blip>
          <a:srcRect l="374" r="374"/>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Gordon Ng">
            <a:extLst>
              <a:ext uri="{FF2B5EF4-FFF2-40B4-BE49-F238E27FC236}">
                <a16:creationId xmlns:a16="http://schemas.microsoft.com/office/drawing/2014/main" id="{D994B418-F665-4508-BFC4-0F9082AD3640}"/>
              </a:ext>
            </a:extLst>
          </p:cNvPr>
          <p:cNvPicPr>
            <a:picLocks noGrp="1" noChangeAspect="1" noChangeArrowheads="1"/>
          </p:cNvPicPr>
          <p:nvPr>
            <p:ph type="pic" sz="quarter" idx="16"/>
          </p:nvPr>
        </p:nvPicPr>
        <p:blipFill>
          <a:blip r:embed="rId3">
            <a:extLst>
              <a:ext uri="{28A0092B-C50C-407E-A947-70E740481C1C}">
                <a14:useLocalDpi xmlns:a14="http://schemas.microsoft.com/office/drawing/2010/main" val="0"/>
              </a:ext>
            </a:extLst>
          </a:blip>
          <a:srcRect l="39" r="39"/>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Accelerometer - Code: Internet of Things">
            <a:extLst>
              <a:ext uri="{FF2B5EF4-FFF2-40B4-BE49-F238E27FC236}">
                <a16:creationId xmlns:a16="http://schemas.microsoft.com/office/drawing/2014/main" id="{58C8F2B3-44E8-4BB3-4CE8-93411BD90BE7}"/>
              </a:ext>
            </a:extLst>
          </p:cNvPr>
          <p:cNvPicPr>
            <a:picLocks noGrp="1" noChangeAspect="1" noChangeArrowheads="1"/>
          </p:cNvPicPr>
          <p:nvPr>
            <p:ph type="pic" sz="quarter" idx="17"/>
          </p:nvPr>
        </p:nvPicPr>
        <p:blipFill>
          <a:blip r:embed="rId4">
            <a:extLst>
              <a:ext uri="{28A0092B-C50C-407E-A947-70E740481C1C}">
                <a14:useLocalDpi xmlns:a14="http://schemas.microsoft.com/office/drawing/2010/main" val="0"/>
              </a:ext>
            </a:extLst>
          </a:blip>
          <a:srcRect l="4356" r="4356"/>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Arduino Uno Images – Browse 983 Stock Photos, Vectors, and ...">
            <a:extLst>
              <a:ext uri="{FF2B5EF4-FFF2-40B4-BE49-F238E27FC236}">
                <a16:creationId xmlns:a16="http://schemas.microsoft.com/office/drawing/2014/main" id="{98CF1196-DA49-2AB4-2BB2-55B3DD6F011D}"/>
              </a:ext>
            </a:extLst>
          </p:cNvPr>
          <p:cNvPicPr>
            <a:picLocks noGrp="1" noChangeAspect="1" noChangeArrowheads="1"/>
          </p:cNvPicPr>
          <p:nvPr>
            <p:ph type="pic" sz="quarter" idx="15"/>
          </p:nvPr>
        </p:nvPicPr>
        <p:blipFill>
          <a:blip r:embed="rId5">
            <a:extLst>
              <a:ext uri="{28A0092B-C50C-407E-A947-70E740481C1C}">
                <a14:useLocalDpi xmlns:a14="http://schemas.microsoft.com/office/drawing/2010/main" val="0"/>
              </a:ext>
            </a:extLst>
          </a:blip>
          <a:srcRect l="16390" r="16390"/>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68399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FB59E-5DAC-FE84-2101-60157E45E120}"/>
              </a:ext>
            </a:extLst>
          </p:cNvPr>
          <p:cNvSpPr>
            <a:spLocks noGrp="1"/>
          </p:cNvSpPr>
          <p:nvPr>
            <p:ph type="title"/>
          </p:nvPr>
        </p:nvSpPr>
        <p:spPr>
          <a:xfrm>
            <a:off x="1743456" y="2404872"/>
            <a:ext cx="8406211" cy="702222"/>
          </a:xfrm>
        </p:spPr>
        <p:txBody>
          <a:bodyPr/>
          <a:lstStyle/>
          <a:p>
            <a:r>
              <a:rPr lang="en-US" dirty="0"/>
              <a:t>Conclusion</a:t>
            </a:r>
            <a:endParaRPr lang="en-IN" dirty="0"/>
          </a:p>
        </p:txBody>
      </p:sp>
      <p:sp>
        <p:nvSpPr>
          <p:cNvPr id="3" name="Text Placeholder 2">
            <a:extLst>
              <a:ext uri="{FF2B5EF4-FFF2-40B4-BE49-F238E27FC236}">
                <a16:creationId xmlns:a16="http://schemas.microsoft.com/office/drawing/2014/main" id="{8B24BB23-AC9D-8E79-B673-158D9D423177}"/>
              </a:ext>
            </a:extLst>
          </p:cNvPr>
          <p:cNvSpPr>
            <a:spLocks noGrp="1"/>
          </p:cNvSpPr>
          <p:nvPr>
            <p:ph type="body" idx="1"/>
          </p:nvPr>
        </p:nvSpPr>
        <p:spPr>
          <a:xfrm>
            <a:off x="1743454" y="3375398"/>
            <a:ext cx="8678840" cy="1476519"/>
          </a:xfrm>
        </p:spPr>
        <p:txBody>
          <a:bodyPr>
            <a:normAutofit fontScale="92500" lnSpcReduction="10000"/>
          </a:bodyPr>
          <a:lstStyle/>
          <a:p>
            <a:r>
              <a:rPr lang="en-US" dirty="0"/>
              <a:t>In this project , we constructed a Smart-Glove for supporting blind and deaf-blind people in communicating with normal people. The Smart-Glove is able to connect to android mobile and facilitate exchange text messages from and to the Smart-Glove and the Smart-Glove able to send and receive messages from and to the application.</a:t>
            </a:r>
          </a:p>
          <a:p>
            <a:endParaRPr lang="en-IN" dirty="0"/>
          </a:p>
        </p:txBody>
      </p:sp>
      <p:sp>
        <p:nvSpPr>
          <p:cNvPr id="4" name="Text Placeholder 3">
            <a:extLst>
              <a:ext uri="{FF2B5EF4-FFF2-40B4-BE49-F238E27FC236}">
                <a16:creationId xmlns:a16="http://schemas.microsoft.com/office/drawing/2014/main" id="{37222571-1C31-784E-0F47-0F9E9034A70E}"/>
              </a:ext>
            </a:extLst>
          </p:cNvPr>
          <p:cNvSpPr>
            <a:spLocks noGrp="1"/>
          </p:cNvSpPr>
          <p:nvPr>
            <p:ph type="body" sz="quarter" idx="11"/>
          </p:nvPr>
        </p:nvSpPr>
        <p:spPr/>
        <p:txBody>
          <a:bodyPr/>
          <a:lstStyle/>
          <a:p>
            <a:endParaRPr lang="en-IN" dirty="0"/>
          </a:p>
        </p:txBody>
      </p:sp>
      <p:sp>
        <p:nvSpPr>
          <p:cNvPr id="5" name="Text Placeholder 4">
            <a:extLst>
              <a:ext uri="{FF2B5EF4-FFF2-40B4-BE49-F238E27FC236}">
                <a16:creationId xmlns:a16="http://schemas.microsoft.com/office/drawing/2014/main" id="{1A2B0E5D-2429-C0B1-1DC6-B4F33EC7722D}"/>
              </a:ext>
            </a:extLst>
          </p:cNvPr>
          <p:cNvSpPr>
            <a:spLocks noGrp="1"/>
          </p:cNvSpPr>
          <p:nvPr>
            <p:ph type="body" sz="quarter" idx="10"/>
          </p:nvPr>
        </p:nvSpPr>
        <p:spPr/>
        <p:txBody>
          <a:bodyPr/>
          <a:lstStyle/>
          <a:p>
            <a:endParaRPr lang="en-IN"/>
          </a:p>
        </p:txBody>
      </p:sp>
    </p:spTree>
    <p:extLst>
      <p:ext uri="{BB962C8B-B14F-4D97-AF65-F5344CB8AC3E}">
        <p14:creationId xmlns:p14="http://schemas.microsoft.com/office/powerpoint/2010/main" val="30059994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EB5DC-8C2B-5750-6E12-9A35C0FFBA00}"/>
              </a:ext>
            </a:extLst>
          </p:cNvPr>
          <p:cNvSpPr>
            <a:spLocks noGrp="1"/>
          </p:cNvSpPr>
          <p:nvPr>
            <p:ph type="title"/>
          </p:nvPr>
        </p:nvSpPr>
        <p:spPr/>
        <p:txBody>
          <a:bodyPr/>
          <a:lstStyle/>
          <a:p>
            <a:r>
              <a:rPr lang="en-US" dirty="0"/>
              <a:t>Thank you</a:t>
            </a:r>
          </a:p>
        </p:txBody>
      </p:sp>
      <p:pic>
        <p:nvPicPr>
          <p:cNvPr id="2050" name="Picture 2" descr="A Smart Glove That Controls Remote Devices – svsembedded, 7842358459,  9491535690">
            <a:extLst>
              <a:ext uri="{FF2B5EF4-FFF2-40B4-BE49-F238E27FC236}">
                <a16:creationId xmlns:a16="http://schemas.microsoft.com/office/drawing/2014/main" id="{189F0A04-40D1-F3BA-8E08-F05F01BD4AB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171643" y="2093789"/>
            <a:ext cx="4768609" cy="26704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0251853"/>
      </p:ext>
    </p:extLst>
  </p:cSld>
  <p:clrMapOvr>
    <a:masterClrMapping/>
  </p:clrMapOvr>
</p:sld>
</file>

<file path=ppt/theme/theme1.xml><?xml version="1.0" encoding="utf-8"?>
<a:theme xmlns:a="http://schemas.openxmlformats.org/drawingml/2006/main" name="Office Theme">
  <a:themeElements>
    <a:clrScheme name="Custom 20">
      <a:dk1>
        <a:srgbClr val="000000"/>
      </a:dk1>
      <a:lt1>
        <a:srgbClr val="FFFFFF"/>
      </a:lt1>
      <a:dk2>
        <a:srgbClr val="CAD8D6"/>
      </a:dk2>
      <a:lt2>
        <a:srgbClr val="E7E6E6"/>
      </a:lt2>
      <a:accent1>
        <a:srgbClr val="7E8679"/>
      </a:accent1>
      <a:accent2>
        <a:srgbClr val="72292A"/>
      </a:accent2>
      <a:accent3>
        <a:srgbClr val="4A3A1C"/>
      </a:accent3>
      <a:accent4>
        <a:srgbClr val="E47D60"/>
      </a:accent4>
      <a:accent5>
        <a:srgbClr val="CEBBAF"/>
      </a:accent5>
      <a:accent6>
        <a:srgbClr val="E8DAC4"/>
      </a:accent6>
      <a:hlink>
        <a:srgbClr val="3968F6"/>
      </a:hlink>
      <a:folHlink>
        <a:srgbClr val="954F72"/>
      </a:folHlink>
    </a:clrScheme>
    <a:fontScheme name="Custom 23">
      <a:majorFont>
        <a:latin typeface="Baskerville Old Face"/>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loral-Flourish_Win32_CP_v8" id="{BCFB3359-BC8B-4F4E-99DD-822A55018E7C}" vid="{7DF7CEC2-9D9A-40F6-95E4-E2F6E93D64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14EFF02-EA18-493C-972D-813DB244CB6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FBB2F3B-6257-41BB-8B64-5AC7494F274B}">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9ACE2AAA-C718-435C-B4E6-95A08ACAC441}">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{F85D43C2-17EA-47FB-9098-DE4524A10340}tf56410444_win32</Template>
  <TotalTime>78</TotalTime>
  <Words>249</Words>
  <Application>Microsoft Office PowerPoint</Application>
  <PresentationFormat>Widescreen</PresentationFormat>
  <Paragraphs>43</Paragraphs>
  <Slides>8</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Arial</vt:lpstr>
      <vt:lpstr>Baskerville</vt:lpstr>
      <vt:lpstr>Baskerville Old Face</vt:lpstr>
      <vt:lpstr>Calibri</vt:lpstr>
      <vt:lpstr>Gill Sans Light</vt:lpstr>
      <vt:lpstr>Gill Sans Nova</vt:lpstr>
      <vt:lpstr>Gill Sans Nova Light</vt:lpstr>
      <vt:lpstr>Office Theme</vt:lpstr>
      <vt:lpstr>Sign language recognition system</vt:lpstr>
      <vt:lpstr>CSM-B</vt:lpstr>
      <vt:lpstr>Introduction</vt:lpstr>
      <vt:lpstr>Method </vt:lpstr>
      <vt:lpstr>Results</vt:lpstr>
      <vt:lpstr>Equipments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Sign language recognition system</dc:title>
  <dc:creator>Sindhu Maraboina</dc:creator>
  <cp:lastModifiedBy>Sindhu Maraboina</cp:lastModifiedBy>
  <cp:revision>1</cp:revision>
  <dcterms:created xsi:type="dcterms:W3CDTF">2024-01-26T10:06:48Z</dcterms:created>
  <dcterms:modified xsi:type="dcterms:W3CDTF">2024-01-26T11:25:14Z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