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0" r:id="rId3"/>
    <p:sldId id="257" r:id="rId4"/>
    <p:sldId id="258"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46AA9B3-22BE-4125-AEE0-FE55EEA9E021}" type="datetimeFigureOut">
              <a:rPr lang="en-US" smtClean="0"/>
              <a:pPr/>
              <a:t>5/31/2023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813B676-B74B-4B06-BF6F-B3670C558DE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6AA9B3-22BE-4125-AEE0-FE55EEA9E021}" type="datetimeFigureOut">
              <a:rPr lang="en-US" smtClean="0"/>
              <a:pPr/>
              <a:t>5/31/2023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813B676-B74B-4B06-BF6F-B3670C558DE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6AA9B3-22BE-4125-AEE0-FE55EEA9E021}" type="datetimeFigureOut">
              <a:rPr lang="en-US" smtClean="0"/>
              <a:pPr/>
              <a:t>5/31/2023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813B676-B74B-4B06-BF6F-B3670C558DE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46AA9B3-22BE-4125-AEE0-FE55EEA9E021}" type="datetimeFigureOut">
              <a:rPr lang="en-US" smtClean="0"/>
              <a:pPr/>
              <a:t>5/31/2023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813B676-B74B-4B06-BF6F-B3670C558DEE}"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46AA9B3-22BE-4125-AEE0-FE55EEA9E021}" type="datetimeFigureOut">
              <a:rPr lang="en-US" smtClean="0"/>
              <a:pPr/>
              <a:t>5/31/2023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F813B676-B74B-4B06-BF6F-B3670C558DEE}"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46AA9B3-22BE-4125-AEE0-FE55EEA9E021}" type="datetimeFigureOut">
              <a:rPr lang="en-US" smtClean="0"/>
              <a:pPr/>
              <a:t>5/31/2023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813B676-B74B-4B06-BF6F-B3670C558DEE}"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46AA9B3-22BE-4125-AEE0-FE55EEA9E021}" type="datetimeFigureOut">
              <a:rPr lang="en-US" smtClean="0"/>
              <a:pPr/>
              <a:t>5/31/2023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F813B676-B74B-4B06-BF6F-B3670C558DE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46AA9B3-22BE-4125-AEE0-FE55EEA9E021}" type="datetimeFigureOut">
              <a:rPr lang="en-US" smtClean="0"/>
              <a:pPr/>
              <a:t>5/31/2023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F813B676-B74B-4B06-BF6F-B3670C558DEE}"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46AA9B3-22BE-4125-AEE0-FE55EEA9E021}" type="datetimeFigureOut">
              <a:rPr lang="en-US" smtClean="0"/>
              <a:pPr/>
              <a:t>5/31/2023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F813B676-B74B-4B06-BF6F-B3670C558DE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46AA9B3-22BE-4125-AEE0-FE55EEA9E021}" type="datetimeFigureOut">
              <a:rPr lang="en-US" smtClean="0"/>
              <a:pPr/>
              <a:t>5/31/2023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F813B676-B74B-4B06-BF6F-B3670C558DEE}"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46AA9B3-22BE-4125-AEE0-FE55EEA9E021}" type="datetimeFigureOut">
              <a:rPr lang="en-US" smtClean="0"/>
              <a:pPr/>
              <a:t>5/31/2023</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813B676-B74B-4B06-BF6F-B3670C558DEE}"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46AA9B3-22BE-4125-AEE0-FE55EEA9E021}" type="datetimeFigureOut">
              <a:rPr lang="en-US" smtClean="0"/>
              <a:pPr/>
              <a:t>5/31/2023</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813B676-B74B-4B06-BF6F-B3670C558DE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5400" dirty="0" smtClean="0"/>
              <a:t>CYBER LAW</a:t>
            </a:r>
            <a:br>
              <a:rPr lang="en-IN" sz="5400" dirty="0" smtClean="0"/>
            </a:br>
            <a:r>
              <a:rPr lang="en-IN" sz="3600" dirty="0" smtClean="0"/>
              <a:t>CYBER SPACE AND CYBER SECURITY</a:t>
            </a:r>
            <a:endParaRPr lang="en-IN" sz="5400" dirty="0"/>
          </a:p>
        </p:txBody>
      </p:sp>
      <p:sp>
        <p:nvSpPr>
          <p:cNvPr id="3" name="Subtitle 2"/>
          <p:cNvSpPr>
            <a:spLocks noGrp="1"/>
          </p:cNvSpPr>
          <p:nvPr>
            <p:ph type="subTitle" idx="1"/>
          </p:nvPr>
        </p:nvSpPr>
        <p:spPr/>
        <p:txBody>
          <a:bodyPr/>
          <a:lstStyle/>
          <a:p>
            <a:endParaRPr lang="en-IN"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Title 2"/>
          <p:cNvSpPr>
            <a:spLocks noGrp="1"/>
          </p:cNvSpPr>
          <p:nvPr>
            <p:ph type="title"/>
          </p:nvPr>
        </p:nvSpPr>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Cyber law is the area of law that deals with the Internet's relationship to technological and electronic elements, including computers, software, hardware and information systems (IS).</a:t>
            </a:r>
            <a:endParaRPr lang="en-IN" smtClean="0"/>
          </a:p>
          <a:p>
            <a:endParaRPr lang="en-IN" dirty="0"/>
          </a:p>
        </p:txBody>
      </p:sp>
      <p:sp>
        <p:nvSpPr>
          <p:cNvPr id="2" name="Title 1"/>
          <p:cNvSpPr>
            <a:spLocks noGrp="1"/>
          </p:cNvSpPr>
          <p:nvPr>
            <p:ph type="title"/>
          </p:nvPr>
        </p:nvSpPr>
        <p:spPr/>
        <p:txBody>
          <a:bodyPr/>
          <a:lstStyle/>
          <a:p>
            <a:r>
              <a:rPr lang="en-IN" dirty="0" smtClean="0"/>
              <a:t>CYBER LAW</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Cyberspace mainly refers to the computer which is a virtual network and is a medium electronically designed to help online communications to occur. This facilitates easy and accessible communications to occur across the world. The whole Cyberspace is composed of large computer networks which have many sub-networks. These follow the TCP or IP protocol. </a:t>
            </a:r>
            <a:endParaRPr lang="en-IN" dirty="0"/>
          </a:p>
        </p:txBody>
      </p:sp>
      <p:sp>
        <p:nvSpPr>
          <p:cNvPr id="2" name="Title 1"/>
          <p:cNvSpPr>
            <a:spLocks noGrp="1"/>
          </p:cNvSpPr>
          <p:nvPr>
            <p:ph type="title"/>
          </p:nvPr>
        </p:nvSpPr>
        <p:spPr/>
        <p:txBody>
          <a:bodyPr/>
          <a:lstStyle/>
          <a:p>
            <a:r>
              <a:rPr lang="en-IN" dirty="0" smtClean="0"/>
              <a:t>CYBER SPACE</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sp>
        <p:nvSpPr>
          <p:cNvPr id="2" name="Title 1"/>
          <p:cNvSpPr>
            <a:spLocks noGrp="1"/>
          </p:cNvSpPr>
          <p:nvPr>
            <p:ph type="title"/>
          </p:nvPr>
        </p:nvSpPr>
        <p:spPr/>
        <p:txBody>
          <a:bodyPr/>
          <a:lstStyle/>
          <a:p>
            <a:r>
              <a:rPr lang="en-IN" dirty="0" smtClean="0"/>
              <a:t>CYBER SECURITY</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26</TotalTime>
  <Words>97</Words>
  <Application>Microsoft Office PowerPoint</Application>
  <PresentationFormat>On-screen Show (4:3)</PresentationFormat>
  <Paragraphs>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Concourse</vt:lpstr>
      <vt:lpstr>CYBER LAW CYBER SPACE AND CYBER SECURITY</vt:lpstr>
      <vt:lpstr>Slide 2</vt:lpstr>
      <vt:lpstr>CYBER LAW</vt:lpstr>
      <vt:lpstr>CYBER SPACE</vt:lpstr>
      <vt:lpstr>CYBER SECURITY</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LAW CYBER CRIME AND CYBER SPACE</dc:title>
  <dc:creator>user</dc:creator>
  <cp:lastModifiedBy>user</cp:lastModifiedBy>
  <cp:revision>6</cp:revision>
  <dcterms:created xsi:type="dcterms:W3CDTF">2023-05-30T15:50:28Z</dcterms:created>
  <dcterms:modified xsi:type="dcterms:W3CDTF">2023-05-31T02:51:06Z</dcterms:modified>
</cp:coreProperties>
</file>