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Digital Payments Data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Prepared by: </a:t>
            </a:r>
            <a:r>
              <a:rPr lang="en-IN" dirty="0"/>
              <a:t>Sindhu Ravuri</a:t>
            </a:r>
            <a:endParaRPr dirty="0"/>
          </a:p>
          <a:p>
            <a:r>
              <a:rPr dirty="0"/>
              <a:t>Email: </a:t>
            </a:r>
            <a:r>
              <a:rPr lang="en-IN" dirty="0"/>
              <a:t>sindhu@gmail.com</a:t>
            </a:r>
            <a:endParaRPr dirty="0"/>
          </a:p>
          <a:p>
            <a:r>
              <a:rPr dirty="0"/>
              <a:t>LinkedIn: </a:t>
            </a:r>
            <a:r>
              <a:rPr lang="en-IN" dirty="0"/>
              <a:t>https://www.linkedin.com/in/sindhu-ravuri-99a950381/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E798-EFE9-2463-9CD0-E3111603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B87CF8-7D32-B90E-ABA5-89CDC71B69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847246"/>
            <a:ext cx="82296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Adoption Rate: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≈ 68% globally.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Growth Rate: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≈ 10–12% yearly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Highest Transaction Volume: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North America (over $800M average).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Prominent Payment Driver: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Consumer convenience and smartphone use.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Frequent Challenge: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privacy and technical outages.</a:t>
            </a:r>
          </a:p>
        </p:txBody>
      </p:sp>
    </p:spTree>
    <p:extLst>
      <p:ext uri="{BB962C8B-B14F-4D97-AF65-F5344CB8AC3E}">
        <p14:creationId xmlns:p14="http://schemas.microsoft.com/office/powerpoint/2010/main" val="413079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Digital payments are rapidly transforming the global economy.</a:t>
            </a:r>
          </a:p>
          <a:p>
            <a:r>
              <a:rPr dirty="0"/>
              <a:t>• Contactless, BNPL, and UPI methods lead the future of transactions.</a:t>
            </a:r>
          </a:p>
          <a:p>
            <a:r>
              <a:rPr dirty="0"/>
              <a:t>• The dataset confirms strong regional and sector-based variations.</a:t>
            </a:r>
          </a:p>
          <a:p>
            <a:r>
              <a:rPr dirty="0"/>
              <a:t>• Reshmi Kumari’s analysis highlights real-world fintech growth patterns.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Digital Payment Trends (500 records)</a:t>
            </a:r>
          </a:p>
          <a:p>
            <a:r>
              <a:t>Tools Used: PySpark, Pandas, Matplotlib</a:t>
            </a:r>
          </a:p>
          <a:p>
            <a:r>
              <a:t>Goal: Analyze global digital payment trends and identify adoption patterns.</a:t>
            </a:r>
          </a:p>
          <a:p>
            <a:r>
              <a:t>Time Period: 2018–2025</a:t>
            </a:r>
          </a:p>
          <a:p>
            <a:r>
              <a:t>Focus: Growth, Adoption Rate, and Regional Comparison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Key Columns:</a:t>
            </a:r>
          </a:p>
          <a:p>
            <a:r>
              <a:t>• payment_method – UPI, Credit Card, BNPL, NFC, etc.</a:t>
            </a:r>
          </a:p>
          <a:p>
            <a:r>
              <a:t>• region – Geographic zone of transaction</a:t>
            </a:r>
          </a:p>
          <a:p>
            <a:r>
              <a:t>• industry – Sector (Retail, Healthcare, Education)</a:t>
            </a:r>
          </a:p>
          <a:p>
            <a:r>
              <a:t>• adoption_rate_% – Digital payment adoption rate</a:t>
            </a:r>
          </a:p>
          <a:p>
            <a:r>
              <a:t>• growth_rate_% – Annual increase in adoption</a:t>
            </a:r>
          </a:p>
          <a:p>
            <a:r>
              <a:t>• transaction_volume_usd – Total value of payments</a:t>
            </a:r>
          </a:p>
          <a:p>
            <a:r>
              <a:t>• trend_summary, key_driver, challenge – Textual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Cleaning &amp; Prep</a:t>
            </a:r>
            <a:r>
              <a:rPr lang="en-IN" dirty="0" err="1"/>
              <a:t>rocessing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No missing or null values found.</a:t>
            </a:r>
          </a:p>
          <a:p>
            <a:r>
              <a:rPr dirty="0"/>
              <a:t>Verified correct column data types.</a:t>
            </a:r>
          </a:p>
          <a:p>
            <a:r>
              <a:rPr dirty="0"/>
              <a:t>Checked unique categories in </a:t>
            </a:r>
            <a:r>
              <a:rPr dirty="0" err="1"/>
              <a:t>payment_method</a:t>
            </a:r>
            <a:r>
              <a:rPr lang="en-IN" dirty="0"/>
              <a:t> </a:t>
            </a:r>
            <a:r>
              <a:rPr dirty="0"/>
              <a:t>and region.</a:t>
            </a:r>
          </a:p>
          <a:p>
            <a:r>
              <a:rPr dirty="0"/>
              <a:t> Calculated averages for adoption rate, growth rate, and transaction volume.</a:t>
            </a:r>
          </a:p>
          <a:p>
            <a:r>
              <a:rPr dirty="0"/>
              <a:t>Ensured consistent date formatting (2018–2025).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Distribution of Payment Methods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764B-7808-F51B-3579-9FDC746A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4" y="1909958"/>
            <a:ext cx="5154869" cy="41479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DCDCF-1C2D-2FC3-CDA7-768790EEA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BD47-5121-38F3-8B15-24871550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Adoption Rate by Region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D415-E02B-DF90-B338-8B7962CE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D376A8-391F-FD3F-92AB-47681172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499021"/>
            <a:ext cx="6837875" cy="41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5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371C1-B8D2-458F-4D15-69E3F13C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848D-B017-37F7-2EAC-33C02CCA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Growth Rate by Payment Method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AEB2-20E3-2240-A93F-E9FBFA62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D3DAB-C7C3-6D8A-28F1-6526CB576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4" y="1909958"/>
            <a:ext cx="5154869" cy="4147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E737C8-E28A-29A9-DD90-EDD0BAA08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889352"/>
            <a:ext cx="6423230" cy="516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1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B87B-1C61-F24A-6616-94CF652C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Transaction Volume by Region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E770-2B28-7137-5F12-41283CC7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954EC-EAA3-304E-0236-DC0912A71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1385139"/>
            <a:ext cx="7024688" cy="42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6DF4-4D8D-3F70-2633-612E52A4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Adoption Rate and Growth Rate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AA77-8F3B-D8DD-5443-30F9D146D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51A2E-A305-8345-C795-C74ED9B2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511066"/>
            <a:ext cx="5412044" cy="41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1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332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Digital Payments Data Analysis </vt:lpstr>
      <vt:lpstr>Project Overview</vt:lpstr>
      <vt:lpstr>Dataset Description</vt:lpstr>
      <vt:lpstr>Data Cleaning &amp; Preprocessing</vt:lpstr>
      <vt:lpstr>Distribution of Payment Methods</vt:lpstr>
      <vt:lpstr>Average Adoption Rate by Region</vt:lpstr>
      <vt:lpstr>Average Growth Rate by Payment Method</vt:lpstr>
      <vt:lpstr>Total Transaction Volume by Region</vt:lpstr>
      <vt:lpstr>Relationship Between Adoption Rate and Growth Rate </vt:lpstr>
      <vt:lpstr>Key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RESHMI KUMARI</cp:lastModifiedBy>
  <cp:revision>2</cp:revision>
  <dcterms:created xsi:type="dcterms:W3CDTF">2013-01-27T09:14:16Z</dcterms:created>
  <dcterms:modified xsi:type="dcterms:W3CDTF">2025-10-28T17:22:43Z</dcterms:modified>
  <cp:category/>
</cp:coreProperties>
</file>